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302" r:id="rId24"/>
    <p:sldId id="303" r:id="rId25"/>
    <p:sldId id="26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4CF7D-8AA9-4F78-B32F-648F5F1DBDEE}" v="281" dt="2024-03-11T04:48:36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94137" autoAdjust="0"/>
  </p:normalViewPr>
  <p:slideViewPr>
    <p:cSldViewPr snapToGrid="0">
      <p:cViewPr varScale="1">
        <p:scale>
          <a:sx n="55" d="100"/>
          <a:sy n="55" d="100"/>
        </p:scale>
        <p:origin x="102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770FC16-6368-4603-9C7E-F01A260C5706}"/>
    <pc:docChg chg="modSld">
      <pc:chgData name="Alfred Smith" userId="3c60a3631c0db8ad" providerId="LiveId" clId="{B770FC16-6368-4603-9C7E-F01A260C5706}" dt="2023-01-25T14:54:45.840" v="0"/>
      <pc:docMkLst>
        <pc:docMk/>
      </pc:docMkLst>
      <pc:sldChg chg="modSp mod">
        <pc:chgData name="Alfred Smith" userId="3c60a3631c0db8ad" providerId="LiveId" clId="{B770FC16-6368-4603-9C7E-F01A260C5706}" dt="2023-01-25T14:54:45.840" v="0"/>
        <pc:sldMkLst>
          <pc:docMk/>
          <pc:sldMk cId="1499918570" sldId="257"/>
        </pc:sldMkLst>
        <pc:spChg chg="mod">
          <ac:chgData name="Alfred Smith" userId="3c60a3631c0db8ad" providerId="LiveId" clId="{B770FC16-6368-4603-9C7E-F01A260C5706}" dt="2023-01-25T14:54:45.840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DA3B870D-56DC-4D9F-83FE-C98AAA8B4D03}"/>
    <pc:docChg chg="custSel modSld">
      <pc:chgData name="Alfred Smith" userId="3c60a3631c0db8ad" providerId="LiveId" clId="{DA3B870D-56DC-4D9F-83FE-C98AAA8B4D03}" dt="2023-01-18T06:23:12.602" v="70"/>
      <pc:docMkLst>
        <pc:docMk/>
      </pc:docMkLst>
      <pc:sldChg chg="delSp modTransition modAnim">
        <pc:chgData name="Alfred Smith" userId="3c60a3631c0db8ad" providerId="LiveId" clId="{DA3B870D-56DC-4D9F-83FE-C98AAA8B4D03}" dt="2023-01-18T06:21:44.145" v="26"/>
        <pc:sldMkLst>
          <pc:docMk/>
          <pc:sldMk cId="1499918570" sldId="257"/>
        </pc:sldMkLst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499918570" sldId="257"/>
            <ac:picMk id="7" creationId="{F34C8910-8DBF-3920-E718-B9D4387B7FC4}"/>
          </ac:picMkLst>
        </pc:picChg>
      </pc:sldChg>
      <pc:sldChg chg="addSp delSp modSp mod modTransition">
        <pc:chgData name="Alfred Smith" userId="3c60a3631c0db8ad" providerId="LiveId" clId="{DA3B870D-56DC-4D9F-83FE-C98AAA8B4D03}" dt="2023-01-18T06:21:44.145" v="26"/>
        <pc:sldMkLst>
          <pc:docMk/>
          <pc:sldMk cId="3788111665" sldId="258"/>
        </pc:sldMkLst>
        <pc:spChg chg="del">
          <ac:chgData name="Alfred Smith" userId="3c60a3631c0db8ad" providerId="LiveId" clId="{DA3B870D-56DC-4D9F-83FE-C98AAA8B4D03}" dt="2023-01-18T06:20:20.206" v="3" actId="478"/>
          <ac:spMkLst>
            <pc:docMk/>
            <pc:sldMk cId="3788111665" sldId="258"/>
            <ac:spMk id="2" creationId="{A57BBCB0-7694-156D-4F60-CB55DE848D78}"/>
          </ac:spMkLst>
        </pc:spChg>
        <pc:spChg chg="add mod">
          <ac:chgData name="Alfred Smith" userId="3c60a3631c0db8ad" providerId="LiveId" clId="{DA3B870D-56DC-4D9F-83FE-C98AAA8B4D03}" dt="2023-01-18T06:20:20.865" v="4"/>
          <ac:spMkLst>
            <pc:docMk/>
            <pc:sldMk cId="3788111665" sldId="258"/>
            <ac:spMk id="4" creationId="{7525EF38-A614-CD21-3B15-09AA2738EEE8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2:44.393" v="49"/>
        <pc:sldMkLst>
          <pc:docMk/>
          <pc:sldMk cId="454763615" sldId="259"/>
        </pc:sldMkLst>
        <pc:spChg chg="add mod">
          <ac:chgData name="Alfred Smith" userId="3c60a3631c0db8ad" providerId="LiveId" clId="{DA3B870D-56DC-4D9F-83FE-C98AAA8B4D03}" dt="2023-01-18T06:22:44.393" v="49"/>
          <ac:spMkLst>
            <pc:docMk/>
            <pc:sldMk cId="454763615" sldId="259"/>
            <ac:spMk id="2" creationId="{DD25D489-7E92-29C2-E3A3-5D6E7A1F15D2}"/>
          </ac:spMkLst>
        </pc:spChg>
        <pc:spChg chg="del">
          <ac:chgData name="Alfred Smith" userId="3c60a3631c0db8ad" providerId="LiveId" clId="{DA3B870D-56DC-4D9F-83FE-C98AAA8B4D03}" dt="2023-01-18T06:22:35.894" v="48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54763615" sldId="259"/>
            <ac:picMk id="18" creationId="{038B9CA7-2E5D-9334-BC80-6D1C9C554C93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5.515" v="50"/>
        <pc:sldMkLst>
          <pc:docMk/>
          <pc:sldMk cId="2346136586" sldId="260"/>
        </pc:sldMkLst>
        <pc:spChg chg="add mod">
          <ac:chgData name="Alfred Smith" userId="3c60a3631c0db8ad" providerId="LiveId" clId="{DA3B870D-56DC-4D9F-83FE-C98AAA8B4D03}" dt="2023-01-18T06:22:45.515" v="50"/>
          <ac:spMkLst>
            <pc:docMk/>
            <pc:sldMk cId="2346136586" sldId="260"/>
            <ac:spMk id="2" creationId="{B6C71769-4A21-5C7C-35A0-7847B623F966}"/>
          </ac:spMkLst>
        </pc:spChg>
        <pc:spChg chg="del">
          <ac:chgData name="Alfred Smith" userId="3c60a3631c0db8ad" providerId="LiveId" clId="{DA3B870D-56DC-4D9F-83FE-C98AAA8B4D03}" dt="2023-01-18T06:22:33.821" v="47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346136586" sldId="260"/>
            <ac:picMk id="26" creationId="{1A20EA5F-C702-A6E6-FBC3-D5E28B4E5914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6.799" v="51"/>
        <pc:sldMkLst>
          <pc:docMk/>
          <pc:sldMk cId="4037329247" sldId="261"/>
        </pc:sldMkLst>
        <pc:spChg chg="add mod">
          <ac:chgData name="Alfred Smith" userId="3c60a3631c0db8ad" providerId="LiveId" clId="{DA3B870D-56DC-4D9F-83FE-C98AAA8B4D03}" dt="2023-01-18T06:22:46.799" v="51"/>
          <ac:spMkLst>
            <pc:docMk/>
            <pc:sldMk cId="4037329247" sldId="261"/>
            <ac:spMk id="2" creationId="{F529FA6E-AC0B-FF3C-059D-1197CED95BE0}"/>
          </ac:spMkLst>
        </pc:spChg>
        <pc:spChg chg="del">
          <ac:chgData name="Alfred Smith" userId="3c60a3631c0db8ad" providerId="LiveId" clId="{DA3B870D-56DC-4D9F-83FE-C98AAA8B4D03}" dt="2023-01-18T06:22:29.929" v="46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037329247" sldId="261"/>
            <ac:picMk id="12" creationId="{EB76EB34-7F6C-55BE-3E54-D3D4AFD51211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8.161" v="52"/>
        <pc:sldMkLst>
          <pc:docMk/>
          <pc:sldMk cId="1909638311" sldId="262"/>
        </pc:sldMkLst>
        <pc:spChg chg="add mod">
          <ac:chgData name="Alfred Smith" userId="3c60a3631c0db8ad" providerId="LiveId" clId="{DA3B870D-56DC-4D9F-83FE-C98AAA8B4D03}" dt="2023-01-18T06:22:48.161" v="52"/>
          <ac:spMkLst>
            <pc:docMk/>
            <pc:sldMk cId="1909638311" sldId="262"/>
            <ac:spMk id="2" creationId="{A25AEC8F-F66E-ECFA-9AC9-5C7752E78C19}"/>
          </ac:spMkLst>
        </pc:spChg>
        <pc:spChg chg="del">
          <ac:chgData name="Alfred Smith" userId="3c60a3631c0db8ad" providerId="LiveId" clId="{DA3B870D-56DC-4D9F-83FE-C98AAA8B4D03}" dt="2023-01-18T06:22:28.364" v="45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909638311" sldId="262"/>
            <ac:picMk id="6" creationId="{BA8D055F-AB1A-D01E-B3AB-0F9B1309BBF1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9.665" v="53"/>
        <pc:sldMkLst>
          <pc:docMk/>
          <pc:sldMk cId="641208035" sldId="263"/>
        </pc:sldMkLst>
        <pc:spChg chg="add mod">
          <ac:chgData name="Alfred Smith" userId="3c60a3631c0db8ad" providerId="LiveId" clId="{DA3B870D-56DC-4D9F-83FE-C98AAA8B4D03}" dt="2023-01-18T06:22:49.665" v="53"/>
          <ac:spMkLst>
            <pc:docMk/>
            <pc:sldMk cId="641208035" sldId="263"/>
            <ac:spMk id="2" creationId="{F3233C58-5427-9354-CC76-5184F10B9BB3}"/>
          </ac:spMkLst>
        </pc:spChg>
        <pc:spChg chg="del">
          <ac:chgData name="Alfred Smith" userId="3c60a3631c0db8ad" providerId="LiveId" clId="{DA3B870D-56DC-4D9F-83FE-C98AAA8B4D03}" dt="2023-01-18T06:22:26.887" v="44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641208035" sldId="263"/>
            <ac:picMk id="35" creationId="{064220A9-7599-D0A5-DC83-283B4A16B402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1.179" v="54"/>
        <pc:sldMkLst>
          <pc:docMk/>
          <pc:sldMk cId="4044745628" sldId="264"/>
        </pc:sldMkLst>
        <pc:spChg chg="add mod">
          <ac:chgData name="Alfred Smith" userId="3c60a3631c0db8ad" providerId="LiveId" clId="{DA3B870D-56DC-4D9F-83FE-C98AAA8B4D03}" dt="2023-01-18T06:22:51.179" v="54"/>
          <ac:spMkLst>
            <pc:docMk/>
            <pc:sldMk cId="4044745628" sldId="264"/>
            <ac:spMk id="2" creationId="{683A4BEF-9BEE-3D9B-B15E-93DF21BB87C0}"/>
          </ac:spMkLst>
        </pc:spChg>
        <pc:spChg chg="del">
          <ac:chgData name="Alfred Smith" userId="3c60a3631c0db8ad" providerId="LiveId" clId="{DA3B870D-56DC-4D9F-83FE-C98AAA8B4D03}" dt="2023-01-18T06:22:25.243" v="43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044745628" sldId="264"/>
            <ac:picMk id="39" creationId="{249FB3E1-8C47-D652-F376-8E52B9B3EA3E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2.515" v="55"/>
        <pc:sldMkLst>
          <pc:docMk/>
          <pc:sldMk cId="978260341" sldId="265"/>
        </pc:sldMkLst>
        <pc:spChg chg="add mod">
          <ac:chgData name="Alfred Smith" userId="3c60a3631c0db8ad" providerId="LiveId" clId="{DA3B870D-56DC-4D9F-83FE-C98AAA8B4D03}" dt="2023-01-18T06:22:52.515" v="55"/>
          <ac:spMkLst>
            <pc:docMk/>
            <pc:sldMk cId="978260341" sldId="265"/>
            <ac:spMk id="2" creationId="{99275ADD-2ABD-BA7A-053A-E0D3CD6705E2}"/>
          </ac:spMkLst>
        </pc:spChg>
        <pc:spChg chg="del">
          <ac:chgData name="Alfred Smith" userId="3c60a3631c0db8ad" providerId="LiveId" clId="{DA3B870D-56DC-4D9F-83FE-C98AAA8B4D03}" dt="2023-01-18T06:22:23.639" v="4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978260341" sldId="265"/>
            <ac:picMk id="18" creationId="{4676208C-FA24-9FAE-25E6-4F7818A90FA1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3.918" v="56"/>
        <pc:sldMkLst>
          <pc:docMk/>
          <pc:sldMk cId="3575870363" sldId="266"/>
        </pc:sldMkLst>
        <pc:spChg chg="add mod">
          <ac:chgData name="Alfred Smith" userId="3c60a3631c0db8ad" providerId="LiveId" clId="{DA3B870D-56DC-4D9F-83FE-C98AAA8B4D03}" dt="2023-01-18T06:22:53.918" v="56"/>
          <ac:spMkLst>
            <pc:docMk/>
            <pc:sldMk cId="3575870363" sldId="266"/>
            <ac:spMk id="2" creationId="{3E476270-6093-BEDF-842E-BC0DFC15B6C2}"/>
          </ac:spMkLst>
        </pc:spChg>
        <pc:spChg chg="del">
          <ac:chgData name="Alfred Smith" userId="3c60a3631c0db8ad" providerId="LiveId" clId="{DA3B870D-56DC-4D9F-83FE-C98AAA8B4D03}" dt="2023-01-18T06:22:20.102" v="41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575870363" sldId="266"/>
            <ac:picMk id="12" creationId="{91D68E2A-B66D-4197-1F84-F352A56D2D98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5.234" v="57"/>
        <pc:sldMkLst>
          <pc:docMk/>
          <pc:sldMk cId="4017137865" sldId="267"/>
        </pc:sldMkLst>
        <pc:spChg chg="add mod">
          <ac:chgData name="Alfred Smith" userId="3c60a3631c0db8ad" providerId="LiveId" clId="{DA3B870D-56DC-4D9F-83FE-C98AAA8B4D03}" dt="2023-01-18T06:22:55.234" v="57"/>
          <ac:spMkLst>
            <pc:docMk/>
            <pc:sldMk cId="4017137865" sldId="267"/>
            <ac:spMk id="2" creationId="{F66E8840-DAE5-3504-A3D0-40FF0237E949}"/>
          </ac:spMkLst>
        </pc:spChg>
        <pc:spChg chg="del">
          <ac:chgData name="Alfred Smith" userId="3c60a3631c0db8ad" providerId="LiveId" clId="{DA3B870D-56DC-4D9F-83FE-C98AAA8B4D03}" dt="2023-01-18T06:22:18.651" v="40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017137865" sldId="267"/>
            <ac:picMk id="7" creationId="{18B02AEA-9303-3347-126A-1C665714C4FA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6.723" v="58"/>
        <pc:sldMkLst>
          <pc:docMk/>
          <pc:sldMk cId="3137811553" sldId="268"/>
        </pc:sldMkLst>
        <pc:spChg chg="add mod">
          <ac:chgData name="Alfred Smith" userId="3c60a3631c0db8ad" providerId="LiveId" clId="{DA3B870D-56DC-4D9F-83FE-C98AAA8B4D03}" dt="2023-01-18T06:22:56.723" v="58"/>
          <ac:spMkLst>
            <pc:docMk/>
            <pc:sldMk cId="3137811553" sldId="268"/>
            <ac:spMk id="2" creationId="{6E31F529-6A91-004B-D1E4-AF3749E68483}"/>
          </ac:spMkLst>
        </pc:spChg>
        <pc:spChg chg="del">
          <ac:chgData name="Alfred Smith" userId="3c60a3631c0db8ad" providerId="LiveId" clId="{DA3B870D-56DC-4D9F-83FE-C98AAA8B4D03}" dt="2023-01-18T06:22:16.745" v="39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137811553" sldId="268"/>
            <ac:picMk id="16" creationId="{25EA3B9F-460D-1479-AC70-251136F1CA09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9.267" v="60"/>
        <pc:sldMkLst>
          <pc:docMk/>
          <pc:sldMk cId="100491716" sldId="269"/>
        </pc:sldMkLst>
        <pc:spChg chg="add mod">
          <ac:chgData name="Alfred Smith" userId="3c60a3631c0db8ad" providerId="LiveId" clId="{DA3B870D-56DC-4D9F-83FE-C98AAA8B4D03}" dt="2023-01-18T06:22:59.267" v="60"/>
          <ac:spMkLst>
            <pc:docMk/>
            <pc:sldMk cId="100491716" sldId="269"/>
            <ac:spMk id="2" creationId="{8B5016E4-DDD7-F409-9DAA-FB92389315EB}"/>
          </ac:spMkLst>
        </pc:spChg>
        <pc:spChg chg="del">
          <ac:chgData name="Alfred Smith" userId="3c60a3631c0db8ad" providerId="LiveId" clId="{DA3B870D-56DC-4D9F-83FE-C98AAA8B4D03}" dt="2023-01-18T06:22:13.583" v="37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00491716" sldId="269"/>
            <ac:picMk id="26" creationId="{0D70CED0-42BF-3EA5-E5AF-31D78BA2CDC0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120481681" sldId="270"/>
        </pc:sldMkLst>
        <pc:spChg chg="mod">
          <ac:chgData name="Alfred Smith" userId="3c60a3631c0db8ad" providerId="LiveId" clId="{DA3B870D-56DC-4D9F-83FE-C98AAA8B4D03}" dt="2023-01-18T06:19:56.458" v="2" actId="255"/>
          <ac:spMkLst>
            <pc:docMk/>
            <pc:sldMk cId="4120481681" sldId="270"/>
            <ac:spMk id="3" creationId="{ED81DE31-3366-ADB9-B9C6-56931A1DA844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939110669" sldId="271"/>
        </pc:sldMkLst>
        <pc:spChg chg="mod">
          <ac:chgData name="Alfred Smith" userId="3c60a3631c0db8ad" providerId="LiveId" clId="{DA3B870D-56DC-4D9F-83FE-C98AAA8B4D03}" dt="2023-01-18T06:20:37.285" v="5"/>
          <ac:spMkLst>
            <pc:docMk/>
            <pc:sldMk cId="939110669" sldId="271"/>
            <ac:spMk id="2" creationId="{A01242D1-DEA4-EEA7-E877-56DCEF459A65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024569785" sldId="272"/>
        </pc:sldMkLst>
        <pc:spChg chg="mod">
          <ac:chgData name="Alfred Smith" userId="3c60a3631c0db8ad" providerId="LiveId" clId="{DA3B870D-56DC-4D9F-83FE-C98AAA8B4D03}" dt="2023-01-18T06:20:40.515" v="6"/>
          <ac:spMkLst>
            <pc:docMk/>
            <pc:sldMk cId="4024569785" sldId="272"/>
            <ac:spMk id="2" creationId="{F9253392-931E-5194-0115-92C47B78AC49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87179600" sldId="273"/>
        </pc:sldMkLst>
        <pc:spChg chg="mod">
          <ac:chgData name="Alfred Smith" userId="3c60a3631c0db8ad" providerId="LiveId" clId="{DA3B870D-56DC-4D9F-83FE-C98AAA8B4D03}" dt="2023-01-18T06:20:43.315" v="7"/>
          <ac:spMkLst>
            <pc:docMk/>
            <pc:sldMk cId="487179600" sldId="273"/>
            <ac:spMk id="2" creationId="{D938D62D-9254-E19B-1AF7-EC9C28D6A487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168401200" sldId="274"/>
        </pc:sldMkLst>
        <pc:spChg chg="mod">
          <ac:chgData name="Alfred Smith" userId="3c60a3631c0db8ad" providerId="LiveId" clId="{DA3B870D-56DC-4D9F-83FE-C98AAA8B4D03}" dt="2023-01-18T06:20:45.660" v="8"/>
          <ac:spMkLst>
            <pc:docMk/>
            <pc:sldMk cId="2168401200" sldId="274"/>
            <ac:spMk id="2" creationId="{C0C5FCE8-63F3-4792-5FC5-CFB9BB90D9EA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996969115" sldId="275"/>
        </pc:sldMkLst>
        <pc:spChg chg="mod">
          <ac:chgData name="Alfred Smith" userId="3c60a3631c0db8ad" providerId="LiveId" clId="{DA3B870D-56DC-4D9F-83FE-C98AAA8B4D03}" dt="2023-01-18T06:20:49.833" v="9"/>
          <ac:spMkLst>
            <pc:docMk/>
            <pc:sldMk cId="2996969115" sldId="275"/>
            <ac:spMk id="2" creationId="{CD4B4CEA-9A1A-6DF8-ED2E-4EFD2D204A09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390376940" sldId="276"/>
        </pc:sldMkLst>
        <pc:spChg chg="mod">
          <ac:chgData name="Alfred Smith" userId="3c60a3631c0db8ad" providerId="LiveId" clId="{DA3B870D-56DC-4D9F-83FE-C98AAA8B4D03}" dt="2023-01-18T06:20:52.745" v="10"/>
          <ac:spMkLst>
            <pc:docMk/>
            <pc:sldMk cId="2390376940" sldId="276"/>
            <ac:spMk id="2" creationId="{2C1CA0B9-180A-9B18-470F-7586A1C58BA7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265919077" sldId="277"/>
        </pc:sldMkLst>
        <pc:spChg chg="mod">
          <ac:chgData name="Alfred Smith" userId="3c60a3631c0db8ad" providerId="LiveId" clId="{DA3B870D-56DC-4D9F-83FE-C98AAA8B4D03}" dt="2023-01-18T06:20:55.772" v="11"/>
          <ac:spMkLst>
            <pc:docMk/>
            <pc:sldMk cId="4265919077" sldId="277"/>
            <ac:spMk id="2" creationId="{77FDBC85-7FB1-B68B-DF54-1EEEEC2EDC1C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10266664" sldId="278"/>
        </pc:sldMkLst>
        <pc:spChg chg="mod">
          <ac:chgData name="Alfred Smith" userId="3c60a3631c0db8ad" providerId="LiveId" clId="{DA3B870D-56DC-4D9F-83FE-C98AAA8B4D03}" dt="2023-01-18T06:20:58.207" v="12"/>
          <ac:spMkLst>
            <pc:docMk/>
            <pc:sldMk cId="210266664" sldId="278"/>
            <ac:spMk id="2" creationId="{8BAD40EA-997F-BEF2-12C3-B618D88E5E86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888433145" sldId="279"/>
        </pc:sldMkLst>
        <pc:spChg chg="mod">
          <ac:chgData name="Alfred Smith" userId="3c60a3631c0db8ad" providerId="LiveId" clId="{DA3B870D-56DC-4D9F-83FE-C98AAA8B4D03}" dt="2023-01-18T06:21:00.882" v="13"/>
          <ac:spMkLst>
            <pc:docMk/>
            <pc:sldMk cId="888433145" sldId="279"/>
            <ac:spMk id="2" creationId="{6B44E19B-5E59-DCE9-8837-EDE315412EC6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791300187" sldId="280"/>
        </pc:sldMkLst>
        <pc:spChg chg="mod">
          <ac:chgData name="Alfred Smith" userId="3c60a3631c0db8ad" providerId="LiveId" clId="{DA3B870D-56DC-4D9F-83FE-C98AAA8B4D03}" dt="2023-01-18T06:21:07.037" v="15"/>
          <ac:spMkLst>
            <pc:docMk/>
            <pc:sldMk cId="791300187" sldId="280"/>
            <ac:spMk id="2" creationId="{67FBFEEC-B17F-3FCA-5DEF-819F17CE393F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0.441" v="61"/>
        <pc:sldMkLst>
          <pc:docMk/>
          <pc:sldMk cId="1922139011" sldId="281"/>
        </pc:sldMkLst>
        <pc:spChg chg="add mod">
          <ac:chgData name="Alfred Smith" userId="3c60a3631c0db8ad" providerId="LiveId" clId="{DA3B870D-56DC-4D9F-83FE-C98AAA8B4D03}" dt="2023-01-18T06:23:00.441" v="61"/>
          <ac:spMkLst>
            <pc:docMk/>
            <pc:sldMk cId="1922139011" sldId="281"/>
            <ac:spMk id="2" creationId="{D958BCC2-95B4-013A-DAC9-A837B960DAF9}"/>
          </ac:spMkLst>
        </pc:spChg>
        <pc:spChg chg="del">
          <ac:chgData name="Alfred Smith" userId="3c60a3631c0db8ad" providerId="LiveId" clId="{DA3B870D-56DC-4D9F-83FE-C98AAA8B4D03}" dt="2023-01-18T06:22:11.869" v="36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922139011" sldId="281"/>
            <ac:picMk id="29" creationId="{D6E08A40-0367-15A2-27F0-2D76F4577BA8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126511635" sldId="282"/>
        </pc:sldMkLst>
        <pc:spChg chg="mod">
          <ac:chgData name="Alfred Smith" userId="3c60a3631c0db8ad" providerId="LiveId" clId="{DA3B870D-56DC-4D9F-83FE-C98AAA8B4D03}" dt="2023-01-18T06:21:09.585" v="16"/>
          <ac:spMkLst>
            <pc:docMk/>
            <pc:sldMk cId="1126511635" sldId="282"/>
            <ac:spMk id="2" creationId="{EDB25A58-C819-D1F7-B5E7-D8655E78D25F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1.680" v="62"/>
        <pc:sldMkLst>
          <pc:docMk/>
          <pc:sldMk cId="3166251957" sldId="283"/>
        </pc:sldMkLst>
        <pc:spChg chg="add mod">
          <ac:chgData name="Alfred Smith" userId="3c60a3631c0db8ad" providerId="LiveId" clId="{DA3B870D-56DC-4D9F-83FE-C98AAA8B4D03}" dt="2023-01-18T06:23:01.680" v="62"/>
          <ac:spMkLst>
            <pc:docMk/>
            <pc:sldMk cId="3166251957" sldId="283"/>
            <ac:spMk id="2" creationId="{29ABEB8A-10E7-7DBE-6E2D-9B365FF5B1F0}"/>
          </ac:spMkLst>
        </pc:spChg>
        <pc:spChg chg="del">
          <ac:chgData name="Alfred Smith" userId="3c60a3631c0db8ad" providerId="LiveId" clId="{DA3B870D-56DC-4D9F-83FE-C98AAA8B4D03}" dt="2023-01-18T06:22:10.260" v="35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166251957" sldId="283"/>
            <ac:picMk id="11" creationId="{9BE241EF-B4B6-A7BD-67CA-EC15D175B4E2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3922583308" sldId="284"/>
        </pc:sldMkLst>
        <pc:spChg chg="mod">
          <ac:chgData name="Alfred Smith" userId="3c60a3631c0db8ad" providerId="LiveId" clId="{DA3B870D-56DC-4D9F-83FE-C98AAA8B4D03}" dt="2023-01-18T06:21:12.439" v="17"/>
          <ac:spMkLst>
            <pc:docMk/>
            <pc:sldMk cId="3922583308" sldId="284"/>
            <ac:spMk id="2" creationId="{2FA0DC93-A8CA-1C0C-10DD-34DAE0672D18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2.933" v="63"/>
        <pc:sldMkLst>
          <pc:docMk/>
          <pc:sldMk cId="1522780631" sldId="285"/>
        </pc:sldMkLst>
        <pc:spChg chg="add mod">
          <ac:chgData name="Alfred Smith" userId="3c60a3631c0db8ad" providerId="LiveId" clId="{DA3B870D-56DC-4D9F-83FE-C98AAA8B4D03}" dt="2023-01-18T06:23:02.933" v="63"/>
          <ac:spMkLst>
            <pc:docMk/>
            <pc:sldMk cId="1522780631" sldId="285"/>
            <ac:spMk id="2" creationId="{1EE12AE0-3DCA-1E51-D1C8-E22C6B524E34}"/>
          </ac:spMkLst>
        </pc:spChg>
        <pc:spChg chg="del">
          <ac:chgData name="Alfred Smith" userId="3c60a3631c0db8ad" providerId="LiveId" clId="{DA3B870D-56DC-4D9F-83FE-C98AAA8B4D03}" dt="2023-01-18T06:22:08.541" v="34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522780631" sldId="285"/>
            <ac:picMk id="13" creationId="{A176D9DC-88BF-E7B2-E94B-86BB29189406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850742486" sldId="286"/>
        </pc:sldMkLst>
        <pc:spChg chg="mod">
          <ac:chgData name="Alfred Smith" userId="3c60a3631c0db8ad" providerId="LiveId" clId="{DA3B870D-56DC-4D9F-83FE-C98AAA8B4D03}" dt="2023-01-18T06:21:14.875" v="18"/>
          <ac:spMkLst>
            <pc:docMk/>
            <pc:sldMk cId="1850742486" sldId="286"/>
            <ac:spMk id="2" creationId="{0D7A91F5-27E9-840F-0653-D64639852D62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4.292" v="64"/>
        <pc:sldMkLst>
          <pc:docMk/>
          <pc:sldMk cId="2332778949" sldId="287"/>
        </pc:sldMkLst>
        <pc:spChg chg="add mod">
          <ac:chgData name="Alfred Smith" userId="3c60a3631c0db8ad" providerId="LiveId" clId="{DA3B870D-56DC-4D9F-83FE-C98AAA8B4D03}" dt="2023-01-18T06:23:04.292" v="64"/>
          <ac:spMkLst>
            <pc:docMk/>
            <pc:sldMk cId="2332778949" sldId="287"/>
            <ac:spMk id="2" creationId="{2C0DED08-E082-C5DE-1DFD-692D68091D7C}"/>
          </ac:spMkLst>
        </pc:spChg>
        <pc:spChg chg="del">
          <ac:chgData name="Alfred Smith" userId="3c60a3631c0db8ad" providerId="LiveId" clId="{DA3B870D-56DC-4D9F-83FE-C98AAA8B4D03}" dt="2023-01-18T06:22:07.115" v="33" actId="478"/>
          <ac:spMkLst>
            <pc:docMk/>
            <pc:sldMk cId="2332778949" sldId="287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332778949" sldId="287"/>
            <ac:picMk id="19" creationId="{C9CD6FC7-F5F7-101F-0009-8A9881BD50A5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828872212" sldId="288"/>
        </pc:sldMkLst>
        <pc:spChg chg="mod">
          <ac:chgData name="Alfred Smith" userId="3c60a3631c0db8ad" providerId="LiveId" clId="{DA3B870D-56DC-4D9F-83FE-C98AAA8B4D03}" dt="2023-01-18T06:21:17.607" v="19"/>
          <ac:spMkLst>
            <pc:docMk/>
            <pc:sldMk cId="1828872212" sldId="288"/>
            <ac:spMk id="2" creationId="{16CCF967-ED76-E7D1-19D2-63396296632D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5.724" v="65"/>
        <pc:sldMkLst>
          <pc:docMk/>
          <pc:sldMk cId="3153919605" sldId="289"/>
        </pc:sldMkLst>
        <pc:spChg chg="add mod">
          <ac:chgData name="Alfred Smith" userId="3c60a3631c0db8ad" providerId="LiveId" clId="{DA3B870D-56DC-4D9F-83FE-C98AAA8B4D03}" dt="2023-01-18T06:23:05.724" v="65"/>
          <ac:spMkLst>
            <pc:docMk/>
            <pc:sldMk cId="3153919605" sldId="289"/>
            <ac:spMk id="2" creationId="{4FBA9CF0-F7E3-F8E0-9986-36CBFACC4F3F}"/>
          </ac:spMkLst>
        </pc:spChg>
        <pc:spChg chg="del">
          <ac:chgData name="Alfred Smith" userId="3c60a3631c0db8ad" providerId="LiveId" clId="{DA3B870D-56DC-4D9F-83FE-C98AAA8B4D03}" dt="2023-01-18T06:22:05.556" v="32" actId="478"/>
          <ac:spMkLst>
            <pc:docMk/>
            <pc:sldMk cId="3153919605" sldId="28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153919605" sldId="289"/>
            <ac:picMk id="12" creationId="{8A9D1FB1-7234-9B92-577F-9D178F4A5253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292473336" sldId="290"/>
        </pc:sldMkLst>
        <pc:spChg chg="mod">
          <ac:chgData name="Alfred Smith" userId="3c60a3631c0db8ad" providerId="LiveId" clId="{DA3B870D-56DC-4D9F-83FE-C98AAA8B4D03}" dt="2023-01-18T06:21:20.791" v="20"/>
          <ac:spMkLst>
            <pc:docMk/>
            <pc:sldMk cId="1292473336" sldId="290"/>
            <ac:spMk id="2" creationId="{32BD037E-70BD-4DD1-D0D2-C4F101D35C11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7.011" v="66"/>
        <pc:sldMkLst>
          <pc:docMk/>
          <pc:sldMk cId="1878919862" sldId="291"/>
        </pc:sldMkLst>
        <pc:spChg chg="add mod">
          <ac:chgData name="Alfred Smith" userId="3c60a3631c0db8ad" providerId="LiveId" clId="{DA3B870D-56DC-4D9F-83FE-C98AAA8B4D03}" dt="2023-01-18T06:23:07.011" v="66"/>
          <ac:spMkLst>
            <pc:docMk/>
            <pc:sldMk cId="1878919862" sldId="291"/>
            <ac:spMk id="2" creationId="{B90D479A-A9AF-A8A4-98EC-FED3743F8846}"/>
          </ac:spMkLst>
        </pc:spChg>
        <pc:spChg chg="del">
          <ac:chgData name="Alfred Smith" userId="3c60a3631c0db8ad" providerId="LiveId" clId="{DA3B870D-56DC-4D9F-83FE-C98AAA8B4D03}" dt="2023-01-18T06:22:03.932" v="31" actId="478"/>
          <ac:spMkLst>
            <pc:docMk/>
            <pc:sldMk cId="1878919862" sldId="291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878919862" sldId="291"/>
            <ac:picMk id="31" creationId="{714BB440-F823-B7C9-EE7D-2C0922461B92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014080634" sldId="292"/>
        </pc:sldMkLst>
        <pc:spChg chg="mod">
          <ac:chgData name="Alfred Smith" userId="3c60a3631c0db8ad" providerId="LiveId" clId="{DA3B870D-56DC-4D9F-83FE-C98AAA8B4D03}" dt="2023-01-18T06:21:25.740" v="21"/>
          <ac:spMkLst>
            <pc:docMk/>
            <pc:sldMk cId="1014080634" sldId="292"/>
            <ac:spMk id="2" creationId="{CE4DF11E-03AA-0190-62D6-7B66F5B92E90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8.478" v="67"/>
        <pc:sldMkLst>
          <pc:docMk/>
          <pc:sldMk cId="2219299321" sldId="293"/>
        </pc:sldMkLst>
        <pc:spChg chg="add mod">
          <ac:chgData name="Alfred Smith" userId="3c60a3631c0db8ad" providerId="LiveId" clId="{DA3B870D-56DC-4D9F-83FE-C98AAA8B4D03}" dt="2023-01-18T06:23:08.478" v="67"/>
          <ac:spMkLst>
            <pc:docMk/>
            <pc:sldMk cId="2219299321" sldId="293"/>
            <ac:spMk id="2" creationId="{A6D43E1C-BAC8-43ED-76AB-D65511C535B6}"/>
          </ac:spMkLst>
        </pc:spChg>
        <pc:spChg chg="del">
          <ac:chgData name="Alfred Smith" userId="3c60a3631c0db8ad" providerId="LiveId" clId="{DA3B870D-56DC-4D9F-83FE-C98AAA8B4D03}" dt="2023-01-18T06:22:02.129" v="30" actId="478"/>
          <ac:spMkLst>
            <pc:docMk/>
            <pc:sldMk cId="2219299321" sldId="293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219299321" sldId="293"/>
            <ac:picMk id="6" creationId="{6FA9E3F6-660C-C05D-7DD5-60F675DDEB4B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859407553" sldId="294"/>
        </pc:sldMkLst>
        <pc:spChg chg="mod">
          <ac:chgData name="Alfred Smith" userId="3c60a3631c0db8ad" providerId="LiveId" clId="{DA3B870D-56DC-4D9F-83FE-C98AAA8B4D03}" dt="2023-01-18T06:21:28.493" v="22"/>
          <ac:spMkLst>
            <pc:docMk/>
            <pc:sldMk cId="2859407553" sldId="294"/>
            <ac:spMk id="2" creationId="{29A386F5-A648-0ADE-CCDA-7A096F980FE8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9.929" v="68"/>
        <pc:sldMkLst>
          <pc:docMk/>
          <pc:sldMk cId="3279066978" sldId="295"/>
        </pc:sldMkLst>
        <pc:spChg chg="add mod">
          <ac:chgData name="Alfred Smith" userId="3c60a3631c0db8ad" providerId="LiveId" clId="{DA3B870D-56DC-4D9F-83FE-C98AAA8B4D03}" dt="2023-01-18T06:23:09.929" v="68"/>
          <ac:spMkLst>
            <pc:docMk/>
            <pc:sldMk cId="3279066978" sldId="295"/>
            <ac:spMk id="2" creationId="{8F0293AC-2EAD-6601-B63B-3D25F4A42EEF}"/>
          </ac:spMkLst>
        </pc:spChg>
        <pc:spChg chg="del">
          <ac:chgData name="Alfred Smith" userId="3c60a3631c0db8ad" providerId="LiveId" clId="{DA3B870D-56DC-4D9F-83FE-C98AAA8B4D03}" dt="2023-01-18T06:21:58.955" v="29" actId="478"/>
          <ac:spMkLst>
            <pc:docMk/>
            <pc:sldMk cId="3279066978" sldId="295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279066978" sldId="295"/>
            <ac:picMk id="18" creationId="{68544BE4-61E4-B0C7-A002-688428128080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951543597" sldId="296"/>
        </pc:sldMkLst>
        <pc:spChg chg="mod">
          <ac:chgData name="Alfred Smith" userId="3c60a3631c0db8ad" providerId="LiveId" clId="{DA3B870D-56DC-4D9F-83FE-C98AAA8B4D03}" dt="2023-01-18T06:21:30.904" v="23"/>
          <ac:spMkLst>
            <pc:docMk/>
            <pc:sldMk cId="1951543597" sldId="296"/>
            <ac:spMk id="2" creationId="{E29A4FC1-FF1B-2D0C-453A-CF212E0DFEEA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11.304" v="69"/>
        <pc:sldMkLst>
          <pc:docMk/>
          <pc:sldMk cId="2806517399" sldId="297"/>
        </pc:sldMkLst>
        <pc:spChg chg="add mod">
          <ac:chgData name="Alfred Smith" userId="3c60a3631c0db8ad" providerId="LiveId" clId="{DA3B870D-56DC-4D9F-83FE-C98AAA8B4D03}" dt="2023-01-18T06:23:11.304" v="69"/>
          <ac:spMkLst>
            <pc:docMk/>
            <pc:sldMk cId="2806517399" sldId="297"/>
            <ac:spMk id="2" creationId="{82A75B61-3503-6C44-0BAD-33EEEE30C7A4}"/>
          </ac:spMkLst>
        </pc:spChg>
        <pc:spChg chg="del">
          <ac:chgData name="Alfred Smith" userId="3c60a3631c0db8ad" providerId="LiveId" clId="{DA3B870D-56DC-4D9F-83FE-C98AAA8B4D03}" dt="2023-01-18T06:21:57.302" v="28" actId="478"/>
          <ac:spMkLst>
            <pc:docMk/>
            <pc:sldMk cId="2806517399" sldId="297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806517399" sldId="297"/>
            <ac:picMk id="17" creationId="{8AB2281D-D16B-4D46-3897-563DB86EAEFD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3510308169" sldId="298"/>
        </pc:sldMkLst>
        <pc:spChg chg="mod">
          <ac:chgData name="Alfred Smith" userId="3c60a3631c0db8ad" providerId="LiveId" clId="{DA3B870D-56DC-4D9F-83FE-C98AAA8B4D03}" dt="2023-01-18T06:21:33.483" v="24"/>
          <ac:spMkLst>
            <pc:docMk/>
            <pc:sldMk cId="3510308169" sldId="298"/>
            <ac:spMk id="2" creationId="{958E166B-B943-0770-8B60-EBA6326828AB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12.602" v="70"/>
        <pc:sldMkLst>
          <pc:docMk/>
          <pc:sldMk cId="3842078667" sldId="299"/>
        </pc:sldMkLst>
        <pc:spChg chg="add mod">
          <ac:chgData name="Alfred Smith" userId="3c60a3631c0db8ad" providerId="LiveId" clId="{DA3B870D-56DC-4D9F-83FE-C98AAA8B4D03}" dt="2023-01-18T06:23:12.602" v="70"/>
          <ac:spMkLst>
            <pc:docMk/>
            <pc:sldMk cId="3842078667" sldId="299"/>
            <ac:spMk id="2" creationId="{9B175ABA-BD07-9AA0-6FD1-CFA568B9C598}"/>
          </ac:spMkLst>
        </pc:spChg>
        <pc:spChg chg="del">
          <ac:chgData name="Alfred Smith" userId="3c60a3631c0db8ad" providerId="LiveId" clId="{DA3B870D-56DC-4D9F-83FE-C98AAA8B4D03}" dt="2023-01-18T06:21:55.835" v="27" actId="478"/>
          <ac:spMkLst>
            <pc:docMk/>
            <pc:sldMk cId="3842078667" sldId="29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842078667" sldId="299"/>
            <ac:picMk id="20" creationId="{1274C2D2-D7B5-BB2E-CAD8-03A27E83AE61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402436904" sldId="300"/>
        </pc:sldMkLst>
        <pc:spChg chg="mod">
          <ac:chgData name="Alfred Smith" userId="3c60a3631c0db8ad" providerId="LiveId" clId="{DA3B870D-56DC-4D9F-83FE-C98AAA8B4D03}" dt="2023-01-18T06:21:35.988" v="25"/>
          <ac:spMkLst>
            <pc:docMk/>
            <pc:sldMk cId="1402436904" sldId="300"/>
            <ac:spMk id="2" creationId="{E268308F-348A-D806-653B-A760BA88873A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2:58.008" v="59"/>
        <pc:sldMkLst>
          <pc:docMk/>
          <pc:sldMk cId="837304107" sldId="302"/>
        </pc:sldMkLst>
        <pc:spChg chg="add mod">
          <ac:chgData name="Alfred Smith" userId="3c60a3631c0db8ad" providerId="LiveId" clId="{DA3B870D-56DC-4D9F-83FE-C98AAA8B4D03}" dt="2023-01-18T06:22:58.008" v="59"/>
          <ac:spMkLst>
            <pc:docMk/>
            <pc:sldMk cId="837304107" sldId="302"/>
            <ac:spMk id="2" creationId="{84D11D60-4596-4276-ECB9-F1E652E7D6A0}"/>
          </ac:spMkLst>
        </pc:spChg>
        <pc:spChg chg="del">
          <ac:chgData name="Alfred Smith" userId="3c60a3631c0db8ad" providerId="LiveId" clId="{DA3B870D-56DC-4D9F-83FE-C98AAA8B4D03}" dt="2023-01-18T06:22:15.020" v="38" actId="478"/>
          <ac:spMkLst>
            <pc:docMk/>
            <pc:sldMk cId="837304107" sldId="302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837304107" sldId="302"/>
            <ac:picMk id="32" creationId="{1D4C53D3-FC0E-06F3-F53C-598A6000F8CA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024255303" sldId="303"/>
        </pc:sldMkLst>
        <pc:spChg chg="mod">
          <ac:chgData name="Alfred Smith" userId="3c60a3631c0db8ad" providerId="LiveId" clId="{DA3B870D-56DC-4D9F-83FE-C98AAA8B4D03}" dt="2023-01-18T06:21:03.469" v="14"/>
          <ac:spMkLst>
            <pc:docMk/>
            <pc:sldMk cId="4024255303" sldId="303"/>
            <ac:spMk id="2" creationId="{15237E46-3C1E-29EB-F2A9-2416460CCC83}"/>
          </ac:spMkLst>
        </pc:spChg>
      </pc:sldChg>
    </pc:docChg>
  </pc:docChgLst>
  <pc:docChgLst>
    <pc:chgData name="Leonie Smith" userId="fed1330f33f5650e" providerId="LiveId" clId="{1B64CF7D-8AA9-4F78-B32F-648F5F1DBDEE}"/>
    <pc:docChg chg="modSld">
      <pc:chgData name="Leonie Smith" userId="fed1330f33f5650e" providerId="LiveId" clId="{1B64CF7D-8AA9-4F78-B32F-648F5F1DBDEE}" dt="2024-03-11T04:48:36.257" v="409"/>
      <pc:docMkLst>
        <pc:docMk/>
      </pc:docMkLst>
      <pc:sldChg chg="addSp delSp modSp mod modTransition modAnim">
        <pc:chgData name="Leonie Smith" userId="fed1330f33f5650e" providerId="LiveId" clId="{1B64CF7D-8AA9-4F78-B32F-648F5F1DBDEE}" dt="2024-03-11T03:28:30.747" v="3"/>
        <pc:sldMkLst>
          <pc:docMk/>
          <pc:sldMk cId="1499918570" sldId="257"/>
        </pc:sldMkLst>
        <pc:picChg chg="add del mod">
          <ac:chgData name="Leonie Smith" userId="fed1330f33f5650e" providerId="LiveId" clId="{1B64CF7D-8AA9-4F78-B32F-648F5F1DBDEE}" dt="2024-03-11T03:28:24.486" v="2"/>
          <ac:picMkLst>
            <pc:docMk/>
            <pc:sldMk cId="1499918570" sldId="257"/>
            <ac:picMk id="6" creationId="{57213ED8-9BCD-A08E-0595-4901CA80A3AB}"/>
          </ac:picMkLst>
        </pc:picChg>
        <pc:picChg chg="add del mod ord">
          <ac:chgData name="Leonie Smith" userId="fed1330f33f5650e" providerId="LiveId" clId="{1B64CF7D-8AA9-4F78-B32F-648F5F1DBDEE}" dt="2024-03-11T03:28:30.747" v="3"/>
          <ac:picMkLst>
            <pc:docMk/>
            <pc:sldMk cId="1499918570" sldId="257"/>
            <ac:picMk id="11" creationId="{7F444154-95AE-31EA-34CF-E2BFA66A9B06}"/>
          </ac:picMkLst>
        </pc:picChg>
        <pc:picChg chg="add mod">
          <ac:chgData name="Leonie Smith" userId="fed1330f33f5650e" providerId="LiveId" clId="{1B64CF7D-8AA9-4F78-B32F-648F5F1DBDEE}" dt="2024-03-11T03:28:30.747" v="3"/>
          <ac:picMkLst>
            <pc:docMk/>
            <pc:sldMk cId="1499918570" sldId="257"/>
            <ac:picMk id="12" creationId="{26D16108-A6ED-6C60-9411-ACDCDDC73717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3:30:18.639" v="13"/>
        <pc:sldMkLst>
          <pc:docMk/>
          <pc:sldMk cId="454763615" sldId="259"/>
        </pc:sldMkLst>
        <pc:picChg chg="add del mod">
          <ac:chgData name="Leonie Smith" userId="fed1330f33f5650e" providerId="LiveId" clId="{1B64CF7D-8AA9-4F78-B32F-648F5F1DBDEE}" dt="2024-03-11T03:29:43.839" v="6"/>
          <ac:picMkLst>
            <pc:docMk/>
            <pc:sldMk cId="454763615" sldId="259"/>
            <ac:picMk id="6" creationId="{BCC50170-2768-2BEC-708A-6AA558FC37B2}"/>
          </ac:picMkLst>
        </pc:picChg>
        <pc:picChg chg="add del mod ord">
          <ac:chgData name="Leonie Smith" userId="fed1330f33f5650e" providerId="LiveId" clId="{1B64CF7D-8AA9-4F78-B32F-648F5F1DBDEE}" dt="2024-03-11T03:29:49.175" v="7"/>
          <ac:picMkLst>
            <pc:docMk/>
            <pc:sldMk cId="454763615" sldId="259"/>
            <ac:picMk id="11" creationId="{6B4D4D9A-D488-CADD-8A0A-2C7DCD0D3827}"/>
          </ac:picMkLst>
        </pc:picChg>
        <pc:picChg chg="add del mod">
          <ac:chgData name="Leonie Smith" userId="fed1330f33f5650e" providerId="LiveId" clId="{1B64CF7D-8AA9-4F78-B32F-648F5F1DBDEE}" dt="2024-03-11T03:29:55.742" v="9"/>
          <ac:picMkLst>
            <pc:docMk/>
            <pc:sldMk cId="454763615" sldId="259"/>
            <ac:picMk id="12" creationId="{4E6C6D21-8626-7318-1804-2CB2D2BEEA9B}"/>
          </ac:picMkLst>
        </pc:picChg>
        <pc:picChg chg="add del mod ord">
          <ac:chgData name="Leonie Smith" userId="fed1330f33f5650e" providerId="LiveId" clId="{1B64CF7D-8AA9-4F78-B32F-648F5F1DBDEE}" dt="2024-03-11T03:30:00.875" v="10"/>
          <ac:picMkLst>
            <pc:docMk/>
            <pc:sldMk cId="454763615" sldId="259"/>
            <ac:picMk id="17" creationId="{3AB37AEA-3610-3954-139E-C0789D851B6A}"/>
          </ac:picMkLst>
        </pc:picChg>
        <pc:picChg chg="add del mod">
          <ac:chgData name="Leonie Smith" userId="fed1330f33f5650e" providerId="LiveId" clId="{1B64CF7D-8AA9-4F78-B32F-648F5F1DBDEE}" dt="2024-03-11T03:30:13.319" v="12"/>
          <ac:picMkLst>
            <pc:docMk/>
            <pc:sldMk cId="454763615" sldId="259"/>
            <ac:picMk id="18" creationId="{993E9D37-417B-F157-1F55-118C9FCFC076}"/>
          </ac:picMkLst>
        </pc:picChg>
        <pc:picChg chg="add del mod ord">
          <ac:chgData name="Leonie Smith" userId="fed1330f33f5650e" providerId="LiveId" clId="{1B64CF7D-8AA9-4F78-B32F-648F5F1DBDEE}" dt="2024-03-11T03:30:18.639" v="13"/>
          <ac:picMkLst>
            <pc:docMk/>
            <pc:sldMk cId="454763615" sldId="259"/>
            <ac:picMk id="23" creationId="{95C946B3-EFE1-3B7E-FD74-6195208B10E1}"/>
          </ac:picMkLst>
        </pc:picChg>
        <pc:picChg chg="add mod">
          <ac:chgData name="Leonie Smith" userId="fed1330f33f5650e" providerId="LiveId" clId="{1B64CF7D-8AA9-4F78-B32F-648F5F1DBDEE}" dt="2024-03-11T03:30:18.639" v="13"/>
          <ac:picMkLst>
            <pc:docMk/>
            <pc:sldMk cId="454763615" sldId="259"/>
            <ac:picMk id="24" creationId="{751893E2-4FA2-5179-BB35-47005EE1753E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3:39:17.353" v="50"/>
        <pc:sldMkLst>
          <pc:docMk/>
          <pc:sldMk cId="2346136586" sldId="260"/>
        </pc:sldMkLst>
        <pc:picChg chg="add del mod">
          <ac:chgData name="Leonie Smith" userId="fed1330f33f5650e" providerId="LiveId" clId="{1B64CF7D-8AA9-4F78-B32F-648F5F1DBDEE}" dt="2024-03-11T03:35:16.091" v="16"/>
          <ac:picMkLst>
            <pc:docMk/>
            <pc:sldMk cId="2346136586" sldId="260"/>
            <ac:picMk id="5" creationId="{1A3C3BDB-DE6D-D872-123B-2B483575FB91}"/>
          </ac:picMkLst>
        </pc:picChg>
        <pc:picChg chg="add del mod ord">
          <ac:chgData name="Leonie Smith" userId="fed1330f33f5650e" providerId="LiveId" clId="{1B64CF7D-8AA9-4F78-B32F-648F5F1DBDEE}" dt="2024-03-11T03:35:22.989" v="17"/>
          <ac:picMkLst>
            <pc:docMk/>
            <pc:sldMk cId="2346136586" sldId="260"/>
            <ac:picMk id="9" creationId="{BD0C492B-EEE5-89DB-AADE-363F2C41C26C}"/>
          </ac:picMkLst>
        </pc:picChg>
        <pc:picChg chg="add del mod">
          <ac:chgData name="Leonie Smith" userId="fed1330f33f5650e" providerId="LiveId" clId="{1B64CF7D-8AA9-4F78-B32F-648F5F1DBDEE}" dt="2024-03-11T03:35:24.587" v="19"/>
          <ac:picMkLst>
            <pc:docMk/>
            <pc:sldMk cId="2346136586" sldId="260"/>
            <ac:picMk id="10" creationId="{89DC5C1F-FD7F-DC1F-7192-57EC108FBDC2}"/>
          </ac:picMkLst>
        </pc:picChg>
        <pc:picChg chg="add del mod ord">
          <ac:chgData name="Leonie Smith" userId="fed1330f33f5650e" providerId="LiveId" clId="{1B64CF7D-8AA9-4F78-B32F-648F5F1DBDEE}" dt="2024-03-11T03:35:37.475" v="20"/>
          <ac:picMkLst>
            <pc:docMk/>
            <pc:sldMk cId="2346136586" sldId="260"/>
            <ac:picMk id="13" creationId="{C278ACFE-32E0-A1B8-6E5A-525CCE0CE1F5}"/>
          </ac:picMkLst>
        </pc:picChg>
        <pc:picChg chg="add del mod">
          <ac:chgData name="Leonie Smith" userId="fed1330f33f5650e" providerId="LiveId" clId="{1B64CF7D-8AA9-4F78-B32F-648F5F1DBDEE}" dt="2024-03-11T03:35:44.243" v="22"/>
          <ac:picMkLst>
            <pc:docMk/>
            <pc:sldMk cId="2346136586" sldId="260"/>
            <ac:picMk id="14" creationId="{D8109280-D52F-1939-1E0B-0B5290446020}"/>
          </ac:picMkLst>
        </pc:picChg>
        <pc:picChg chg="add del mod ord">
          <ac:chgData name="Leonie Smith" userId="fed1330f33f5650e" providerId="LiveId" clId="{1B64CF7D-8AA9-4F78-B32F-648F5F1DBDEE}" dt="2024-03-11T03:35:58.577" v="23"/>
          <ac:picMkLst>
            <pc:docMk/>
            <pc:sldMk cId="2346136586" sldId="260"/>
            <ac:picMk id="17" creationId="{5FA5EA21-10B0-5C89-DD0A-23A6327C3AE2}"/>
          </ac:picMkLst>
        </pc:picChg>
        <pc:picChg chg="add del mod">
          <ac:chgData name="Leonie Smith" userId="fed1330f33f5650e" providerId="LiveId" clId="{1B64CF7D-8AA9-4F78-B32F-648F5F1DBDEE}" dt="2024-03-11T03:36:06.401" v="25"/>
          <ac:picMkLst>
            <pc:docMk/>
            <pc:sldMk cId="2346136586" sldId="260"/>
            <ac:picMk id="18" creationId="{D021E96D-6182-F48B-7BEB-D58BE1581654}"/>
          </ac:picMkLst>
        </pc:picChg>
        <pc:picChg chg="add del mod ord">
          <ac:chgData name="Leonie Smith" userId="fed1330f33f5650e" providerId="LiveId" clId="{1B64CF7D-8AA9-4F78-B32F-648F5F1DBDEE}" dt="2024-03-11T03:36:31.654" v="26"/>
          <ac:picMkLst>
            <pc:docMk/>
            <pc:sldMk cId="2346136586" sldId="260"/>
            <ac:picMk id="21" creationId="{D7E11818-7544-B192-C6DD-AFF09FE618C4}"/>
          </ac:picMkLst>
        </pc:picChg>
        <pc:picChg chg="add del mod">
          <ac:chgData name="Leonie Smith" userId="fed1330f33f5650e" providerId="LiveId" clId="{1B64CF7D-8AA9-4F78-B32F-648F5F1DBDEE}" dt="2024-03-11T03:36:41.769" v="28"/>
          <ac:picMkLst>
            <pc:docMk/>
            <pc:sldMk cId="2346136586" sldId="260"/>
            <ac:picMk id="22" creationId="{AF4267D0-7880-2D72-7E38-B679C810BA46}"/>
          </ac:picMkLst>
        </pc:picChg>
        <pc:picChg chg="add del mod ord">
          <ac:chgData name="Leonie Smith" userId="fed1330f33f5650e" providerId="LiveId" clId="{1B64CF7D-8AA9-4F78-B32F-648F5F1DBDEE}" dt="2024-03-11T03:36:55.113" v="29"/>
          <ac:picMkLst>
            <pc:docMk/>
            <pc:sldMk cId="2346136586" sldId="260"/>
            <ac:picMk id="26" creationId="{359DB48F-10AE-9ECA-A970-8F36094D511A}"/>
          </ac:picMkLst>
        </pc:picChg>
        <pc:picChg chg="add del mod">
          <ac:chgData name="Leonie Smith" userId="fed1330f33f5650e" providerId="LiveId" clId="{1B64CF7D-8AA9-4F78-B32F-648F5F1DBDEE}" dt="2024-03-11T03:36:56.370" v="31"/>
          <ac:picMkLst>
            <pc:docMk/>
            <pc:sldMk cId="2346136586" sldId="260"/>
            <ac:picMk id="27" creationId="{1FD6719E-2E31-3A7E-0980-EF97CCB110C9}"/>
          </ac:picMkLst>
        </pc:picChg>
        <pc:picChg chg="add del mod ord">
          <ac:chgData name="Leonie Smith" userId="fed1330f33f5650e" providerId="LiveId" clId="{1B64CF7D-8AA9-4F78-B32F-648F5F1DBDEE}" dt="2024-03-11T03:37:05.677" v="32"/>
          <ac:picMkLst>
            <pc:docMk/>
            <pc:sldMk cId="2346136586" sldId="260"/>
            <ac:picMk id="30" creationId="{1462F3C8-762D-1E3D-25D8-929FCF6754CF}"/>
          </ac:picMkLst>
        </pc:picChg>
        <pc:picChg chg="add del mod">
          <ac:chgData name="Leonie Smith" userId="fed1330f33f5650e" providerId="LiveId" clId="{1B64CF7D-8AA9-4F78-B32F-648F5F1DBDEE}" dt="2024-03-11T03:37:07.217" v="34"/>
          <ac:picMkLst>
            <pc:docMk/>
            <pc:sldMk cId="2346136586" sldId="260"/>
            <ac:picMk id="31" creationId="{197AB5A5-455F-B884-07A9-808DDD0D8457}"/>
          </ac:picMkLst>
        </pc:picChg>
        <pc:picChg chg="add del mod ord">
          <ac:chgData name="Leonie Smith" userId="fed1330f33f5650e" providerId="LiveId" clId="{1B64CF7D-8AA9-4F78-B32F-648F5F1DBDEE}" dt="2024-03-11T03:37:35.414" v="35"/>
          <ac:picMkLst>
            <pc:docMk/>
            <pc:sldMk cId="2346136586" sldId="260"/>
            <ac:picMk id="34" creationId="{C3F59486-FF3C-367E-9230-E5356C5DBFE8}"/>
          </ac:picMkLst>
        </pc:picChg>
        <pc:picChg chg="add del mod">
          <ac:chgData name="Leonie Smith" userId="fed1330f33f5650e" providerId="LiveId" clId="{1B64CF7D-8AA9-4F78-B32F-648F5F1DBDEE}" dt="2024-03-11T03:37:44.783" v="37"/>
          <ac:picMkLst>
            <pc:docMk/>
            <pc:sldMk cId="2346136586" sldId="260"/>
            <ac:picMk id="35" creationId="{95212990-B9A2-868D-7286-1957F3F233C6}"/>
          </ac:picMkLst>
        </pc:picChg>
        <pc:picChg chg="add del mod ord">
          <ac:chgData name="Leonie Smith" userId="fed1330f33f5650e" providerId="LiveId" clId="{1B64CF7D-8AA9-4F78-B32F-648F5F1DBDEE}" dt="2024-03-11T03:38:06.500" v="38"/>
          <ac:picMkLst>
            <pc:docMk/>
            <pc:sldMk cId="2346136586" sldId="260"/>
            <ac:picMk id="39" creationId="{E43422BE-1D89-8083-ABD3-3D0ED14C5798}"/>
          </ac:picMkLst>
        </pc:picChg>
        <pc:picChg chg="add del mod">
          <ac:chgData name="Leonie Smith" userId="fed1330f33f5650e" providerId="LiveId" clId="{1B64CF7D-8AA9-4F78-B32F-648F5F1DBDEE}" dt="2024-03-11T03:38:08.832" v="40"/>
          <ac:picMkLst>
            <pc:docMk/>
            <pc:sldMk cId="2346136586" sldId="260"/>
            <ac:picMk id="40" creationId="{2F02FD60-1B15-A42A-5294-297BC02F146D}"/>
          </ac:picMkLst>
        </pc:picChg>
        <pc:picChg chg="add del mod ord">
          <ac:chgData name="Leonie Smith" userId="fed1330f33f5650e" providerId="LiveId" clId="{1B64CF7D-8AA9-4F78-B32F-648F5F1DBDEE}" dt="2024-03-11T03:38:25.719" v="41"/>
          <ac:picMkLst>
            <pc:docMk/>
            <pc:sldMk cId="2346136586" sldId="260"/>
            <ac:picMk id="43" creationId="{90BD522B-4C61-9C55-5D3F-2FB78258B081}"/>
          </ac:picMkLst>
        </pc:picChg>
        <pc:picChg chg="add del mod">
          <ac:chgData name="Leonie Smith" userId="fed1330f33f5650e" providerId="LiveId" clId="{1B64CF7D-8AA9-4F78-B32F-648F5F1DBDEE}" dt="2024-03-11T03:38:27.277" v="43"/>
          <ac:picMkLst>
            <pc:docMk/>
            <pc:sldMk cId="2346136586" sldId="260"/>
            <ac:picMk id="44" creationId="{3EE822E7-0A58-9084-042C-C966FD8EDC27}"/>
          </ac:picMkLst>
        </pc:picChg>
        <pc:picChg chg="add del mod ord">
          <ac:chgData name="Leonie Smith" userId="fed1330f33f5650e" providerId="LiveId" clId="{1B64CF7D-8AA9-4F78-B32F-648F5F1DBDEE}" dt="2024-03-11T03:38:33.886" v="44"/>
          <ac:picMkLst>
            <pc:docMk/>
            <pc:sldMk cId="2346136586" sldId="260"/>
            <ac:picMk id="47" creationId="{4EB9E858-3EA1-3719-88A7-6E8F1461B3AE}"/>
          </ac:picMkLst>
        </pc:picChg>
        <pc:picChg chg="add del mod">
          <ac:chgData name="Leonie Smith" userId="fed1330f33f5650e" providerId="LiveId" clId="{1B64CF7D-8AA9-4F78-B32F-648F5F1DBDEE}" dt="2024-03-11T03:38:35.716" v="46"/>
          <ac:picMkLst>
            <pc:docMk/>
            <pc:sldMk cId="2346136586" sldId="260"/>
            <ac:picMk id="48" creationId="{3815332F-8EA6-8556-ADFF-59A97EE68918}"/>
          </ac:picMkLst>
        </pc:picChg>
        <pc:picChg chg="add del mod ord">
          <ac:chgData name="Leonie Smith" userId="fed1330f33f5650e" providerId="LiveId" clId="{1B64CF7D-8AA9-4F78-B32F-648F5F1DBDEE}" dt="2024-03-11T03:38:48.488" v="47"/>
          <ac:picMkLst>
            <pc:docMk/>
            <pc:sldMk cId="2346136586" sldId="260"/>
            <ac:picMk id="51" creationId="{390E62D8-2C83-E820-5BAE-69D5DA56904D}"/>
          </ac:picMkLst>
        </pc:picChg>
        <pc:picChg chg="add del mod">
          <ac:chgData name="Leonie Smith" userId="fed1330f33f5650e" providerId="LiveId" clId="{1B64CF7D-8AA9-4F78-B32F-648F5F1DBDEE}" dt="2024-03-11T03:38:49.864" v="49"/>
          <ac:picMkLst>
            <pc:docMk/>
            <pc:sldMk cId="2346136586" sldId="260"/>
            <ac:picMk id="52" creationId="{C293CFD9-1E39-5C2C-C257-62316E49D88D}"/>
          </ac:picMkLst>
        </pc:picChg>
        <pc:picChg chg="add del mod ord">
          <ac:chgData name="Leonie Smith" userId="fed1330f33f5650e" providerId="LiveId" clId="{1B64CF7D-8AA9-4F78-B32F-648F5F1DBDEE}" dt="2024-03-11T03:39:17.353" v="50"/>
          <ac:picMkLst>
            <pc:docMk/>
            <pc:sldMk cId="2346136586" sldId="260"/>
            <ac:picMk id="55" creationId="{6B9A3D6D-3C0C-92D8-E3B4-AF2526A3876D}"/>
          </ac:picMkLst>
        </pc:picChg>
        <pc:picChg chg="add mod">
          <ac:chgData name="Leonie Smith" userId="fed1330f33f5650e" providerId="LiveId" clId="{1B64CF7D-8AA9-4F78-B32F-648F5F1DBDEE}" dt="2024-03-11T03:39:17.353" v="50"/>
          <ac:picMkLst>
            <pc:docMk/>
            <pc:sldMk cId="2346136586" sldId="260"/>
            <ac:picMk id="56" creationId="{B775FFDD-2A4C-90EA-5AE2-739C2D13618E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3:41:13.604" v="57"/>
        <pc:sldMkLst>
          <pc:docMk/>
          <pc:sldMk cId="4037329247" sldId="261"/>
        </pc:sldMkLst>
        <pc:picChg chg="add del mod">
          <ac:chgData name="Leonie Smith" userId="fed1330f33f5650e" providerId="LiveId" clId="{1B64CF7D-8AA9-4F78-B32F-648F5F1DBDEE}" dt="2024-03-11T03:40:35.636" v="53"/>
          <ac:picMkLst>
            <pc:docMk/>
            <pc:sldMk cId="4037329247" sldId="261"/>
            <ac:picMk id="6" creationId="{FF48E723-1CC4-BA92-158F-492A0DD25223}"/>
          </ac:picMkLst>
        </pc:picChg>
        <pc:picChg chg="add del mod ord">
          <ac:chgData name="Leonie Smith" userId="fed1330f33f5650e" providerId="LiveId" clId="{1B64CF7D-8AA9-4F78-B32F-648F5F1DBDEE}" dt="2024-03-11T03:40:44.405" v="54"/>
          <ac:picMkLst>
            <pc:docMk/>
            <pc:sldMk cId="4037329247" sldId="261"/>
            <ac:picMk id="9" creationId="{7CDEACA6-8CAE-CE50-4CFB-82123B4CD866}"/>
          </ac:picMkLst>
        </pc:picChg>
        <pc:picChg chg="add del mod">
          <ac:chgData name="Leonie Smith" userId="fed1330f33f5650e" providerId="LiveId" clId="{1B64CF7D-8AA9-4F78-B32F-648F5F1DBDEE}" dt="2024-03-11T03:41:03.698" v="56"/>
          <ac:picMkLst>
            <pc:docMk/>
            <pc:sldMk cId="4037329247" sldId="261"/>
            <ac:picMk id="10" creationId="{405B4174-9FAE-B4B5-6BF1-A913A7B74BC4}"/>
          </ac:picMkLst>
        </pc:picChg>
        <pc:picChg chg="add del mod ord">
          <ac:chgData name="Leonie Smith" userId="fed1330f33f5650e" providerId="LiveId" clId="{1B64CF7D-8AA9-4F78-B32F-648F5F1DBDEE}" dt="2024-03-11T03:41:13.604" v="57"/>
          <ac:picMkLst>
            <pc:docMk/>
            <pc:sldMk cId="4037329247" sldId="261"/>
            <ac:picMk id="15" creationId="{27F55110-AF18-0E67-4E20-FDC3020C72BF}"/>
          </ac:picMkLst>
        </pc:picChg>
        <pc:picChg chg="add mod">
          <ac:chgData name="Leonie Smith" userId="fed1330f33f5650e" providerId="LiveId" clId="{1B64CF7D-8AA9-4F78-B32F-648F5F1DBDEE}" dt="2024-03-11T03:41:13.604" v="57"/>
          <ac:picMkLst>
            <pc:docMk/>
            <pc:sldMk cId="4037329247" sldId="261"/>
            <ac:picMk id="16" creationId="{D72AFACD-D709-71CC-CA2C-F4A63AEC30BE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3:45:32.453" v="73"/>
        <pc:sldMkLst>
          <pc:docMk/>
          <pc:sldMk cId="1909638311" sldId="262"/>
        </pc:sldMkLst>
        <pc:picChg chg="add del mod">
          <ac:chgData name="Leonie Smith" userId="fed1330f33f5650e" providerId="LiveId" clId="{1B64CF7D-8AA9-4F78-B32F-648F5F1DBDEE}" dt="2024-03-11T03:41:55.495" v="60"/>
          <ac:picMkLst>
            <pc:docMk/>
            <pc:sldMk cId="1909638311" sldId="262"/>
            <ac:picMk id="6" creationId="{5BDBDEC9-18CD-EEF5-1328-720807B0C4F2}"/>
          </ac:picMkLst>
        </pc:picChg>
        <pc:picChg chg="add del mod ord">
          <ac:chgData name="Leonie Smith" userId="fed1330f33f5650e" providerId="LiveId" clId="{1B64CF7D-8AA9-4F78-B32F-648F5F1DBDEE}" dt="2024-03-11T03:42:08.213" v="61"/>
          <ac:picMkLst>
            <pc:docMk/>
            <pc:sldMk cId="1909638311" sldId="262"/>
            <ac:picMk id="9" creationId="{9CB175FA-D64E-44EB-A576-547E9C82CD57}"/>
          </ac:picMkLst>
        </pc:picChg>
        <pc:picChg chg="add del mod">
          <ac:chgData name="Leonie Smith" userId="fed1330f33f5650e" providerId="LiveId" clId="{1B64CF7D-8AA9-4F78-B32F-648F5F1DBDEE}" dt="2024-03-11T03:42:26.840" v="63"/>
          <ac:picMkLst>
            <pc:docMk/>
            <pc:sldMk cId="1909638311" sldId="262"/>
            <ac:picMk id="10" creationId="{CABCB30A-1659-26BF-B0B8-848FACAB0284}"/>
          </ac:picMkLst>
        </pc:picChg>
        <pc:picChg chg="add del mod ord">
          <ac:chgData name="Leonie Smith" userId="fed1330f33f5650e" providerId="LiveId" clId="{1B64CF7D-8AA9-4F78-B32F-648F5F1DBDEE}" dt="2024-03-11T03:42:39.630" v="64"/>
          <ac:picMkLst>
            <pc:docMk/>
            <pc:sldMk cId="1909638311" sldId="262"/>
            <ac:picMk id="15" creationId="{143438E8-24B7-ED07-4E70-04BE12CC7C7A}"/>
          </ac:picMkLst>
        </pc:picChg>
        <pc:picChg chg="add del mod">
          <ac:chgData name="Leonie Smith" userId="fed1330f33f5650e" providerId="LiveId" clId="{1B64CF7D-8AA9-4F78-B32F-648F5F1DBDEE}" dt="2024-03-11T03:44:49.179" v="66"/>
          <ac:picMkLst>
            <pc:docMk/>
            <pc:sldMk cId="1909638311" sldId="262"/>
            <ac:picMk id="16" creationId="{154C9B24-201B-37D7-8F78-D47594786C5A}"/>
          </ac:picMkLst>
        </pc:picChg>
        <pc:picChg chg="add del mod ord">
          <ac:chgData name="Leonie Smith" userId="fed1330f33f5650e" providerId="LiveId" clId="{1B64CF7D-8AA9-4F78-B32F-648F5F1DBDEE}" dt="2024-03-11T03:45:02.354" v="67"/>
          <ac:picMkLst>
            <pc:docMk/>
            <pc:sldMk cId="1909638311" sldId="262"/>
            <ac:picMk id="21" creationId="{B6D8D525-1F1A-055E-7795-25F306E54699}"/>
          </ac:picMkLst>
        </pc:picChg>
        <pc:picChg chg="add del mod">
          <ac:chgData name="Leonie Smith" userId="fed1330f33f5650e" providerId="LiveId" clId="{1B64CF7D-8AA9-4F78-B32F-648F5F1DBDEE}" dt="2024-03-11T03:45:06.166" v="69"/>
          <ac:picMkLst>
            <pc:docMk/>
            <pc:sldMk cId="1909638311" sldId="262"/>
            <ac:picMk id="22" creationId="{5B43A247-822C-D06C-FA8C-81DE117A44B6}"/>
          </ac:picMkLst>
        </pc:picChg>
        <pc:picChg chg="add del mod ord">
          <ac:chgData name="Leonie Smith" userId="fed1330f33f5650e" providerId="LiveId" clId="{1B64CF7D-8AA9-4F78-B32F-648F5F1DBDEE}" dt="2024-03-11T03:45:12.632" v="70"/>
          <ac:picMkLst>
            <pc:docMk/>
            <pc:sldMk cId="1909638311" sldId="262"/>
            <ac:picMk id="25" creationId="{7C026AA4-2A56-A276-B88A-804EE49B031E}"/>
          </ac:picMkLst>
        </pc:picChg>
        <pc:picChg chg="add del mod">
          <ac:chgData name="Leonie Smith" userId="fed1330f33f5650e" providerId="LiveId" clId="{1B64CF7D-8AA9-4F78-B32F-648F5F1DBDEE}" dt="2024-03-11T03:45:13.941" v="72"/>
          <ac:picMkLst>
            <pc:docMk/>
            <pc:sldMk cId="1909638311" sldId="262"/>
            <ac:picMk id="26" creationId="{115C0BC8-0F67-EEEF-94AF-3E39603BEB44}"/>
          </ac:picMkLst>
        </pc:picChg>
        <pc:picChg chg="add del mod ord">
          <ac:chgData name="Leonie Smith" userId="fed1330f33f5650e" providerId="LiveId" clId="{1B64CF7D-8AA9-4F78-B32F-648F5F1DBDEE}" dt="2024-03-11T03:45:32.453" v="73"/>
          <ac:picMkLst>
            <pc:docMk/>
            <pc:sldMk cId="1909638311" sldId="262"/>
            <ac:picMk id="29" creationId="{AA1F6007-455A-EE91-C15F-0CBED62E2F99}"/>
          </ac:picMkLst>
        </pc:picChg>
        <pc:picChg chg="add mod">
          <ac:chgData name="Leonie Smith" userId="fed1330f33f5650e" providerId="LiveId" clId="{1B64CF7D-8AA9-4F78-B32F-648F5F1DBDEE}" dt="2024-03-11T03:45:32.453" v="73"/>
          <ac:picMkLst>
            <pc:docMk/>
            <pc:sldMk cId="1909638311" sldId="262"/>
            <ac:picMk id="30" creationId="{BA8FA733-AD7A-37E1-D533-29B10CECEFFB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3:48:00.616" v="86"/>
        <pc:sldMkLst>
          <pc:docMk/>
          <pc:sldMk cId="641208035" sldId="263"/>
        </pc:sldMkLst>
        <pc:picChg chg="add del mod">
          <ac:chgData name="Leonie Smith" userId="fed1330f33f5650e" providerId="LiveId" clId="{1B64CF7D-8AA9-4F78-B32F-648F5F1DBDEE}" dt="2024-03-11T03:46:18.977" v="76"/>
          <ac:picMkLst>
            <pc:docMk/>
            <pc:sldMk cId="641208035" sldId="263"/>
            <ac:picMk id="6" creationId="{C66FC1D6-D3DB-21FA-E1F3-5BA58B6DC146}"/>
          </ac:picMkLst>
        </pc:picChg>
        <pc:picChg chg="add del mod ord">
          <ac:chgData name="Leonie Smith" userId="fed1330f33f5650e" providerId="LiveId" clId="{1B64CF7D-8AA9-4F78-B32F-648F5F1DBDEE}" dt="2024-03-11T03:46:26.477" v="77"/>
          <ac:picMkLst>
            <pc:docMk/>
            <pc:sldMk cId="641208035" sldId="263"/>
            <ac:picMk id="9" creationId="{8763BDAD-41B9-DED2-4BBB-CBBC3B93D7CA}"/>
          </ac:picMkLst>
        </pc:picChg>
        <pc:picChg chg="add del mod">
          <ac:chgData name="Leonie Smith" userId="fed1330f33f5650e" providerId="LiveId" clId="{1B64CF7D-8AA9-4F78-B32F-648F5F1DBDEE}" dt="2024-03-11T03:46:39.131" v="79"/>
          <ac:picMkLst>
            <pc:docMk/>
            <pc:sldMk cId="641208035" sldId="263"/>
            <ac:picMk id="10" creationId="{A1111A02-B152-4864-ED4C-C4919596C7E3}"/>
          </ac:picMkLst>
        </pc:picChg>
        <pc:picChg chg="add del mod ord">
          <ac:chgData name="Leonie Smith" userId="fed1330f33f5650e" providerId="LiveId" clId="{1B64CF7D-8AA9-4F78-B32F-648F5F1DBDEE}" dt="2024-03-11T03:46:52.920" v="80"/>
          <ac:picMkLst>
            <pc:docMk/>
            <pc:sldMk cId="641208035" sldId="263"/>
            <ac:picMk id="13" creationId="{0FE5962B-3B46-ECB6-074C-A01BC09D5B13}"/>
          </ac:picMkLst>
        </pc:picChg>
        <pc:picChg chg="add del mod">
          <ac:chgData name="Leonie Smith" userId="fed1330f33f5650e" providerId="LiveId" clId="{1B64CF7D-8AA9-4F78-B32F-648F5F1DBDEE}" dt="2024-03-11T03:47:18.109" v="82"/>
          <ac:picMkLst>
            <pc:docMk/>
            <pc:sldMk cId="641208035" sldId="263"/>
            <ac:picMk id="14" creationId="{32AAFD6B-2D15-EB6B-F78D-1588AC41EB88}"/>
          </ac:picMkLst>
        </pc:picChg>
        <pc:picChg chg="add del mod ord">
          <ac:chgData name="Leonie Smith" userId="fed1330f33f5650e" providerId="LiveId" clId="{1B64CF7D-8AA9-4F78-B32F-648F5F1DBDEE}" dt="2024-03-11T03:47:33.093" v="83"/>
          <ac:picMkLst>
            <pc:docMk/>
            <pc:sldMk cId="641208035" sldId="263"/>
            <ac:picMk id="18" creationId="{C6EF6585-7B05-2A38-4B2E-33D483821C93}"/>
          </ac:picMkLst>
        </pc:picChg>
        <pc:picChg chg="add del mod">
          <ac:chgData name="Leonie Smith" userId="fed1330f33f5650e" providerId="LiveId" clId="{1B64CF7D-8AA9-4F78-B32F-648F5F1DBDEE}" dt="2024-03-11T03:47:45.433" v="85"/>
          <ac:picMkLst>
            <pc:docMk/>
            <pc:sldMk cId="641208035" sldId="263"/>
            <ac:picMk id="19" creationId="{4A248DC0-8C74-13E5-3E1C-727A02A24BA3}"/>
          </ac:picMkLst>
        </pc:picChg>
        <pc:picChg chg="add del mod ord">
          <ac:chgData name="Leonie Smith" userId="fed1330f33f5650e" providerId="LiveId" clId="{1B64CF7D-8AA9-4F78-B32F-648F5F1DBDEE}" dt="2024-03-11T03:48:00.616" v="86"/>
          <ac:picMkLst>
            <pc:docMk/>
            <pc:sldMk cId="641208035" sldId="263"/>
            <ac:picMk id="23" creationId="{CBAF5F54-DC68-49FC-4A57-16DFEE2E8BA4}"/>
          </ac:picMkLst>
        </pc:picChg>
        <pc:picChg chg="add mod">
          <ac:chgData name="Leonie Smith" userId="fed1330f33f5650e" providerId="LiveId" clId="{1B64CF7D-8AA9-4F78-B32F-648F5F1DBDEE}" dt="2024-03-11T03:48:00.616" v="86"/>
          <ac:picMkLst>
            <pc:docMk/>
            <pc:sldMk cId="641208035" sldId="263"/>
            <ac:picMk id="24" creationId="{AD496300-A417-3FC5-FCBE-0A0B42071230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42:02.898" v="370"/>
        <pc:sldMkLst>
          <pc:docMk/>
          <pc:sldMk cId="4044745628" sldId="264"/>
        </pc:sldMkLst>
        <pc:picChg chg="add del mod">
          <ac:chgData name="Leonie Smith" userId="fed1330f33f5650e" providerId="LiveId" clId="{1B64CF7D-8AA9-4F78-B32F-648F5F1DBDEE}" dt="2024-03-11T03:49:02.512" v="89"/>
          <ac:picMkLst>
            <pc:docMk/>
            <pc:sldMk cId="4044745628" sldId="264"/>
            <ac:picMk id="7" creationId="{056B02BF-1C30-830B-379D-D05EA9B00D61}"/>
          </ac:picMkLst>
        </pc:picChg>
        <pc:picChg chg="add del mod ord">
          <ac:chgData name="Leonie Smith" userId="fed1330f33f5650e" providerId="LiveId" clId="{1B64CF7D-8AA9-4F78-B32F-648F5F1DBDEE}" dt="2024-03-11T03:49:16.219" v="90"/>
          <ac:picMkLst>
            <pc:docMk/>
            <pc:sldMk cId="4044745628" sldId="264"/>
            <ac:picMk id="10" creationId="{4443EE21-93B3-D14D-1D78-390F075EB162}"/>
          </ac:picMkLst>
        </pc:picChg>
        <pc:picChg chg="add del mod">
          <ac:chgData name="Leonie Smith" userId="fed1330f33f5650e" providerId="LiveId" clId="{1B64CF7D-8AA9-4F78-B32F-648F5F1DBDEE}" dt="2024-03-11T03:49:17.445" v="92"/>
          <ac:picMkLst>
            <pc:docMk/>
            <pc:sldMk cId="4044745628" sldId="264"/>
            <ac:picMk id="11" creationId="{8C432F44-C3FB-4710-8BBA-A622AF34AF06}"/>
          </ac:picMkLst>
        </pc:picChg>
        <pc:picChg chg="add del mod ord">
          <ac:chgData name="Leonie Smith" userId="fed1330f33f5650e" providerId="LiveId" clId="{1B64CF7D-8AA9-4F78-B32F-648F5F1DBDEE}" dt="2024-03-11T03:49:23.652" v="93"/>
          <ac:picMkLst>
            <pc:docMk/>
            <pc:sldMk cId="4044745628" sldId="264"/>
            <ac:picMk id="14" creationId="{E73C2364-A4F4-7475-AC88-C16CC9B3D32D}"/>
          </ac:picMkLst>
        </pc:picChg>
        <pc:picChg chg="add del mod">
          <ac:chgData name="Leonie Smith" userId="fed1330f33f5650e" providerId="LiveId" clId="{1B64CF7D-8AA9-4F78-B32F-648F5F1DBDEE}" dt="2024-03-11T03:49:37.963" v="95"/>
          <ac:picMkLst>
            <pc:docMk/>
            <pc:sldMk cId="4044745628" sldId="264"/>
            <ac:picMk id="15" creationId="{3A5D91CB-348C-F47C-F624-8929481B4C98}"/>
          </ac:picMkLst>
        </pc:picChg>
        <pc:picChg chg="add del mod ord">
          <ac:chgData name="Leonie Smith" userId="fed1330f33f5650e" providerId="LiveId" clId="{1B64CF7D-8AA9-4F78-B32F-648F5F1DBDEE}" dt="2024-03-11T03:49:55.267" v="96"/>
          <ac:picMkLst>
            <pc:docMk/>
            <pc:sldMk cId="4044745628" sldId="264"/>
            <ac:picMk id="18" creationId="{A3FB324E-3D3A-2D71-A313-427213E9649A}"/>
          </ac:picMkLst>
        </pc:picChg>
        <pc:picChg chg="add del mod">
          <ac:chgData name="Leonie Smith" userId="fed1330f33f5650e" providerId="LiveId" clId="{1B64CF7D-8AA9-4F78-B32F-648F5F1DBDEE}" dt="2024-03-11T03:50:09.824" v="98"/>
          <ac:picMkLst>
            <pc:docMk/>
            <pc:sldMk cId="4044745628" sldId="264"/>
            <ac:picMk id="19" creationId="{33D5E925-86B6-4E77-48EF-327BA8F0304D}"/>
          </ac:picMkLst>
        </pc:picChg>
        <pc:picChg chg="add del mod ord">
          <ac:chgData name="Leonie Smith" userId="fed1330f33f5650e" providerId="LiveId" clId="{1B64CF7D-8AA9-4F78-B32F-648F5F1DBDEE}" dt="2024-03-11T03:50:27.133" v="99"/>
          <ac:picMkLst>
            <pc:docMk/>
            <pc:sldMk cId="4044745628" sldId="264"/>
            <ac:picMk id="23" creationId="{36B5BF35-723E-7BF8-D99F-D6282130FCF5}"/>
          </ac:picMkLst>
        </pc:picChg>
        <pc:picChg chg="add del mod">
          <ac:chgData name="Leonie Smith" userId="fed1330f33f5650e" providerId="LiveId" clId="{1B64CF7D-8AA9-4F78-B32F-648F5F1DBDEE}" dt="2024-03-11T03:50:46.149" v="101"/>
          <ac:picMkLst>
            <pc:docMk/>
            <pc:sldMk cId="4044745628" sldId="264"/>
            <ac:picMk id="24" creationId="{1F0730AB-FA6C-5F95-E73D-E19B34FE4484}"/>
          </ac:picMkLst>
        </pc:picChg>
        <pc:picChg chg="add del mod ord">
          <ac:chgData name="Leonie Smith" userId="fed1330f33f5650e" providerId="LiveId" clId="{1B64CF7D-8AA9-4F78-B32F-648F5F1DBDEE}" dt="2024-03-11T03:50:55.088" v="102"/>
          <ac:picMkLst>
            <pc:docMk/>
            <pc:sldMk cId="4044745628" sldId="264"/>
            <ac:picMk id="29" creationId="{ABC20D9D-CDBA-DADB-3176-825E3FBD89B1}"/>
          </ac:picMkLst>
        </pc:picChg>
        <pc:picChg chg="add del mod">
          <ac:chgData name="Leonie Smith" userId="fed1330f33f5650e" providerId="LiveId" clId="{1B64CF7D-8AA9-4F78-B32F-648F5F1DBDEE}" dt="2024-03-11T03:50:59.108" v="104"/>
          <ac:picMkLst>
            <pc:docMk/>
            <pc:sldMk cId="4044745628" sldId="264"/>
            <ac:picMk id="30" creationId="{80015D0F-611B-9378-907D-7CBA71C4830E}"/>
          </ac:picMkLst>
        </pc:picChg>
        <pc:picChg chg="add del mod ord">
          <ac:chgData name="Leonie Smith" userId="fed1330f33f5650e" providerId="LiveId" clId="{1B64CF7D-8AA9-4F78-B32F-648F5F1DBDEE}" dt="2024-03-11T03:51:16.937" v="105"/>
          <ac:picMkLst>
            <pc:docMk/>
            <pc:sldMk cId="4044745628" sldId="264"/>
            <ac:picMk id="33" creationId="{782038F9-58E5-73DB-249A-D4AF127D67CE}"/>
          </ac:picMkLst>
        </pc:picChg>
        <pc:picChg chg="add del mod">
          <ac:chgData name="Leonie Smith" userId="fed1330f33f5650e" providerId="LiveId" clId="{1B64CF7D-8AA9-4F78-B32F-648F5F1DBDEE}" dt="2024-03-11T03:51:21.498" v="107"/>
          <ac:picMkLst>
            <pc:docMk/>
            <pc:sldMk cId="4044745628" sldId="264"/>
            <ac:picMk id="34" creationId="{6C8414BD-0EB3-3816-D60B-4F3AA7E870B9}"/>
          </ac:picMkLst>
        </pc:picChg>
        <pc:picChg chg="add del mod ord">
          <ac:chgData name="Leonie Smith" userId="fed1330f33f5650e" providerId="LiveId" clId="{1B64CF7D-8AA9-4F78-B32F-648F5F1DBDEE}" dt="2024-03-11T03:51:30.495" v="108"/>
          <ac:picMkLst>
            <pc:docMk/>
            <pc:sldMk cId="4044745628" sldId="264"/>
            <ac:picMk id="37" creationId="{3B3279FD-4084-C213-FB62-C20B8C89A3D6}"/>
          </ac:picMkLst>
        </pc:picChg>
        <pc:picChg chg="add del mod">
          <ac:chgData name="Leonie Smith" userId="fed1330f33f5650e" providerId="LiveId" clId="{1B64CF7D-8AA9-4F78-B32F-648F5F1DBDEE}" dt="2024-03-11T03:51:35.176" v="110"/>
          <ac:picMkLst>
            <pc:docMk/>
            <pc:sldMk cId="4044745628" sldId="264"/>
            <ac:picMk id="38" creationId="{B61745B8-1C94-326B-E2DC-6F9D0070780A}"/>
          </ac:picMkLst>
        </pc:picChg>
        <pc:picChg chg="add del mod ord">
          <ac:chgData name="Leonie Smith" userId="fed1330f33f5650e" providerId="LiveId" clId="{1B64CF7D-8AA9-4F78-B32F-648F5F1DBDEE}" dt="2024-03-11T03:51:51.788" v="111"/>
          <ac:picMkLst>
            <pc:docMk/>
            <pc:sldMk cId="4044745628" sldId="264"/>
            <ac:picMk id="41" creationId="{3ABA2165-DD75-BD36-FF69-205B75A01C58}"/>
          </ac:picMkLst>
        </pc:picChg>
        <pc:picChg chg="add del mod">
          <ac:chgData name="Leonie Smith" userId="fed1330f33f5650e" providerId="LiveId" clId="{1B64CF7D-8AA9-4F78-B32F-648F5F1DBDEE}" dt="2024-03-11T03:52:09.952" v="113"/>
          <ac:picMkLst>
            <pc:docMk/>
            <pc:sldMk cId="4044745628" sldId="264"/>
            <ac:picMk id="42" creationId="{15EBB6ED-B2D1-881B-039A-39157EAD6DF6}"/>
          </ac:picMkLst>
        </pc:picChg>
        <pc:picChg chg="add del mod ord">
          <ac:chgData name="Leonie Smith" userId="fed1330f33f5650e" providerId="LiveId" clId="{1B64CF7D-8AA9-4F78-B32F-648F5F1DBDEE}" dt="2024-03-11T03:52:21.817" v="114"/>
          <ac:picMkLst>
            <pc:docMk/>
            <pc:sldMk cId="4044745628" sldId="264"/>
            <ac:picMk id="47" creationId="{4438A736-BFF8-F7F9-8BD4-CC2A926020FF}"/>
          </ac:picMkLst>
        </pc:picChg>
        <pc:picChg chg="add del mod">
          <ac:chgData name="Leonie Smith" userId="fed1330f33f5650e" providerId="LiveId" clId="{1B64CF7D-8AA9-4F78-B32F-648F5F1DBDEE}" dt="2024-03-11T03:52:24.065" v="116"/>
          <ac:picMkLst>
            <pc:docMk/>
            <pc:sldMk cId="4044745628" sldId="264"/>
            <ac:picMk id="48" creationId="{075C77A4-D44B-DB2B-53C8-C34FE66351E9}"/>
          </ac:picMkLst>
        </pc:picChg>
        <pc:picChg chg="add del mod ord">
          <ac:chgData name="Leonie Smith" userId="fed1330f33f5650e" providerId="LiveId" clId="{1B64CF7D-8AA9-4F78-B32F-648F5F1DBDEE}" dt="2024-03-11T03:52:28.395" v="117"/>
          <ac:picMkLst>
            <pc:docMk/>
            <pc:sldMk cId="4044745628" sldId="264"/>
            <ac:picMk id="51" creationId="{3A7202A3-88F6-6BA4-E4B1-684CC6BBFC5D}"/>
          </ac:picMkLst>
        </pc:picChg>
        <pc:picChg chg="add del mod">
          <ac:chgData name="Leonie Smith" userId="fed1330f33f5650e" providerId="LiveId" clId="{1B64CF7D-8AA9-4F78-B32F-648F5F1DBDEE}" dt="2024-03-11T03:52:29.790" v="119"/>
          <ac:picMkLst>
            <pc:docMk/>
            <pc:sldMk cId="4044745628" sldId="264"/>
            <ac:picMk id="52" creationId="{E9510AC8-4A59-A513-9C35-001FA49732A2}"/>
          </ac:picMkLst>
        </pc:picChg>
        <pc:picChg chg="add del mod ord">
          <ac:chgData name="Leonie Smith" userId="fed1330f33f5650e" providerId="LiveId" clId="{1B64CF7D-8AA9-4F78-B32F-648F5F1DBDEE}" dt="2024-03-11T03:52:46.266" v="120"/>
          <ac:picMkLst>
            <pc:docMk/>
            <pc:sldMk cId="4044745628" sldId="264"/>
            <ac:picMk id="55" creationId="{0954FED9-9F74-EF89-6E66-0D416500A334}"/>
          </ac:picMkLst>
        </pc:picChg>
        <pc:picChg chg="add del mod">
          <ac:chgData name="Leonie Smith" userId="fed1330f33f5650e" providerId="LiveId" clId="{1B64CF7D-8AA9-4F78-B32F-648F5F1DBDEE}" dt="2024-03-11T03:53:06.921" v="122"/>
          <ac:picMkLst>
            <pc:docMk/>
            <pc:sldMk cId="4044745628" sldId="264"/>
            <ac:picMk id="56" creationId="{C6ACE651-2CDA-7E30-19D1-3F41DF898CE5}"/>
          </ac:picMkLst>
        </pc:picChg>
        <pc:picChg chg="add del mod ord">
          <ac:chgData name="Leonie Smith" userId="fed1330f33f5650e" providerId="LiveId" clId="{1B64CF7D-8AA9-4F78-B32F-648F5F1DBDEE}" dt="2024-03-11T03:53:19.427" v="123"/>
          <ac:picMkLst>
            <pc:docMk/>
            <pc:sldMk cId="4044745628" sldId="264"/>
            <ac:picMk id="61" creationId="{2E5FE0C4-1F19-2DFC-F2CB-12991BD2F708}"/>
          </ac:picMkLst>
        </pc:picChg>
        <pc:picChg chg="add del mod">
          <ac:chgData name="Leonie Smith" userId="fed1330f33f5650e" providerId="LiveId" clId="{1B64CF7D-8AA9-4F78-B32F-648F5F1DBDEE}" dt="2024-03-11T03:53:21.257" v="125"/>
          <ac:picMkLst>
            <pc:docMk/>
            <pc:sldMk cId="4044745628" sldId="264"/>
            <ac:picMk id="62" creationId="{E035AF38-6433-7958-F870-FFE73DF4E279}"/>
          </ac:picMkLst>
        </pc:picChg>
        <pc:picChg chg="add del mod ord">
          <ac:chgData name="Leonie Smith" userId="fed1330f33f5650e" providerId="LiveId" clId="{1B64CF7D-8AA9-4F78-B32F-648F5F1DBDEE}" dt="2024-03-11T03:53:34.110" v="126"/>
          <ac:picMkLst>
            <pc:docMk/>
            <pc:sldMk cId="4044745628" sldId="264"/>
            <ac:picMk id="65" creationId="{33B4DD06-5CAE-6CFD-305D-3DDC60232CB8}"/>
          </ac:picMkLst>
        </pc:picChg>
        <pc:picChg chg="add del mod">
          <ac:chgData name="Leonie Smith" userId="fed1330f33f5650e" providerId="LiveId" clId="{1B64CF7D-8AA9-4F78-B32F-648F5F1DBDEE}" dt="2024-03-11T03:53:35.515" v="128"/>
          <ac:picMkLst>
            <pc:docMk/>
            <pc:sldMk cId="4044745628" sldId="264"/>
            <ac:picMk id="66" creationId="{A7E63DC7-CEA0-21DB-8320-0B2A8FB10ED4}"/>
          </ac:picMkLst>
        </pc:picChg>
        <pc:picChg chg="add del mod ord">
          <ac:chgData name="Leonie Smith" userId="fed1330f33f5650e" providerId="LiveId" clId="{1B64CF7D-8AA9-4F78-B32F-648F5F1DBDEE}" dt="2024-03-11T03:53:48.730" v="129"/>
          <ac:picMkLst>
            <pc:docMk/>
            <pc:sldMk cId="4044745628" sldId="264"/>
            <ac:picMk id="69" creationId="{5E01E276-C827-5DBB-D270-E78300C1C0C4}"/>
          </ac:picMkLst>
        </pc:picChg>
        <pc:picChg chg="add del mod">
          <ac:chgData name="Leonie Smith" userId="fed1330f33f5650e" providerId="LiveId" clId="{1B64CF7D-8AA9-4F78-B32F-648F5F1DBDEE}" dt="2024-03-11T03:53:52.496" v="131"/>
          <ac:picMkLst>
            <pc:docMk/>
            <pc:sldMk cId="4044745628" sldId="264"/>
            <ac:picMk id="70" creationId="{F69ADD7B-8D97-71C0-CAA6-652759CD07DA}"/>
          </ac:picMkLst>
        </pc:picChg>
        <pc:picChg chg="add del mod ord">
          <ac:chgData name="Leonie Smith" userId="fed1330f33f5650e" providerId="LiveId" clId="{1B64CF7D-8AA9-4F78-B32F-648F5F1DBDEE}" dt="2024-03-11T03:54:10.228" v="132"/>
          <ac:picMkLst>
            <pc:docMk/>
            <pc:sldMk cId="4044745628" sldId="264"/>
            <ac:picMk id="73" creationId="{BD0262F6-3611-0708-8A3D-8E291B1DF80B}"/>
          </ac:picMkLst>
        </pc:picChg>
        <pc:picChg chg="add del mod">
          <ac:chgData name="Leonie Smith" userId="fed1330f33f5650e" providerId="LiveId" clId="{1B64CF7D-8AA9-4F78-B32F-648F5F1DBDEE}" dt="2024-03-11T03:54:21.427" v="134"/>
          <ac:picMkLst>
            <pc:docMk/>
            <pc:sldMk cId="4044745628" sldId="264"/>
            <ac:picMk id="74" creationId="{C0B36AFA-28DD-3067-2B55-131E1B89B54E}"/>
          </ac:picMkLst>
        </pc:picChg>
        <pc:picChg chg="add del mod ord">
          <ac:chgData name="Leonie Smith" userId="fed1330f33f5650e" providerId="LiveId" clId="{1B64CF7D-8AA9-4F78-B32F-648F5F1DBDEE}" dt="2024-03-11T03:54:39.773" v="135"/>
          <ac:picMkLst>
            <pc:docMk/>
            <pc:sldMk cId="4044745628" sldId="264"/>
            <ac:picMk id="78" creationId="{8689A95F-6F5E-4E25-3487-67FE06296C4F}"/>
          </ac:picMkLst>
        </pc:picChg>
        <pc:picChg chg="add del mod">
          <ac:chgData name="Leonie Smith" userId="fed1330f33f5650e" providerId="LiveId" clId="{1B64CF7D-8AA9-4F78-B32F-648F5F1DBDEE}" dt="2024-03-11T03:54:51.635" v="137"/>
          <ac:picMkLst>
            <pc:docMk/>
            <pc:sldMk cId="4044745628" sldId="264"/>
            <ac:picMk id="79" creationId="{F4942A9A-F514-931D-6243-4839603D84E8}"/>
          </ac:picMkLst>
        </pc:picChg>
        <pc:picChg chg="add del mod ord">
          <ac:chgData name="Leonie Smith" userId="fed1330f33f5650e" providerId="LiveId" clId="{1B64CF7D-8AA9-4F78-B32F-648F5F1DBDEE}" dt="2024-03-11T03:55:09.388" v="138"/>
          <ac:picMkLst>
            <pc:docMk/>
            <pc:sldMk cId="4044745628" sldId="264"/>
            <ac:picMk id="83" creationId="{A01DBD61-E680-8394-16C3-B1082ECED18B}"/>
          </ac:picMkLst>
        </pc:picChg>
        <pc:picChg chg="add del mod">
          <ac:chgData name="Leonie Smith" userId="fed1330f33f5650e" providerId="LiveId" clId="{1B64CF7D-8AA9-4F78-B32F-648F5F1DBDEE}" dt="2024-03-11T03:55:23.157" v="140"/>
          <ac:picMkLst>
            <pc:docMk/>
            <pc:sldMk cId="4044745628" sldId="264"/>
            <ac:picMk id="84" creationId="{43E83A0A-6E65-3FE2-0146-BC9313E1DDB0}"/>
          </ac:picMkLst>
        </pc:picChg>
        <pc:picChg chg="add del mod ord">
          <ac:chgData name="Leonie Smith" userId="fed1330f33f5650e" providerId="LiveId" clId="{1B64CF7D-8AA9-4F78-B32F-648F5F1DBDEE}" dt="2024-03-11T03:55:40.949" v="141"/>
          <ac:picMkLst>
            <pc:docMk/>
            <pc:sldMk cId="4044745628" sldId="264"/>
            <ac:picMk id="88" creationId="{2D67B787-16D9-5775-55C0-3AAA9500F97C}"/>
          </ac:picMkLst>
        </pc:picChg>
        <pc:picChg chg="add del mod">
          <ac:chgData name="Leonie Smith" userId="fed1330f33f5650e" providerId="LiveId" clId="{1B64CF7D-8AA9-4F78-B32F-648F5F1DBDEE}" dt="2024-03-11T04:41:36.397" v="366"/>
          <ac:picMkLst>
            <pc:docMk/>
            <pc:sldMk cId="4044745628" sldId="264"/>
            <ac:picMk id="89" creationId="{88D292B5-2AA5-F06F-9311-A9CE4416F741}"/>
          </ac:picMkLst>
        </pc:picChg>
        <pc:picChg chg="add del mod ord">
          <ac:chgData name="Leonie Smith" userId="fed1330f33f5650e" providerId="LiveId" clId="{1B64CF7D-8AA9-4F78-B32F-648F5F1DBDEE}" dt="2024-03-11T04:41:44.306" v="367"/>
          <ac:picMkLst>
            <pc:docMk/>
            <pc:sldMk cId="4044745628" sldId="264"/>
            <ac:picMk id="95" creationId="{9278A88B-85B3-6109-47ED-93AC07FA3A6C}"/>
          </ac:picMkLst>
        </pc:picChg>
        <pc:picChg chg="add del mod">
          <ac:chgData name="Leonie Smith" userId="fed1330f33f5650e" providerId="LiveId" clId="{1B64CF7D-8AA9-4F78-B32F-648F5F1DBDEE}" dt="2024-03-11T04:41:45.249" v="369"/>
          <ac:picMkLst>
            <pc:docMk/>
            <pc:sldMk cId="4044745628" sldId="264"/>
            <ac:picMk id="96" creationId="{BFC73172-3A36-D67A-0F82-C66C4000D2A5}"/>
          </ac:picMkLst>
        </pc:picChg>
        <pc:picChg chg="add del mod ord">
          <ac:chgData name="Leonie Smith" userId="fed1330f33f5650e" providerId="LiveId" clId="{1B64CF7D-8AA9-4F78-B32F-648F5F1DBDEE}" dt="2024-03-11T04:42:02.898" v="370"/>
          <ac:picMkLst>
            <pc:docMk/>
            <pc:sldMk cId="4044745628" sldId="264"/>
            <ac:picMk id="99" creationId="{8C5ECDCC-52C8-5F0C-8196-CE2052410697}"/>
          </ac:picMkLst>
        </pc:picChg>
        <pc:picChg chg="add mod">
          <ac:chgData name="Leonie Smith" userId="fed1330f33f5650e" providerId="LiveId" clId="{1B64CF7D-8AA9-4F78-B32F-648F5F1DBDEE}" dt="2024-03-11T04:42:02.898" v="370"/>
          <ac:picMkLst>
            <pc:docMk/>
            <pc:sldMk cId="4044745628" sldId="264"/>
            <ac:picMk id="100" creationId="{5D039F05-209A-1D4D-32AC-87D4AA975551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3:57:52.581" v="145"/>
        <pc:sldMkLst>
          <pc:docMk/>
          <pc:sldMk cId="978260341" sldId="265"/>
        </pc:sldMkLst>
        <pc:picChg chg="add del mod">
          <ac:chgData name="Leonie Smith" userId="fed1330f33f5650e" providerId="LiveId" clId="{1B64CF7D-8AA9-4F78-B32F-648F5F1DBDEE}" dt="2024-03-11T03:57:31.858" v="144"/>
          <ac:picMkLst>
            <pc:docMk/>
            <pc:sldMk cId="978260341" sldId="265"/>
            <ac:picMk id="7" creationId="{81E9DCF2-1778-7F7D-9372-F363B61CB57C}"/>
          </ac:picMkLst>
        </pc:picChg>
        <pc:picChg chg="add del mod ord">
          <ac:chgData name="Leonie Smith" userId="fed1330f33f5650e" providerId="LiveId" clId="{1B64CF7D-8AA9-4F78-B32F-648F5F1DBDEE}" dt="2024-03-11T03:57:52.581" v="145"/>
          <ac:picMkLst>
            <pc:docMk/>
            <pc:sldMk cId="978260341" sldId="265"/>
            <ac:picMk id="10" creationId="{816F788E-1FD8-4359-6C88-3C4C218AF3EA}"/>
          </ac:picMkLst>
        </pc:picChg>
        <pc:picChg chg="add mod">
          <ac:chgData name="Leonie Smith" userId="fed1330f33f5650e" providerId="LiveId" clId="{1B64CF7D-8AA9-4F78-B32F-648F5F1DBDEE}" dt="2024-03-11T03:57:52.581" v="145"/>
          <ac:picMkLst>
            <pc:docMk/>
            <pc:sldMk cId="978260341" sldId="265"/>
            <ac:picMk id="11" creationId="{01DB5495-BA45-33E4-D5B9-67E8EA7E115B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43:09.985" v="373"/>
        <pc:sldMkLst>
          <pc:docMk/>
          <pc:sldMk cId="3575870363" sldId="266"/>
        </pc:sldMkLst>
        <pc:picChg chg="add del mod">
          <ac:chgData name="Leonie Smith" userId="fed1330f33f5650e" providerId="LiveId" clId="{1B64CF7D-8AA9-4F78-B32F-648F5F1DBDEE}" dt="2024-03-11T03:58:39.466" v="148"/>
          <ac:picMkLst>
            <pc:docMk/>
            <pc:sldMk cId="3575870363" sldId="266"/>
            <ac:picMk id="6" creationId="{5F13A352-3CCD-0B53-19D7-CF64FE05C764}"/>
          </ac:picMkLst>
        </pc:picChg>
        <pc:picChg chg="add del mod ord">
          <ac:chgData name="Leonie Smith" userId="fed1330f33f5650e" providerId="LiveId" clId="{1B64CF7D-8AA9-4F78-B32F-648F5F1DBDEE}" dt="2024-03-11T03:58:49.928" v="149"/>
          <ac:picMkLst>
            <pc:docMk/>
            <pc:sldMk cId="3575870363" sldId="266"/>
            <ac:picMk id="10" creationId="{29379E24-CB55-4E41-E4C8-F5614799B29F}"/>
          </ac:picMkLst>
        </pc:picChg>
        <pc:picChg chg="add del mod">
          <ac:chgData name="Leonie Smith" userId="fed1330f33f5650e" providerId="LiveId" clId="{1B64CF7D-8AA9-4F78-B32F-648F5F1DBDEE}" dt="2024-03-11T04:42:58.505" v="372"/>
          <ac:picMkLst>
            <pc:docMk/>
            <pc:sldMk cId="3575870363" sldId="266"/>
            <ac:picMk id="11" creationId="{B0D35CC2-D8FF-7103-C2D3-8B4F8B0CA299}"/>
          </ac:picMkLst>
        </pc:picChg>
        <pc:picChg chg="add del mod ord">
          <ac:chgData name="Leonie Smith" userId="fed1330f33f5650e" providerId="LiveId" clId="{1B64CF7D-8AA9-4F78-B32F-648F5F1DBDEE}" dt="2024-03-11T04:43:09.985" v="373"/>
          <ac:picMkLst>
            <pc:docMk/>
            <pc:sldMk cId="3575870363" sldId="266"/>
            <ac:picMk id="18" creationId="{8889B9EE-6C87-65EB-4A2A-D7BD1A2A519D}"/>
          </ac:picMkLst>
        </pc:picChg>
        <pc:picChg chg="add mod">
          <ac:chgData name="Leonie Smith" userId="fed1330f33f5650e" providerId="LiveId" clId="{1B64CF7D-8AA9-4F78-B32F-648F5F1DBDEE}" dt="2024-03-11T04:43:09.985" v="373"/>
          <ac:picMkLst>
            <pc:docMk/>
            <pc:sldMk cId="3575870363" sldId="266"/>
            <ac:picMk id="19" creationId="{FA65FB25-44E2-5F24-619F-45FECBABC475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44:56.392" v="388"/>
        <pc:sldMkLst>
          <pc:docMk/>
          <pc:sldMk cId="4017137865" sldId="267"/>
        </pc:sldMkLst>
        <pc:picChg chg="add del mod">
          <ac:chgData name="Leonie Smith" userId="fed1330f33f5650e" providerId="LiveId" clId="{1B64CF7D-8AA9-4F78-B32F-648F5F1DBDEE}" dt="2024-03-11T03:59:43.766" v="152"/>
          <ac:picMkLst>
            <pc:docMk/>
            <pc:sldMk cId="4017137865" sldId="267"/>
            <ac:picMk id="6" creationId="{804D40D8-42C7-EF11-732B-30223C7E465B}"/>
          </ac:picMkLst>
        </pc:picChg>
        <pc:picChg chg="add del mod ord">
          <ac:chgData name="Leonie Smith" userId="fed1330f33f5650e" providerId="LiveId" clId="{1B64CF7D-8AA9-4F78-B32F-648F5F1DBDEE}" dt="2024-03-11T03:59:53.422" v="153"/>
          <ac:picMkLst>
            <pc:docMk/>
            <pc:sldMk cId="4017137865" sldId="267"/>
            <ac:picMk id="9" creationId="{0038CD73-5247-241C-FD9F-ED7C68CAEC2E}"/>
          </ac:picMkLst>
        </pc:picChg>
        <pc:picChg chg="add del mod">
          <ac:chgData name="Leonie Smith" userId="fed1330f33f5650e" providerId="LiveId" clId="{1B64CF7D-8AA9-4F78-B32F-648F5F1DBDEE}" dt="2024-03-11T03:59:54.528" v="155"/>
          <ac:picMkLst>
            <pc:docMk/>
            <pc:sldMk cId="4017137865" sldId="267"/>
            <ac:picMk id="10" creationId="{A0C6B9B0-9B6F-2C66-73A0-8F43EB87766B}"/>
          </ac:picMkLst>
        </pc:picChg>
        <pc:picChg chg="add del mod ord">
          <ac:chgData name="Leonie Smith" userId="fed1330f33f5650e" providerId="LiveId" clId="{1B64CF7D-8AA9-4F78-B32F-648F5F1DBDEE}" dt="2024-03-11T03:59:58.361" v="156"/>
          <ac:picMkLst>
            <pc:docMk/>
            <pc:sldMk cId="4017137865" sldId="267"/>
            <ac:picMk id="13" creationId="{D54371B7-A3ED-099F-1A06-61E2797DC522}"/>
          </ac:picMkLst>
        </pc:picChg>
        <pc:picChg chg="add del mod">
          <ac:chgData name="Leonie Smith" userId="fed1330f33f5650e" providerId="LiveId" clId="{1B64CF7D-8AA9-4F78-B32F-648F5F1DBDEE}" dt="2024-03-11T04:00:05.835" v="158"/>
          <ac:picMkLst>
            <pc:docMk/>
            <pc:sldMk cId="4017137865" sldId="267"/>
            <ac:picMk id="14" creationId="{64B88CDD-CF6C-8615-8CAA-BCAE3AD057CB}"/>
          </ac:picMkLst>
        </pc:picChg>
        <pc:picChg chg="add del mod ord">
          <ac:chgData name="Leonie Smith" userId="fed1330f33f5650e" providerId="LiveId" clId="{1B64CF7D-8AA9-4F78-B32F-648F5F1DBDEE}" dt="2024-03-11T04:00:19.756" v="159"/>
          <ac:picMkLst>
            <pc:docMk/>
            <pc:sldMk cId="4017137865" sldId="267"/>
            <ac:picMk id="17" creationId="{1DA4AF26-1C84-285E-7C97-20BEACC7677F}"/>
          </ac:picMkLst>
        </pc:picChg>
        <pc:picChg chg="add del mod">
          <ac:chgData name="Leonie Smith" userId="fed1330f33f5650e" providerId="LiveId" clId="{1B64CF7D-8AA9-4F78-B32F-648F5F1DBDEE}" dt="2024-03-11T04:00:31.243" v="161"/>
          <ac:picMkLst>
            <pc:docMk/>
            <pc:sldMk cId="4017137865" sldId="267"/>
            <ac:picMk id="18" creationId="{7DFE65E5-5D49-E9BF-0602-E696392AC8E7}"/>
          </ac:picMkLst>
        </pc:picChg>
        <pc:picChg chg="add del mod ord">
          <ac:chgData name="Leonie Smith" userId="fed1330f33f5650e" providerId="LiveId" clId="{1B64CF7D-8AA9-4F78-B32F-648F5F1DBDEE}" dt="2024-03-11T04:00:37.208" v="162"/>
          <ac:picMkLst>
            <pc:docMk/>
            <pc:sldMk cId="4017137865" sldId="267"/>
            <ac:picMk id="22" creationId="{039C5AAE-3195-71F4-2306-530B57580C30}"/>
          </ac:picMkLst>
        </pc:picChg>
        <pc:picChg chg="add del mod">
          <ac:chgData name="Leonie Smith" userId="fed1330f33f5650e" providerId="LiveId" clId="{1B64CF7D-8AA9-4F78-B32F-648F5F1DBDEE}" dt="2024-03-11T04:00:38.898" v="164"/>
          <ac:picMkLst>
            <pc:docMk/>
            <pc:sldMk cId="4017137865" sldId="267"/>
            <ac:picMk id="23" creationId="{630B8E73-7302-0494-F2D9-5A9E854DC74D}"/>
          </ac:picMkLst>
        </pc:picChg>
        <pc:picChg chg="add del mod ord">
          <ac:chgData name="Leonie Smith" userId="fed1330f33f5650e" providerId="LiveId" clId="{1B64CF7D-8AA9-4F78-B32F-648F5F1DBDEE}" dt="2024-03-11T04:00:48.231" v="165"/>
          <ac:picMkLst>
            <pc:docMk/>
            <pc:sldMk cId="4017137865" sldId="267"/>
            <ac:picMk id="26" creationId="{A57548C2-2604-14DF-FDDD-205E032227FC}"/>
          </ac:picMkLst>
        </pc:picChg>
        <pc:picChg chg="add del mod">
          <ac:chgData name="Leonie Smith" userId="fed1330f33f5650e" providerId="LiveId" clId="{1B64CF7D-8AA9-4F78-B32F-648F5F1DBDEE}" dt="2024-03-11T04:00:49.284" v="167"/>
          <ac:picMkLst>
            <pc:docMk/>
            <pc:sldMk cId="4017137865" sldId="267"/>
            <ac:picMk id="27" creationId="{C1E5BF67-503E-7F3E-EF78-A6197A149F76}"/>
          </ac:picMkLst>
        </pc:picChg>
        <pc:picChg chg="add del mod ord">
          <ac:chgData name="Leonie Smith" userId="fed1330f33f5650e" providerId="LiveId" clId="{1B64CF7D-8AA9-4F78-B32F-648F5F1DBDEE}" dt="2024-03-11T04:01:02.544" v="168"/>
          <ac:picMkLst>
            <pc:docMk/>
            <pc:sldMk cId="4017137865" sldId="267"/>
            <ac:picMk id="30" creationId="{D0D4F1DA-5EA9-50C8-AC8D-5E66932FB33A}"/>
          </ac:picMkLst>
        </pc:picChg>
        <pc:picChg chg="add del mod">
          <ac:chgData name="Leonie Smith" userId="fed1330f33f5650e" providerId="LiveId" clId="{1B64CF7D-8AA9-4F78-B32F-648F5F1DBDEE}" dt="2024-03-11T04:01:10.792" v="170"/>
          <ac:picMkLst>
            <pc:docMk/>
            <pc:sldMk cId="4017137865" sldId="267"/>
            <ac:picMk id="31" creationId="{D91FB7B0-A058-FF60-67F6-2BB1FED355CD}"/>
          </ac:picMkLst>
        </pc:picChg>
        <pc:picChg chg="add del mod ord">
          <ac:chgData name="Leonie Smith" userId="fed1330f33f5650e" providerId="LiveId" clId="{1B64CF7D-8AA9-4F78-B32F-648F5F1DBDEE}" dt="2024-03-11T04:01:24.507" v="171"/>
          <ac:picMkLst>
            <pc:docMk/>
            <pc:sldMk cId="4017137865" sldId="267"/>
            <ac:picMk id="35" creationId="{C41A3256-A536-B8AE-6E86-F511093EA184}"/>
          </ac:picMkLst>
        </pc:picChg>
        <pc:picChg chg="add del mod">
          <ac:chgData name="Leonie Smith" userId="fed1330f33f5650e" providerId="LiveId" clId="{1B64CF7D-8AA9-4F78-B32F-648F5F1DBDEE}" dt="2024-03-11T04:01:37.485" v="173"/>
          <ac:picMkLst>
            <pc:docMk/>
            <pc:sldMk cId="4017137865" sldId="267"/>
            <ac:picMk id="36" creationId="{8E657812-A4A8-99BB-6907-4026393452EC}"/>
          </ac:picMkLst>
        </pc:picChg>
        <pc:picChg chg="add del mod ord">
          <ac:chgData name="Leonie Smith" userId="fed1330f33f5650e" providerId="LiveId" clId="{1B64CF7D-8AA9-4F78-B32F-648F5F1DBDEE}" dt="2024-03-11T04:01:50.636" v="174"/>
          <ac:picMkLst>
            <pc:docMk/>
            <pc:sldMk cId="4017137865" sldId="267"/>
            <ac:picMk id="40" creationId="{5E01C622-4E1F-27DC-255B-1A561957B508}"/>
          </ac:picMkLst>
        </pc:picChg>
        <pc:picChg chg="add del mod">
          <ac:chgData name="Leonie Smith" userId="fed1330f33f5650e" providerId="LiveId" clId="{1B64CF7D-8AA9-4F78-B32F-648F5F1DBDEE}" dt="2024-03-11T04:43:24.888" v="375"/>
          <ac:picMkLst>
            <pc:docMk/>
            <pc:sldMk cId="4017137865" sldId="267"/>
            <ac:picMk id="41" creationId="{4E178070-38E0-3344-9AAD-E24E13A9730C}"/>
          </ac:picMkLst>
        </pc:picChg>
        <pc:picChg chg="add del mod ord">
          <ac:chgData name="Leonie Smith" userId="fed1330f33f5650e" providerId="LiveId" clId="{1B64CF7D-8AA9-4F78-B32F-648F5F1DBDEE}" dt="2024-03-11T04:43:39.099" v="376"/>
          <ac:picMkLst>
            <pc:docMk/>
            <pc:sldMk cId="4017137865" sldId="267"/>
            <ac:picMk id="47" creationId="{DF47D0E4-DD82-F8CA-3033-F39526088D67}"/>
          </ac:picMkLst>
        </pc:picChg>
        <pc:picChg chg="add del mod">
          <ac:chgData name="Leonie Smith" userId="fed1330f33f5650e" providerId="LiveId" clId="{1B64CF7D-8AA9-4F78-B32F-648F5F1DBDEE}" dt="2024-03-11T04:43:46.729" v="378"/>
          <ac:picMkLst>
            <pc:docMk/>
            <pc:sldMk cId="4017137865" sldId="267"/>
            <ac:picMk id="48" creationId="{C01401A5-1C5D-66ED-DFEB-1C2538FAF474}"/>
          </ac:picMkLst>
        </pc:picChg>
        <pc:picChg chg="add del mod ord">
          <ac:chgData name="Leonie Smith" userId="fed1330f33f5650e" providerId="LiveId" clId="{1B64CF7D-8AA9-4F78-B32F-648F5F1DBDEE}" dt="2024-03-11T04:44:00.956" v="379"/>
          <ac:picMkLst>
            <pc:docMk/>
            <pc:sldMk cId="4017137865" sldId="267"/>
            <ac:picMk id="52" creationId="{E3DDE6BB-ED47-AC49-2358-268F7ED497FA}"/>
          </ac:picMkLst>
        </pc:picChg>
        <pc:picChg chg="add del mod">
          <ac:chgData name="Leonie Smith" userId="fed1330f33f5650e" providerId="LiveId" clId="{1B64CF7D-8AA9-4F78-B32F-648F5F1DBDEE}" dt="2024-03-11T04:44:11.122" v="381"/>
          <ac:picMkLst>
            <pc:docMk/>
            <pc:sldMk cId="4017137865" sldId="267"/>
            <ac:picMk id="53" creationId="{D8A5C503-3DB0-1DEC-EA28-6275825C682A}"/>
          </ac:picMkLst>
        </pc:picChg>
        <pc:picChg chg="add del mod ord">
          <ac:chgData name="Leonie Smith" userId="fed1330f33f5650e" providerId="LiveId" clId="{1B64CF7D-8AA9-4F78-B32F-648F5F1DBDEE}" dt="2024-03-11T04:44:25.039" v="382"/>
          <ac:picMkLst>
            <pc:docMk/>
            <pc:sldMk cId="4017137865" sldId="267"/>
            <ac:picMk id="57" creationId="{D58B41E3-9D97-9841-5087-F179263A406B}"/>
          </ac:picMkLst>
        </pc:picChg>
        <pc:picChg chg="add del mod">
          <ac:chgData name="Leonie Smith" userId="fed1330f33f5650e" providerId="LiveId" clId="{1B64CF7D-8AA9-4F78-B32F-648F5F1DBDEE}" dt="2024-03-11T04:44:31.440" v="384"/>
          <ac:picMkLst>
            <pc:docMk/>
            <pc:sldMk cId="4017137865" sldId="267"/>
            <ac:picMk id="58" creationId="{06D28568-4742-1D7C-52BB-726FBB087377}"/>
          </ac:picMkLst>
        </pc:picChg>
        <pc:picChg chg="add del mod ord">
          <ac:chgData name="Leonie Smith" userId="fed1330f33f5650e" providerId="LiveId" clId="{1B64CF7D-8AA9-4F78-B32F-648F5F1DBDEE}" dt="2024-03-11T04:44:41.784" v="385"/>
          <ac:picMkLst>
            <pc:docMk/>
            <pc:sldMk cId="4017137865" sldId="267"/>
            <ac:picMk id="62" creationId="{126DA316-8ED8-0710-FBF5-E30E3954DFAD}"/>
          </ac:picMkLst>
        </pc:picChg>
        <pc:picChg chg="add del mod">
          <ac:chgData name="Leonie Smith" userId="fed1330f33f5650e" providerId="LiveId" clId="{1B64CF7D-8AA9-4F78-B32F-648F5F1DBDEE}" dt="2024-03-11T04:44:42.872" v="387"/>
          <ac:picMkLst>
            <pc:docMk/>
            <pc:sldMk cId="4017137865" sldId="267"/>
            <ac:picMk id="63" creationId="{4C6A2238-C066-E02A-ECBD-453EE51D1A4B}"/>
          </ac:picMkLst>
        </pc:picChg>
        <pc:picChg chg="add del mod ord">
          <ac:chgData name="Leonie Smith" userId="fed1330f33f5650e" providerId="LiveId" clId="{1B64CF7D-8AA9-4F78-B32F-648F5F1DBDEE}" dt="2024-03-11T04:44:56.392" v="388"/>
          <ac:picMkLst>
            <pc:docMk/>
            <pc:sldMk cId="4017137865" sldId="267"/>
            <ac:picMk id="66" creationId="{1D8EBE04-E8E1-023F-D4C0-ACC9CCCDB625}"/>
          </ac:picMkLst>
        </pc:picChg>
        <pc:picChg chg="add mod">
          <ac:chgData name="Leonie Smith" userId="fed1330f33f5650e" providerId="LiveId" clId="{1B64CF7D-8AA9-4F78-B32F-648F5F1DBDEE}" dt="2024-03-11T04:44:56.392" v="388"/>
          <ac:picMkLst>
            <pc:docMk/>
            <pc:sldMk cId="4017137865" sldId="267"/>
            <ac:picMk id="67" creationId="{5505EA6C-2294-5159-C56A-E95BBEF63FE7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46:10.321" v="397"/>
        <pc:sldMkLst>
          <pc:docMk/>
          <pc:sldMk cId="3137811553" sldId="268"/>
        </pc:sldMkLst>
        <pc:picChg chg="add del mod">
          <ac:chgData name="Leonie Smith" userId="fed1330f33f5650e" providerId="LiveId" clId="{1B64CF7D-8AA9-4F78-B32F-648F5F1DBDEE}" dt="2024-03-11T04:02:56.420" v="177"/>
          <ac:picMkLst>
            <pc:docMk/>
            <pc:sldMk cId="3137811553" sldId="268"/>
            <ac:picMk id="6" creationId="{BB4CAACD-47EC-91B0-DA66-047FB2C82F20}"/>
          </ac:picMkLst>
        </pc:picChg>
        <pc:picChg chg="add del mod ord">
          <ac:chgData name="Leonie Smith" userId="fed1330f33f5650e" providerId="LiveId" clId="{1B64CF7D-8AA9-4F78-B32F-648F5F1DBDEE}" dt="2024-03-11T04:03:01.474" v="178"/>
          <ac:picMkLst>
            <pc:docMk/>
            <pc:sldMk cId="3137811553" sldId="268"/>
            <ac:picMk id="10" creationId="{E1616515-8D19-82B2-E604-48A44094D5AF}"/>
          </ac:picMkLst>
        </pc:picChg>
        <pc:picChg chg="add del mod">
          <ac:chgData name="Leonie Smith" userId="fed1330f33f5650e" providerId="LiveId" clId="{1B64CF7D-8AA9-4F78-B32F-648F5F1DBDEE}" dt="2024-03-11T04:03:03.597" v="180"/>
          <ac:picMkLst>
            <pc:docMk/>
            <pc:sldMk cId="3137811553" sldId="268"/>
            <ac:picMk id="11" creationId="{83B6071C-7CF4-C4FE-3F2C-51C254046FCB}"/>
          </ac:picMkLst>
        </pc:picChg>
        <pc:picChg chg="add del mod ord">
          <ac:chgData name="Leonie Smith" userId="fed1330f33f5650e" providerId="LiveId" clId="{1B64CF7D-8AA9-4F78-B32F-648F5F1DBDEE}" dt="2024-03-11T04:03:16.058" v="181"/>
          <ac:picMkLst>
            <pc:docMk/>
            <pc:sldMk cId="3137811553" sldId="268"/>
            <ac:picMk id="14" creationId="{85A785FF-8703-2258-B364-414CFD70955D}"/>
          </ac:picMkLst>
        </pc:picChg>
        <pc:picChg chg="add del mod">
          <ac:chgData name="Leonie Smith" userId="fed1330f33f5650e" providerId="LiveId" clId="{1B64CF7D-8AA9-4F78-B32F-648F5F1DBDEE}" dt="2024-03-11T04:03:23.017" v="183"/>
          <ac:picMkLst>
            <pc:docMk/>
            <pc:sldMk cId="3137811553" sldId="268"/>
            <ac:picMk id="15" creationId="{A8B25187-EC81-A62B-C2F5-D9DAECFE3AE7}"/>
          </ac:picMkLst>
        </pc:picChg>
        <pc:picChg chg="add del mod ord">
          <ac:chgData name="Leonie Smith" userId="fed1330f33f5650e" providerId="LiveId" clId="{1B64CF7D-8AA9-4F78-B32F-648F5F1DBDEE}" dt="2024-03-11T04:03:28.072" v="184"/>
          <ac:picMkLst>
            <pc:docMk/>
            <pc:sldMk cId="3137811553" sldId="268"/>
            <ac:picMk id="19" creationId="{9514D271-FDC5-50B1-937C-AF5E3118CFFC}"/>
          </ac:picMkLst>
        </pc:picChg>
        <pc:picChg chg="add del mod">
          <ac:chgData name="Leonie Smith" userId="fed1330f33f5650e" providerId="LiveId" clId="{1B64CF7D-8AA9-4F78-B32F-648F5F1DBDEE}" dt="2024-03-11T04:03:29.691" v="186"/>
          <ac:picMkLst>
            <pc:docMk/>
            <pc:sldMk cId="3137811553" sldId="268"/>
            <ac:picMk id="20" creationId="{CA95FE65-90FD-8352-7235-5282805E235F}"/>
          </ac:picMkLst>
        </pc:picChg>
        <pc:picChg chg="add del mod ord">
          <ac:chgData name="Leonie Smith" userId="fed1330f33f5650e" providerId="LiveId" clId="{1B64CF7D-8AA9-4F78-B32F-648F5F1DBDEE}" dt="2024-03-11T04:03:41.583" v="187"/>
          <ac:picMkLst>
            <pc:docMk/>
            <pc:sldMk cId="3137811553" sldId="268"/>
            <ac:picMk id="23" creationId="{7E1DEE3B-DEF3-4015-C372-C0285A08306F}"/>
          </ac:picMkLst>
        </pc:picChg>
        <pc:picChg chg="add del mod">
          <ac:chgData name="Leonie Smith" userId="fed1330f33f5650e" providerId="LiveId" clId="{1B64CF7D-8AA9-4F78-B32F-648F5F1DBDEE}" dt="2024-03-11T04:03:52.765" v="189"/>
          <ac:picMkLst>
            <pc:docMk/>
            <pc:sldMk cId="3137811553" sldId="268"/>
            <ac:picMk id="24" creationId="{9F746BD2-278B-E237-291D-6D82771CBB7F}"/>
          </ac:picMkLst>
        </pc:picChg>
        <pc:picChg chg="add del mod ord">
          <ac:chgData name="Leonie Smith" userId="fed1330f33f5650e" providerId="LiveId" clId="{1B64CF7D-8AA9-4F78-B32F-648F5F1DBDEE}" dt="2024-03-11T04:04:04.712" v="190"/>
          <ac:picMkLst>
            <pc:docMk/>
            <pc:sldMk cId="3137811553" sldId="268"/>
            <ac:picMk id="28" creationId="{4F5A3ECB-AF73-DA2B-F160-7ED7560EDF5B}"/>
          </ac:picMkLst>
        </pc:picChg>
        <pc:picChg chg="add del mod">
          <ac:chgData name="Leonie Smith" userId="fed1330f33f5650e" providerId="LiveId" clId="{1B64CF7D-8AA9-4F78-B32F-648F5F1DBDEE}" dt="2024-03-11T04:04:15.999" v="192"/>
          <ac:picMkLst>
            <pc:docMk/>
            <pc:sldMk cId="3137811553" sldId="268"/>
            <ac:picMk id="29" creationId="{5A5FD904-F2CC-1A30-46D0-DD6A4743EFE0}"/>
          </ac:picMkLst>
        </pc:picChg>
        <pc:picChg chg="add del mod ord">
          <ac:chgData name="Leonie Smith" userId="fed1330f33f5650e" providerId="LiveId" clId="{1B64CF7D-8AA9-4F78-B32F-648F5F1DBDEE}" dt="2024-03-11T04:04:29.481" v="193"/>
          <ac:picMkLst>
            <pc:docMk/>
            <pc:sldMk cId="3137811553" sldId="268"/>
            <ac:picMk id="32" creationId="{D3561949-AF57-879B-5BC3-7C708B3924CD}"/>
          </ac:picMkLst>
        </pc:picChg>
        <pc:picChg chg="add del mod">
          <ac:chgData name="Leonie Smith" userId="fed1330f33f5650e" providerId="LiveId" clId="{1B64CF7D-8AA9-4F78-B32F-648F5F1DBDEE}" dt="2024-03-11T04:45:14.654" v="390"/>
          <ac:picMkLst>
            <pc:docMk/>
            <pc:sldMk cId="3137811553" sldId="268"/>
            <ac:picMk id="33" creationId="{4A85E8A3-8F37-8E9C-7C21-DFF80EAF25FB}"/>
          </ac:picMkLst>
        </pc:picChg>
        <pc:picChg chg="add del mod ord">
          <ac:chgData name="Leonie Smith" userId="fed1330f33f5650e" providerId="LiveId" clId="{1B64CF7D-8AA9-4F78-B32F-648F5F1DBDEE}" dt="2024-03-11T04:45:27.186" v="391"/>
          <ac:picMkLst>
            <pc:docMk/>
            <pc:sldMk cId="3137811553" sldId="268"/>
            <ac:picMk id="39" creationId="{C10A62A6-A3E4-BD1F-08BB-947C689CBF2A}"/>
          </ac:picMkLst>
        </pc:picChg>
        <pc:picChg chg="add del mod">
          <ac:chgData name="Leonie Smith" userId="fed1330f33f5650e" providerId="LiveId" clId="{1B64CF7D-8AA9-4F78-B32F-648F5F1DBDEE}" dt="2024-03-11T04:45:35.138" v="393"/>
          <ac:picMkLst>
            <pc:docMk/>
            <pc:sldMk cId="3137811553" sldId="268"/>
            <ac:picMk id="40" creationId="{4FD67409-FFD8-FF73-C3F1-B7BDD7F6E718}"/>
          </ac:picMkLst>
        </pc:picChg>
        <pc:picChg chg="add del mod ord">
          <ac:chgData name="Leonie Smith" userId="fed1330f33f5650e" providerId="LiveId" clId="{1B64CF7D-8AA9-4F78-B32F-648F5F1DBDEE}" dt="2024-03-11T04:45:47.138" v="394"/>
          <ac:picMkLst>
            <pc:docMk/>
            <pc:sldMk cId="3137811553" sldId="268"/>
            <ac:picMk id="44" creationId="{5BFB4D4D-B1E7-8758-0894-9DDC80E9BD60}"/>
          </ac:picMkLst>
        </pc:picChg>
        <pc:picChg chg="add del mod">
          <ac:chgData name="Leonie Smith" userId="fed1330f33f5650e" providerId="LiveId" clId="{1B64CF7D-8AA9-4F78-B32F-648F5F1DBDEE}" dt="2024-03-11T04:45:58.309" v="396"/>
          <ac:picMkLst>
            <pc:docMk/>
            <pc:sldMk cId="3137811553" sldId="268"/>
            <ac:picMk id="45" creationId="{77ABBA9A-0374-6ABE-F47B-2A8AD0680D87}"/>
          </ac:picMkLst>
        </pc:picChg>
        <pc:picChg chg="add del mod ord">
          <ac:chgData name="Leonie Smith" userId="fed1330f33f5650e" providerId="LiveId" clId="{1B64CF7D-8AA9-4F78-B32F-648F5F1DBDEE}" dt="2024-03-11T04:46:10.321" v="397"/>
          <ac:picMkLst>
            <pc:docMk/>
            <pc:sldMk cId="3137811553" sldId="268"/>
            <ac:picMk id="49" creationId="{E3E3CD6B-2BB1-6DB0-D2D8-DC296B4B59E5}"/>
          </ac:picMkLst>
        </pc:picChg>
        <pc:picChg chg="add mod">
          <ac:chgData name="Leonie Smith" userId="fed1330f33f5650e" providerId="LiveId" clId="{1B64CF7D-8AA9-4F78-B32F-648F5F1DBDEE}" dt="2024-03-11T04:46:10.321" v="397"/>
          <ac:picMkLst>
            <pc:docMk/>
            <pc:sldMk cId="3137811553" sldId="268"/>
            <ac:picMk id="50" creationId="{6CC7BBF5-7A00-382B-E49D-0F45778EEACC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48:36.257" v="409"/>
        <pc:sldMkLst>
          <pc:docMk/>
          <pc:sldMk cId="100491716" sldId="269"/>
        </pc:sldMkLst>
        <pc:picChg chg="add del mod">
          <ac:chgData name="Leonie Smith" userId="fed1330f33f5650e" providerId="LiveId" clId="{1B64CF7D-8AA9-4F78-B32F-648F5F1DBDEE}" dt="2024-03-11T04:09:16.031" v="224"/>
          <ac:picMkLst>
            <pc:docMk/>
            <pc:sldMk cId="100491716" sldId="269"/>
            <ac:picMk id="6" creationId="{46DD2273-5A1A-EDD1-E700-2FF7A94216B7}"/>
          </ac:picMkLst>
        </pc:picChg>
        <pc:picChg chg="add del mod ord">
          <ac:chgData name="Leonie Smith" userId="fed1330f33f5650e" providerId="LiveId" clId="{1B64CF7D-8AA9-4F78-B32F-648F5F1DBDEE}" dt="2024-03-11T04:09:30.864" v="225"/>
          <ac:picMkLst>
            <pc:docMk/>
            <pc:sldMk cId="100491716" sldId="269"/>
            <ac:picMk id="9" creationId="{1CD33F74-3CC4-2546-6DA6-8314C9EB3177}"/>
          </ac:picMkLst>
        </pc:picChg>
        <pc:picChg chg="add del mod">
          <ac:chgData name="Leonie Smith" userId="fed1330f33f5650e" providerId="LiveId" clId="{1B64CF7D-8AA9-4F78-B32F-648F5F1DBDEE}" dt="2024-03-11T04:09:32.379" v="227"/>
          <ac:picMkLst>
            <pc:docMk/>
            <pc:sldMk cId="100491716" sldId="269"/>
            <ac:picMk id="10" creationId="{59952213-33DD-E6C2-CE9C-C34B42503987}"/>
          </ac:picMkLst>
        </pc:picChg>
        <pc:picChg chg="add del mod ord">
          <ac:chgData name="Leonie Smith" userId="fed1330f33f5650e" providerId="LiveId" clId="{1B64CF7D-8AA9-4F78-B32F-648F5F1DBDEE}" dt="2024-03-11T04:09:47.070" v="228"/>
          <ac:picMkLst>
            <pc:docMk/>
            <pc:sldMk cId="100491716" sldId="269"/>
            <ac:picMk id="13" creationId="{8F71EC4F-6D43-AA8A-591F-B766AC1DD864}"/>
          </ac:picMkLst>
        </pc:picChg>
        <pc:picChg chg="add del mod">
          <ac:chgData name="Leonie Smith" userId="fed1330f33f5650e" providerId="LiveId" clId="{1B64CF7D-8AA9-4F78-B32F-648F5F1DBDEE}" dt="2024-03-11T04:09:48.404" v="230"/>
          <ac:picMkLst>
            <pc:docMk/>
            <pc:sldMk cId="100491716" sldId="269"/>
            <ac:picMk id="14" creationId="{4600B2FC-E4A1-A45C-90E3-2F9EF95ECD07}"/>
          </ac:picMkLst>
        </pc:picChg>
        <pc:picChg chg="add del mod ord">
          <ac:chgData name="Leonie Smith" userId="fed1330f33f5650e" providerId="LiveId" clId="{1B64CF7D-8AA9-4F78-B32F-648F5F1DBDEE}" dt="2024-03-11T04:10:04.131" v="231"/>
          <ac:picMkLst>
            <pc:docMk/>
            <pc:sldMk cId="100491716" sldId="269"/>
            <ac:picMk id="17" creationId="{9832B316-11E8-E00B-65D4-98C84DB8DFEC}"/>
          </ac:picMkLst>
        </pc:picChg>
        <pc:picChg chg="add del mod">
          <ac:chgData name="Leonie Smith" userId="fed1330f33f5650e" providerId="LiveId" clId="{1B64CF7D-8AA9-4F78-B32F-648F5F1DBDEE}" dt="2024-03-11T04:10:22.040" v="233"/>
          <ac:picMkLst>
            <pc:docMk/>
            <pc:sldMk cId="100491716" sldId="269"/>
            <ac:picMk id="18" creationId="{08396AB0-01FB-C7AC-7D06-20E5E94F9F95}"/>
          </ac:picMkLst>
        </pc:picChg>
        <pc:picChg chg="add del mod ord">
          <ac:chgData name="Leonie Smith" userId="fed1330f33f5650e" providerId="LiveId" clId="{1B64CF7D-8AA9-4F78-B32F-648F5F1DBDEE}" dt="2024-03-11T04:10:35.831" v="234"/>
          <ac:picMkLst>
            <pc:docMk/>
            <pc:sldMk cId="100491716" sldId="269"/>
            <ac:picMk id="23" creationId="{7C28C4BC-2E03-C7D5-21D2-A7722850C270}"/>
          </ac:picMkLst>
        </pc:picChg>
        <pc:picChg chg="add del mod">
          <ac:chgData name="Leonie Smith" userId="fed1330f33f5650e" providerId="LiveId" clId="{1B64CF7D-8AA9-4F78-B32F-648F5F1DBDEE}" dt="2024-03-11T04:10:37.494" v="236"/>
          <ac:picMkLst>
            <pc:docMk/>
            <pc:sldMk cId="100491716" sldId="269"/>
            <ac:picMk id="24" creationId="{ECCFF55E-F128-D775-35FF-19BE79540EC5}"/>
          </ac:picMkLst>
        </pc:picChg>
        <pc:picChg chg="add del mod ord">
          <ac:chgData name="Leonie Smith" userId="fed1330f33f5650e" providerId="LiveId" clId="{1B64CF7D-8AA9-4F78-B32F-648F5F1DBDEE}" dt="2024-03-11T04:10:52.922" v="237"/>
          <ac:picMkLst>
            <pc:docMk/>
            <pc:sldMk cId="100491716" sldId="269"/>
            <ac:picMk id="27" creationId="{C4CD0DF1-AE3E-0038-F143-DB6830B67FCF}"/>
          </ac:picMkLst>
        </pc:picChg>
        <pc:picChg chg="add del mod">
          <ac:chgData name="Leonie Smith" userId="fed1330f33f5650e" providerId="LiveId" clId="{1B64CF7D-8AA9-4F78-B32F-648F5F1DBDEE}" dt="2024-03-11T04:11:09.135" v="239"/>
          <ac:picMkLst>
            <pc:docMk/>
            <pc:sldMk cId="100491716" sldId="269"/>
            <ac:picMk id="28" creationId="{6B5B9FB2-4842-F1D1-AB69-EC66CADD07BC}"/>
          </ac:picMkLst>
        </pc:picChg>
        <pc:picChg chg="add del mod ord">
          <ac:chgData name="Leonie Smith" userId="fed1330f33f5650e" providerId="LiveId" clId="{1B64CF7D-8AA9-4F78-B32F-648F5F1DBDEE}" dt="2024-03-11T04:11:25.583" v="240"/>
          <ac:picMkLst>
            <pc:docMk/>
            <pc:sldMk cId="100491716" sldId="269"/>
            <ac:picMk id="33" creationId="{4D0A2931-C7DB-E071-3989-E61C6594964C}"/>
          </ac:picMkLst>
        </pc:picChg>
        <pc:picChg chg="add del mod">
          <ac:chgData name="Leonie Smith" userId="fed1330f33f5650e" providerId="LiveId" clId="{1B64CF7D-8AA9-4F78-B32F-648F5F1DBDEE}" dt="2024-03-11T04:47:23.559" v="402"/>
          <ac:picMkLst>
            <pc:docMk/>
            <pc:sldMk cId="100491716" sldId="269"/>
            <ac:picMk id="34" creationId="{502F458B-3C5A-5683-19F1-1402B4646289}"/>
          </ac:picMkLst>
        </pc:picChg>
        <pc:picChg chg="add del mod ord">
          <ac:chgData name="Leonie Smith" userId="fed1330f33f5650e" providerId="LiveId" clId="{1B64CF7D-8AA9-4F78-B32F-648F5F1DBDEE}" dt="2024-03-11T04:47:39.523" v="403"/>
          <ac:picMkLst>
            <pc:docMk/>
            <pc:sldMk cId="100491716" sldId="269"/>
            <ac:picMk id="40" creationId="{8B7310D7-4E1D-5C06-CC7A-B1682DF7C1C8}"/>
          </ac:picMkLst>
        </pc:picChg>
        <pc:picChg chg="add del mod">
          <ac:chgData name="Leonie Smith" userId="fed1330f33f5650e" providerId="LiveId" clId="{1B64CF7D-8AA9-4F78-B32F-648F5F1DBDEE}" dt="2024-03-11T04:47:49.051" v="405"/>
          <ac:picMkLst>
            <pc:docMk/>
            <pc:sldMk cId="100491716" sldId="269"/>
            <ac:picMk id="41" creationId="{86DC2234-B946-51C9-995B-219139D0D0DE}"/>
          </ac:picMkLst>
        </pc:picChg>
        <pc:picChg chg="add del mod ord">
          <ac:chgData name="Leonie Smith" userId="fed1330f33f5650e" providerId="LiveId" clId="{1B64CF7D-8AA9-4F78-B32F-648F5F1DBDEE}" dt="2024-03-11T04:48:04.012" v="406"/>
          <ac:picMkLst>
            <pc:docMk/>
            <pc:sldMk cId="100491716" sldId="269"/>
            <ac:picMk id="45" creationId="{64B771EC-4894-C23B-D8C6-DF84C0D5BC3D}"/>
          </ac:picMkLst>
        </pc:picChg>
        <pc:picChg chg="add del mod">
          <ac:chgData name="Leonie Smith" userId="fed1330f33f5650e" providerId="LiveId" clId="{1B64CF7D-8AA9-4F78-B32F-648F5F1DBDEE}" dt="2024-03-11T04:48:20.604" v="408"/>
          <ac:picMkLst>
            <pc:docMk/>
            <pc:sldMk cId="100491716" sldId="269"/>
            <ac:picMk id="46" creationId="{18FC6134-4D19-8B8F-54EB-9E9C935045B7}"/>
          </ac:picMkLst>
        </pc:picChg>
        <pc:picChg chg="add del mod ord">
          <ac:chgData name="Leonie Smith" userId="fed1330f33f5650e" providerId="LiveId" clId="{1B64CF7D-8AA9-4F78-B32F-648F5F1DBDEE}" dt="2024-03-11T04:48:36.257" v="409"/>
          <ac:picMkLst>
            <pc:docMk/>
            <pc:sldMk cId="100491716" sldId="269"/>
            <ac:picMk id="51" creationId="{7D6457B2-DC0F-8833-87A4-C7C9E748D756}"/>
          </ac:picMkLst>
        </pc:picChg>
        <pc:picChg chg="add mod">
          <ac:chgData name="Leonie Smith" userId="fed1330f33f5650e" providerId="LiveId" clId="{1B64CF7D-8AA9-4F78-B32F-648F5F1DBDEE}" dt="2024-03-11T04:48:36.257" v="409"/>
          <ac:picMkLst>
            <pc:docMk/>
            <pc:sldMk cId="100491716" sldId="269"/>
            <ac:picMk id="52" creationId="{E63E6997-4A4D-5A89-E8F6-356C83034353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13:43.058" v="244"/>
        <pc:sldMkLst>
          <pc:docMk/>
          <pc:sldMk cId="1922139011" sldId="281"/>
        </pc:sldMkLst>
        <pc:picChg chg="add del mod">
          <ac:chgData name="Leonie Smith" userId="fed1330f33f5650e" providerId="LiveId" clId="{1B64CF7D-8AA9-4F78-B32F-648F5F1DBDEE}" dt="2024-03-11T04:13:23.679" v="243"/>
          <ac:picMkLst>
            <pc:docMk/>
            <pc:sldMk cId="1922139011" sldId="281"/>
            <ac:picMk id="7" creationId="{4F24306D-2A80-D8F8-5CC9-18403A940689}"/>
          </ac:picMkLst>
        </pc:picChg>
        <pc:picChg chg="add del mod ord">
          <ac:chgData name="Leonie Smith" userId="fed1330f33f5650e" providerId="LiveId" clId="{1B64CF7D-8AA9-4F78-B32F-648F5F1DBDEE}" dt="2024-03-11T04:13:43.058" v="244"/>
          <ac:picMkLst>
            <pc:docMk/>
            <pc:sldMk cId="1922139011" sldId="281"/>
            <ac:picMk id="10" creationId="{CE66865B-901F-A4B4-A68C-EA1AC10DC92F}"/>
          </ac:picMkLst>
        </pc:picChg>
        <pc:picChg chg="add mod">
          <ac:chgData name="Leonie Smith" userId="fed1330f33f5650e" providerId="LiveId" clId="{1B64CF7D-8AA9-4F78-B32F-648F5F1DBDEE}" dt="2024-03-11T04:13:43.058" v="244"/>
          <ac:picMkLst>
            <pc:docMk/>
            <pc:sldMk cId="1922139011" sldId="281"/>
            <ac:picMk id="11" creationId="{CE20DF5C-020B-E716-D275-8FEB20CDF7B1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16:18.808" v="269"/>
        <pc:sldMkLst>
          <pc:docMk/>
          <pc:sldMk cId="3166251957" sldId="283"/>
        </pc:sldMkLst>
        <pc:picChg chg="add del mod">
          <ac:chgData name="Leonie Smith" userId="fed1330f33f5650e" providerId="LiveId" clId="{1B64CF7D-8AA9-4F78-B32F-648F5F1DBDEE}" dt="2024-03-11T04:14:51.013" v="247"/>
          <ac:picMkLst>
            <pc:docMk/>
            <pc:sldMk cId="3166251957" sldId="283"/>
            <ac:picMk id="6" creationId="{95151F41-49B2-E3C5-D331-E973DFDDE158}"/>
          </ac:picMkLst>
        </pc:picChg>
        <pc:picChg chg="add del mod ord">
          <ac:chgData name="Leonie Smith" userId="fed1330f33f5650e" providerId="LiveId" clId="{1B64CF7D-8AA9-4F78-B32F-648F5F1DBDEE}" dt="2024-03-11T04:14:59.512" v="248"/>
          <ac:picMkLst>
            <pc:docMk/>
            <pc:sldMk cId="3166251957" sldId="283"/>
            <ac:picMk id="9" creationId="{A06FF1FD-820B-0C15-1983-3D2B8F613BC0}"/>
          </ac:picMkLst>
        </pc:picChg>
        <pc:picChg chg="add del mod">
          <ac:chgData name="Leonie Smith" userId="fed1330f33f5650e" providerId="LiveId" clId="{1B64CF7D-8AA9-4F78-B32F-648F5F1DBDEE}" dt="2024-03-11T04:15:00.688" v="250"/>
          <ac:picMkLst>
            <pc:docMk/>
            <pc:sldMk cId="3166251957" sldId="283"/>
            <ac:picMk id="10" creationId="{EFF6C79F-960D-6398-1003-3E8E63004D60}"/>
          </ac:picMkLst>
        </pc:picChg>
        <pc:picChg chg="add del mod ord">
          <ac:chgData name="Leonie Smith" userId="fed1330f33f5650e" providerId="LiveId" clId="{1B64CF7D-8AA9-4F78-B32F-648F5F1DBDEE}" dt="2024-03-11T04:15:07.888" v="251"/>
          <ac:picMkLst>
            <pc:docMk/>
            <pc:sldMk cId="3166251957" sldId="283"/>
            <ac:picMk id="13" creationId="{B4BA81A3-B8B5-219D-9BC0-F49467765655}"/>
          </ac:picMkLst>
        </pc:picChg>
        <pc:picChg chg="add del mod">
          <ac:chgData name="Leonie Smith" userId="fed1330f33f5650e" providerId="LiveId" clId="{1B64CF7D-8AA9-4F78-B32F-648F5F1DBDEE}" dt="2024-03-11T04:15:08.942" v="253"/>
          <ac:picMkLst>
            <pc:docMk/>
            <pc:sldMk cId="3166251957" sldId="283"/>
            <ac:picMk id="14" creationId="{C2B86424-09C1-D15B-1644-56A859A815D8}"/>
          </ac:picMkLst>
        </pc:picChg>
        <pc:picChg chg="add del mod ord">
          <ac:chgData name="Leonie Smith" userId="fed1330f33f5650e" providerId="LiveId" clId="{1B64CF7D-8AA9-4F78-B32F-648F5F1DBDEE}" dt="2024-03-11T04:15:22.062" v="254"/>
          <ac:picMkLst>
            <pc:docMk/>
            <pc:sldMk cId="3166251957" sldId="283"/>
            <ac:picMk id="17" creationId="{34E7796F-8ECA-DF74-950E-6FE5BFF226AB}"/>
          </ac:picMkLst>
        </pc:picChg>
        <pc:picChg chg="add del mod">
          <ac:chgData name="Leonie Smith" userId="fed1330f33f5650e" providerId="LiveId" clId="{1B64CF7D-8AA9-4F78-B32F-648F5F1DBDEE}" dt="2024-03-11T04:15:23.814" v="256"/>
          <ac:picMkLst>
            <pc:docMk/>
            <pc:sldMk cId="3166251957" sldId="283"/>
            <ac:picMk id="18" creationId="{4DB75727-9B07-273E-0469-79A55566059C}"/>
          </ac:picMkLst>
        </pc:picChg>
        <pc:picChg chg="add del mod ord">
          <ac:chgData name="Leonie Smith" userId="fed1330f33f5650e" providerId="LiveId" clId="{1B64CF7D-8AA9-4F78-B32F-648F5F1DBDEE}" dt="2024-03-11T04:15:29.147" v="257"/>
          <ac:picMkLst>
            <pc:docMk/>
            <pc:sldMk cId="3166251957" sldId="283"/>
            <ac:picMk id="21" creationId="{1F152C7E-CE85-AA7B-0C18-12105EA73423}"/>
          </ac:picMkLst>
        </pc:picChg>
        <pc:picChg chg="add del mod">
          <ac:chgData name="Leonie Smith" userId="fed1330f33f5650e" providerId="LiveId" clId="{1B64CF7D-8AA9-4F78-B32F-648F5F1DBDEE}" dt="2024-03-11T04:15:30.381" v="259"/>
          <ac:picMkLst>
            <pc:docMk/>
            <pc:sldMk cId="3166251957" sldId="283"/>
            <ac:picMk id="22" creationId="{E7CDF7D8-EE72-9A4E-773B-872C56DEE05B}"/>
          </ac:picMkLst>
        </pc:picChg>
        <pc:picChg chg="add del mod ord">
          <ac:chgData name="Leonie Smith" userId="fed1330f33f5650e" providerId="LiveId" clId="{1B64CF7D-8AA9-4F78-B32F-648F5F1DBDEE}" dt="2024-03-11T04:15:37.563" v="260"/>
          <ac:picMkLst>
            <pc:docMk/>
            <pc:sldMk cId="3166251957" sldId="283"/>
            <ac:picMk id="25" creationId="{A04186DA-08D4-1691-1A5E-755016DA4EB2}"/>
          </ac:picMkLst>
        </pc:picChg>
        <pc:picChg chg="add del mod">
          <ac:chgData name="Leonie Smith" userId="fed1330f33f5650e" providerId="LiveId" clId="{1B64CF7D-8AA9-4F78-B32F-648F5F1DBDEE}" dt="2024-03-11T04:15:38.752" v="262"/>
          <ac:picMkLst>
            <pc:docMk/>
            <pc:sldMk cId="3166251957" sldId="283"/>
            <ac:picMk id="26" creationId="{9BF9AC04-236A-41AD-48A0-84AF0805BECC}"/>
          </ac:picMkLst>
        </pc:picChg>
        <pc:picChg chg="add del mod ord">
          <ac:chgData name="Leonie Smith" userId="fed1330f33f5650e" providerId="LiveId" clId="{1B64CF7D-8AA9-4F78-B32F-648F5F1DBDEE}" dt="2024-03-11T04:15:48.877" v="263"/>
          <ac:picMkLst>
            <pc:docMk/>
            <pc:sldMk cId="3166251957" sldId="283"/>
            <ac:picMk id="29" creationId="{07F6443C-27EB-B164-D390-3CAF648CFA24}"/>
          </ac:picMkLst>
        </pc:picChg>
        <pc:picChg chg="add del mod">
          <ac:chgData name="Leonie Smith" userId="fed1330f33f5650e" providerId="LiveId" clId="{1B64CF7D-8AA9-4F78-B32F-648F5F1DBDEE}" dt="2024-03-11T04:15:50.692" v="265"/>
          <ac:picMkLst>
            <pc:docMk/>
            <pc:sldMk cId="3166251957" sldId="283"/>
            <ac:picMk id="30" creationId="{50AD162C-6B67-728C-4844-2B0ACE90F7DF}"/>
          </ac:picMkLst>
        </pc:picChg>
        <pc:picChg chg="add del mod ord">
          <ac:chgData name="Leonie Smith" userId="fed1330f33f5650e" providerId="LiveId" clId="{1B64CF7D-8AA9-4F78-B32F-648F5F1DBDEE}" dt="2024-03-11T04:15:58.386" v="266"/>
          <ac:picMkLst>
            <pc:docMk/>
            <pc:sldMk cId="3166251957" sldId="283"/>
            <ac:picMk id="33" creationId="{45512C5F-23E6-0C54-1412-2D2E6A96FA4F}"/>
          </ac:picMkLst>
        </pc:picChg>
        <pc:picChg chg="add del mod">
          <ac:chgData name="Leonie Smith" userId="fed1330f33f5650e" providerId="LiveId" clId="{1B64CF7D-8AA9-4F78-B32F-648F5F1DBDEE}" dt="2024-03-11T04:16:04.961" v="268"/>
          <ac:picMkLst>
            <pc:docMk/>
            <pc:sldMk cId="3166251957" sldId="283"/>
            <ac:picMk id="34" creationId="{F6C96469-7991-C719-E684-5F37F6F8039A}"/>
          </ac:picMkLst>
        </pc:picChg>
        <pc:picChg chg="add del mod ord">
          <ac:chgData name="Leonie Smith" userId="fed1330f33f5650e" providerId="LiveId" clId="{1B64CF7D-8AA9-4F78-B32F-648F5F1DBDEE}" dt="2024-03-11T04:16:18.808" v="269"/>
          <ac:picMkLst>
            <pc:docMk/>
            <pc:sldMk cId="3166251957" sldId="283"/>
            <ac:picMk id="37" creationId="{C25A0344-FB44-DC21-452A-E329B8D82888}"/>
          </ac:picMkLst>
        </pc:picChg>
        <pc:picChg chg="add mod">
          <ac:chgData name="Leonie Smith" userId="fed1330f33f5650e" providerId="LiveId" clId="{1B64CF7D-8AA9-4F78-B32F-648F5F1DBDEE}" dt="2024-03-11T04:16:18.808" v="269"/>
          <ac:picMkLst>
            <pc:docMk/>
            <pc:sldMk cId="3166251957" sldId="283"/>
            <ac:picMk id="38" creationId="{9FDCC901-C428-C3C7-2879-125F78369E9F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17:49.219" v="273"/>
        <pc:sldMkLst>
          <pc:docMk/>
          <pc:sldMk cId="1522780631" sldId="285"/>
        </pc:sldMkLst>
        <pc:picChg chg="add del mod">
          <ac:chgData name="Leonie Smith" userId="fed1330f33f5650e" providerId="LiveId" clId="{1B64CF7D-8AA9-4F78-B32F-648F5F1DBDEE}" dt="2024-03-11T04:17:34.433" v="272"/>
          <ac:picMkLst>
            <pc:docMk/>
            <pc:sldMk cId="1522780631" sldId="285"/>
            <ac:picMk id="7" creationId="{D1889393-0233-9009-D33B-5CCCC6CB5999}"/>
          </ac:picMkLst>
        </pc:picChg>
        <pc:picChg chg="add del mod ord">
          <ac:chgData name="Leonie Smith" userId="fed1330f33f5650e" providerId="LiveId" clId="{1B64CF7D-8AA9-4F78-B32F-648F5F1DBDEE}" dt="2024-03-11T04:17:49.219" v="273"/>
          <ac:picMkLst>
            <pc:docMk/>
            <pc:sldMk cId="1522780631" sldId="285"/>
            <ac:picMk id="12" creationId="{D8420273-77D8-722D-4862-003306E7C7F6}"/>
          </ac:picMkLst>
        </pc:picChg>
        <pc:picChg chg="add mod">
          <ac:chgData name="Leonie Smith" userId="fed1330f33f5650e" providerId="LiveId" clId="{1B64CF7D-8AA9-4F78-B32F-648F5F1DBDEE}" dt="2024-03-11T04:17:49.219" v="273"/>
          <ac:picMkLst>
            <pc:docMk/>
            <pc:sldMk cId="1522780631" sldId="285"/>
            <ac:picMk id="13" creationId="{2127CCBD-6139-273A-66E9-4FFE3A8AEED5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19:06.482" v="277"/>
        <pc:sldMkLst>
          <pc:docMk/>
          <pc:sldMk cId="2332778949" sldId="287"/>
        </pc:sldMkLst>
        <pc:picChg chg="add del mod">
          <ac:chgData name="Leonie Smith" userId="fed1330f33f5650e" providerId="LiveId" clId="{1B64CF7D-8AA9-4F78-B32F-648F5F1DBDEE}" dt="2024-03-11T04:18:50.318" v="276"/>
          <ac:picMkLst>
            <pc:docMk/>
            <pc:sldMk cId="2332778949" sldId="287"/>
            <ac:picMk id="8" creationId="{CD095561-F210-AFB3-7E6D-58199C7ED322}"/>
          </ac:picMkLst>
        </pc:picChg>
        <pc:picChg chg="add del mod ord">
          <ac:chgData name="Leonie Smith" userId="fed1330f33f5650e" providerId="LiveId" clId="{1B64CF7D-8AA9-4F78-B32F-648F5F1DBDEE}" dt="2024-03-11T04:19:06.482" v="277"/>
          <ac:picMkLst>
            <pc:docMk/>
            <pc:sldMk cId="2332778949" sldId="287"/>
            <ac:picMk id="13" creationId="{EF6ED771-FA18-6C8C-470D-A00181A8271D}"/>
          </ac:picMkLst>
        </pc:picChg>
        <pc:picChg chg="add mod">
          <ac:chgData name="Leonie Smith" userId="fed1330f33f5650e" providerId="LiveId" clId="{1B64CF7D-8AA9-4F78-B32F-648F5F1DBDEE}" dt="2024-03-11T04:19:06.482" v="277"/>
          <ac:picMkLst>
            <pc:docMk/>
            <pc:sldMk cId="2332778949" sldId="287"/>
            <ac:picMk id="14" creationId="{9AE9236D-1B96-504E-3356-084830EC6E1B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20:02.689" v="284"/>
        <pc:sldMkLst>
          <pc:docMk/>
          <pc:sldMk cId="3153919605" sldId="289"/>
        </pc:sldMkLst>
        <pc:picChg chg="add del mod">
          <ac:chgData name="Leonie Smith" userId="fed1330f33f5650e" providerId="LiveId" clId="{1B64CF7D-8AA9-4F78-B32F-648F5F1DBDEE}" dt="2024-03-11T04:19:43.630" v="280"/>
          <ac:picMkLst>
            <pc:docMk/>
            <pc:sldMk cId="3153919605" sldId="289"/>
            <ac:picMk id="6" creationId="{1E02C79D-E72C-16B6-2B93-9F9003BB0E5C}"/>
          </ac:picMkLst>
        </pc:picChg>
        <pc:picChg chg="add del mod ord">
          <ac:chgData name="Leonie Smith" userId="fed1330f33f5650e" providerId="LiveId" clId="{1B64CF7D-8AA9-4F78-B32F-648F5F1DBDEE}" dt="2024-03-11T04:19:49.220" v="281"/>
          <ac:picMkLst>
            <pc:docMk/>
            <pc:sldMk cId="3153919605" sldId="289"/>
            <ac:picMk id="9" creationId="{CE9B1B8D-B9E4-84B5-1B90-0CD805765A2C}"/>
          </ac:picMkLst>
        </pc:picChg>
        <pc:picChg chg="add del mod">
          <ac:chgData name="Leonie Smith" userId="fed1330f33f5650e" providerId="LiveId" clId="{1B64CF7D-8AA9-4F78-B32F-648F5F1DBDEE}" dt="2024-03-11T04:19:50.455" v="283"/>
          <ac:picMkLst>
            <pc:docMk/>
            <pc:sldMk cId="3153919605" sldId="289"/>
            <ac:picMk id="10" creationId="{994CC7A5-652C-C67A-12D1-EADB3E47F16A}"/>
          </ac:picMkLst>
        </pc:picChg>
        <pc:picChg chg="add del mod ord">
          <ac:chgData name="Leonie Smith" userId="fed1330f33f5650e" providerId="LiveId" clId="{1B64CF7D-8AA9-4F78-B32F-648F5F1DBDEE}" dt="2024-03-11T04:20:02.689" v="284"/>
          <ac:picMkLst>
            <pc:docMk/>
            <pc:sldMk cId="3153919605" sldId="289"/>
            <ac:picMk id="13" creationId="{456DE325-12E1-63E9-EC53-B77EAA56E459}"/>
          </ac:picMkLst>
        </pc:picChg>
        <pc:picChg chg="add mod">
          <ac:chgData name="Leonie Smith" userId="fed1330f33f5650e" providerId="LiveId" clId="{1B64CF7D-8AA9-4F78-B32F-648F5F1DBDEE}" dt="2024-03-11T04:20:02.689" v="284"/>
          <ac:picMkLst>
            <pc:docMk/>
            <pc:sldMk cId="3153919605" sldId="289"/>
            <ac:picMk id="14" creationId="{98BFB43D-6304-E8FD-E07A-D8935B413C92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22:35.927" v="300"/>
        <pc:sldMkLst>
          <pc:docMk/>
          <pc:sldMk cId="1878919862" sldId="291"/>
        </pc:sldMkLst>
        <pc:picChg chg="add del mod">
          <ac:chgData name="Leonie Smith" userId="fed1330f33f5650e" providerId="LiveId" clId="{1B64CF7D-8AA9-4F78-B32F-648F5F1DBDEE}" dt="2024-03-11T04:20:51.902" v="287"/>
          <ac:picMkLst>
            <pc:docMk/>
            <pc:sldMk cId="1878919862" sldId="291"/>
            <ac:picMk id="6" creationId="{359A46E6-9427-93CD-B439-EAC252CF1206}"/>
          </ac:picMkLst>
        </pc:picChg>
        <pc:picChg chg="add del mod ord">
          <ac:chgData name="Leonie Smith" userId="fed1330f33f5650e" providerId="LiveId" clId="{1B64CF7D-8AA9-4F78-B32F-648F5F1DBDEE}" dt="2024-03-11T04:20:57.343" v="288"/>
          <ac:picMkLst>
            <pc:docMk/>
            <pc:sldMk cId="1878919862" sldId="291"/>
            <ac:picMk id="10" creationId="{E723459F-E0FD-5E0B-08FB-E27BBCE5D0D3}"/>
          </ac:picMkLst>
        </pc:picChg>
        <pc:picChg chg="add del mod">
          <ac:chgData name="Leonie Smith" userId="fed1330f33f5650e" providerId="LiveId" clId="{1B64CF7D-8AA9-4F78-B32F-648F5F1DBDEE}" dt="2024-03-11T04:20:58.462" v="290"/>
          <ac:picMkLst>
            <pc:docMk/>
            <pc:sldMk cId="1878919862" sldId="291"/>
            <ac:picMk id="11" creationId="{14D8F568-8E46-F7CC-4E5E-E75099AD6B5B}"/>
          </ac:picMkLst>
        </pc:picChg>
        <pc:picChg chg="add del mod ord">
          <ac:chgData name="Leonie Smith" userId="fed1330f33f5650e" providerId="LiveId" clId="{1B64CF7D-8AA9-4F78-B32F-648F5F1DBDEE}" dt="2024-03-11T04:21:13.312" v="291"/>
          <ac:picMkLst>
            <pc:docMk/>
            <pc:sldMk cId="1878919862" sldId="291"/>
            <ac:picMk id="14" creationId="{D164695A-56C6-E972-A03B-3CD920B95497}"/>
          </ac:picMkLst>
        </pc:picChg>
        <pc:picChg chg="add del mod">
          <ac:chgData name="Leonie Smith" userId="fed1330f33f5650e" providerId="LiveId" clId="{1B64CF7D-8AA9-4F78-B32F-648F5F1DBDEE}" dt="2024-03-11T04:21:27.385" v="293"/>
          <ac:picMkLst>
            <pc:docMk/>
            <pc:sldMk cId="1878919862" sldId="291"/>
            <ac:picMk id="15" creationId="{7720E744-FF8F-7A3F-53D5-D6C4CF749409}"/>
          </ac:picMkLst>
        </pc:picChg>
        <pc:picChg chg="add del mod ord">
          <ac:chgData name="Leonie Smith" userId="fed1330f33f5650e" providerId="LiveId" clId="{1B64CF7D-8AA9-4F78-B32F-648F5F1DBDEE}" dt="2024-03-11T04:21:36.292" v="294"/>
          <ac:picMkLst>
            <pc:docMk/>
            <pc:sldMk cId="1878919862" sldId="291"/>
            <ac:picMk id="19" creationId="{FCB508D9-5776-C8E5-2882-5CC53BC08A3E}"/>
          </ac:picMkLst>
        </pc:picChg>
        <pc:picChg chg="add del mod">
          <ac:chgData name="Leonie Smith" userId="fed1330f33f5650e" providerId="LiveId" clId="{1B64CF7D-8AA9-4F78-B32F-648F5F1DBDEE}" dt="2024-03-11T04:21:52.221" v="296"/>
          <ac:picMkLst>
            <pc:docMk/>
            <pc:sldMk cId="1878919862" sldId="291"/>
            <ac:picMk id="20" creationId="{A1841229-A680-A4B4-B43E-827F768E51FA}"/>
          </ac:picMkLst>
        </pc:picChg>
        <pc:picChg chg="add del mod ord">
          <ac:chgData name="Leonie Smith" userId="fed1330f33f5650e" providerId="LiveId" clId="{1B64CF7D-8AA9-4F78-B32F-648F5F1DBDEE}" dt="2024-03-11T04:22:06.580" v="297"/>
          <ac:picMkLst>
            <pc:docMk/>
            <pc:sldMk cId="1878919862" sldId="291"/>
            <ac:picMk id="23" creationId="{54004314-E76E-8F93-CA88-9221806B3018}"/>
          </ac:picMkLst>
        </pc:picChg>
        <pc:picChg chg="add del mod">
          <ac:chgData name="Leonie Smith" userId="fed1330f33f5650e" providerId="LiveId" clId="{1B64CF7D-8AA9-4F78-B32F-648F5F1DBDEE}" dt="2024-03-11T04:22:21.287" v="299"/>
          <ac:picMkLst>
            <pc:docMk/>
            <pc:sldMk cId="1878919862" sldId="291"/>
            <ac:picMk id="24" creationId="{94610F90-F6EB-A72F-F787-6271D8E94E74}"/>
          </ac:picMkLst>
        </pc:picChg>
        <pc:picChg chg="add del mod ord">
          <ac:chgData name="Leonie Smith" userId="fed1330f33f5650e" providerId="LiveId" clId="{1B64CF7D-8AA9-4F78-B32F-648F5F1DBDEE}" dt="2024-03-11T04:22:35.927" v="300"/>
          <ac:picMkLst>
            <pc:docMk/>
            <pc:sldMk cId="1878919862" sldId="291"/>
            <ac:picMk id="29" creationId="{F77DA77F-66AB-E3BB-9D80-156F7A22238F}"/>
          </ac:picMkLst>
        </pc:picChg>
        <pc:picChg chg="add mod">
          <ac:chgData name="Leonie Smith" userId="fed1330f33f5650e" providerId="LiveId" clId="{1B64CF7D-8AA9-4F78-B32F-648F5F1DBDEE}" dt="2024-03-11T04:22:35.927" v="300"/>
          <ac:picMkLst>
            <pc:docMk/>
            <pc:sldMk cId="1878919862" sldId="291"/>
            <ac:picMk id="30" creationId="{7535AFFE-4C58-64B3-6A2E-C26BAB431AB6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31:20.161" v="346"/>
        <pc:sldMkLst>
          <pc:docMk/>
          <pc:sldMk cId="2219299321" sldId="293"/>
        </pc:sldMkLst>
        <pc:picChg chg="add del mod">
          <ac:chgData name="Leonie Smith" userId="fed1330f33f5650e" providerId="LiveId" clId="{1B64CF7D-8AA9-4F78-B32F-648F5F1DBDEE}" dt="2024-03-11T04:23:51.673" v="303"/>
          <ac:picMkLst>
            <pc:docMk/>
            <pc:sldMk cId="2219299321" sldId="293"/>
            <ac:picMk id="7" creationId="{065F5406-8B2B-3484-4DD0-7089FD948DB0}"/>
          </ac:picMkLst>
        </pc:picChg>
        <pc:picChg chg="add del mod ord">
          <ac:chgData name="Leonie Smith" userId="fed1330f33f5650e" providerId="LiveId" clId="{1B64CF7D-8AA9-4F78-B32F-648F5F1DBDEE}" dt="2024-03-11T04:23:57.412" v="304"/>
          <ac:picMkLst>
            <pc:docMk/>
            <pc:sldMk cId="2219299321" sldId="293"/>
            <ac:picMk id="10" creationId="{393CEC87-199E-2FED-2D83-6AC520D97061}"/>
          </ac:picMkLst>
        </pc:picChg>
        <pc:picChg chg="add del mod">
          <ac:chgData name="Leonie Smith" userId="fed1330f33f5650e" providerId="LiveId" clId="{1B64CF7D-8AA9-4F78-B32F-648F5F1DBDEE}" dt="2024-03-11T04:24:19.669" v="306"/>
          <ac:picMkLst>
            <pc:docMk/>
            <pc:sldMk cId="2219299321" sldId="293"/>
            <ac:picMk id="11" creationId="{D4E1BF59-F052-DB63-9C6D-3B206F0B67DB}"/>
          </ac:picMkLst>
        </pc:picChg>
        <pc:picChg chg="add del mod ord">
          <ac:chgData name="Leonie Smith" userId="fed1330f33f5650e" providerId="LiveId" clId="{1B64CF7D-8AA9-4F78-B32F-648F5F1DBDEE}" dt="2024-03-11T04:24:36.225" v="307"/>
          <ac:picMkLst>
            <pc:docMk/>
            <pc:sldMk cId="2219299321" sldId="293"/>
            <ac:picMk id="14" creationId="{19EFEF80-1F7A-374D-8285-63AC7497A63F}"/>
          </ac:picMkLst>
        </pc:picChg>
        <pc:picChg chg="add del mod">
          <ac:chgData name="Leonie Smith" userId="fed1330f33f5650e" providerId="LiveId" clId="{1B64CF7D-8AA9-4F78-B32F-648F5F1DBDEE}" dt="2024-03-11T04:24:54.349" v="309"/>
          <ac:picMkLst>
            <pc:docMk/>
            <pc:sldMk cId="2219299321" sldId="293"/>
            <ac:picMk id="15" creationId="{D572E4FB-0C69-823B-A17D-E7B4990C78D3}"/>
          </ac:picMkLst>
        </pc:picChg>
        <pc:picChg chg="add del mod ord">
          <ac:chgData name="Leonie Smith" userId="fed1330f33f5650e" providerId="LiveId" clId="{1B64CF7D-8AA9-4F78-B32F-648F5F1DBDEE}" dt="2024-03-11T04:25:04.446" v="310"/>
          <ac:picMkLst>
            <pc:docMk/>
            <pc:sldMk cId="2219299321" sldId="293"/>
            <ac:picMk id="20" creationId="{E3AC366E-DBD6-2A51-3F66-1A76B8FBEA7F}"/>
          </ac:picMkLst>
        </pc:picChg>
        <pc:picChg chg="add del mod">
          <ac:chgData name="Leonie Smith" userId="fed1330f33f5650e" providerId="LiveId" clId="{1B64CF7D-8AA9-4F78-B32F-648F5F1DBDEE}" dt="2024-03-11T04:25:05.875" v="312"/>
          <ac:picMkLst>
            <pc:docMk/>
            <pc:sldMk cId="2219299321" sldId="293"/>
            <ac:picMk id="21" creationId="{C0EB6B85-1243-036F-AA14-964CA9957B1E}"/>
          </ac:picMkLst>
        </pc:picChg>
        <pc:picChg chg="add del mod ord">
          <ac:chgData name="Leonie Smith" userId="fed1330f33f5650e" providerId="LiveId" clId="{1B64CF7D-8AA9-4F78-B32F-648F5F1DBDEE}" dt="2024-03-11T04:25:22.599" v="313"/>
          <ac:picMkLst>
            <pc:docMk/>
            <pc:sldMk cId="2219299321" sldId="293"/>
            <ac:picMk id="24" creationId="{BF89EB0A-599F-57B3-4E86-92247D66F858}"/>
          </ac:picMkLst>
        </pc:picChg>
        <pc:picChg chg="add del mod">
          <ac:chgData name="Leonie Smith" userId="fed1330f33f5650e" providerId="LiveId" clId="{1B64CF7D-8AA9-4F78-B32F-648F5F1DBDEE}" dt="2024-03-11T04:25:40.751" v="315"/>
          <ac:picMkLst>
            <pc:docMk/>
            <pc:sldMk cId="2219299321" sldId="293"/>
            <ac:picMk id="25" creationId="{C5E01D67-D21A-0ADB-FA1D-6BC53F7EA204}"/>
          </ac:picMkLst>
        </pc:picChg>
        <pc:picChg chg="add del mod ord">
          <ac:chgData name="Leonie Smith" userId="fed1330f33f5650e" providerId="LiveId" clId="{1B64CF7D-8AA9-4F78-B32F-648F5F1DBDEE}" dt="2024-03-11T04:25:57.929" v="316"/>
          <ac:picMkLst>
            <pc:docMk/>
            <pc:sldMk cId="2219299321" sldId="293"/>
            <ac:picMk id="30" creationId="{0F75104D-7AA2-31C6-A2AE-93488C9C4559}"/>
          </ac:picMkLst>
        </pc:picChg>
        <pc:picChg chg="add del mod">
          <ac:chgData name="Leonie Smith" userId="fed1330f33f5650e" providerId="LiveId" clId="{1B64CF7D-8AA9-4F78-B32F-648F5F1DBDEE}" dt="2024-03-11T04:26:07.103" v="318"/>
          <ac:picMkLst>
            <pc:docMk/>
            <pc:sldMk cId="2219299321" sldId="293"/>
            <ac:picMk id="31" creationId="{0325C898-4B0B-6F97-946A-E3A0CD69BBD1}"/>
          </ac:picMkLst>
        </pc:picChg>
        <pc:picChg chg="add del mod ord">
          <ac:chgData name="Leonie Smith" userId="fed1330f33f5650e" providerId="LiveId" clId="{1B64CF7D-8AA9-4F78-B32F-648F5F1DBDEE}" dt="2024-03-11T04:26:22.936" v="319"/>
          <ac:picMkLst>
            <pc:docMk/>
            <pc:sldMk cId="2219299321" sldId="293"/>
            <ac:picMk id="35" creationId="{9524792C-8E68-C40D-DA3B-A4B53F7ACE99}"/>
          </ac:picMkLst>
        </pc:picChg>
        <pc:picChg chg="add del mod">
          <ac:chgData name="Leonie Smith" userId="fed1330f33f5650e" providerId="LiveId" clId="{1B64CF7D-8AA9-4F78-B32F-648F5F1DBDEE}" dt="2024-03-11T04:26:37.923" v="321"/>
          <ac:picMkLst>
            <pc:docMk/>
            <pc:sldMk cId="2219299321" sldId="293"/>
            <ac:picMk id="36" creationId="{3BECCBDF-5F52-140F-82CE-B94C11409124}"/>
          </ac:picMkLst>
        </pc:picChg>
        <pc:picChg chg="add del mod ord">
          <ac:chgData name="Leonie Smith" userId="fed1330f33f5650e" providerId="LiveId" clId="{1B64CF7D-8AA9-4F78-B32F-648F5F1DBDEE}" dt="2024-03-11T04:26:54.252" v="322"/>
          <ac:picMkLst>
            <pc:docMk/>
            <pc:sldMk cId="2219299321" sldId="293"/>
            <ac:picMk id="40" creationId="{0E757D21-1EE3-BF8B-D030-27874F7F1BC2}"/>
          </ac:picMkLst>
        </pc:picChg>
        <pc:picChg chg="add del mod">
          <ac:chgData name="Leonie Smith" userId="fed1330f33f5650e" providerId="LiveId" clId="{1B64CF7D-8AA9-4F78-B32F-648F5F1DBDEE}" dt="2024-03-11T04:27:12.295" v="324"/>
          <ac:picMkLst>
            <pc:docMk/>
            <pc:sldMk cId="2219299321" sldId="293"/>
            <ac:picMk id="41" creationId="{21378FDE-BED0-C863-9707-F43DB2045D4E}"/>
          </ac:picMkLst>
        </pc:picChg>
        <pc:picChg chg="add del mod ord">
          <ac:chgData name="Leonie Smith" userId="fed1330f33f5650e" providerId="LiveId" clId="{1B64CF7D-8AA9-4F78-B32F-648F5F1DBDEE}" dt="2024-03-11T04:27:29.109" v="325"/>
          <ac:picMkLst>
            <pc:docMk/>
            <pc:sldMk cId="2219299321" sldId="293"/>
            <ac:picMk id="46" creationId="{0F8C66E0-3FA4-5E68-49E3-FE401A331CE4}"/>
          </ac:picMkLst>
        </pc:picChg>
        <pc:picChg chg="add del mod">
          <ac:chgData name="Leonie Smith" userId="fed1330f33f5650e" providerId="LiveId" clId="{1B64CF7D-8AA9-4F78-B32F-648F5F1DBDEE}" dt="2024-03-11T04:27:46.710" v="327"/>
          <ac:picMkLst>
            <pc:docMk/>
            <pc:sldMk cId="2219299321" sldId="293"/>
            <ac:picMk id="47" creationId="{580FD4FF-F01D-77AD-9A49-B7F66AD7B8E6}"/>
          </ac:picMkLst>
        </pc:picChg>
        <pc:picChg chg="add del mod ord">
          <ac:chgData name="Leonie Smith" userId="fed1330f33f5650e" providerId="LiveId" clId="{1B64CF7D-8AA9-4F78-B32F-648F5F1DBDEE}" dt="2024-03-11T04:28:04.481" v="328"/>
          <ac:picMkLst>
            <pc:docMk/>
            <pc:sldMk cId="2219299321" sldId="293"/>
            <ac:picMk id="52" creationId="{5419DE85-1F4C-238D-431D-167E27CB499B}"/>
          </ac:picMkLst>
        </pc:picChg>
        <pc:picChg chg="add del mod">
          <ac:chgData name="Leonie Smith" userId="fed1330f33f5650e" providerId="LiveId" clId="{1B64CF7D-8AA9-4F78-B32F-648F5F1DBDEE}" dt="2024-03-11T04:28:25.425" v="330"/>
          <ac:picMkLst>
            <pc:docMk/>
            <pc:sldMk cId="2219299321" sldId="293"/>
            <ac:picMk id="53" creationId="{7FB55A87-8DCC-808E-F0D1-7D72271ABEB7}"/>
          </ac:picMkLst>
        </pc:picChg>
        <pc:picChg chg="add del mod ord">
          <ac:chgData name="Leonie Smith" userId="fed1330f33f5650e" providerId="LiveId" clId="{1B64CF7D-8AA9-4F78-B32F-648F5F1DBDEE}" dt="2024-03-11T04:28:41.991" v="331"/>
          <ac:picMkLst>
            <pc:docMk/>
            <pc:sldMk cId="2219299321" sldId="293"/>
            <ac:picMk id="58" creationId="{8BC9C91F-83FF-BE0D-C8A5-CC8DF8616411}"/>
          </ac:picMkLst>
        </pc:picChg>
        <pc:picChg chg="add del mod">
          <ac:chgData name="Leonie Smith" userId="fed1330f33f5650e" providerId="LiveId" clId="{1B64CF7D-8AA9-4F78-B32F-648F5F1DBDEE}" dt="2024-03-11T04:28:56.281" v="333"/>
          <ac:picMkLst>
            <pc:docMk/>
            <pc:sldMk cId="2219299321" sldId="293"/>
            <ac:picMk id="59" creationId="{5115C7A8-3BB2-D2F7-A879-4159796741BF}"/>
          </ac:picMkLst>
        </pc:picChg>
        <pc:picChg chg="add del mod ord">
          <ac:chgData name="Leonie Smith" userId="fed1330f33f5650e" providerId="LiveId" clId="{1B64CF7D-8AA9-4F78-B32F-648F5F1DBDEE}" dt="2024-03-11T04:29:14.050" v="334"/>
          <ac:picMkLst>
            <pc:docMk/>
            <pc:sldMk cId="2219299321" sldId="293"/>
            <ac:picMk id="63" creationId="{B9068D76-B253-1322-8563-73555094C7DB}"/>
          </ac:picMkLst>
        </pc:picChg>
        <pc:picChg chg="add del mod">
          <ac:chgData name="Leonie Smith" userId="fed1330f33f5650e" providerId="LiveId" clId="{1B64CF7D-8AA9-4F78-B32F-648F5F1DBDEE}" dt="2024-03-11T04:29:30.440" v="336"/>
          <ac:picMkLst>
            <pc:docMk/>
            <pc:sldMk cId="2219299321" sldId="293"/>
            <ac:picMk id="64" creationId="{875BCB80-961F-848B-1049-2E7ADD66AB3D}"/>
          </ac:picMkLst>
        </pc:picChg>
        <pc:picChg chg="add del mod ord">
          <ac:chgData name="Leonie Smith" userId="fed1330f33f5650e" providerId="LiveId" clId="{1B64CF7D-8AA9-4F78-B32F-648F5F1DBDEE}" dt="2024-03-11T04:29:48.443" v="337"/>
          <ac:picMkLst>
            <pc:docMk/>
            <pc:sldMk cId="2219299321" sldId="293"/>
            <ac:picMk id="68" creationId="{2E266D0F-CE5B-3617-9C24-0E464B228230}"/>
          </ac:picMkLst>
        </pc:picChg>
        <pc:picChg chg="add del mod">
          <ac:chgData name="Leonie Smith" userId="fed1330f33f5650e" providerId="LiveId" clId="{1B64CF7D-8AA9-4F78-B32F-648F5F1DBDEE}" dt="2024-03-11T04:29:54.470" v="339"/>
          <ac:picMkLst>
            <pc:docMk/>
            <pc:sldMk cId="2219299321" sldId="293"/>
            <ac:picMk id="69" creationId="{A5BE4F2F-D0AE-B7BF-6EF7-A80921DE2DF2}"/>
          </ac:picMkLst>
        </pc:picChg>
        <pc:picChg chg="add del mod ord">
          <ac:chgData name="Leonie Smith" userId="fed1330f33f5650e" providerId="LiveId" clId="{1B64CF7D-8AA9-4F78-B32F-648F5F1DBDEE}" dt="2024-03-11T04:30:12.004" v="340"/>
          <ac:picMkLst>
            <pc:docMk/>
            <pc:sldMk cId="2219299321" sldId="293"/>
            <ac:picMk id="72" creationId="{194CDCC1-6DD6-CF67-B08A-B27D2563E3B1}"/>
          </ac:picMkLst>
        </pc:picChg>
        <pc:picChg chg="add del mod">
          <ac:chgData name="Leonie Smith" userId="fed1330f33f5650e" providerId="LiveId" clId="{1B64CF7D-8AA9-4F78-B32F-648F5F1DBDEE}" dt="2024-03-11T04:30:48.850" v="342"/>
          <ac:picMkLst>
            <pc:docMk/>
            <pc:sldMk cId="2219299321" sldId="293"/>
            <ac:picMk id="73" creationId="{38313A26-8DAC-C4E5-73A6-CF0C3F827C1D}"/>
          </ac:picMkLst>
        </pc:picChg>
        <pc:picChg chg="add del mod ord">
          <ac:chgData name="Leonie Smith" userId="fed1330f33f5650e" providerId="LiveId" clId="{1B64CF7D-8AA9-4F78-B32F-648F5F1DBDEE}" dt="2024-03-11T04:31:01.009" v="343"/>
          <ac:picMkLst>
            <pc:docMk/>
            <pc:sldMk cId="2219299321" sldId="293"/>
            <ac:picMk id="79" creationId="{FAFA7411-5DA3-FB01-03AA-E254138B800C}"/>
          </ac:picMkLst>
        </pc:picChg>
        <pc:picChg chg="add del mod">
          <ac:chgData name="Leonie Smith" userId="fed1330f33f5650e" providerId="LiveId" clId="{1B64CF7D-8AA9-4F78-B32F-648F5F1DBDEE}" dt="2024-03-11T04:31:02.580" v="345"/>
          <ac:picMkLst>
            <pc:docMk/>
            <pc:sldMk cId="2219299321" sldId="293"/>
            <ac:picMk id="80" creationId="{0C9EF393-DCF5-2D09-BCE8-22AAA03CFFE7}"/>
          </ac:picMkLst>
        </pc:picChg>
        <pc:picChg chg="add del mod ord">
          <ac:chgData name="Leonie Smith" userId="fed1330f33f5650e" providerId="LiveId" clId="{1B64CF7D-8AA9-4F78-B32F-648F5F1DBDEE}" dt="2024-03-11T04:31:20.161" v="346"/>
          <ac:picMkLst>
            <pc:docMk/>
            <pc:sldMk cId="2219299321" sldId="293"/>
            <ac:picMk id="83" creationId="{52A3DD1A-B9E9-FB38-E526-DA5E0E515631}"/>
          </ac:picMkLst>
        </pc:picChg>
        <pc:picChg chg="add mod">
          <ac:chgData name="Leonie Smith" userId="fed1330f33f5650e" providerId="LiveId" clId="{1B64CF7D-8AA9-4F78-B32F-648F5F1DBDEE}" dt="2024-03-11T04:31:20.161" v="346"/>
          <ac:picMkLst>
            <pc:docMk/>
            <pc:sldMk cId="2219299321" sldId="293"/>
            <ac:picMk id="84" creationId="{D0744D9F-B762-84BD-B295-C3861E668649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32:51.960" v="350"/>
        <pc:sldMkLst>
          <pc:docMk/>
          <pc:sldMk cId="3279066978" sldId="295"/>
        </pc:sldMkLst>
        <pc:picChg chg="add del mod">
          <ac:chgData name="Leonie Smith" userId="fed1330f33f5650e" providerId="LiveId" clId="{1B64CF7D-8AA9-4F78-B32F-648F5F1DBDEE}" dt="2024-03-11T04:32:36.603" v="349"/>
          <ac:picMkLst>
            <pc:docMk/>
            <pc:sldMk cId="3279066978" sldId="295"/>
            <ac:picMk id="8" creationId="{265F2A63-A012-0BC9-5727-B9F50C2DEFAE}"/>
          </ac:picMkLst>
        </pc:picChg>
        <pc:picChg chg="add del mod ord">
          <ac:chgData name="Leonie Smith" userId="fed1330f33f5650e" providerId="LiveId" clId="{1B64CF7D-8AA9-4F78-B32F-648F5F1DBDEE}" dt="2024-03-11T04:32:51.960" v="350"/>
          <ac:picMkLst>
            <pc:docMk/>
            <pc:sldMk cId="3279066978" sldId="295"/>
            <ac:picMk id="13" creationId="{884730FF-3770-1B7B-3562-984ADF8AE37A}"/>
          </ac:picMkLst>
        </pc:picChg>
        <pc:picChg chg="add mod">
          <ac:chgData name="Leonie Smith" userId="fed1330f33f5650e" providerId="LiveId" clId="{1B64CF7D-8AA9-4F78-B32F-648F5F1DBDEE}" dt="2024-03-11T04:32:51.960" v="350"/>
          <ac:picMkLst>
            <pc:docMk/>
            <pc:sldMk cId="3279066978" sldId="295"/>
            <ac:picMk id="14" creationId="{FF26F168-3B08-BC64-0D99-75277B008D73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34:29.649" v="360"/>
        <pc:sldMkLst>
          <pc:docMk/>
          <pc:sldMk cId="2806517399" sldId="297"/>
        </pc:sldMkLst>
        <pc:picChg chg="add del mod">
          <ac:chgData name="Leonie Smith" userId="fed1330f33f5650e" providerId="LiveId" clId="{1B64CF7D-8AA9-4F78-B32F-648F5F1DBDEE}" dt="2024-03-11T04:33:32.810" v="353"/>
          <ac:picMkLst>
            <pc:docMk/>
            <pc:sldMk cId="2806517399" sldId="297"/>
            <ac:picMk id="7" creationId="{A11969C6-AD68-3A14-6D82-1B42821695B4}"/>
          </ac:picMkLst>
        </pc:picChg>
        <pc:picChg chg="add del mod ord">
          <ac:chgData name="Leonie Smith" userId="fed1330f33f5650e" providerId="LiveId" clId="{1B64CF7D-8AA9-4F78-B32F-648F5F1DBDEE}" dt="2024-03-11T04:33:44.476" v="354"/>
          <ac:picMkLst>
            <pc:docMk/>
            <pc:sldMk cId="2806517399" sldId="297"/>
            <ac:picMk id="12" creationId="{FD0709A9-310F-2DA6-3296-5A2428A734B0}"/>
          </ac:picMkLst>
        </pc:picChg>
        <pc:picChg chg="add del mod">
          <ac:chgData name="Leonie Smith" userId="fed1330f33f5650e" providerId="LiveId" clId="{1B64CF7D-8AA9-4F78-B32F-648F5F1DBDEE}" dt="2024-03-11T04:33:59.455" v="356"/>
          <ac:picMkLst>
            <pc:docMk/>
            <pc:sldMk cId="2806517399" sldId="297"/>
            <ac:picMk id="13" creationId="{D9B77E54-2046-DE50-BAA0-2E93BC1A957F}"/>
          </ac:picMkLst>
        </pc:picChg>
        <pc:picChg chg="add del mod ord">
          <ac:chgData name="Leonie Smith" userId="fed1330f33f5650e" providerId="LiveId" clId="{1B64CF7D-8AA9-4F78-B32F-648F5F1DBDEE}" dt="2024-03-11T04:34:11.150" v="357"/>
          <ac:picMkLst>
            <pc:docMk/>
            <pc:sldMk cId="2806517399" sldId="297"/>
            <ac:picMk id="18" creationId="{978CFA93-D0F7-799A-5FC5-7CCA3CE9573C}"/>
          </ac:picMkLst>
        </pc:picChg>
        <pc:picChg chg="add del mod">
          <ac:chgData name="Leonie Smith" userId="fed1330f33f5650e" providerId="LiveId" clId="{1B64CF7D-8AA9-4F78-B32F-648F5F1DBDEE}" dt="2024-03-11T04:34:18.501" v="359"/>
          <ac:picMkLst>
            <pc:docMk/>
            <pc:sldMk cId="2806517399" sldId="297"/>
            <ac:picMk id="19" creationId="{86BB0821-A388-6DEC-8916-1F727C2F7F36}"/>
          </ac:picMkLst>
        </pc:picChg>
        <pc:picChg chg="add del mod ord">
          <ac:chgData name="Leonie Smith" userId="fed1330f33f5650e" providerId="LiveId" clId="{1B64CF7D-8AA9-4F78-B32F-648F5F1DBDEE}" dt="2024-03-11T04:34:29.649" v="360"/>
          <ac:picMkLst>
            <pc:docMk/>
            <pc:sldMk cId="2806517399" sldId="297"/>
            <ac:picMk id="23" creationId="{A996E73E-FE5E-C335-A595-54A3DE3BF856}"/>
          </ac:picMkLst>
        </pc:picChg>
        <pc:picChg chg="add mod">
          <ac:chgData name="Leonie Smith" userId="fed1330f33f5650e" providerId="LiveId" clId="{1B64CF7D-8AA9-4F78-B32F-648F5F1DBDEE}" dt="2024-03-11T04:34:29.649" v="360"/>
          <ac:picMkLst>
            <pc:docMk/>
            <pc:sldMk cId="2806517399" sldId="297"/>
            <ac:picMk id="24" creationId="{A55CF427-8D53-1532-A8DE-FFC4DA03F298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36:13.740" v="364"/>
        <pc:sldMkLst>
          <pc:docMk/>
          <pc:sldMk cId="3842078667" sldId="299"/>
        </pc:sldMkLst>
        <pc:picChg chg="add del mod">
          <ac:chgData name="Leonie Smith" userId="fed1330f33f5650e" providerId="LiveId" clId="{1B64CF7D-8AA9-4F78-B32F-648F5F1DBDEE}" dt="2024-03-11T04:35:58.775" v="363"/>
          <ac:picMkLst>
            <pc:docMk/>
            <pc:sldMk cId="3842078667" sldId="299"/>
            <ac:picMk id="5" creationId="{56DDC4E4-AC4B-A582-BEA6-BBAF714C469F}"/>
          </ac:picMkLst>
        </pc:picChg>
        <pc:picChg chg="add del mod ord">
          <ac:chgData name="Leonie Smith" userId="fed1330f33f5650e" providerId="LiveId" clId="{1B64CF7D-8AA9-4F78-B32F-648F5F1DBDEE}" dt="2024-03-11T04:36:13.740" v="364"/>
          <ac:picMkLst>
            <pc:docMk/>
            <pc:sldMk cId="3842078667" sldId="299"/>
            <ac:picMk id="10" creationId="{12A174C9-FB50-90A8-68B5-8258974308DA}"/>
          </ac:picMkLst>
        </pc:picChg>
        <pc:picChg chg="add mod">
          <ac:chgData name="Leonie Smith" userId="fed1330f33f5650e" providerId="LiveId" clId="{1B64CF7D-8AA9-4F78-B32F-648F5F1DBDEE}" dt="2024-03-11T04:36:13.740" v="364"/>
          <ac:picMkLst>
            <pc:docMk/>
            <pc:sldMk cId="3842078667" sldId="299"/>
            <ac:picMk id="11" creationId="{BD7246CB-2D7F-EA5F-4EE6-4F1C870DA9D4}"/>
          </ac:picMkLst>
        </pc:picChg>
      </pc:sldChg>
      <pc:sldChg chg="addSp delSp modSp mod modTransition modAnim">
        <pc:chgData name="Leonie Smith" userId="fed1330f33f5650e" providerId="LiveId" clId="{1B64CF7D-8AA9-4F78-B32F-648F5F1DBDEE}" dt="2024-03-11T04:46:57.408" v="400"/>
        <pc:sldMkLst>
          <pc:docMk/>
          <pc:sldMk cId="837304107" sldId="302"/>
        </pc:sldMkLst>
        <pc:picChg chg="add del mod">
          <ac:chgData name="Leonie Smith" userId="fed1330f33f5650e" providerId="LiveId" clId="{1B64CF7D-8AA9-4F78-B32F-648F5F1DBDEE}" dt="2024-03-11T04:05:12.054" v="196"/>
          <ac:picMkLst>
            <pc:docMk/>
            <pc:sldMk cId="837304107" sldId="302"/>
            <ac:picMk id="6" creationId="{7D7EB47B-CF61-2C93-5838-4329FF64592F}"/>
          </ac:picMkLst>
        </pc:picChg>
        <pc:picChg chg="add del mod ord">
          <ac:chgData name="Leonie Smith" userId="fed1330f33f5650e" providerId="LiveId" clId="{1B64CF7D-8AA9-4F78-B32F-648F5F1DBDEE}" dt="2024-03-11T04:05:21.770" v="197"/>
          <ac:picMkLst>
            <pc:docMk/>
            <pc:sldMk cId="837304107" sldId="302"/>
            <ac:picMk id="10" creationId="{2A1D867D-C22B-686F-3C3D-DE7B77CE8090}"/>
          </ac:picMkLst>
        </pc:picChg>
        <pc:picChg chg="add del mod">
          <ac:chgData name="Leonie Smith" userId="fed1330f33f5650e" providerId="LiveId" clId="{1B64CF7D-8AA9-4F78-B32F-648F5F1DBDEE}" dt="2024-03-11T04:05:22.992" v="199"/>
          <ac:picMkLst>
            <pc:docMk/>
            <pc:sldMk cId="837304107" sldId="302"/>
            <ac:picMk id="11" creationId="{EF0CB199-5FCD-0D39-038A-4DA372D0AEFA}"/>
          </ac:picMkLst>
        </pc:picChg>
        <pc:picChg chg="add del mod ord">
          <ac:chgData name="Leonie Smith" userId="fed1330f33f5650e" providerId="LiveId" clId="{1B64CF7D-8AA9-4F78-B32F-648F5F1DBDEE}" dt="2024-03-11T04:05:39.566" v="200"/>
          <ac:picMkLst>
            <pc:docMk/>
            <pc:sldMk cId="837304107" sldId="302"/>
            <ac:picMk id="14" creationId="{6781D341-8D3F-F6E9-6D2E-99F93022B6D4}"/>
          </ac:picMkLst>
        </pc:picChg>
        <pc:picChg chg="add del mod">
          <ac:chgData name="Leonie Smith" userId="fed1330f33f5650e" providerId="LiveId" clId="{1B64CF7D-8AA9-4F78-B32F-648F5F1DBDEE}" dt="2024-03-11T04:05:57.527" v="202"/>
          <ac:picMkLst>
            <pc:docMk/>
            <pc:sldMk cId="837304107" sldId="302"/>
            <ac:picMk id="15" creationId="{06F8AE85-1771-6ACF-1B82-23827B6DA655}"/>
          </ac:picMkLst>
        </pc:picChg>
        <pc:picChg chg="add del mod ord">
          <ac:chgData name="Leonie Smith" userId="fed1330f33f5650e" providerId="LiveId" clId="{1B64CF7D-8AA9-4F78-B32F-648F5F1DBDEE}" dt="2024-03-11T04:06:12.230" v="203"/>
          <ac:picMkLst>
            <pc:docMk/>
            <pc:sldMk cId="837304107" sldId="302"/>
            <ac:picMk id="20" creationId="{44428533-EA67-27FF-8B6D-C4E7FB08B80E}"/>
          </ac:picMkLst>
        </pc:picChg>
        <pc:picChg chg="add del mod">
          <ac:chgData name="Leonie Smith" userId="fed1330f33f5650e" providerId="LiveId" clId="{1B64CF7D-8AA9-4F78-B32F-648F5F1DBDEE}" dt="2024-03-11T04:06:13.585" v="205"/>
          <ac:picMkLst>
            <pc:docMk/>
            <pc:sldMk cId="837304107" sldId="302"/>
            <ac:picMk id="21" creationId="{9F92EAE4-34E5-59DD-62AD-8510617EFD8F}"/>
          </ac:picMkLst>
        </pc:picChg>
        <pc:picChg chg="add del mod ord">
          <ac:chgData name="Leonie Smith" userId="fed1330f33f5650e" providerId="LiveId" clId="{1B64CF7D-8AA9-4F78-B32F-648F5F1DBDEE}" dt="2024-03-11T04:06:28.976" v="206"/>
          <ac:picMkLst>
            <pc:docMk/>
            <pc:sldMk cId="837304107" sldId="302"/>
            <ac:picMk id="24" creationId="{BC05889D-514A-C73E-1B8E-F51441D5A1A7}"/>
          </ac:picMkLst>
        </pc:picChg>
        <pc:picChg chg="add del mod">
          <ac:chgData name="Leonie Smith" userId="fed1330f33f5650e" providerId="LiveId" clId="{1B64CF7D-8AA9-4F78-B32F-648F5F1DBDEE}" dt="2024-03-11T04:06:34.194" v="208"/>
          <ac:picMkLst>
            <pc:docMk/>
            <pc:sldMk cId="837304107" sldId="302"/>
            <ac:picMk id="25" creationId="{E55DBAD9-CC3F-6E4F-D1CA-150B5111BFCD}"/>
          </ac:picMkLst>
        </pc:picChg>
        <pc:picChg chg="add del mod ord">
          <ac:chgData name="Leonie Smith" userId="fed1330f33f5650e" providerId="LiveId" clId="{1B64CF7D-8AA9-4F78-B32F-648F5F1DBDEE}" dt="2024-03-11T04:06:50.389" v="209"/>
          <ac:picMkLst>
            <pc:docMk/>
            <pc:sldMk cId="837304107" sldId="302"/>
            <ac:picMk id="29" creationId="{B3050679-85BE-1655-9FEE-CB719DCC90E0}"/>
          </ac:picMkLst>
        </pc:picChg>
        <pc:picChg chg="add del mod">
          <ac:chgData name="Leonie Smith" userId="fed1330f33f5650e" providerId="LiveId" clId="{1B64CF7D-8AA9-4F78-B32F-648F5F1DBDEE}" dt="2024-03-11T04:07:07.399" v="211"/>
          <ac:picMkLst>
            <pc:docMk/>
            <pc:sldMk cId="837304107" sldId="302"/>
            <ac:picMk id="30" creationId="{1AB00074-24F5-4D00-1800-D05EF97B668F}"/>
          </ac:picMkLst>
        </pc:picChg>
        <pc:picChg chg="add del mod ord">
          <ac:chgData name="Leonie Smith" userId="fed1330f33f5650e" providerId="LiveId" clId="{1B64CF7D-8AA9-4F78-B32F-648F5F1DBDEE}" dt="2024-03-11T04:07:24.331" v="212"/>
          <ac:picMkLst>
            <pc:docMk/>
            <pc:sldMk cId="837304107" sldId="302"/>
            <ac:picMk id="35" creationId="{49048E68-6EFD-B841-FBE9-CB02EBC44007}"/>
          </ac:picMkLst>
        </pc:picChg>
        <pc:picChg chg="add del mod">
          <ac:chgData name="Leonie Smith" userId="fed1330f33f5650e" providerId="LiveId" clId="{1B64CF7D-8AA9-4F78-B32F-648F5F1DBDEE}" dt="2024-03-11T04:07:31.694" v="214"/>
          <ac:picMkLst>
            <pc:docMk/>
            <pc:sldMk cId="837304107" sldId="302"/>
            <ac:picMk id="36" creationId="{2797BB0B-534D-177B-13CB-25BEECD61749}"/>
          </ac:picMkLst>
        </pc:picChg>
        <pc:picChg chg="add del mod ord">
          <ac:chgData name="Leonie Smith" userId="fed1330f33f5650e" providerId="LiveId" clId="{1B64CF7D-8AA9-4F78-B32F-648F5F1DBDEE}" dt="2024-03-11T04:07:41.162" v="215"/>
          <ac:picMkLst>
            <pc:docMk/>
            <pc:sldMk cId="837304107" sldId="302"/>
            <ac:picMk id="40" creationId="{5986889C-50C7-5AFD-8FD0-58834816838C}"/>
          </ac:picMkLst>
        </pc:picChg>
        <pc:picChg chg="add del mod">
          <ac:chgData name="Leonie Smith" userId="fed1330f33f5650e" providerId="LiveId" clId="{1B64CF7D-8AA9-4F78-B32F-648F5F1DBDEE}" dt="2024-03-11T04:07:42.351" v="217"/>
          <ac:picMkLst>
            <pc:docMk/>
            <pc:sldMk cId="837304107" sldId="302"/>
            <ac:picMk id="41" creationId="{6523BDEB-3058-3EF8-88D8-A71827B0E308}"/>
          </ac:picMkLst>
        </pc:picChg>
        <pc:picChg chg="add del mod ord">
          <ac:chgData name="Leonie Smith" userId="fed1330f33f5650e" providerId="LiveId" clId="{1B64CF7D-8AA9-4F78-B32F-648F5F1DBDEE}" dt="2024-03-11T04:08:00.035" v="218"/>
          <ac:picMkLst>
            <pc:docMk/>
            <pc:sldMk cId="837304107" sldId="302"/>
            <ac:picMk id="44" creationId="{144468A5-2D5A-47AF-988F-CC47018A1D89}"/>
          </ac:picMkLst>
        </pc:picChg>
        <pc:picChg chg="add del mod">
          <ac:chgData name="Leonie Smith" userId="fed1330f33f5650e" providerId="LiveId" clId="{1B64CF7D-8AA9-4F78-B32F-648F5F1DBDEE}" dt="2024-03-11T04:08:18.497" v="220"/>
          <ac:picMkLst>
            <pc:docMk/>
            <pc:sldMk cId="837304107" sldId="302"/>
            <ac:picMk id="45" creationId="{7D2EACDA-C816-66C7-5C76-27BB352E560B}"/>
          </ac:picMkLst>
        </pc:picChg>
        <pc:picChg chg="add del mod ord">
          <ac:chgData name="Leonie Smith" userId="fed1330f33f5650e" providerId="LiveId" clId="{1B64CF7D-8AA9-4F78-B32F-648F5F1DBDEE}" dt="2024-03-11T04:08:36.757" v="221"/>
          <ac:picMkLst>
            <pc:docMk/>
            <pc:sldMk cId="837304107" sldId="302"/>
            <ac:picMk id="50" creationId="{7407F0D4-CF92-30FC-4907-B5111BA29E62}"/>
          </ac:picMkLst>
        </pc:picChg>
        <pc:picChg chg="add del mod">
          <ac:chgData name="Leonie Smith" userId="fed1330f33f5650e" providerId="LiveId" clId="{1B64CF7D-8AA9-4F78-B32F-648F5F1DBDEE}" dt="2024-03-11T04:46:39.624" v="399"/>
          <ac:picMkLst>
            <pc:docMk/>
            <pc:sldMk cId="837304107" sldId="302"/>
            <ac:picMk id="51" creationId="{05776EE5-EA8A-2332-40DC-CDDBC19ED315}"/>
          </ac:picMkLst>
        </pc:picChg>
        <pc:picChg chg="add del mod ord">
          <ac:chgData name="Leonie Smith" userId="fed1330f33f5650e" providerId="LiveId" clId="{1B64CF7D-8AA9-4F78-B32F-648F5F1DBDEE}" dt="2024-03-11T04:46:57.408" v="400"/>
          <ac:picMkLst>
            <pc:docMk/>
            <pc:sldMk cId="837304107" sldId="302"/>
            <ac:picMk id="58" creationId="{3831AB99-192B-48FE-1B4E-CA80CC96049D}"/>
          </ac:picMkLst>
        </pc:picChg>
        <pc:picChg chg="add mod">
          <ac:chgData name="Leonie Smith" userId="fed1330f33f5650e" providerId="LiveId" clId="{1B64CF7D-8AA9-4F78-B32F-648F5F1DBDEE}" dt="2024-03-11T04:46:57.408" v="400"/>
          <ac:picMkLst>
            <pc:docMk/>
            <pc:sldMk cId="837304107" sldId="302"/>
            <ac:picMk id="59" creationId="{5D9C270C-D4A1-DF80-F6C0-C7340C9F002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6D16108-A6ED-6C60-9411-ACDCDDC73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"/>
    </mc:Choice>
    <mc:Fallback xmlns="">
      <p:transition spd="slow" advTm="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4200B-3846-783D-A251-391ECE0D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865" y="0"/>
            <a:ext cx="127098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BA1F77-4732-0F0C-8C6A-2F0CCFC8E1F1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5,16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asked them, “What are you discussing so intently as you walk along?”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stood still, with sadness on their faces.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A392F-4D8E-A5D5-9195-4A2F9DB1BEC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उनसे पूछा, “ये क्या बातें हैं, जो तुम चलते-चलते आपस में करते हो?” वे उदास से खड़े रह गए।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D496300-A417-3FC5-FCBE-0A0B42071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3"/>
    </mc:Choice>
    <mc:Fallback xmlns="">
      <p:transition spd="slow" advTm="1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68425-4884-6051-9AC9-4CEA4291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21575" y="1"/>
            <a:ext cx="133135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E8965-0C6E-D83B-08FF-25C7FBAD2AEF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One of them, named Cleopas, asked Him, “Are You the only visitor to Jerusalem who does not know the things that have happened there in recent days?”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CDD8B-1EB4-E01C-4EE7-C61978AA1F4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यह सुनकर, उनमें से क्लियुपास नामक एक व्यक्ति ने कहा, “क्या तू यरूशलेम में अकेला परदेशी है; जो नहीं जानता, कि इन दिनों में उसमें क्या-क्या हुआ है?”</a:t>
            </a:r>
            <a:endParaRPr lang="en-IN" sz="3600" dirty="0"/>
          </a:p>
        </p:txBody>
      </p:sp>
      <p:pic>
        <p:nvPicPr>
          <p:cNvPr id="100" name="Audio 99">
            <a:hlinkClick r:id="" action="ppaction://media"/>
            <a:extLst>
              <a:ext uri="{FF2B5EF4-FFF2-40B4-BE49-F238E27FC236}">
                <a16:creationId xmlns:a16="http://schemas.microsoft.com/office/drawing/2014/main" id="{5D039F05-209A-1D4D-32AC-87D4AA975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7"/>
    </mc:Choice>
    <mc:Fallback xmlns="">
      <p:transition spd="slow" advTm="1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38473-7B71-A99D-BDE9-4ECC5FCE3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75079"/>
            <a:ext cx="12192000" cy="7133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A82E2-CD8C-E75E-2479-CE6DC4F653FC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“What things?” He asked.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“The events involving Jesus of Nazareth,” they answered. “This man was a prophet, powerful in speech and action before God and all the people.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8265D-C22D-7D5C-7517-A98CA79D0DC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उनसे पूछा, “कौन सी बातें?” उन्होंने उससे कहा, “यीशु नासरी के विषय में जो परमेश्वर और सब लोगों के निकट काम और वचन में सामर्थी भविष्यद्वक्ता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था।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1DB5495-BA45-33E4-D5B9-67E8EA7E1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9"/>
    </mc:Choice>
    <mc:Fallback xmlns="">
      <p:transition spd="slow" advTm="17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2A3B5-57A9-42FE-BE38-27386DA80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82199" y="0"/>
            <a:ext cx="123563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B9E92-92B6-E4BE-D9CA-25FB2D412A50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Our chief priests and rulers delivered Him up to the sentence of death, and they crucified Him.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4D558-EAAA-90AE-0613-693282CDE42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प्रधान याजकों और हमारे सरदारों ने उसे पकड़वा दिया, कि उस पर मृत्यु की आज्ञा दी जाए; और उसे क्रूस पर चढ़वाया।</a:t>
            </a:r>
            <a:endParaRPr lang="en-IN" sz="32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A65FB25-44E2-5F24-619F-45FECBABC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8"/>
    </mc:Choice>
    <mc:Fallback xmlns="">
      <p:transition spd="slow" advTm="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ECB26-BD08-B45C-0255-DB1BD3F7F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504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3DB33-947C-002D-4DA8-F92045D8ED1D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we were hoping He was the One who would redeem Israel. And besides all this, it is the third day since these things took place.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3DE94-F0C2-324C-2E26-17B95A6874E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हमें आशा थी, कि यही इस्राएल को छुटकारा देगा, और इन सब बातों के सिवाय इस घटना को हुए तीसरा दिन है।</a:t>
            </a:r>
            <a:endParaRPr lang="en-IN" sz="3600" dirty="0"/>
          </a:p>
        </p:txBody>
      </p:sp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5505EA6C-2294-5159-C56A-E95BBEF63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7"/>
    </mc:Choice>
    <mc:Fallback xmlns="">
      <p:transition spd="slow" advTm="1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61BF7-E074-03CC-F3E8-277F2D2C4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481"/>
            <a:ext cx="12192000" cy="7061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5EF38-A614-CD21-3B15-09AA2738EEE8}"/>
              </a:ext>
            </a:extLst>
          </p:cNvPr>
          <p:cNvSpPr txBox="1"/>
          <p:nvPr/>
        </p:nvSpPr>
        <p:spPr>
          <a:xfrm>
            <a:off x="579456" y="3933734"/>
            <a:ext cx="6065808" cy="17931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एम्मॉस का रस्ता - लूका 24:13-35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7B557-BAD9-DC37-0C00-86F1FBDF4D99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21335A-B651-F448-7DE8-3C13AE743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95"/>
            <a:ext cx="12192000" cy="7113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D39AC7-AF88-512A-6891-8BBC59932303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Furthermore, some of our women astounded us. They were at the tomb early this morning,</a:t>
            </a:r>
            <a:endParaRPr lang="en-IN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BBB2A-491E-87EF-64D0-F93917723D1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हम में से कई स्त्रियों ने भी हमें आश्चर्य में डाल दिया है, जो भोर को कब्र पर गई थीं।</a:t>
            </a:r>
            <a:endParaRPr lang="en-IN" sz="3600" dirty="0"/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6CC7BBF5-7A00-382B-E49D-0F45778EE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0"/>
    </mc:Choice>
    <mc:Fallback xmlns="">
      <p:transition spd="slow" advTm="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1F3ED-E264-30CF-1992-D33F71A9F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627"/>
            <a:ext cx="12192001" cy="6890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4CCA0D-30B4-8A36-0700-0C77E83CE4A0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they did not find His body. They came and told us they had seen a vision of angels, who said that Jesus was alive.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C92FA-2A65-1C65-B767-654B91AD6C0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जब उसका शव न पाया, तो यह कहती हुई आईं, कि हमने स्वर्गदूतों का दर्शन पाया, जिन्होंने कहा कि वह जीवित है।</a:t>
            </a:r>
            <a:endParaRPr lang="en-IN" sz="3600" dirty="0"/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5D9C270C-D4A1-DF80-F6C0-C7340C9F0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73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0"/>
    </mc:Choice>
    <mc:Fallback xmlns="">
      <p:transition spd="slow" advTm="1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DF078-744A-7788-43E6-9BBC90FB0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466" y="0"/>
            <a:ext cx="128494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06859-491A-93EF-CD3C-58A20C3ECE0B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5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some of our companions went to the tomb and found it just as the women had described. But Him they did not see.”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66528-C0CD-1611-109A-83DC42F427C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हमारे साथियों में से कई एक कब्र पर गए, और जैसा स्त्रियों ने कहा था, वैसा ही पाया; परन्तु उसको न देखा।”</a:t>
            </a:r>
            <a:endParaRPr lang="en-IN" sz="3600" dirty="0"/>
          </a:p>
        </p:txBody>
      </p:sp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E63E6997-4A4D-5A89-E8F6-356C83034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5"/>
    </mc:Choice>
    <mc:Fallback xmlns="">
      <p:transition spd="slow" advTm="1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580F0-3736-2947-C1BA-FAD101819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8097" y="0"/>
            <a:ext cx="13557045" cy="7559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C89370-3686-F539-A7CE-2339C1349485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said to them, “O foolish ones, how slow are your hearts to believe all that the prophets have spoken!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Was it not necessary for the Christ to suffer these things and then to enter His glory?”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A4C08-13F4-FFFB-8237-11809AB5BA7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उनसे कहा, “हे निर्बुद्धियों, और भविष्यद्वक्ताओं की सब बातों पर विश्वास करने में मन्दमतियों!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क्या अवश्य न था, कि मसीह ये दुःख उठाकर अपनी महिमा में प्रवेश करे?”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E20DF5C-020B-E716-D275-8FEB20CDF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"/>
    </mc:Choice>
    <mc:Fallback xmlns=""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F77FC-67C0-722F-245F-2331D5B7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0"/>
            <a:ext cx="12287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EFD5E-D7B4-166E-4223-9814F7AF3152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25,26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beginning with Moses and all the Prophets, He explained to them what was written in all the Scriptures about Himself.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C7DB4-7148-3C2F-59E5-6D39995087D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मूसा से और सब भविष्यद्वक्ताओं से आरम्भ करके सारे पवित्रशास्त्रों में से, अपने विषय में की बातों का अर्थ, उन्हें समझा दिया।</a:t>
            </a:r>
            <a:endParaRPr lang="en-IN" sz="3400" dirty="0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9FDCC901-C428-C3C7-2879-125F78369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5"/>
    </mc:Choice>
    <mc:Fallback xmlns="">
      <p:transition spd="slow" advTm="10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Road to Emmaus - Luke 24:13-35 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5D489-7E92-29C2-E3A3-5D6E7A1F15D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एम्मॉस का रस्ता - लूका 24:13-35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51893E2-4FA2-5179-BB35-47005EE17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"/>
    </mc:Choice>
    <mc:Fallback xmlns="">
      <p:transition spd="slow" advTm="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02AC6-9479-7B7E-C818-234CB1E1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2573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7DEB5-FF35-F197-7772-643E34F74843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they approached the village where they were headed, He seemed to be going farther.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21D75-3CA6-0E49-2602-2A0F601D021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इतने में वे उस गाँव के पास पहुँचे, जहाँ वे जा रहे थे, और उसके ढंग से ऐसा जान पड़ा, कि वह आगे बढ़ना चाहता है।</a:t>
            </a:r>
            <a:endParaRPr lang="en-IN" sz="3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127CCBD-6139-273A-66E9-4FFE3A8AE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"/>
    </mc:Choice>
    <mc:Fallback xmlns="">
      <p:transition spd="slow" advTm="1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D7D56-F29D-34D4-2C61-C9AB80C37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2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DA621-05B0-247C-3EB0-2568A779B39D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they pleaded with Him, “Stay with us, for it is nearly evening and the day is almost over.”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went in to stay with them.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0E2C3-B131-A23D-C9BB-492EF70A2BF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उन्होंने यह कहकर उसे रोका, “हमारे साथ रह; क्योंकि संध्या हो चली है और दिन अब बहुत ढल गया है।” तब वह उनके साथ रहने के लिये भीतर गया।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AE9236D-1B96-504E-3356-084830EC6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4"/>
    </mc:Choice>
    <mc:Fallback xmlns="">
      <p:transition spd="slow" advTm="1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A2007-8948-C032-8A6C-24CDFA48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495905"/>
            <a:ext cx="12192000" cy="7353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09DF3-21A0-82F0-4AE9-42F75A3B2AA1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While He was reclining at the table with them, He took bread, spoke a blessing and broke it, and gave it to them.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F0597-B660-36EE-256D-0B340836A4B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वह उनके साथ भोजन करने बैठा, तो उसने रोटी लेकर धन्यवाद किया, और उसे तोड़कर उनको देने लगा।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8BFB43D-6304-E8FD-E07A-D8935B413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4"/>
    </mc:Choice>
    <mc:Fallback xmlns="">
      <p:transition spd="slow" advTm="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56926-08C7-7887-B2F9-AAC8A2EC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183"/>
            <a:ext cx="12192000" cy="7209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425D26-B0BD-2B58-080E-DF23BB0F51B0}"/>
              </a:ext>
            </a:extLst>
          </p:cNvPr>
          <p:cNvSpPr txBox="1"/>
          <p:nvPr/>
        </p:nvSpPr>
        <p:spPr>
          <a:xfrm>
            <a:off x="347377" y="5938982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their eyes were opened and they recognized Jesus—and He disappeared from their sight.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14B29-A5B7-88BC-D607-5A3CB4FBED2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उनकी आँखें खुल गईं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c;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उन्होंने उसे पहचान लिया, और वह उनकी आँखों से छिप गया।</a:t>
            </a:r>
            <a:endParaRPr lang="en-IN" sz="36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7535AFFE-4C58-64B3-6A2E-C26BAB431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3"/>
    </mc:Choice>
    <mc:Fallback xmlns="">
      <p:transition spd="slow" advTm="11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AE5E3-48CB-69EC-8A04-77422E60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500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70DD0D-93E8-5CF6-AB6B-69032BD169BB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asked each other, “Were not our hearts burning within us as He spoke with us on the road and opened the Scriptures to us?”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5D5DA-FF40-BF0D-C8C7-F7A23B5C00D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आपस में कहा, “जब वह मार्ग में हम से बातें करता था, और पवित्रशास्त्र का अर्थ हमें समझाता था, तो क्या हमारे मन में उत्तेजना न उत्पन्न हुई?”</a:t>
            </a:r>
            <a:endParaRPr lang="en-IN" sz="3400" dirty="0"/>
          </a:p>
        </p:txBody>
      </p:sp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D0744D9F-B762-84BD-B295-C3861E668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9"/>
    </mc:Choice>
    <mc:Fallback xmlns="">
      <p:transition spd="slow" advTm="1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FFF7A-4955-1FE4-49E3-B01E2008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481"/>
            <a:ext cx="12192000" cy="7061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85F9C-6871-848B-189A-B7A5FA1646D0}"/>
              </a:ext>
            </a:extLst>
          </p:cNvPr>
          <p:cNvSpPr txBox="1"/>
          <p:nvPr/>
        </p:nvSpPr>
        <p:spPr>
          <a:xfrm>
            <a:off x="579456" y="3933734"/>
            <a:ext cx="6065808" cy="17931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एम्मॉस का रस्ता - लूका 24:13-35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D90191-C3B9-A58F-D00A-567B93118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819" y="-36576"/>
            <a:ext cx="12296819" cy="689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F80A3-DF1A-6907-4C0A-D1BB33645215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they got up that very hour and returned to Jerusalem.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There they found the Eleven and those with them, gathered together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4FBBD-6DAF-88DC-D0D2-D74546BC1FD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उसी घड़ी उठकर यरूशलेम को लौट गए, और उन ग्यारहों और उनके साथियों को इकट्ठे पाया।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F26F168-3B08-BC64-0D99-75277B008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0"/>
    </mc:Choice>
    <mc:Fallback xmlns="">
      <p:transition spd="slow" advTm="1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16C58-0F4C-B290-850C-69933D26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54864"/>
            <a:ext cx="12226834" cy="6912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1F3F3-04F8-E821-D13F-EA2E6A05C02D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43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saying, “The Lord has indeed risen and has appeared to Simon!”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362386-90A5-4B33-575F-2564BD8AF2D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कहते थे, “प्रभु सचमुच जी उठा है, और शमौन को दिखाई दिया है।”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55CF427-8D53-1532-A8DE-FFC4DA03F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6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8"/>
    </mc:Choice>
    <mc:Fallback xmlns="">
      <p:transition spd="slow" advTm="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86E1C-2D1D-8A97-FC89-CDD1F6A0C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589"/>
            <a:ext cx="12192000" cy="7181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2CDB4-9B19-AA39-172E-FB64C7BFA4EA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08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 two told what had happened on the road, and how they had recognized Jesus in the breaking of the bread.</a:t>
            </a:r>
            <a:endParaRPr lang="en-I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5CEEC-9CA1-9C59-25A9-B71B9FCB7AE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उन्होंने मार्ग की बातें उन्हें बता दीं और यह भी कि उन्होंने उसे रोटी तोड़ते समय कैसे पहचाना।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D7246CB-2D7F-EA5F-4EE6-4F1C870DA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20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2"/>
    </mc:Choice>
    <mc:Fallback xmlns="">
      <p:transition spd="slow" advTm="1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783A3-BA51-A9F7-ED0C-B3BA96C1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481"/>
            <a:ext cx="12192000" cy="7061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BE08E-891E-70F9-4663-B5BEEE49FE94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3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>
                <a:solidFill>
                  <a:schemeClr val="bg1">
                    <a:lumMod val="50000"/>
                  </a:schemeClr>
                </a:solidFill>
              </a:rPr>
              <a:t>Luke 24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That same day two of them were going to a village called Emmaus, about seven miles  from Jerusalem.</a:t>
            </a:r>
            <a:endParaRPr lang="en-IN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62031-E31A-62C1-D39D-0A18F350A5A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लूका 24</a:t>
            </a:r>
            <a:endParaRPr lang="en-US" sz="36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उसी दिन उनमें से दो जन इम्माऊस नामक एक गाँव को जा रहे थे, जो यरूशलेम से कोई सात मील की दूरी पर था।</a:t>
            </a:r>
            <a:endParaRPr lang="en-IN" sz="3600" dirty="0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B775FFDD-2A4C-90EA-5AE2-739C2D136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5"/>
    </mc:Choice>
    <mc:Fallback xmlns="">
      <p:transition spd="slow" advTm="2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950D4-CF5D-957E-5A77-11A02B21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183" y="-21885"/>
            <a:ext cx="12521184" cy="6879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42D1-DEA4-EEA7-E877-56DCEF459A65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24:13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were talking with each other about everything that had happened.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290DA-B734-4F72-989F-538AA275E23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वे इन सब बातों पर जो हुईं थीं, आपस में बातचीत करते जा रहे थे।</a:t>
            </a:r>
            <a:endParaRPr lang="en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72AFACD-D709-71CC-CA2C-F4A63AEC3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"/>
    </mc:Choice>
    <mc:Fallback xmlns="">
      <p:transition spd="slow" advTm="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8E8EA-3F56-24F7-49C1-61A00D1C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806"/>
            <a:ext cx="12192000" cy="6959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71311-11DE-A396-55D9-21C6756F3203}"/>
              </a:ext>
            </a:extLst>
          </p:cNvPr>
          <p:cNvSpPr txBox="1"/>
          <p:nvPr/>
        </p:nvSpPr>
        <p:spPr>
          <a:xfrm>
            <a:off x="347377" y="278123"/>
            <a:ext cx="353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24:1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as they talked and deliberated, Jesus Himself came up and walked along with them.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their eyes were kept from recognizing Him.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04D06-BDEE-A3F4-A34E-542F09C8DCA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जब वे आपस में बातचीत और पूछताछ कर रहे थे, तो यीशु आप पास आकर उनके साथ हो लिया।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परन्तु उनकी आँखें ऐसी बन्द कर दी गईं थी, कि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उसे पहचान न सके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। </a:t>
            </a:r>
            <a:endParaRPr lang="en-IN" sz="36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A8FA733-AD7A-37E1-D533-29B10CECE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3"/>
    </mc:Choice>
    <mc:Fallback xmlns="">
      <p:transition spd="slow" advTm="1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1433</Words>
  <Application>Microsoft Office PowerPoint</Application>
  <PresentationFormat>Widescreen</PresentationFormat>
  <Paragraphs>92</Paragraphs>
  <Slides>46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45-3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133</cp:revision>
  <dcterms:created xsi:type="dcterms:W3CDTF">2022-09-30T06:26:14Z</dcterms:created>
  <dcterms:modified xsi:type="dcterms:W3CDTF">2024-08-07T18:53:13Z</dcterms:modified>
</cp:coreProperties>
</file>