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9" r:id="rId30"/>
    <p:sldId id="286" r:id="rId31"/>
    <p:sldId id="287" r:id="rId32"/>
    <p:sldId id="288" r:id="rId33"/>
    <p:sldId id="285"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47C8D9-6301-4DA3-AE98-9ED6CD6FFECB}" v="129" dt="2024-03-12T03:51:14.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1" autoAdjust="0"/>
    <p:restoredTop sz="84641" autoAdjust="0"/>
  </p:normalViewPr>
  <p:slideViewPr>
    <p:cSldViewPr snapToGrid="0">
      <p:cViewPr varScale="1">
        <p:scale>
          <a:sx n="56" d="100"/>
          <a:sy n="56" d="100"/>
        </p:scale>
        <p:origin x="96" y="8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B47C8D9-6301-4DA3-AE98-9ED6CD6FFECB}"/>
    <pc:docChg chg="modSld">
      <pc:chgData name="Leonie Smith" userId="fed1330f33f5650e" providerId="LiveId" clId="{2B47C8D9-6301-4DA3-AE98-9ED6CD6FFECB}" dt="2024-03-12T03:51:14.300" v="184"/>
      <pc:docMkLst>
        <pc:docMk/>
      </pc:docMkLst>
      <pc:sldChg chg="addSp delSp modSp mod modTransition modAnim">
        <pc:chgData name="Leonie Smith" userId="fed1330f33f5650e" providerId="LiveId" clId="{2B47C8D9-6301-4DA3-AE98-9ED6CD6FFECB}" dt="2024-03-11T04:53:24.487" v="3"/>
        <pc:sldMkLst>
          <pc:docMk/>
          <pc:sldMk cId="1499918570" sldId="257"/>
        </pc:sldMkLst>
        <pc:picChg chg="add del mod">
          <ac:chgData name="Leonie Smith" userId="fed1330f33f5650e" providerId="LiveId" clId="{2B47C8D9-6301-4DA3-AE98-9ED6CD6FFECB}" dt="2024-03-11T04:53:18.494" v="2"/>
          <ac:picMkLst>
            <pc:docMk/>
            <pc:sldMk cId="1499918570" sldId="257"/>
            <ac:picMk id="6" creationId="{D3BB38D3-AC94-346C-8C24-F0999B01839C}"/>
          </ac:picMkLst>
        </pc:picChg>
        <pc:picChg chg="add del mod ord">
          <ac:chgData name="Leonie Smith" userId="fed1330f33f5650e" providerId="LiveId" clId="{2B47C8D9-6301-4DA3-AE98-9ED6CD6FFECB}" dt="2024-03-11T04:53:24.487" v="3"/>
          <ac:picMkLst>
            <pc:docMk/>
            <pc:sldMk cId="1499918570" sldId="257"/>
            <ac:picMk id="11" creationId="{E9DCF443-EB6A-08B8-16EB-D186A7C838F7}"/>
          </ac:picMkLst>
        </pc:picChg>
        <pc:picChg chg="add mod">
          <ac:chgData name="Leonie Smith" userId="fed1330f33f5650e" providerId="LiveId" clId="{2B47C8D9-6301-4DA3-AE98-9ED6CD6FFECB}" dt="2024-03-11T04:53:24.487" v="3"/>
          <ac:picMkLst>
            <pc:docMk/>
            <pc:sldMk cId="1499918570" sldId="257"/>
            <ac:picMk id="12" creationId="{0D05BC2E-7C0C-3548-70EB-0E2B88F1A965}"/>
          </ac:picMkLst>
        </pc:picChg>
      </pc:sldChg>
      <pc:sldChg chg="addSp modSp">
        <pc:chgData name="Leonie Smith" userId="fed1330f33f5650e" providerId="LiveId" clId="{2B47C8D9-6301-4DA3-AE98-9ED6CD6FFECB}" dt="2024-03-11T04:53:36.063" v="4"/>
        <pc:sldMkLst>
          <pc:docMk/>
          <pc:sldMk cId="454763615" sldId="259"/>
        </pc:sldMkLst>
        <pc:picChg chg="add mod">
          <ac:chgData name="Leonie Smith" userId="fed1330f33f5650e" providerId="LiveId" clId="{2B47C8D9-6301-4DA3-AE98-9ED6CD6FFECB}" dt="2024-03-11T04:53:36.063" v="4"/>
          <ac:picMkLst>
            <pc:docMk/>
            <pc:sldMk cId="454763615" sldId="259"/>
            <ac:picMk id="6" creationId="{A4BC99FF-DEAB-7613-54C1-F38C265D69F0}"/>
          </ac:picMkLst>
        </pc:picChg>
      </pc:sldChg>
      <pc:sldChg chg="addSp delSp modSp mod modTransition modAnim">
        <pc:chgData name="Leonie Smith" userId="fed1330f33f5650e" providerId="LiveId" clId="{2B47C8D9-6301-4DA3-AE98-9ED6CD6FFECB}" dt="2024-03-12T03:44:49.982" v="160"/>
        <pc:sldMkLst>
          <pc:docMk/>
          <pc:sldMk cId="2346136586" sldId="260"/>
        </pc:sldMkLst>
        <pc:picChg chg="add del mod ord">
          <ac:chgData name="Leonie Smith" userId="fed1330f33f5650e" providerId="LiveId" clId="{2B47C8D9-6301-4DA3-AE98-9ED6CD6FFECB}" dt="2024-03-12T03:44:22.435" v="157"/>
          <ac:picMkLst>
            <pc:docMk/>
            <pc:sldMk cId="2346136586" sldId="260"/>
            <ac:picMk id="5" creationId="{D1729050-10C7-6CBB-F619-19C8BEA092A3}"/>
          </ac:picMkLst>
        </pc:picChg>
        <pc:picChg chg="add del mod">
          <ac:chgData name="Leonie Smith" userId="fed1330f33f5650e" providerId="LiveId" clId="{2B47C8D9-6301-4DA3-AE98-9ED6CD6FFECB}" dt="2024-03-12T03:44:02.981" v="156"/>
          <ac:picMkLst>
            <pc:docMk/>
            <pc:sldMk cId="2346136586" sldId="260"/>
            <ac:picMk id="6" creationId="{183A742F-0804-64A9-6DBC-486BBCBA0074}"/>
          </ac:picMkLst>
        </pc:picChg>
        <pc:picChg chg="add del mod">
          <ac:chgData name="Leonie Smith" userId="fed1330f33f5650e" providerId="LiveId" clId="{2B47C8D9-6301-4DA3-AE98-9ED6CD6FFECB}" dt="2024-03-12T03:44:32.255" v="159"/>
          <ac:picMkLst>
            <pc:docMk/>
            <pc:sldMk cId="2346136586" sldId="260"/>
            <ac:picMk id="7" creationId="{AF420E26-9B51-CABC-1CC3-8E7BDD7D5733}"/>
          </ac:picMkLst>
        </pc:picChg>
        <pc:picChg chg="add del mod ord">
          <ac:chgData name="Leonie Smith" userId="fed1330f33f5650e" providerId="LiveId" clId="{2B47C8D9-6301-4DA3-AE98-9ED6CD6FFECB}" dt="2024-03-12T03:44:49.982" v="160"/>
          <ac:picMkLst>
            <pc:docMk/>
            <pc:sldMk cId="2346136586" sldId="260"/>
            <ac:picMk id="11" creationId="{B1D6B337-2E16-B752-8CEE-C425E55FF2D1}"/>
          </ac:picMkLst>
        </pc:picChg>
        <pc:picChg chg="add mod">
          <ac:chgData name="Leonie Smith" userId="fed1330f33f5650e" providerId="LiveId" clId="{2B47C8D9-6301-4DA3-AE98-9ED6CD6FFECB}" dt="2024-03-12T03:44:49.982" v="160"/>
          <ac:picMkLst>
            <pc:docMk/>
            <pc:sldMk cId="2346136586" sldId="260"/>
            <ac:picMk id="12" creationId="{058346E2-1441-81B0-C128-011057B0BDB0}"/>
          </ac:picMkLst>
        </pc:picChg>
      </pc:sldChg>
      <pc:sldChg chg="addSp modSp">
        <pc:chgData name="Leonie Smith" userId="fed1330f33f5650e" providerId="LiveId" clId="{2B47C8D9-6301-4DA3-AE98-9ED6CD6FFECB}" dt="2024-03-11T04:55:17.496" v="6"/>
        <pc:sldMkLst>
          <pc:docMk/>
          <pc:sldMk cId="4037329247" sldId="261"/>
        </pc:sldMkLst>
        <pc:picChg chg="add mod">
          <ac:chgData name="Leonie Smith" userId="fed1330f33f5650e" providerId="LiveId" clId="{2B47C8D9-6301-4DA3-AE98-9ED6CD6FFECB}" dt="2024-03-11T04:55:17.496" v="6"/>
          <ac:picMkLst>
            <pc:docMk/>
            <pc:sldMk cId="4037329247" sldId="261"/>
            <ac:picMk id="6" creationId="{D37D8B3D-4C71-0D50-B351-D5EB7BCDC5C6}"/>
          </ac:picMkLst>
        </pc:picChg>
      </pc:sldChg>
      <pc:sldChg chg="addSp delSp modSp mod modTransition modAnim">
        <pc:chgData name="Leonie Smith" userId="fed1330f33f5650e" providerId="LiveId" clId="{2B47C8D9-6301-4DA3-AE98-9ED6CD6FFECB}" dt="2024-03-12T03:47:17.130" v="172"/>
        <pc:sldMkLst>
          <pc:docMk/>
          <pc:sldMk cId="1909638311" sldId="262"/>
        </pc:sldMkLst>
        <pc:picChg chg="add del mod ord">
          <ac:chgData name="Leonie Smith" userId="fed1330f33f5650e" providerId="LiveId" clId="{2B47C8D9-6301-4DA3-AE98-9ED6CD6FFECB}" dt="2024-03-12T03:46:14.619" v="163"/>
          <ac:picMkLst>
            <pc:docMk/>
            <pc:sldMk cId="1909638311" sldId="262"/>
            <ac:picMk id="5" creationId="{01D1AA77-DDCD-D978-547A-D2A5979C82D0}"/>
          </ac:picMkLst>
        </pc:picChg>
        <pc:picChg chg="add del mod">
          <ac:chgData name="Leonie Smith" userId="fed1330f33f5650e" providerId="LiveId" clId="{2B47C8D9-6301-4DA3-AE98-9ED6CD6FFECB}" dt="2024-03-11T04:56:16.245" v="9"/>
          <ac:picMkLst>
            <pc:docMk/>
            <pc:sldMk cId="1909638311" sldId="262"/>
            <ac:picMk id="6" creationId="{0DCB05BD-EF4B-F7E4-A14F-C25051CB2B9B}"/>
          </ac:picMkLst>
        </pc:picChg>
        <pc:picChg chg="add del mod">
          <ac:chgData name="Leonie Smith" userId="fed1330f33f5650e" providerId="LiveId" clId="{2B47C8D9-6301-4DA3-AE98-9ED6CD6FFECB}" dt="2024-03-12T03:46:16.357" v="165"/>
          <ac:picMkLst>
            <pc:docMk/>
            <pc:sldMk cId="1909638311" sldId="262"/>
            <ac:picMk id="6" creationId="{CFA5AC52-5A43-D7F5-25B3-E3184D2659F9}"/>
          </ac:picMkLst>
        </pc:picChg>
        <pc:picChg chg="add del mod ord">
          <ac:chgData name="Leonie Smith" userId="fed1330f33f5650e" providerId="LiveId" clId="{2B47C8D9-6301-4DA3-AE98-9ED6CD6FFECB}" dt="2024-03-11T04:56:35.848" v="10"/>
          <ac:picMkLst>
            <pc:docMk/>
            <pc:sldMk cId="1909638311" sldId="262"/>
            <ac:picMk id="9" creationId="{7883A492-62D9-8A8B-C29E-4D59DA787C6F}"/>
          </ac:picMkLst>
        </pc:picChg>
        <pc:picChg chg="add del mod ord">
          <ac:chgData name="Leonie Smith" userId="fed1330f33f5650e" providerId="LiveId" clId="{2B47C8D9-6301-4DA3-AE98-9ED6CD6FFECB}" dt="2024-03-12T03:46:36.517" v="166"/>
          <ac:picMkLst>
            <pc:docMk/>
            <pc:sldMk cId="1909638311" sldId="262"/>
            <ac:picMk id="9" creationId="{8199B4B2-97BB-905B-4C0A-26D54AE7BC2D}"/>
          </ac:picMkLst>
        </pc:picChg>
        <pc:picChg chg="add del mod">
          <ac:chgData name="Leonie Smith" userId="fed1330f33f5650e" providerId="LiveId" clId="{2B47C8D9-6301-4DA3-AE98-9ED6CD6FFECB}" dt="2024-03-11T04:56:37.439" v="12"/>
          <ac:picMkLst>
            <pc:docMk/>
            <pc:sldMk cId="1909638311" sldId="262"/>
            <ac:picMk id="10" creationId="{4A9CA9B0-3990-8A52-3C1A-73E127BFF0A1}"/>
          </ac:picMkLst>
        </pc:picChg>
        <pc:picChg chg="add del mod">
          <ac:chgData name="Leonie Smith" userId="fed1330f33f5650e" providerId="LiveId" clId="{2B47C8D9-6301-4DA3-AE98-9ED6CD6FFECB}" dt="2024-03-12T03:46:45.401" v="168"/>
          <ac:picMkLst>
            <pc:docMk/>
            <pc:sldMk cId="1909638311" sldId="262"/>
            <ac:picMk id="10" creationId="{C586720B-1BD8-20C9-1703-272AEFF6DCB8}"/>
          </ac:picMkLst>
        </pc:picChg>
        <pc:picChg chg="add del mod ord">
          <ac:chgData name="Leonie Smith" userId="fed1330f33f5650e" providerId="LiveId" clId="{2B47C8D9-6301-4DA3-AE98-9ED6CD6FFECB}" dt="2024-03-11T04:56:43.802" v="13"/>
          <ac:picMkLst>
            <pc:docMk/>
            <pc:sldMk cId="1909638311" sldId="262"/>
            <ac:picMk id="13" creationId="{AC1F3155-6720-68FA-B956-C410A331D413}"/>
          </ac:picMkLst>
        </pc:picChg>
        <pc:picChg chg="add del mod ord">
          <ac:chgData name="Leonie Smith" userId="fed1330f33f5650e" providerId="LiveId" clId="{2B47C8D9-6301-4DA3-AE98-9ED6CD6FFECB}" dt="2024-03-12T03:46:54.850" v="169"/>
          <ac:picMkLst>
            <pc:docMk/>
            <pc:sldMk cId="1909638311" sldId="262"/>
            <ac:picMk id="14" creationId="{2E6D848B-799D-33AD-98B8-546742858B95}"/>
          </ac:picMkLst>
        </pc:picChg>
        <pc:picChg chg="add del mod">
          <ac:chgData name="Leonie Smith" userId="fed1330f33f5650e" providerId="LiveId" clId="{2B47C8D9-6301-4DA3-AE98-9ED6CD6FFECB}" dt="2024-03-11T04:56:45.035" v="15"/>
          <ac:picMkLst>
            <pc:docMk/>
            <pc:sldMk cId="1909638311" sldId="262"/>
            <ac:picMk id="14" creationId="{EE7101C4-B33E-9B6C-E409-AD8E505682A1}"/>
          </ac:picMkLst>
        </pc:picChg>
        <pc:picChg chg="add del mod">
          <ac:chgData name="Leonie Smith" userId="fed1330f33f5650e" providerId="LiveId" clId="{2B47C8D9-6301-4DA3-AE98-9ED6CD6FFECB}" dt="2024-03-12T03:46:56.340" v="171"/>
          <ac:picMkLst>
            <pc:docMk/>
            <pc:sldMk cId="1909638311" sldId="262"/>
            <ac:picMk id="15" creationId="{BED42283-D17E-D584-E122-6D55AF2EACEC}"/>
          </ac:picMkLst>
        </pc:picChg>
        <pc:picChg chg="add del mod ord">
          <ac:chgData name="Leonie Smith" userId="fed1330f33f5650e" providerId="LiveId" clId="{2B47C8D9-6301-4DA3-AE98-9ED6CD6FFECB}" dt="2024-03-11T04:57:05.502" v="16"/>
          <ac:picMkLst>
            <pc:docMk/>
            <pc:sldMk cId="1909638311" sldId="262"/>
            <ac:picMk id="17" creationId="{6B0AF3C5-7087-F561-9764-FB5B92AB83C7}"/>
          </ac:picMkLst>
        </pc:picChg>
        <pc:picChg chg="add del mod">
          <ac:chgData name="Leonie Smith" userId="fed1330f33f5650e" providerId="LiveId" clId="{2B47C8D9-6301-4DA3-AE98-9ED6CD6FFECB}" dt="2024-03-12T03:45:55.026" v="162"/>
          <ac:picMkLst>
            <pc:docMk/>
            <pc:sldMk cId="1909638311" sldId="262"/>
            <ac:picMk id="18" creationId="{8C09AB9E-ADAB-FE58-5E53-9736056F8238}"/>
          </ac:picMkLst>
        </pc:picChg>
        <pc:picChg chg="add del mod ord">
          <ac:chgData name="Leonie Smith" userId="fed1330f33f5650e" providerId="LiveId" clId="{2B47C8D9-6301-4DA3-AE98-9ED6CD6FFECB}" dt="2024-03-12T03:47:17.130" v="172"/>
          <ac:picMkLst>
            <pc:docMk/>
            <pc:sldMk cId="1909638311" sldId="262"/>
            <ac:picMk id="19" creationId="{1091B233-B81F-1A48-DF70-6824D5916549}"/>
          </ac:picMkLst>
        </pc:picChg>
        <pc:picChg chg="add mod">
          <ac:chgData name="Leonie Smith" userId="fed1330f33f5650e" providerId="LiveId" clId="{2B47C8D9-6301-4DA3-AE98-9ED6CD6FFECB}" dt="2024-03-12T03:47:17.130" v="172"/>
          <ac:picMkLst>
            <pc:docMk/>
            <pc:sldMk cId="1909638311" sldId="262"/>
            <ac:picMk id="20" creationId="{2560CF48-25C2-10B2-A10D-DC62ACA2C83B}"/>
          </ac:picMkLst>
        </pc:picChg>
      </pc:sldChg>
      <pc:sldChg chg="addSp modSp">
        <pc:chgData name="Leonie Smith" userId="fed1330f33f5650e" providerId="LiveId" clId="{2B47C8D9-6301-4DA3-AE98-9ED6CD6FFECB}" dt="2024-03-11T04:58:05.238" v="17"/>
        <pc:sldMkLst>
          <pc:docMk/>
          <pc:sldMk cId="641208035" sldId="263"/>
        </pc:sldMkLst>
        <pc:picChg chg="add mod">
          <ac:chgData name="Leonie Smith" userId="fed1330f33f5650e" providerId="LiveId" clId="{2B47C8D9-6301-4DA3-AE98-9ED6CD6FFECB}" dt="2024-03-11T04:58:05.238" v="17"/>
          <ac:picMkLst>
            <pc:docMk/>
            <pc:sldMk cId="641208035" sldId="263"/>
            <ac:picMk id="6" creationId="{A6A32595-CF9A-A658-33DE-83660FB701D7}"/>
          </ac:picMkLst>
        </pc:picChg>
      </pc:sldChg>
      <pc:sldChg chg="addSp modSp">
        <pc:chgData name="Leonie Smith" userId="fed1330f33f5650e" providerId="LiveId" clId="{2B47C8D9-6301-4DA3-AE98-9ED6CD6FFECB}" dt="2024-03-11T04:58:34.675" v="18"/>
        <pc:sldMkLst>
          <pc:docMk/>
          <pc:sldMk cId="4044745628" sldId="264"/>
        </pc:sldMkLst>
        <pc:picChg chg="add mod">
          <ac:chgData name="Leonie Smith" userId="fed1330f33f5650e" providerId="LiveId" clId="{2B47C8D9-6301-4DA3-AE98-9ED6CD6FFECB}" dt="2024-03-11T04:58:34.675" v="18"/>
          <ac:picMkLst>
            <pc:docMk/>
            <pc:sldMk cId="4044745628" sldId="264"/>
            <ac:picMk id="6" creationId="{A406D656-2177-24F2-54BE-4EEB367955BA}"/>
          </ac:picMkLst>
        </pc:picChg>
      </pc:sldChg>
      <pc:sldChg chg="addSp delSp modSp mod modTransition modAnim">
        <pc:chgData name="Leonie Smith" userId="fed1330f33f5650e" providerId="LiveId" clId="{2B47C8D9-6301-4DA3-AE98-9ED6CD6FFECB}" dt="2024-03-11T05:00:17.751" v="25"/>
        <pc:sldMkLst>
          <pc:docMk/>
          <pc:sldMk cId="978260341" sldId="265"/>
        </pc:sldMkLst>
        <pc:picChg chg="add del mod">
          <ac:chgData name="Leonie Smith" userId="fed1330f33f5650e" providerId="LiveId" clId="{2B47C8D9-6301-4DA3-AE98-9ED6CD6FFECB}" dt="2024-03-11T04:59:40.476" v="21"/>
          <ac:picMkLst>
            <pc:docMk/>
            <pc:sldMk cId="978260341" sldId="265"/>
            <ac:picMk id="6" creationId="{CEE28A0E-977D-03DA-E5A9-26A024D0A09E}"/>
          </ac:picMkLst>
        </pc:picChg>
        <pc:picChg chg="add del mod ord">
          <ac:chgData name="Leonie Smith" userId="fed1330f33f5650e" providerId="LiveId" clId="{2B47C8D9-6301-4DA3-AE98-9ED6CD6FFECB}" dt="2024-03-11T04:59:57.266" v="22"/>
          <ac:picMkLst>
            <pc:docMk/>
            <pc:sldMk cId="978260341" sldId="265"/>
            <ac:picMk id="10" creationId="{81829D9D-1314-CACF-F6E0-C15C05806FEB}"/>
          </ac:picMkLst>
        </pc:picChg>
        <pc:picChg chg="add del mod">
          <ac:chgData name="Leonie Smith" userId="fed1330f33f5650e" providerId="LiveId" clId="{2B47C8D9-6301-4DA3-AE98-9ED6CD6FFECB}" dt="2024-03-11T04:59:58.616" v="24"/>
          <ac:picMkLst>
            <pc:docMk/>
            <pc:sldMk cId="978260341" sldId="265"/>
            <ac:picMk id="11" creationId="{1ACB0E20-E58F-8AE0-5457-025B82B37847}"/>
          </ac:picMkLst>
        </pc:picChg>
        <pc:picChg chg="add del mod ord">
          <ac:chgData name="Leonie Smith" userId="fed1330f33f5650e" providerId="LiveId" clId="{2B47C8D9-6301-4DA3-AE98-9ED6CD6FFECB}" dt="2024-03-11T05:00:17.751" v="25"/>
          <ac:picMkLst>
            <pc:docMk/>
            <pc:sldMk cId="978260341" sldId="265"/>
            <ac:picMk id="14" creationId="{6590A734-5099-2A9F-CDFA-FC4ED4161439}"/>
          </ac:picMkLst>
        </pc:picChg>
        <pc:picChg chg="add mod">
          <ac:chgData name="Leonie Smith" userId="fed1330f33f5650e" providerId="LiveId" clId="{2B47C8D9-6301-4DA3-AE98-9ED6CD6FFECB}" dt="2024-03-11T05:00:17.751" v="25"/>
          <ac:picMkLst>
            <pc:docMk/>
            <pc:sldMk cId="978260341" sldId="265"/>
            <ac:picMk id="15" creationId="{A116FA19-97FD-7CFD-C89A-63BC34C3CEDA}"/>
          </ac:picMkLst>
        </pc:picChg>
      </pc:sldChg>
      <pc:sldChg chg="addSp delSp modSp mod modTransition modAnim">
        <pc:chgData name="Leonie Smith" userId="fed1330f33f5650e" providerId="LiveId" clId="{2B47C8D9-6301-4DA3-AE98-9ED6CD6FFECB}" dt="2024-03-12T03:29:57.945" v="68"/>
        <pc:sldMkLst>
          <pc:docMk/>
          <pc:sldMk cId="3575870363" sldId="266"/>
        </pc:sldMkLst>
        <pc:picChg chg="add del mod ord">
          <ac:chgData name="Leonie Smith" userId="fed1330f33f5650e" providerId="LiveId" clId="{2B47C8D9-6301-4DA3-AE98-9ED6CD6FFECB}" dt="2024-03-12T03:27:26.604" v="50"/>
          <ac:picMkLst>
            <pc:docMk/>
            <pc:sldMk cId="3575870363" sldId="266"/>
            <ac:picMk id="5" creationId="{ED6E6C79-C4FC-3F1B-46F2-CBCC1C8927D2}"/>
          </ac:picMkLst>
        </pc:picChg>
        <pc:picChg chg="add del mod">
          <ac:chgData name="Leonie Smith" userId="fed1330f33f5650e" providerId="LiveId" clId="{2B47C8D9-6301-4DA3-AE98-9ED6CD6FFECB}" dt="2024-03-12T03:27:28.277" v="52"/>
          <ac:picMkLst>
            <pc:docMk/>
            <pc:sldMk cId="3575870363" sldId="266"/>
            <ac:picMk id="6" creationId="{4AAA5F42-4D35-64A9-9205-29959BD63837}"/>
          </ac:picMkLst>
        </pc:picChg>
        <pc:picChg chg="add del mod">
          <ac:chgData name="Leonie Smith" userId="fed1330f33f5650e" providerId="LiveId" clId="{2B47C8D9-6301-4DA3-AE98-9ED6CD6FFECB}" dt="2024-03-11T05:27:30.090" v="28"/>
          <ac:picMkLst>
            <pc:docMk/>
            <pc:sldMk cId="3575870363" sldId="266"/>
            <ac:picMk id="8" creationId="{6042CAE2-B07C-D517-5B5A-5A5F53EB0EC3}"/>
          </ac:picMkLst>
        </pc:picChg>
        <pc:picChg chg="add del mod ord">
          <ac:chgData name="Leonie Smith" userId="fed1330f33f5650e" providerId="LiveId" clId="{2B47C8D9-6301-4DA3-AE98-9ED6CD6FFECB}" dt="2024-03-12T03:27:36.935" v="53"/>
          <ac:picMkLst>
            <pc:docMk/>
            <pc:sldMk cId="3575870363" sldId="266"/>
            <ac:picMk id="9" creationId="{D36C1579-6D65-DECA-48BF-B1F119C5CF67}"/>
          </ac:picMkLst>
        </pc:picChg>
        <pc:picChg chg="add del mod">
          <ac:chgData name="Leonie Smith" userId="fed1330f33f5650e" providerId="LiveId" clId="{2B47C8D9-6301-4DA3-AE98-9ED6CD6FFECB}" dt="2024-03-12T03:27:39.240" v="55"/>
          <ac:picMkLst>
            <pc:docMk/>
            <pc:sldMk cId="3575870363" sldId="266"/>
            <ac:picMk id="10" creationId="{70A85DE5-CE1B-AEF7-84EE-D61F34A55ED5}"/>
          </ac:picMkLst>
        </pc:picChg>
        <pc:picChg chg="add del mod ord">
          <ac:chgData name="Leonie Smith" userId="fed1330f33f5650e" providerId="LiveId" clId="{2B47C8D9-6301-4DA3-AE98-9ED6CD6FFECB}" dt="2024-03-11T05:27:42.197" v="29"/>
          <ac:picMkLst>
            <pc:docMk/>
            <pc:sldMk cId="3575870363" sldId="266"/>
            <ac:picMk id="11" creationId="{7F00E9E4-D308-766F-F39A-C61884495212}"/>
          </ac:picMkLst>
        </pc:picChg>
        <pc:picChg chg="add del mod">
          <ac:chgData name="Leonie Smith" userId="fed1330f33f5650e" providerId="LiveId" clId="{2B47C8D9-6301-4DA3-AE98-9ED6CD6FFECB}" dt="2024-03-11T05:27:45.384" v="31"/>
          <ac:picMkLst>
            <pc:docMk/>
            <pc:sldMk cId="3575870363" sldId="266"/>
            <ac:picMk id="12" creationId="{75AD6F81-1505-4F1E-2A5F-1744B3151602}"/>
          </ac:picMkLst>
        </pc:picChg>
        <pc:picChg chg="add del mod ord">
          <ac:chgData name="Leonie Smith" userId="fed1330f33f5650e" providerId="LiveId" clId="{2B47C8D9-6301-4DA3-AE98-9ED6CD6FFECB}" dt="2024-03-12T03:27:56.690" v="56"/>
          <ac:picMkLst>
            <pc:docMk/>
            <pc:sldMk cId="3575870363" sldId="266"/>
            <ac:picMk id="13" creationId="{6B3B6FFB-7FB9-5409-81D9-822A279CF60B}"/>
          </ac:picMkLst>
        </pc:picChg>
        <pc:picChg chg="add del mod">
          <ac:chgData name="Leonie Smith" userId="fed1330f33f5650e" providerId="LiveId" clId="{2B47C8D9-6301-4DA3-AE98-9ED6CD6FFECB}" dt="2024-03-12T03:28:01.876" v="58"/>
          <ac:picMkLst>
            <pc:docMk/>
            <pc:sldMk cId="3575870363" sldId="266"/>
            <ac:picMk id="14" creationId="{DB1FA78C-367C-ED5E-5332-70B74C519626}"/>
          </ac:picMkLst>
        </pc:picChg>
        <pc:picChg chg="add del mod ord">
          <ac:chgData name="Leonie Smith" userId="fed1330f33f5650e" providerId="LiveId" clId="{2B47C8D9-6301-4DA3-AE98-9ED6CD6FFECB}" dt="2024-03-11T05:27:52.132" v="32"/>
          <ac:picMkLst>
            <pc:docMk/>
            <pc:sldMk cId="3575870363" sldId="266"/>
            <ac:picMk id="15" creationId="{186CB615-A3F4-762A-C5F0-1A6109011AF4}"/>
          </ac:picMkLst>
        </pc:picChg>
        <pc:picChg chg="add del mod">
          <ac:chgData name="Leonie Smith" userId="fed1330f33f5650e" providerId="LiveId" clId="{2B47C8D9-6301-4DA3-AE98-9ED6CD6FFECB}" dt="2024-03-11T05:27:53.696" v="34"/>
          <ac:picMkLst>
            <pc:docMk/>
            <pc:sldMk cId="3575870363" sldId="266"/>
            <ac:picMk id="16" creationId="{C1530780-6995-9AA8-8129-138725B76D57}"/>
          </ac:picMkLst>
        </pc:picChg>
        <pc:picChg chg="add del mod ord">
          <ac:chgData name="Leonie Smith" userId="fed1330f33f5650e" providerId="LiveId" clId="{2B47C8D9-6301-4DA3-AE98-9ED6CD6FFECB}" dt="2024-03-12T03:28:19.814" v="59"/>
          <ac:picMkLst>
            <pc:docMk/>
            <pc:sldMk cId="3575870363" sldId="266"/>
            <ac:picMk id="17" creationId="{D02C62FC-07C9-0D7F-55B2-EC5F107BE159}"/>
          </ac:picMkLst>
        </pc:picChg>
        <pc:picChg chg="add del mod">
          <ac:chgData name="Leonie Smith" userId="fed1330f33f5650e" providerId="LiveId" clId="{2B47C8D9-6301-4DA3-AE98-9ED6CD6FFECB}" dt="2024-03-12T03:28:32.264" v="61"/>
          <ac:picMkLst>
            <pc:docMk/>
            <pc:sldMk cId="3575870363" sldId="266"/>
            <ac:picMk id="18" creationId="{1EDB0001-F39D-C696-AA7B-08517CDA29F8}"/>
          </ac:picMkLst>
        </pc:picChg>
        <pc:picChg chg="add del mod ord">
          <ac:chgData name="Leonie Smith" userId="fed1330f33f5650e" providerId="LiveId" clId="{2B47C8D9-6301-4DA3-AE98-9ED6CD6FFECB}" dt="2024-03-11T05:28:07.220" v="35"/>
          <ac:picMkLst>
            <pc:docMk/>
            <pc:sldMk cId="3575870363" sldId="266"/>
            <ac:picMk id="19" creationId="{6F8F9B5C-3EFD-6FC6-2D28-494B9C6FB316}"/>
          </ac:picMkLst>
        </pc:picChg>
        <pc:picChg chg="add del mod">
          <ac:chgData name="Leonie Smith" userId="fed1330f33f5650e" providerId="LiveId" clId="{2B47C8D9-6301-4DA3-AE98-9ED6CD6FFECB}" dt="2024-03-11T05:28:08.771" v="37"/>
          <ac:picMkLst>
            <pc:docMk/>
            <pc:sldMk cId="3575870363" sldId="266"/>
            <ac:picMk id="20" creationId="{F19C6D9E-83A1-968D-8069-BB12888BE34B}"/>
          </ac:picMkLst>
        </pc:picChg>
        <pc:picChg chg="add del mod ord">
          <ac:chgData name="Leonie Smith" userId="fed1330f33f5650e" providerId="LiveId" clId="{2B47C8D9-6301-4DA3-AE98-9ED6CD6FFECB}" dt="2024-03-12T03:28:49.315" v="62"/>
          <ac:picMkLst>
            <pc:docMk/>
            <pc:sldMk cId="3575870363" sldId="266"/>
            <ac:picMk id="22" creationId="{48623B6F-FC14-1C42-746F-86D08468F845}"/>
          </ac:picMkLst>
        </pc:picChg>
        <pc:picChg chg="add del mod ord">
          <ac:chgData name="Leonie Smith" userId="fed1330f33f5650e" providerId="LiveId" clId="{2B47C8D9-6301-4DA3-AE98-9ED6CD6FFECB}" dt="2024-03-11T05:28:26.261" v="38"/>
          <ac:picMkLst>
            <pc:docMk/>
            <pc:sldMk cId="3575870363" sldId="266"/>
            <ac:picMk id="23" creationId="{A1A8A301-5C85-50E1-2CBC-75F3571EA9A1}"/>
          </ac:picMkLst>
        </pc:picChg>
        <pc:picChg chg="add del mod">
          <ac:chgData name="Leonie Smith" userId="fed1330f33f5650e" providerId="LiveId" clId="{2B47C8D9-6301-4DA3-AE98-9ED6CD6FFECB}" dt="2024-03-12T03:29:01.918" v="64"/>
          <ac:picMkLst>
            <pc:docMk/>
            <pc:sldMk cId="3575870363" sldId="266"/>
            <ac:picMk id="23" creationId="{F4A36C8E-FD7C-EA08-5CA2-E6F7F34FF631}"/>
          </ac:picMkLst>
        </pc:picChg>
        <pc:picChg chg="add del mod">
          <ac:chgData name="Leonie Smith" userId="fed1330f33f5650e" providerId="LiveId" clId="{2B47C8D9-6301-4DA3-AE98-9ED6CD6FFECB}" dt="2024-03-12T03:27:20.306" v="49"/>
          <ac:picMkLst>
            <pc:docMk/>
            <pc:sldMk cId="3575870363" sldId="266"/>
            <ac:picMk id="24" creationId="{039A8FF1-BEC1-685E-A966-02DBA766192C}"/>
          </ac:picMkLst>
        </pc:picChg>
        <pc:picChg chg="add del mod ord">
          <ac:chgData name="Leonie Smith" userId="fed1330f33f5650e" providerId="LiveId" clId="{2B47C8D9-6301-4DA3-AE98-9ED6CD6FFECB}" dt="2024-03-12T03:29:20.405" v="65"/>
          <ac:picMkLst>
            <pc:docMk/>
            <pc:sldMk cId="3575870363" sldId="266"/>
            <ac:picMk id="28" creationId="{DEBCAD49-655E-CC78-014C-DB606560AA6D}"/>
          </ac:picMkLst>
        </pc:picChg>
        <pc:picChg chg="add del mod">
          <ac:chgData name="Leonie Smith" userId="fed1330f33f5650e" providerId="LiveId" clId="{2B47C8D9-6301-4DA3-AE98-9ED6CD6FFECB}" dt="2024-03-12T03:29:40.536" v="67"/>
          <ac:picMkLst>
            <pc:docMk/>
            <pc:sldMk cId="3575870363" sldId="266"/>
            <ac:picMk id="29" creationId="{B3828F1C-3FF8-76D7-8980-1FF7873213F7}"/>
          </ac:picMkLst>
        </pc:picChg>
        <pc:picChg chg="add del mod ord">
          <ac:chgData name="Leonie Smith" userId="fed1330f33f5650e" providerId="LiveId" clId="{2B47C8D9-6301-4DA3-AE98-9ED6CD6FFECB}" dt="2024-03-12T03:29:57.945" v="68"/>
          <ac:picMkLst>
            <pc:docMk/>
            <pc:sldMk cId="3575870363" sldId="266"/>
            <ac:picMk id="33" creationId="{69B07276-BFA2-5CB1-DE70-6119CC6800FF}"/>
          </ac:picMkLst>
        </pc:picChg>
        <pc:picChg chg="add mod">
          <ac:chgData name="Leonie Smith" userId="fed1330f33f5650e" providerId="LiveId" clId="{2B47C8D9-6301-4DA3-AE98-9ED6CD6FFECB}" dt="2024-03-12T03:29:57.945" v="68"/>
          <ac:picMkLst>
            <pc:docMk/>
            <pc:sldMk cId="3575870363" sldId="266"/>
            <ac:picMk id="34" creationId="{19E2E89D-4146-2D89-C183-F87769D508AD}"/>
          </ac:picMkLst>
        </pc:picChg>
      </pc:sldChg>
      <pc:sldChg chg="addSp delSp modSp mod modTransition modAnim">
        <pc:chgData name="Leonie Smith" userId="fed1330f33f5650e" providerId="LiveId" clId="{2B47C8D9-6301-4DA3-AE98-9ED6CD6FFECB}" dt="2024-03-12T03:30:54.394" v="77"/>
        <pc:sldMkLst>
          <pc:docMk/>
          <pc:sldMk cId="4017137865" sldId="267"/>
        </pc:sldMkLst>
        <pc:picChg chg="add del mod ord">
          <ac:chgData name="Leonie Smith" userId="fed1330f33f5650e" providerId="LiveId" clId="{2B47C8D9-6301-4DA3-AE98-9ED6CD6FFECB}" dt="2024-03-12T03:30:23.822" v="71"/>
          <ac:picMkLst>
            <pc:docMk/>
            <pc:sldMk cId="4017137865" sldId="267"/>
            <ac:picMk id="6" creationId="{5D90BBF6-0B02-1BE0-25B0-5DBDB4A50687}"/>
          </ac:picMkLst>
        </pc:picChg>
        <pc:picChg chg="add del mod">
          <ac:chgData name="Leonie Smith" userId="fed1330f33f5650e" providerId="LiveId" clId="{2B47C8D9-6301-4DA3-AE98-9ED6CD6FFECB}" dt="2024-03-11T05:29:19.011" v="41"/>
          <ac:picMkLst>
            <pc:docMk/>
            <pc:sldMk cId="4017137865" sldId="267"/>
            <ac:picMk id="6" creationId="{9E835D80-CBC0-C848-7157-CD2342EDF0B2}"/>
          </ac:picMkLst>
        </pc:picChg>
        <pc:picChg chg="add del mod">
          <ac:chgData name="Leonie Smith" userId="fed1330f33f5650e" providerId="LiveId" clId="{2B47C8D9-6301-4DA3-AE98-9ED6CD6FFECB}" dt="2024-03-12T03:30:25.471" v="73"/>
          <ac:picMkLst>
            <pc:docMk/>
            <pc:sldMk cId="4017137865" sldId="267"/>
            <ac:picMk id="7" creationId="{3C72CB45-2026-E269-72BF-56DEFF457D54}"/>
          </ac:picMkLst>
        </pc:picChg>
        <pc:picChg chg="add del mod ord">
          <ac:chgData name="Leonie Smith" userId="fed1330f33f5650e" providerId="LiveId" clId="{2B47C8D9-6301-4DA3-AE98-9ED6CD6FFECB}" dt="2024-03-11T05:29:28.940" v="42"/>
          <ac:picMkLst>
            <pc:docMk/>
            <pc:sldMk cId="4017137865" sldId="267"/>
            <ac:picMk id="10" creationId="{187BDCE9-8BF6-4199-FBD5-A930ACAF9B7B}"/>
          </ac:picMkLst>
        </pc:picChg>
        <pc:picChg chg="add del mod ord">
          <ac:chgData name="Leonie Smith" userId="fed1330f33f5650e" providerId="LiveId" clId="{2B47C8D9-6301-4DA3-AE98-9ED6CD6FFECB}" dt="2024-03-12T03:30:36.342" v="74"/>
          <ac:picMkLst>
            <pc:docMk/>
            <pc:sldMk cId="4017137865" sldId="267"/>
            <ac:picMk id="10" creationId="{8CF5691C-4DF2-FD31-B126-E4FC8A3C0B0D}"/>
          </ac:picMkLst>
        </pc:picChg>
        <pc:picChg chg="add del mod">
          <ac:chgData name="Leonie Smith" userId="fed1330f33f5650e" providerId="LiveId" clId="{2B47C8D9-6301-4DA3-AE98-9ED6CD6FFECB}" dt="2024-03-11T05:29:30.636" v="44"/>
          <ac:picMkLst>
            <pc:docMk/>
            <pc:sldMk cId="4017137865" sldId="267"/>
            <ac:picMk id="11" creationId="{634973CE-4DB3-BF16-3C2F-068B621E10D3}"/>
          </ac:picMkLst>
        </pc:picChg>
        <pc:picChg chg="add del mod">
          <ac:chgData name="Leonie Smith" userId="fed1330f33f5650e" providerId="LiveId" clId="{2B47C8D9-6301-4DA3-AE98-9ED6CD6FFECB}" dt="2024-03-12T03:30:43.599" v="76"/>
          <ac:picMkLst>
            <pc:docMk/>
            <pc:sldMk cId="4017137865" sldId="267"/>
            <ac:picMk id="11" creationId="{DBCC3079-7A52-8790-7161-71D3F021D5F2}"/>
          </ac:picMkLst>
        </pc:picChg>
        <pc:picChg chg="add del mod ord">
          <ac:chgData name="Leonie Smith" userId="fed1330f33f5650e" providerId="LiveId" clId="{2B47C8D9-6301-4DA3-AE98-9ED6CD6FFECB}" dt="2024-03-11T05:29:40.983" v="45"/>
          <ac:picMkLst>
            <pc:docMk/>
            <pc:sldMk cId="4017137865" sldId="267"/>
            <ac:picMk id="14" creationId="{0E6DC353-49A1-2D6B-1C23-465275CD9D9B}"/>
          </ac:picMkLst>
        </pc:picChg>
        <pc:picChg chg="add del mod">
          <ac:chgData name="Leonie Smith" userId="fed1330f33f5650e" providerId="LiveId" clId="{2B47C8D9-6301-4DA3-AE98-9ED6CD6FFECB}" dt="2024-03-12T03:30:16.667" v="70"/>
          <ac:picMkLst>
            <pc:docMk/>
            <pc:sldMk cId="4017137865" sldId="267"/>
            <ac:picMk id="15" creationId="{BA8F970D-B439-5837-1401-217AE7AD50E7}"/>
          </ac:picMkLst>
        </pc:picChg>
        <pc:picChg chg="add del mod ord">
          <ac:chgData name="Leonie Smith" userId="fed1330f33f5650e" providerId="LiveId" clId="{2B47C8D9-6301-4DA3-AE98-9ED6CD6FFECB}" dt="2024-03-12T03:30:54.394" v="77"/>
          <ac:picMkLst>
            <pc:docMk/>
            <pc:sldMk cId="4017137865" sldId="267"/>
            <ac:picMk id="16" creationId="{3C8B6B51-AF90-6441-61B0-9D887CAADA40}"/>
          </ac:picMkLst>
        </pc:picChg>
        <pc:picChg chg="add mod">
          <ac:chgData name="Leonie Smith" userId="fed1330f33f5650e" providerId="LiveId" clId="{2B47C8D9-6301-4DA3-AE98-9ED6CD6FFECB}" dt="2024-03-12T03:30:54.394" v="77"/>
          <ac:picMkLst>
            <pc:docMk/>
            <pc:sldMk cId="4017137865" sldId="267"/>
            <ac:picMk id="17" creationId="{BA22F70F-67F7-7CC6-8909-0642301BFE6C}"/>
          </ac:picMkLst>
        </pc:picChg>
      </pc:sldChg>
      <pc:sldChg chg="addSp modSp">
        <pc:chgData name="Leonie Smith" userId="fed1330f33f5650e" providerId="LiveId" clId="{2B47C8D9-6301-4DA3-AE98-9ED6CD6FFECB}" dt="2024-03-11T05:29:59.459" v="46"/>
        <pc:sldMkLst>
          <pc:docMk/>
          <pc:sldMk cId="3137811553" sldId="268"/>
        </pc:sldMkLst>
        <pc:picChg chg="add mod">
          <ac:chgData name="Leonie Smith" userId="fed1330f33f5650e" providerId="LiveId" clId="{2B47C8D9-6301-4DA3-AE98-9ED6CD6FFECB}" dt="2024-03-11T05:29:59.459" v="46"/>
          <ac:picMkLst>
            <pc:docMk/>
            <pc:sldMk cId="3137811553" sldId="268"/>
            <ac:picMk id="6" creationId="{8830C0AA-1B90-6763-EDB5-A49E2C049766}"/>
          </ac:picMkLst>
        </pc:picChg>
      </pc:sldChg>
      <pc:sldChg chg="addSp modSp">
        <pc:chgData name="Leonie Smith" userId="fed1330f33f5650e" providerId="LiveId" clId="{2B47C8D9-6301-4DA3-AE98-9ED6CD6FFECB}" dt="2024-03-11T05:30:33.832" v="47"/>
        <pc:sldMkLst>
          <pc:docMk/>
          <pc:sldMk cId="100491716" sldId="269"/>
        </pc:sldMkLst>
        <pc:picChg chg="add mod">
          <ac:chgData name="Leonie Smith" userId="fed1330f33f5650e" providerId="LiveId" clId="{2B47C8D9-6301-4DA3-AE98-9ED6CD6FFECB}" dt="2024-03-11T05:30:33.832" v="47"/>
          <ac:picMkLst>
            <pc:docMk/>
            <pc:sldMk cId="100491716" sldId="269"/>
            <ac:picMk id="6" creationId="{6B3C151E-1D20-85BD-231B-FC3B77B95F21}"/>
          </ac:picMkLst>
        </pc:picChg>
      </pc:sldChg>
      <pc:sldChg chg="addSp delSp modSp mod modTransition modAnim">
        <pc:chgData name="Leonie Smith" userId="fed1330f33f5650e" providerId="LiveId" clId="{2B47C8D9-6301-4DA3-AE98-9ED6CD6FFECB}" dt="2024-03-12T03:32:20.905" v="84"/>
        <pc:sldMkLst>
          <pc:docMk/>
          <pc:sldMk cId="1922139011" sldId="281"/>
        </pc:sldMkLst>
        <pc:picChg chg="add del mod">
          <ac:chgData name="Leonie Smith" userId="fed1330f33f5650e" providerId="LiveId" clId="{2B47C8D9-6301-4DA3-AE98-9ED6CD6FFECB}" dt="2024-03-12T03:32:01.022" v="80"/>
          <ac:picMkLst>
            <pc:docMk/>
            <pc:sldMk cId="1922139011" sldId="281"/>
            <ac:picMk id="6" creationId="{C13B4630-3A87-14D6-4185-8DA071A638AF}"/>
          </ac:picMkLst>
        </pc:picChg>
        <pc:picChg chg="add del mod ord">
          <ac:chgData name="Leonie Smith" userId="fed1330f33f5650e" providerId="LiveId" clId="{2B47C8D9-6301-4DA3-AE98-9ED6CD6FFECB}" dt="2024-03-12T03:32:08.105" v="81"/>
          <ac:picMkLst>
            <pc:docMk/>
            <pc:sldMk cId="1922139011" sldId="281"/>
            <ac:picMk id="10" creationId="{0FF60F06-3461-E444-7AD0-3EC8B99A2E64}"/>
          </ac:picMkLst>
        </pc:picChg>
        <pc:picChg chg="add del mod">
          <ac:chgData name="Leonie Smith" userId="fed1330f33f5650e" providerId="LiveId" clId="{2B47C8D9-6301-4DA3-AE98-9ED6CD6FFECB}" dt="2024-03-12T03:32:09.161" v="83"/>
          <ac:picMkLst>
            <pc:docMk/>
            <pc:sldMk cId="1922139011" sldId="281"/>
            <ac:picMk id="11" creationId="{37CAB7A7-94E9-97F0-5BCF-52378983A187}"/>
          </ac:picMkLst>
        </pc:picChg>
        <pc:picChg chg="add del mod ord">
          <ac:chgData name="Leonie Smith" userId="fed1330f33f5650e" providerId="LiveId" clId="{2B47C8D9-6301-4DA3-AE98-9ED6CD6FFECB}" dt="2024-03-12T03:32:20.905" v="84"/>
          <ac:picMkLst>
            <pc:docMk/>
            <pc:sldMk cId="1922139011" sldId="281"/>
            <ac:picMk id="14" creationId="{97521D07-F026-38BD-3007-21787383983C}"/>
          </ac:picMkLst>
        </pc:picChg>
        <pc:picChg chg="add mod">
          <ac:chgData name="Leonie Smith" userId="fed1330f33f5650e" providerId="LiveId" clId="{2B47C8D9-6301-4DA3-AE98-9ED6CD6FFECB}" dt="2024-03-12T03:32:20.905" v="84"/>
          <ac:picMkLst>
            <pc:docMk/>
            <pc:sldMk cId="1922139011" sldId="281"/>
            <ac:picMk id="15" creationId="{47042F6C-79B4-0682-B5C1-06DEBA876721}"/>
          </ac:picMkLst>
        </pc:picChg>
      </pc:sldChg>
      <pc:sldChg chg="addSp modSp">
        <pc:chgData name="Leonie Smith" userId="fed1330f33f5650e" providerId="LiveId" clId="{2B47C8D9-6301-4DA3-AE98-9ED6CD6FFECB}" dt="2024-03-12T03:32:51.378" v="85"/>
        <pc:sldMkLst>
          <pc:docMk/>
          <pc:sldMk cId="3166251957" sldId="283"/>
        </pc:sldMkLst>
        <pc:picChg chg="add mod">
          <ac:chgData name="Leonie Smith" userId="fed1330f33f5650e" providerId="LiveId" clId="{2B47C8D9-6301-4DA3-AE98-9ED6CD6FFECB}" dt="2024-03-12T03:32:51.378" v="85"/>
          <ac:picMkLst>
            <pc:docMk/>
            <pc:sldMk cId="3166251957" sldId="283"/>
            <ac:picMk id="6" creationId="{D1A6F893-241A-8D3F-E3C0-9E80A55A8990}"/>
          </ac:picMkLst>
        </pc:picChg>
      </pc:sldChg>
      <pc:sldChg chg="addSp delSp modSp mod modTransition modAnim">
        <pc:chgData name="Leonie Smith" userId="fed1330f33f5650e" providerId="LiveId" clId="{2B47C8D9-6301-4DA3-AE98-9ED6CD6FFECB}" dt="2024-03-12T03:51:14.300" v="184"/>
        <pc:sldMkLst>
          <pc:docMk/>
          <pc:sldMk cId="1522780631" sldId="285"/>
        </pc:sldMkLst>
        <pc:picChg chg="add del mod">
          <ac:chgData name="Leonie Smith" userId="fed1330f33f5650e" providerId="LiveId" clId="{2B47C8D9-6301-4DA3-AE98-9ED6CD6FFECB}" dt="2024-03-12T03:41:40.865" v="141"/>
          <ac:picMkLst>
            <pc:docMk/>
            <pc:sldMk cId="1522780631" sldId="285"/>
            <ac:picMk id="8" creationId="{0EC1659B-C63C-F3DE-1BB0-1635544BFE66}"/>
          </ac:picMkLst>
        </pc:picChg>
        <pc:picChg chg="add del mod ord">
          <ac:chgData name="Leonie Smith" userId="fed1330f33f5650e" providerId="LiveId" clId="{2B47C8D9-6301-4DA3-AE98-9ED6CD6FFECB}" dt="2024-03-12T03:41:54.539" v="142"/>
          <ac:picMkLst>
            <pc:docMk/>
            <pc:sldMk cId="1522780631" sldId="285"/>
            <ac:picMk id="12" creationId="{BE80A3F5-4D3B-680C-3D23-CC01F58133DB}"/>
          </ac:picMkLst>
        </pc:picChg>
        <pc:picChg chg="add del mod">
          <ac:chgData name="Leonie Smith" userId="fed1330f33f5650e" providerId="LiveId" clId="{2B47C8D9-6301-4DA3-AE98-9ED6CD6FFECB}" dt="2024-03-12T03:42:03.471" v="144"/>
          <ac:picMkLst>
            <pc:docMk/>
            <pc:sldMk cId="1522780631" sldId="285"/>
            <ac:picMk id="13" creationId="{02FCBD4F-323A-6858-9590-B8962FD3D8F2}"/>
          </ac:picMkLst>
        </pc:picChg>
        <pc:picChg chg="add del mod ord">
          <ac:chgData name="Leonie Smith" userId="fed1330f33f5650e" providerId="LiveId" clId="{2B47C8D9-6301-4DA3-AE98-9ED6CD6FFECB}" dt="2024-03-12T03:42:09.824" v="145"/>
          <ac:picMkLst>
            <pc:docMk/>
            <pc:sldMk cId="1522780631" sldId="285"/>
            <ac:picMk id="17" creationId="{B12F86D2-483B-355F-3092-60B37725B03B}"/>
          </ac:picMkLst>
        </pc:picChg>
        <pc:picChg chg="add del mod">
          <ac:chgData name="Leonie Smith" userId="fed1330f33f5650e" providerId="LiveId" clId="{2B47C8D9-6301-4DA3-AE98-9ED6CD6FFECB}" dt="2024-03-12T03:42:14.835" v="147"/>
          <ac:picMkLst>
            <pc:docMk/>
            <pc:sldMk cId="1522780631" sldId="285"/>
            <ac:picMk id="18" creationId="{C3EC0D4D-85B5-C448-61D2-113CBF30E4CF}"/>
          </ac:picMkLst>
        </pc:picChg>
        <pc:picChg chg="add del mod ord">
          <ac:chgData name="Leonie Smith" userId="fed1330f33f5650e" providerId="LiveId" clId="{2B47C8D9-6301-4DA3-AE98-9ED6CD6FFECB}" dt="2024-03-12T03:42:28.784" v="148"/>
          <ac:picMkLst>
            <pc:docMk/>
            <pc:sldMk cId="1522780631" sldId="285"/>
            <ac:picMk id="21" creationId="{3BCFE6F0-4062-C736-1F63-B2531057E80C}"/>
          </ac:picMkLst>
        </pc:picChg>
        <pc:picChg chg="add del mod">
          <ac:chgData name="Leonie Smith" userId="fed1330f33f5650e" providerId="LiveId" clId="{2B47C8D9-6301-4DA3-AE98-9ED6CD6FFECB}" dt="2024-03-12T03:42:36.418" v="150"/>
          <ac:picMkLst>
            <pc:docMk/>
            <pc:sldMk cId="1522780631" sldId="285"/>
            <ac:picMk id="22" creationId="{BCD48385-BC98-D419-8990-3B711883D720}"/>
          </ac:picMkLst>
        </pc:picChg>
        <pc:picChg chg="add del mod ord">
          <ac:chgData name="Leonie Smith" userId="fed1330f33f5650e" providerId="LiveId" clId="{2B47C8D9-6301-4DA3-AE98-9ED6CD6FFECB}" dt="2024-03-12T03:42:51.022" v="151"/>
          <ac:picMkLst>
            <pc:docMk/>
            <pc:sldMk cId="1522780631" sldId="285"/>
            <ac:picMk id="26" creationId="{A6E69C06-EA75-814C-D9AD-811C04A39930}"/>
          </ac:picMkLst>
        </pc:picChg>
        <pc:picChg chg="add del mod">
          <ac:chgData name="Leonie Smith" userId="fed1330f33f5650e" providerId="LiveId" clId="{2B47C8D9-6301-4DA3-AE98-9ED6CD6FFECB}" dt="2024-03-12T03:43:05.780" v="153"/>
          <ac:picMkLst>
            <pc:docMk/>
            <pc:sldMk cId="1522780631" sldId="285"/>
            <ac:picMk id="27" creationId="{D889DFB1-E6FF-7E89-8A56-8D6053158029}"/>
          </ac:picMkLst>
        </pc:picChg>
        <pc:picChg chg="add del mod ord">
          <ac:chgData name="Leonie Smith" userId="fed1330f33f5650e" providerId="LiveId" clId="{2B47C8D9-6301-4DA3-AE98-9ED6CD6FFECB}" dt="2024-03-12T03:43:19.798" v="154"/>
          <ac:picMkLst>
            <pc:docMk/>
            <pc:sldMk cId="1522780631" sldId="285"/>
            <ac:picMk id="31" creationId="{0D4DC574-DF78-985C-AE8B-202A208A961E}"/>
          </ac:picMkLst>
        </pc:picChg>
        <pc:picChg chg="add del mod">
          <ac:chgData name="Leonie Smith" userId="fed1330f33f5650e" providerId="LiveId" clId="{2B47C8D9-6301-4DA3-AE98-9ED6CD6FFECB}" dt="2024-03-12T03:49:54.099" v="174"/>
          <ac:picMkLst>
            <pc:docMk/>
            <pc:sldMk cId="1522780631" sldId="285"/>
            <ac:picMk id="32" creationId="{D0DA8B58-7092-39C6-77E8-AA680A126F5F}"/>
          </ac:picMkLst>
        </pc:picChg>
        <pc:picChg chg="add del mod ord">
          <ac:chgData name="Leonie Smith" userId="fed1330f33f5650e" providerId="LiveId" clId="{2B47C8D9-6301-4DA3-AE98-9ED6CD6FFECB}" dt="2024-03-12T03:50:08.580" v="175"/>
          <ac:picMkLst>
            <pc:docMk/>
            <pc:sldMk cId="1522780631" sldId="285"/>
            <ac:picMk id="37" creationId="{691C9B81-FEDE-3DC9-ED60-796E39095975}"/>
          </ac:picMkLst>
        </pc:picChg>
        <pc:picChg chg="add del mod">
          <ac:chgData name="Leonie Smith" userId="fed1330f33f5650e" providerId="LiveId" clId="{2B47C8D9-6301-4DA3-AE98-9ED6CD6FFECB}" dt="2024-03-12T03:50:21.807" v="177"/>
          <ac:picMkLst>
            <pc:docMk/>
            <pc:sldMk cId="1522780631" sldId="285"/>
            <ac:picMk id="38" creationId="{42734E60-3261-8CE8-AED0-23AD61272144}"/>
          </ac:picMkLst>
        </pc:picChg>
        <pc:picChg chg="add del mod ord">
          <ac:chgData name="Leonie Smith" userId="fed1330f33f5650e" providerId="LiveId" clId="{2B47C8D9-6301-4DA3-AE98-9ED6CD6FFECB}" dt="2024-03-12T03:50:33.642" v="178"/>
          <ac:picMkLst>
            <pc:docMk/>
            <pc:sldMk cId="1522780631" sldId="285"/>
            <ac:picMk id="42" creationId="{F12220D9-D71D-A2E4-4099-A9955EBC4F7B}"/>
          </ac:picMkLst>
        </pc:picChg>
        <pc:picChg chg="add del mod">
          <ac:chgData name="Leonie Smith" userId="fed1330f33f5650e" providerId="LiveId" clId="{2B47C8D9-6301-4DA3-AE98-9ED6CD6FFECB}" dt="2024-03-12T03:50:34.899" v="180"/>
          <ac:picMkLst>
            <pc:docMk/>
            <pc:sldMk cId="1522780631" sldId="285"/>
            <ac:picMk id="43" creationId="{6248B2D1-3A09-FF71-F86C-D988A2E03A4C}"/>
          </ac:picMkLst>
        </pc:picChg>
        <pc:picChg chg="add del mod ord">
          <ac:chgData name="Leonie Smith" userId="fed1330f33f5650e" providerId="LiveId" clId="{2B47C8D9-6301-4DA3-AE98-9ED6CD6FFECB}" dt="2024-03-12T03:50:48.973" v="181"/>
          <ac:picMkLst>
            <pc:docMk/>
            <pc:sldMk cId="1522780631" sldId="285"/>
            <ac:picMk id="46" creationId="{764E398B-F6C6-D2AC-4A59-D06BD831E859}"/>
          </ac:picMkLst>
        </pc:picChg>
        <pc:picChg chg="add del mod">
          <ac:chgData name="Leonie Smith" userId="fed1330f33f5650e" providerId="LiveId" clId="{2B47C8D9-6301-4DA3-AE98-9ED6CD6FFECB}" dt="2024-03-12T03:50:59.718" v="183"/>
          <ac:picMkLst>
            <pc:docMk/>
            <pc:sldMk cId="1522780631" sldId="285"/>
            <ac:picMk id="47" creationId="{3A200C6A-D780-8C87-5DA9-F41B5602EF49}"/>
          </ac:picMkLst>
        </pc:picChg>
        <pc:picChg chg="add del mod ord">
          <ac:chgData name="Leonie Smith" userId="fed1330f33f5650e" providerId="LiveId" clId="{2B47C8D9-6301-4DA3-AE98-9ED6CD6FFECB}" dt="2024-03-12T03:51:14.300" v="184"/>
          <ac:picMkLst>
            <pc:docMk/>
            <pc:sldMk cId="1522780631" sldId="285"/>
            <ac:picMk id="51" creationId="{23FC2765-8ECF-8061-6C79-A5B3CEC962FA}"/>
          </ac:picMkLst>
        </pc:picChg>
        <pc:picChg chg="add mod">
          <ac:chgData name="Leonie Smith" userId="fed1330f33f5650e" providerId="LiveId" clId="{2B47C8D9-6301-4DA3-AE98-9ED6CD6FFECB}" dt="2024-03-12T03:51:14.300" v="184"/>
          <ac:picMkLst>
            <pc:docMk/>
            <pc:sldMk cId="1522780631" sldId="285"/>
            <ac:picMk id="52" creationId="{3606B02C-28AC-4F34-615B-AF40E13C820F}"/>
          </ac:picMkLst>
        </pc:picChg>
      </pc:sldChg>
      <pc:sldChg chg="addSp delSp modSp mod modTransition modAnim">
        <pc:chgData name="Leonie Smith" userId="fed1330f33f5650e" providerId="LiveId" clId="{2B47C8D9-6301-4DA3-AE98-9ED6CD6FFECB}" dt="2024-03-12T03:40:25.398" v="138"/>
        <pc:sldMkLst>
          <pc:docMk/>
          <pc:sldMk cId="2332778949" sldId="287"/>
        </pc:sldMkLst>
        <pc:picChg chg="add del mod">
          <ac:chgData name="Leonie Smith" userId="fed1330f33f5650e" providerId="LiveId" clId="{2B47C8D9-6301-4DA3-AE98-9ED6CD6FFECB}" dt="2024-03-12T03:35:03.256" v="98"/>
          <ac:picMkLst>
            <pc:docMk/>
            <pc:sldMk cId="2332778949" sldId="287"/>
            <ac:picMk id="6" creationId="{E63850A6-14E2-C383-D73C-22ED49ECBBF8}"/>
          </ac:picMkLst>
        </pc:picChg>
        <pc:picChg chg="add del mod ord">
          <ac:chgData name="Leonie Smith" userId="fed1330f33f5650e" providerId="LiveId" clId="{2B47C8D9-6301-4DA3-AE98-9ED6CD6FFECB}" dt="2024-03-12T03:35:17.704" v="99"/>
          <ac:picMkLst>
            <pc:docMk/>
            <pc:sldMk cId="2332778949" sldId="287"/>
            <ac:picMk id="9" creationId="{A6B30E28-F416-8A05-E5A2-124CAA488C83}"/>
          </ac:picMkLst>
        </pc:picChg>
        <pc:picChg chg="add del mod">
          <ac:chgData name="Leonie Smith" userId="fed1330f33f5650e" providerId="LiveId" clId="{2B47C8D9-6301-4DA3-AE98-9ED6CD6FFECB}" dt="2024-03-12T03:35:25.567" v="101"/>
          <ac:picMkLst>
            <pc:docMk/>
            <pc:sldMk cId="2332778949" sldId="287"/>
            <ac:picMk id="10" creationId="{61676DDA-D388-886A-4E5F-F6E1B5108B85}"/>
          </ac:picMkLst>
        </pc:picChg>
        <pc:picChg chg="add del mod ord">
          <ac:chgData name="Leonie Smith" userId="fed1330f33f5650e" providerId="LiveId" clId="{2B47C8D9-6301-4DA3-AE98-9ED6CD6FFECB}" dt="2024-03-12T03:35:40.091" v="102"/>
          <ac:picMkLst>
            <pc:docMk/>
            <pc:sldMk cId="2332778949" sldId="287"/>
            <ac:picMk id="14" creationId="{2CC17FED-E323-9C30-4EA4-DB077E7DDCF9}"/>
          </ac:picMkLst>
        </pc:picChg>
        <pc:picChg chg="add del mod">
          <ac:chgData name="Leonie Smith" userId="fed1330f33f5650e" providerId="LiveId" clId="{2B47C8D9-6301-4DA3-AE98-9ED6CD6FFECB}" dt="2024-03-12T03:35:46.756" v="104"/>
          <ac:picMkLst>
            <pc:docMk/>
            <pc:sldMk cId="2332778949" sldId="287"/>
            <ac:picMk id="15" creationId="{A3EF0C47-D69D-EC68-0D2D-A363FCF50BD1}"/>
          </ac:picMkLst>
        </pc:picChg>
        <pc:picChg chg="add del mod ord">
          <ac:chgData name="Leonie Smith" userId="fed1330f33f5650e" providerId="LiveId" clId="{2B47C8D9-6301-4DA3-AE98-9ED6CD6FFECB}" dt="2024-03-12T03:36:01.093" v="105"/>
          <ac:picMkLst>
            <pc:docMk/>
            <pc:sldMk cId="2332778949" sldId="287"/>
            <ac:picMk id="19" creationId="{69C0DBBB-90BB-33A3-5091-CE128CF67A22}"/>
          </ac:picMkLst>
        </pc:picChg>
        <pc:picChg chg="add del mod">
          <ac:chgData name="Leonie Smith" userId="fed1330f33f5650e" providerId="LiveId" clId="{2B47C8D9-6301-4DA3-AE98-9ED6CD6FFECB}" dt="2024-03-12T03:36:16.873" v="107"/>
          <ac:picMkLst>
            <pc:docMk/>
            <pc:sldMk cId="2332778949" sldId="287"/>
            <ac:picMk id="20" creationId="{027C27A7-A1BF-6769-44EC-03EAFD4D8587}"/>
          </ac:picMkLst>
        </pc:picChg>
        <pc:picChg chg="add del mod ord">
          <ac:chgData name="Leonie Smith" userId="fed1330f33f5650e" providerId="LiveId" clId="{2B47C8D9-6301-4DA3-AE98-9ED6CD6FFECB}" dt="2024-03-12T03:36:23.002" v="108"/>
          <ac:picMkLst>
            <pc:docMk/>
            <pc:sldMk cId="2332778949" sldId="287"/>
            <ac:picMk id="25" creationId="{17279242-8755-9966-2B0E-58DCD0593F22}"/>
          </ac:picMkLst>
        </pc:picChg>
        <pc:picChg chg="add del mod">
          <ac:chgData name="Leonie Smith" userId="fed1330f33f5650e" providerId="LiveId" clId="{2B47C8D9-6301-4DA3-AE98-9ED6CD6FFECB}" dt="2024-03-12T03:36:24.463" v="110"/>
          <ac:picMkLst>
            <pc:docMk/>
            <pc:sldMk cId="2332778949" sldId="287"/>
            <ac:picMk id="26" creationId="{DC84C429-7566-7DCF-3498-ACE06EBEEB03}"/>
          </ac:picMkLst>
        </pc:picChg>
        <pc:picChg chg="add del mod ord">
          <ac:chgData name="Leonie Smith" userId="fed1330f33f5650e" providerId="LiveId" clId="{2B47C8D9-6301-4DA3-AE98-9ED6CD6FFECB}" dt="2024-03-12T03:36:38.796" v="111"/>
          <ac:picMkLst>
            <pc:docMk/>
            <pc:sldMk cId="2332778949" sldId="287"/>
            <ac:picMk id="29" creationId="{8C41A85B-1E42-75B6-8A84-648EA18875F5}"/>
          </ac:picMkLst>
        </pc:picChg>
        <pc:picChg chg="add del mod">
          <ac:chgData name="Leonie Smith" userId="fed1330f33f5650e" providerId="LiveId" clId="{2B47C8D9-6301-4DA3-AE98-9ED6CD6FFECB}" dt="2024-03-12T03:37:08.821" v="113"/>
          <ac:picMkLst>
            <pc:docMk/>
            <pc:sldMk cId="2332778949" sldId="287"/>
            <ac:picMk id="30" creationId="{D5487B73-65CD-3C6C-D81A-52A0E8C644A6}"/>
          </ac:picMkLst>
        </pc:picChg>
        <pc:picChg chg="add del mod ord">
          <ac:chgData name="Leonie Smith" userId="fed1330f33f5650e" providerId="LiveId" clId="{2B47C8D9-6301-4DA3-AE98-9ED6CD6FFECB}" dt="2024-03-12T03:37:24.471" v="114"/>
          <ac:picMkLst>
            <pc:docMk/>
            <pc:sldMk cId="2332778949" sldId="287"/>
            <ac:picMk id="36" creationId="{445B10F8-5057-9209-D050-FAB5A44DCEB0}"/>
          </ac:picMkLst>
        </pc:picChg>
        <pc:picChg chg="add del mod">
          <ac:chgData name="Leonie Smith" userId="fed1330f33f5650e" providerId="LiveId" clId="{2B47C8D9-6301-4DA3-AE98-9ED6CD6FFECB}" dt="2024-03-12T03:37:35.074" v="116"/>
          <ac:picMkLst>
            <pc:docMk/>
            <pc:sldMk cId="2332778949" sldId="287"/>
            <ac:picMk id="37" creationId="{3C3C778C-27AD-433F-338E-44252DAE6895}"/>
          </ac:picMkLst>
        </pc:picChg>
        <pc:picChg chg="add del mod ord">
          <ac:chgData name="Leonie Smith" userId="fed1330f33f5650e" providerId="LiveId" clId="{2B47C8D9-6301-4DA3-AE98-9ED6CD6FFECB}" dt="2024-03-12T03:37:49.769" v="117"/>
          <ac:picMkLst>
            <pc:docMk/>
            <pc:sldMk cId="2332778949" sldId="287"/>
            <ac:picMk id="41" creationId="{CDB5F7FF-6911-6467-98DE-465EB29F17A0}"/>
          </ac:picMkLst>
        </pc:picChg>
        <pc:picChg chg="add del mod">
          <ac:chgData name="Leonie Smith" userId="fed1330f33f5650e" providerId="LiveId" clId="{2B47C8D9-6301-4DA3-AE98-9ED6CD6FFECB}" dt="2024-03-12T03:38:01.216" v="119"/>
          <ac:picMkLst>
            <pc:docMk/>
            <pc:sldMk cId="2332778949" sldId="287"/>
            <ac:picMk id="42" creationId="{10428396-85EB-76CE-09E1-FBBB839A71F0}"/>
          </ac:picMkLst>
        </pc:picChg>
        <pc:picChg chg="add del mod ord">
          <ac:chgData name="Leonie Smith" userId="fed1330f33f5650e" providerId="LiveId" clId="{2B47C8D9-6301-4DA3-AE98-9ED6CD6FFECB}" dt="2024-03-12T03:38:09.735" v="120"/>
          <ac:picMkLst>
            <pc:docMk/>
            <pc:sldMk cId="2332778949" sldId="287"/>
            <ac:picMk id="46" creationId="{28FE5046-F353-6D5D-1446-CAA88C02D30B}"/>
          </ac:picMkLst>
        </pc:picChg>
        <pc:picChg chg="add del mod">
          <ac:chgData name="Leonie Smith" userId="fed1330f33f5650e" providerId="LiveId" clId="{2B47C8D9-6301-4DA3-AE98-9ED6CD6FFECB}" dt="2024-03-12T03:38:11.026" v="122"/>
          <ac:picMkLst>
            <pc:docMk/>
            <pc:sldMk cId="2332778949" sldId="287"/>
            <ac:picMk id="47" creationId="{F2E91061-AC32-85E5-9A5C-34F7A524AF71}"/>
          </ac:picMkLst>
        </pc:picChg>
        <pc:picChg chg="add del mod ord">
          <ac:chgData name="Leonie Smith" userId="fed1330f33f5650e" providerId="LiveId" clId="{2B47C8D9-6301-4DA3-AE98-9ED6CD6FFECB}" dt="2024-03-12T03:38:26.368" v="123"/>
          <ac:picMkLst>
            <pc:docMk/>
            <pc:sldMk cId="2332778949" sldId="287"/>
            <ac:picMk id="50" creationId="{894B3A6B-B09B-5B5E-E36A-75DCBB17D77E}"/>
          </ac:picMkLst>
        </pc:picChg>
        <pc:picChg chg="add del mod">
          <ac:chgData name="Leonie Smith" userId="fed1330f33f5650e" providerId="LiveId" clId="{2B47C8D9-6301-4DA3-AE98-9ED6CD6FFECB}" dt="2024-03-12T03:38:33.553" v="125"/>
          <ac:picMkLst>
            <pc:docMk/>
            <pc:sldMk cId="2332778949" sldId="287"/>
            <ac:picMk id="51" creationId="{A08AB8E2-EC4B-1D21-F25A-9515B404F777}"/>
          </ac:picMkLst>
        </pc:picChg>
        <pc:picChg chg="add del mod ord">
          <ac:chgData name="Leonie Smith" userId="fed1330f33f5650e" providerId="LiveId" clId="{2B47C8D9-6301-4DA3-AE98-9ED6CD6FFECB}" dt="2024-03-12T03:38:38.495" v="126"/>
          <ac:picMkLst>
            <pc:docMk/>
            <pc:sldMk cId="2332778949" sldId="287"/>
            <ac:picMk id="55" creationId="{1DD455A6-2EDF-9D95-18C6-4DA159956F0C}"/>
          </ac:picMkLst>
        </pc:picChg>
        <pc:picChg chg="add del mod">
          <ac:chgData name="Leonie Smith" userId="fed1330f33f5650e" providerId="LiveId" clId="{2B47C8D9-6301-4DA3-AE98-9ED6CD6FFECB}" dt="2024-03-12T03:38:40.663" v="128"/>
          <ac:picMkLst>
            <pc:docMk/>
            <pc:sldMk cId="2332778949" sldId="287"/>
            <ac:picMk id="56" creationId="{690B7F4A-A526-D92D-7D50-53B96AF02894}"/>
          </ac:picMkLst>
        </pc:picChg>
        <pc:picChg chg="add del mod ord">
          <ac:chgData name="Leonie Smith" userId="fed1330f33f5650e" providerId="LiveId" clId="{2B47C8D9-6301-4DA3-AE98-9ED6CD6FFECB}" dt="2024-03-12T03:38:49.150" v="129"/>
          <ac:picMkLst>
            <pc:docMk/>
            <pc:sldMk cId="2332778949" sldId="287"/>
            <ac:picMk id="59" creationId="{B1166496-BC40-BCAB-61C3-2AD8DF23404E}"/>
          </ac:picMkLst>
        </pc:picChg>
        <pc:picChg chg="add del mod">
          <ac:chgData name="Leonie Smith" userId="fed1330f33f5650e" providerId="LiveId" clId="{2B47C8D9-6301-4DA3-AE98-9ED6CD6FFECB}" dt="2024-03-12T03:38:50.680" v="131"/>
          <ac:picMkLst>
            <pc:docMk/>
            <pc:sldMk cId="2332778949" sldId="287"/>
            <ac:picMk id="60" creationId="{F4986B31-0456-AEEA-1B4E-7F87F9933EB2}"/>
          </ac:picMkLst>
        </pc:picChg>
        <pc:picChg chg="add del mod ord">
          <ac:chgData name="Leonie Smith" userId="fed1330f33f5650e" providerId="LiveId" clId="{2B47C8D9-6301-4DA3-AE98-9ED6CD6FFECB}" dt="2024-03-12T03:38:59.110" v="132"/>
          <ac:picMkLst>
            <pc:docMk/>
            <pc:sldMk cId="2332778949" sldId="287"/>
            <ac:picMk id="63" creationId="{AA362A32-E7AA-0481-0F19-7AF2EF781061}"/>
          </ac:picMkLst>
        </pc:picChg>
        <pc:picChg chg="add del mod">
          <ac:chgData name="Leonie Smith" userId="fed1330f33f5650e" providerId="LiveId" clId="{2B47C8D9-6301-4DA3-AE98-9ED6CD6FFECB}" dt="2024-03-12T03:39:55.754" v="134"/>
          <ac:picMkLst>
            <pc:docMk/>
            <pc:sldMk cId="2332778949" sldId="287"/>
            <ac:picMk id="64" creationId="{47A4E006-99DA-715E-3E42-4D111504B447}"/>
          </ac:picMkLst>
        </pc:picChg>
        <pc:picChg chg="add del mod ord">
          <ac:chgData name="Leonie Smith" userId="fed1330f33f5650e" providerId="LiveId" clId="{2B47C8D9-6301-4DA3-AE98-9ED6CD6FFECB}" dt="2024-03-12T03:40:08.088" v="135"/>
          <ac:picMkLst>
            <pc:docMk/>
            <pc:sldMk cId="2332778949" sldId="287"/>
            <ac:picMk id="67" creationId="{96D0B104-9607-44EC-8C6A-1952CEA41FD8}"/>
          </ac:picMkLst>
        </pc:picChg>
        <pc:picChg chg="add del mod">
          <ac:chgData name="Leonie Smith" userId="fed1330f33f5650e" providerId="LiveId" clId="{2B47C8D9-6301-4DA3-AE98-9ED6CD6FFECB}" dt="2024-03-12T03:40:13.318" v="137"/>
          <ac:picMkLst>
            <pc:docMk/>
            <pc:sldMk cId="2332778949" sldId="287"/>
            <ac:picMk id="68" creationId="{0850F38A-7D15-F9DB-9C30-0497D347588E}"/>
          </ac:picMkLst>
        </pc:picChg>
        <pc:picChg chg="add del mod ord">
          <ac:chgData name="Leonie Smith" userId="fed1330f33f5650e" providerId="LiveId" clId="{2B47C8D9-6301-4DA3-AE98-9ED6CD6FFECB}" dt="2024-03-12T03:40:25.398" v="138"/>
          <ac:picMkLst>
            <pc:docMk/>
            <pc:sldMk cId="2332778949" sldId="287"/>
            <ac:picMk id="71" creationId="{987AE11E-35C4-5AEB-EF83-FE99738140B8}"/>
          </ac:picMkLst>
        </pc:picChg>
        <pc:picChg chg="add mod">
          <ac:chgData name="Leonie Smith" userId="fed1330f33f5650e" providerId="LiveId" clId="{2B47C8D9-6301-4DA3-AE98-9ED6CD6FFECB}" dt="2024-03-12T03:40:25.398" v="138"/>
          <ac:picMkLst>
            <pc:docMk/>
            <pc:sldMk cId="2332778949" sldId="287"/>
            <ac:picMk id="72" creationId="{25358B6F-1BF5-1D46-E4B7-DB04C7000487}"/>
          </ac:picMkLst>
        </pc:picChg>
      </pc:sldChg>
      <pc:sldChg chg="addSp delSp modSp mod modTransition modAnim">
        <pc:chgData name="Leonie Smith" userId="fed1330f33f5650e" providerId="LiveId" clId="{2B47C8D9-6301-4DA3-AE98-9ED6CD6FFECB}" dt="2024-03-12T03:34:17.187" v="95"/>
        <pc:sldMkLst>
          <pc:docMk/>
          <pc:sldMk cId="3153919605" sldId="289"/>
        </pc:sldMkLst>
        <pc:picChg chg="add del mod">
          <ac:chgData name="Leonie Smith" userId="fed1330f33f5650e" providerId="LiveId" clId="{2B47C8D9-6301-4DA3-AE98-9ED6CD6FFECB}" dt="2024-03-12T03:33:39.364" v="88"/>
          <ac:picMkLst>
            <pc:docMk/>
            <pc:sldMk cId="3153919605" sldId="289"/>
            <ac:picMk id="6" creationId="{342E52A2-0873-3ECD-AA8C-553FA0E8D8FC}"/>
          </ac:picMkLst>
        </pc:picChg>
        <pc:picChg chg="add del mod ord">
          <ac:chgData name="Leonie Smith" userId="fed1330f33f5650e" providerId="LiveId" clId="{2B47C8D9-6301-4DA3-AE98-9ED6CD6FFECB}" dt="2024-03-12T03:33:53.139" v="89"/>
          <ac:picMkLst>
            <pc:docMk/>
            <pc:sldMk cId="3153919605" sldId="289"/>
            <ac:picMk id="10" creationId="{F0D64AA8-C660-7A8C-5A60-C4534FC088C5}"/>
          </ac:picMkLst>
        </pc:picChg>
        <pc:picChg chg="add del mod">
          <ac:chgData name="Leonie Smith" userId="fed1330f33f5650e" providerId="LiveId" clId="{2B47C8D9-6301-4DA3-AE98-9ED6CD6FFECB}" dt="2024-03-12T03:33:54.289" v="91"/>
          <ac:picMkLst>
            <pc:docMk/>
            <pc:sldMk cId="3153919605" sldId="289"/>
            <ac:picMk id="11" creationId="{584AE742-8C5C-5264-3C79-E369F1062420}"/>
          </ac:picMkLst>
        </pc:picChg>
        <pc:picChg chg="add del mod ord">
          <ac:chgData name="Leonie Smith" userId="fed1330f33f5650e" providerId="LiveId" clId="{2B47C8D9-6301-4DA3-AE98-9ED6CD6FFECB}" dt="2024-03-12T03:34:01.873" v="92"/>
          <ac:picMkLst>
            <pc:docMk/>
            <pc:sldMk cId="3153919605" sldId="289"/>
            <ac:picMk id="14" creationId="{6147FDF8-3D55-C457-437A-69CF1F36B2D0}"/>
          </ac:picMkLst>
        </pc:picChg>
        <pc:picChg chg="add del mod">
          <ac:chgData name="Leonie Smith" userId="fed1330f33f5650e" providerId="LiveId" clId="{2B47C8D9-6301-4DA3-AE98-9ED6CD6FFECB}" dt="2024-03-12T03:34:03.202" v="94"/>
          <ac:picMkLst>
            <pc:docMk/>
            <pc:sldMk cId="3153919605" sldId="289"/>
            <ac:picMk id="15" creationId="{ACB95670-F14B-9322-E2E6-B4A7B6C31095}"/>
          </ac:picMkLst>
        </pc:picChg>
        <pc:picChg chg="add del mod ord">
          <ac:chgData name="Leonie Smith" userId="fed1330f33f5650e" providerId="LiveId" clId="{2B47C8D9-6301-4DA3-AE98-9ED6CD6FFECB}" dt="2024-03-12T03:34:17.187" v="95"/>
          <ac:picMkLst>
            <pc:docMk/>
            <pc:sldMk cId="3153919605" sldId="289"/>
            <ac:picMk id="18" creationId="{48CBA194-C0F4-2B57-6F65-18C614FAD217}"/>
          </ac:picMkLst>
        </pc:picChg>
        <pc:picChg chg="add mod">
          <ac:chgData name="Leonie Smith" userId="fed1330f33f5650e" providerId="LiveId" clId="{2B47C8D9-6301-4DA3-AE98-9ED6CD6FFECB}" dt="2024-03-12T03:34:17.187" v="95"/>
          <ac:picMkLst>
            <pc:docMk/>
            <pc:sldMk cId="3153919605" sldId="289"/>
            <ac:picMk id="19" creationId="{F1DA4231-925E-4A94-04B7-B7C11EFED377}"/>
          </ac:picMkLst>
        </pc:picChg>
      </pc:sldChg>
    </pc:docChg>
  </pc:docChgLst>
  <pc:docChgLst>
    <pc:chgData name="Alfred Smith" userId="3c60a3631c0db8ad" providerId="LiveId" clId="{6F1847AC-A38F-484E-8AB5-C97A6A5DA6BA}"/>
    <pc:docChg chg="custSel modSld">
      <pc:chgData name="Alfred Smith" userId="3c60a3631c0db8ad" providerId="LiveId" clId="{6F1847AC-A38F-484E-8AB5-C97A6A5DA6BA}" dt="2023-01-18T06:36:44.871" v="86"/>
      <pc:docMkLst>
        <pc:docMk/>
      </pc:docMkLst>
      <pc:sldChg chg="delSp modTransition modAnim">
        <pc:chgData name="Alfred Smith" userId="3c60a3631c0db8ad" providerId="LiveId" clId="{6F1847AC-A38F-484E-8AB5-C97A6A5DA6BA}" dt="2023-01-18T06:35:38.179" v="53"/>
        <pc:sldMkLst>
          <pc:docMk/>
          <pc:sldMk cId="1499918570" sldId="257"/>
        </pc:sldMkLst>
        <pc:picChg chg="del">
          <ac:chgData name="Alfred Smith" userId="3c60a3631c0db8ad" providerId="LiveId" clId="{6F1847AC-A38F-484E-8AB5-C97A6A5DA6BA}" dt="2023-01-18T06:35:38.179" v="53"/>
          <ac:picMkLst>
            <pc:docMk/>
            <pc:sldMk cId="1499918570" sldId="257"/>
            <ac:picMk id="8" creationId="{8C49E1D8-1C32-88CD-244E-D470E441D132}"/>
          </ac:picMkLst>
        </pc:picChg>
      </pc:sldChg>
      <pc:sldChg chg="addSp delSp modSp mod modTransition">
        <pc:chgData name="Alfred Smith" userId="3c60a3631c0db8ad" providerId="LiveId" clId="{6F1847AC-A38F-484E-8AB5-C97A6A5DA6BA}" dt="2023-01-18T06:35:38.179" v="53"/>
        <pc:sldMkLst>
          <pc:docMk/>
          <pc:sldMk cId="3788111665" sldId="258"/>
        </pc:sldMkLst>
        <pc:spChg chg="del">
          <ac:chgData name="Alfred Smith" userId="3c60a3631c0db8ad" providerId="LiveId" clId="{6F1847AC-A38F-484E-8AB5-C97A6A5DA6BA}" dt="2023-01-18T06:33:22.629" v="12" actId="478"/>
          <ac:spMkLst>
            <pc:docMk/>
            <pc:sldMk cId="3788111665" sldId="258"/>
            <ac:spMk id="2" creationId="{33FE2842-4200-786F-87D9-B4036D564F4A}"/>
          </ac:spMkLst>
        </pc:spChg>
        <pc:spChg chg="add mod">
          <ac:chgData name="Alfred Smith" userId="3c60a3631c0db8ad" providerId="LiveId" clId="{6F1847AC-A38F-484E-8AB5-C97A6A5DA6BA}" dt="2023-01-18T06:33:23.649" v="13"/>
          <ac:spMkLst>
            <pc:docMk/>
            <pc:sldMk cId="3788111665" sldId="258"/>
            <ac:spMk id="4" creationId="{3A8177D0-5388-4A71-3BD0-0A9FB9EAAA73}"/>
          </ac:spMkLst>
        </pc:spChg>
      </pc:sldChg>
      <pc:sldChg chg="addSp delSp modSp mod modTransition modAnim">
        <pc:chgData name="Alfred Smith" userId="3c60a3631c0db8ad" providerId="LiveId" clId="{6F1847AC-A38F-484E-8AB5-C97A6A5DA6BA}" dt="2023-01-18T06:36:23.811" v="71"/>
        <pc:sldMkLst>
          <pc:docMk/>
          <pc:sldMk cId="454763615" sldId="259"/>
        </pc:sldMkLst>
        <pc:spChg chg="add mod">
          <ac:chgData name="Alfred Smith" userId="3c60a3631c0db8ad" providerId="LiveId" clId="{6F1847AC-A38F-484E-8AB5-C97A6A5DA6BA}" dt="2023-01-18T06:36:23.811" v="71"/>
          <ac:spMkLst>
            <pc:docMk/>
            <pc:sldMk cId="454763615" sldId="259"/>
            <ac:spMk id="2" creationId="{FEE16B80-2F48-A144-84C6-EA2B30B47467}"/>
          </ac:spMkLst>
        </pc:spChg>
        <pc:spChg chg="del">
          <ac:chgData name="Alfred Smith" userId="3c60a3631c0db8ad" providerId="LiveId" clId="{6F1847AC-A38F-484E-8AB5-C97A6A5DA6BA}" dt="2023-01-18T06:36:11.500" v="70" actId="478"/>
          <ac:spMkLst>
            <pc:docMk/>
            <pc:sldMk cId="454763615" sldId="259"/>
            <ac:spMk id="3" creationId="{A58184BD-88F1-BA02-40C1-D8403D0EEC0D}"/>
          </ac:spMkLst>
        </pc:spChg>
        <pc:spChg chg="mod">
          <ac:chgData name="Alfred Smith" userId="3c60a3631c0db8ad" providerId="LiveId" clId="{6F1847AC-A38F-484E-8AB5-C97A6A5DA6BA}" dt="2023-01-18T06:33:08.600" v="11" actId="20577"/>
          <ac:spMkLst>
            <pc:docMk/>
            <pc:sldMk cId="454763615" sldId="259"/>
            <ac:spMk id="4" creationId="{EE2AC625-9141-A801-F431-DD5F79396320}"/>
          </ac:spMkLst>
        </pc:spChg>
        <pc:picChg chg="del">
          <ac:chgData name="Alfred Smith" userId="3c60a3631c0db8ad" providerId="LiveId" clId="{6F1847AC-A38F-484E-8AB5-C97A6A5DA6BA}" dt="2023-01-18T06:35:38.179" v="53"/>
          <ac:picMkLst>
            <pc:docMk/>
            <pc:sldMk cId="454763615" sldId="259"/>
            <ac:picMk id="8" creationId="{81996CD0-005E-4271-F8F3-3EAE81106FC4}"/>
          </ac:picMkLst>
        </pc:picChg>
      </pc:sldChg>
      <pc:sldChg chg="addSp delSp modSp mod modTransition modAnim">
        <pc:chgData name="Alfred Smith" userId="3c60a3631c0db8ad" providerId="LiveId" clId="{6F1847AC-A38F-484E-8AB5-C97A6A5DA6BA}" dt="2023-01-18T06:36:25.127" v="72"/>
        <pc:sldMkLst>
          <pc:docMk/>
          <pc:sldMk cId="2346136586" sldId="260"/>
        </pc:sldMkLst>
        <pc:spChg chg="add mod">
          <ac:chgData name="Alfred Smith" userId="3c60a3631c0db8ad" providerId="LiveId" clId="{6F1847AC-A38F-484E-8AB5-C97A6A5DA6BA}" dt="2023-01-18T06:36:25.127" v="72"/>
          <ac:spMkLst>
            <pc:docMk/>
            <pc:sldMk cId="2346136586" sldId="260"/>
            <ac:spMk id="2" creationId="{FC6ADFB3-A9CD-EC4E-7541-6F79DCFF742B}"/>
          </ac:spMkLst>
        </pc:spChg>
        <pc:spChg chg="del">
          <ac:chgData name="Alfred Smith" userId="3c60a3631c0db8ad" providerId="LiveId" clId="{6F1847AC-A38F-484E-8AB5-C97A6A5DA6BA}" dt="2023-01-18T06:36:09.745" v="69" actId="478"/>
          <ac:spMkLst>
            <pc:docMk/>
            <pc:sldMk cId="2346136586" sldId="260"/>
            <ac:spMk id="3" creationId="{A58184BD-88F1-BA02-40C1-D8403D0EEC0D}"/>
          </ac:spMkLst>
        </pc:spChg>
        <pc:picChg chg="del">
          <ac:chgData name="Alfred Smith" userId="3c60a3631c0db8ad" providerId="LiveId" clId="{6F1847AC-A38F-484E-8AB5-C97A6A5DA6BA}" dt="2023-01-18T06:35:38.179" v="53"/>
          <ac:picMkLst>
            <pc:docMk/>
            <pc:sldMk cId="2346136586" sldId="260"/>
            <ac:picMk id="12" creationId="{C9F6B427-6038-9A81-41B8-5430A3C718A6}"/>
          </ac:picMkLst>
        </pc:picChg>
      </pc:sldChg>
      <pc:sldChg chg="addSp delSp modSp mod modTransition modAnim">
        <pc:chgData name="Alfred Smith" userId="3c60a3631c0db8ad" providerId="LiveId" clId="{6F1847AC-A38F-484E-8AB5-C97A6A5DA6BA}" dt="2023-01-18T06:36:26.425" v="73"/>
        <pc:sldMkLst>
          <pc:docMk/>
          <pc:sldMk cId="4037329247" sldId="261"/>
        </pc:sldMkLst>
        <pc:spChg chg="add mod">
          <ac:chgData name="Alfred Smith" userId="3c60a3631c0db8ad" providerId="LiveId" clId="{6F1847AC-A38F-484E-8AB5-C97A6A5DA6BA}" dt="2023-01-18T06:36:26.425" v="73"/>
          <ac:spMkLst>
            <pc:docMk/>
            <pc:sldMk cId="4037329247" sldId="261"/>
            <ac:spMk id="2" creationId="{3A152A95-8D51-1311-584D-332C02320945}"/>
          </ac:spMkLst>
        </pc:spChg>
        <pc:spChg chg="del">
          <ac:chgData name="Alfred Smith" userId="3c60a3631c0db8ad" providerId="LiveId" clId="{6F1847AC-A38F-484E-8AB5-C97A6A5DA6BA}" dt="2023-01-18T06:36:08.369" v="68" actId="478"/>
          <ac:spMkLst>
            <pc:docMk/>
            <pc:sldMk cId="4037329247" sldId="261"/>
            <ac:spMk id="3" creationId="{A58184BD-88F1-BA02-40C1-D8403D0EEC0D}"/>
          </ac:spMkLst>
        </pc:spChg>
        <pc:picChg chg="del">
          <ac:chgData name="Alfred Smith" userId="3c60a3631c0db8ad" providerId="LiveId" clId="{6F1847AC-A38F-484E-8AB5-C97A6A5DA6BA}" dt="2023-01-18T06:35:38.179" v="53"/>
          <ac:picMkLst>
            <pc:docMk/>
            <pc:sldMk cId="4037329247" sldId="261"/>
            <ac:picMk id="26" creationId="{8B2E1D80-3148-91FA-EBCB-1758D0F76D7F}"/>
          </ac:picMkLst>
        </pc:picChg>
      </pc:sldChg>
      <pc:sldChg chg="addSp delSp modSp mod modTransition modAnim">
        <pc:chgData name="Alfred Smith" userId="3c60a3631c0db8ad" providerId="LiveId" clId="{6F1847AC-A38F-484E-8AB5-C97A6A5DA6BA}" dt="2023-01-18T06:36:27.755" v="74"/>
        <pc:sldMkLst>
          <pc:docMk/>
          <pc:sldMk cId="1909638311" sldId="262"/>
        </pc:sldMkLst>
        <pc:spChg chg="add mod">
          <ac:chgData name="Alfred Smith" userId="3c60a3631c0db8ad" providerId="LiveId" clId="{6F1847AC-A38F-484E-8AB5-C97A6A5DA6BA}" dt="2023-01-18T06:36:27.755" v="74"/>
          <ac:spMkLst>
            <pc:docMk/>
            <pc:sldMk cId="1909638311" sldId="262"/>
            <ac:spMk id="2" creationId="{3937B8CA-8BEC-74D1-39F1-6AEA92AEB899}"/>
          </ac:spMkLst>
        </pc:spChg>
        <pc:spChg chg="del">
          <ac:chgData name="Alfred Smith" userId="3c60a3631c0db8ad" providerId="LiveId" clId="{6F1847AC-A38F-484E-8AB5-C97A6A5DA6BA}" dt="2023-01-18T06:36:06.930" v="67" actId="478"/>
          <ac:spMkLst>
            <pc:docMk/>
            <pc:sldMk cId="1909638311" sldId="262"/>
            <ac:spMk id="3" creationId="{A58184BD-88F1-BA02-40C1-D8403D0EEC0D}"/>
          </ac:spMkLst>
        </pc:spChg>
        <pc:picChg chg="del">
          <ac:chgData name="Alfred Smith" userId="3c60a3631c0db8ad" providerId="LiveId" clId="{6F1847AC-A38F-484E-8AB5-C97A6A5DA6BA}" dt="2023-01-18T06:35:38.179" v="53"/>
          <ac:picMkLst>
            <pc:docMk/>
            <pc:sldMk cId="1909638311" sldId="262"/>
            <ac:picMk id="26" creationId="{54D79524-171D-D06F-4BFA-89FA75063043}"/>
          </ac:picMkLst>
        </pc:picChg>
      </pc:sldChg>
      <pc:sldChg chg="addSp delSp modSp mod modTransition modAnim">
        <pc:chgData name="Alfred Smith" userId="3c60a3631c0db8ad" providerId="LiveId" clId="{6F1847AC-A38F-484E-8AB5-C97A6A5DA6BA}" dt="2023-01-18T06:36:29.126" v="75"/>
        <pc:sldMkLst>
          <pc:docMk/>
          <pc:sldMk cId="641208035" sldId="263"/>
        </pc:sldMkLst>
        <pc:spChg chg="add mod">
          <ac:chgData name="Alfred Smith" userId="3c60a3631c0db8ad" providerId="LiveId" clId="{6F1847AC-A38F-484E-8AB5-C97A6A5DA6BA}" dt="2023-01-18T06:36:29.126" v="75"/>
          <ac:spMkLst>
            <pc:docMk/>
            <pc:sldMk cId="641208035" sldId="263"/>
            <ac:spMk id="2" creationId="{C6CD6063-7B76-DAE6-9D14-468846B782DD}"/>
          </ac:spMkLst>
        </pc:spChg>
        <pc:spChg chg="del">
          <ac:chgData name="Alfred Smith" userId="3c60a3631c0db8ad" providerId="LiveId" clId="{6F1847AC-A38F-484E-8AB5-C97A6A5DA6BA}" dt="2023-01-18T06:36:05.366" v="66" actId="478"/>
          <ac:spMkLst>
            <pc:docMk/>
            <pc:sldMk cId="641208035" sldId="263"/>
            <ac:spMk id="3" creationId="{A58184BD-88F1-BA02-40C1-D8403D0EEC0D}"/>
          </ac:spMkLst>
        </pc:spChg>
        <pc:picChg chg="del">
          <ac:chgData name="Alfred Smith" userId="3c60a3631c0db8ad" providerId="LiveId" clId="{6F1847AC-A38F-484E-8AB5-C97A6A5DA6BA}" dt="2023-01-18T06:35:38.179" v="53"/>
          <ac:picMkLst>
            <pc:docMk/>
            <pc:sldMk cId="641208035" sldId="263"/>
            <ac:picMk id="22" creationId="{765ABA03-67C2-7E39-E46F-3F5053763E48}"/>
          </ac:picMkLst>
        </pc:picChg>
      </pc:sldChg>
      <pc:sldChg chg="addSp delSp modSp mod modTransition modAnim">
        <pc:chgData name="Alfred Smith" userId="3c60a3631c0db8ad" providerId="LiveId" clId="{6F1847AC-A38F-484E-8AB5-C97A6A5DA6BA}" dt="2023-01-18T06:36:30.365" v="76"/>
        <pc:sldMkLst>
          <pc:docMk/>
          <pc:sldMk cId="4044745628" sldId="264"/>
        </pc:sldMkLst>
        <pc:spChg chg="add mod">
          <ac:chgData name="Alfred Smith" userId="3c60a3631c0db8ad" providerId="LiveId" clId="{6F1847AC-A38F-484E-8AB5-C97A6A5DA6BA}" dt="2023-01-18T06:36:30.365" v="76"/>
          <ac:spMkLst>
            <pc:docMk/>
            <pc:sldMk cId="4044745628" sldId="264"/>
            <ac:spMk id="2" creationId="{A305C97D-20A8-857B-C1CA-BCBF4D4F46D9}"/>
          </ac:spMkLst>
        </pc:spChg>
        <pc:spChg chg="del">
          <ac:chgData name="Alfred Smith" userId="3c60a3631c0db8ad" providerId="LiveId" clId="{6F1847AC-A38F-484E-8AB5-C97A6A5DA6BA}" dt="2023-01-18T06:36:03.855" v="65" actId="478"/>
          <ac:spMkLst>
            <pc:docMk/>
            <pc:sldMk cId="4044745628" sldId="264"/>
            <ac:spMk id="3" creationId="{A58184BD-88F1-BA02-40C1-D8403D0EEC0D}"/>
          </ac:spMkLst>
        </pc:spChg>
        <pc:picChg chg="del">
          <ac:chgData name="Alfred Smith" userId="3c60a3631c0db8ad" providerId="LiveId" clId="{6F1847AC-A38F-484E-8AB5-C97A6A5DA6BA}" dt="2023-01-18T06:35:38.179" v="53"/>
          <ac:picMkLst>
            <pc:docMk/>
            <pc:sldMk cId="4044745628" sldId="264"/>
            <ac:picMk id="12" creationId="{907B1721-9C76-8943-DA14-EDF480D0D7C3}"/>
          </ac:picMkLst>
        </pc:picChg>
      </pc:sldChg>
      <pc:sldChg chg="addSp delSp modSp mod modTransition modAnim">
        <pc:chgData name="Alfred Smith" userId="3c60a3631c0db8ad" providerId="LiveId" clId="{6F1847AC-A38F-484E-8AB5-C97A6A5DA6BA}" dt="2023-01-18T06:36:31.886" v="77"/>
        <pc:sldMkLst>
          <pc:docMk/>
          <pc:sldMk cId="978260341" sldId="265"/>
        </pc:sldMkLst>
        <pc:spChg chg="add mod">
          <ac:chgData name="Alfred Smith" userId="3c60a3631c0db8ad" providerId="LiveId" clId="{6F1847AC-A38F-484E-8AB5-C97A6A5DA6BA}" dt="2023-01-18T06:36:31.886" v="77"/>
          <ac:spMkLst>
            <pc:docMk/>
            <pc:sldMk cId="978260341" sldId="265"/>
            <ac:spMk id="2" creationId="{7ACD9EA2-AC38-BC17-C712-A66C38F01EF6}"/>
          </ac:spMkLst>
        </pc:spChg>
        <pc:spChg chg="del">
          <ac:chgData name="Alfred Smith" userId="3c60a3631c0db8ad" providerId="LiveId" clId="{6F1847AC-A38F-484E-8AB5-C97A6A5DA6BA}" dt="2023-01-18T06:36:02.288" v="64" actId="478"/>
          <ac:spMkLst>
            <pc:docMk/>
            <pc:sldMk cId="978260341" sldId="265"/>
            <ac:spMk id="3" creationId="{A58184BD-88F1-BA02-40C1-D8403D0EEC0D}"/>
          </ac:spMkLst>
        </pc:spChg>
        <pc:picChg chg="del">
          <ac:chgData name="Alfred Smith" userId="3c60a3631c0db8ad" providerId="LiveId" clId="{6F1847AC-A38F-484E-8AB5-C97A6A5DA6BA}" dt="2023-01-18T06:35:38.179" v="53"/>
          <ac:picMkLst>
            <pc:docMk/>
            <pc:sldMk cId="978260341" sldId="265"/>
            <ac:picMk id="18" creationId="{F8B69021-E47F-D35C-3E02-28AA6F84BD5B}"/>
          </ac:picMkLst>
        </pc:picChg>
      </pc:sldChg>
      <pc:sldChg chg="addSp delSp modSp mod modTransition modAnim">
        <pc:chgData name="Alfred Smith" userId="3c60a3631c0db8ad" providerId="LiveId" clId="{6F1847AC-A38F-484E-8AB5-C97A6A5DA6BA}" dt="2023-01-18T06:36:33.277" v="78"/>
        <pc:sldMkLst>
          <pc:docMk/>
          <pc:sldMk cId="3575870363" sldId="266"/>
        </pc:sldMkLst>
        <pc:spChg chg="add mod">
          <ac:chgData name="Alfred Smith" userId="3c60a3631c0db8ad" providerId="LiveId" clId="{6F1847AC-A38F-484E-8AB5-C97A6A5DA6BA}" dt="2023-01-18T06:36:33.277" v="78"/>
          <ac:spMkLst>
            <pc:docMk/>
            <pc:sldMk cId="3575870363" sldId="266"/>
            <ac:spMk id="2" creationId="{18CBF729-086E-4286-9E95-64A4F7BA506E}"/>
          </ac:spMkLst>
        </pc:spChg>
        <pc:spChg chg="del">
          <ac:chgData name="Alfred Smith" userId="3c60a3631c0db8ad" providerId="LiveId" clId="{6F1847AC-A38F-484E-8AB5-C97A6A5DA6BA}" dt="2023-01-18T06:36:00.397" v="63" actId="478"/>
          <ac:spMkLst>
            <pc:docMk/>
            <pc:sldMk cId="3575870363" sldId="266"/>
            <ac:spMk id="3" creationId="{A58184BD-88F1-BA02-40C1-D8403D0EEC0D}"/>
          </ac:spMkLst>
        </pc:spChg>
        <pc:picChg chg="del">
          <ac:chgData name="Alfred Smith" userId="3c60a3631c0db8ad" providerId="LiveId" clId="{6F1847AC-A38F-484E-8AB5-C97A6A5DA6BA}" dt="2023-01-18T06:35:38.179" v="53"/>
          <ac:picMkLst>
            <pc:docMk/>
            <pc:sldMk cId="3575870363" sldId="266"/>
            <ac:picMk id="41" creationId="{B4AFD071-2A3D-F099-FCB3-1E2C3A80CA28}"/>
          </ac:picMkLst>
        </pc:picChg>
      </pc:sldChg>
      <pc:sldChg chg="addSp delSp modSp mod modTransition modAnim">
        <pc:chgData name="Alfred Smith" userId="3c60a3631c0db8ad" providerId="LiveId" clId="{6F1847AC-A38F-484E-8AB5-C97A6A5DA6BA}" dt="2023-01-18T06:36:34.565" v="79"/>
        <pc:sldMkLst>
          <pc:docMk/>
          <pc:sldMk cId="4017137865" sldId="267"/>
        </pc:sldMkLst>
        <pc:spChg chg="add mod">
          <ac:chgData name="Alfred Smith" userId="3c60a3631c0db8ad" providerId="LiveId" clId="{6F1847AC-A38F-484E-8AB5-C97A6A5DA6BA}" dt="2023-01-18T06:36:34.565" v="79"/>
          <ac:spMkLst>
            <pc:docMk/>
            <pc:sldMk cId="4017137865" sldId="267"/>
            <ac:spMk id="2" creationId="{B3172A01-7CD2-AC29-A20A-DF65407F4844}"/>
          </ac:spMkLst>
        </pc:spChg>
        <pc:spChg chg="del">
          <ac:chgData name="Alfred Smith" userId="3c60a3631c0db8ad" providerId="LiveId" clId="{6F1847AC-A38F-484E-8AB5-C97A6A5DA6BA}" dt="2023-01-18T06:35:59.087" v="62" actId="478"/>
          <ac:spMkLst>
            <pc:docMk/>
            <pc:sldMk cId="4017137865" sldId="267"/>
            <ac:spMk id="3" creationId="{A58184BD-88F1-BA02-40C1-D8403D0EEC0D}"/>
          </ac:spMkLst>
        </pc:spChg>
        <pc:picChg chg="del">
          <ac:chgData name="Alfred Smith" userId="3c60a3631c0db8ad" providerId="LiveId" clId="{6F1847AC-A38F-484E-8AB5-C97A6A5DA6BA}" dt="2023-01-18T06:35:38.179" v="53"/>
          <ac:picMkLst>
            <pc:docMk/>
            <pc:sldMk cId="4017137865" sldId="267"/>
            <ac:picMk id="39" creationId="{937F0CEC-3220-2DE4-8A64-95FB32026AEC}"/>
          </ac:picMkLst>
        </pc:picChg>
      </pc:sldChg>
      <pc:sldChg chg="addSp delSp modSp mod modTransition modAnim">
        <pc:chgData name="Alfred Smith" userId="3c60a3631c0db8ad" providerId="LiveId" clId="{6F1847AC-A38F-484E-8AB5-C97A6A5DA6BA}" dt="2023-01-18T06:36:35.828" v="80"/>
        <pc:sldMkLst>
          <pc:docMk/>
          <pc:sldMk cId="3137811553" sldId="268"/>
        </pc:sldMkLst>
        <pc:spChg chg="add mod">
          <ac:chgData name="Alfred Smith" userId="3c60a3631c0db8ad" providerId="LiveId" clId="{6F1847AC-A38F-484E-8AB5-C97A6A5DA6BA}" dt="2023-01-18T06:36:35.828" v="80"/>
          <ac:spMkLst>
            <pc:docMk/>
            <pc:sldMk cId="3137811553" sldId="268"/>
            <ac:spMk id="2" creationId="{7E51590C-DB21-DFF3-73AC-0C4BDF94654C}"/>
          </ac:spMkLst>
        </pc:spChg>
        <pc:spChg chg="del">
          <ac:chgData name="Alfred Smith" userId="3c60a3631c0db8ad" providerId="LiveId" clId="{6F1847AC-A38F-484E-8AB5-C97A6A5DA6BA}" dt="2023-01-18T06:35:57.708" v="61" actId="478"/>
          <ac:spMkLst>
            <pc:docMk/>
            <pc:sldMk cId="3137811553" sldId="268"/>
            <ac:spMk id="3" creationId="{A58184BD-88F1-BA02-40C1-D8403D0EEC0D}"/>
          </ac:spMkLst>
        </pc:spChg>
        <pc:picChg chg="del">
          <ac:chgData name="Alfred Smith" userId="3c60a3631c0db8ad" providerId="LiveId" clId="{6F1847AC-A38F-484E-8AB5-C97A6A5DA6BA}" dt="2023-01-18T06:35:38.179" v="53"/>
          <ac:picMkLst>
            <pc:docMk/>
            <pc:sldMk cId="3137811553" sldId="268"/>
            <ac:picMk id="24" creationId="{22B99C5F-4025-B5AC-0A36-1D32D11175A8}"/>
          </ac:picMkLst>
        </pc:picChg>
      </pc:sldChg>
      <pc:sldChg chg="addSp delSp modSp mod modTransition modAnim">
        <pc:chgData name="Alfred Smith" userId="3c60a3631c0db8ad" providerId="LiveId" clId="{6F1847AC-A38F-484E-8AB5-C97A6A5DA6BA}" dt="2023-01-18T06:36:37.145" v="81"/>
        <pc:sldMkLst>
          <pc:docMk/>
          <pc:sldMk cId="100491716" sldId="269"/>
        </pc:sldMkLst>
        <pc:spChg chg="add mod">
          <ac:chgData name="Alfred Smith" userId="3c60a3631c0db8ad" providerId="LiveId" clId="{6F1847AC-A38F-484E-8AB5-C97A6A5DA6BA}" dt="2023-01-18T06:36:37.145" v="81"/>
          <ac:spMkLst>
            <pc:docMk/>
            <pc:sldMk cId="100491716" sldId="269"/>
            <ac:spMk id="2" creationId="{26A2AD9E-009A-0C82-307D-19BEAA29B1DF}"/>
          </ac:spMkLst>
        </pc:spChg>
        <pc:spChg chg="del">
          <ac:chgData name="Alfred Smith" userId="3c60a3631c0db8ad" providerId="LiveId" clId="{6F1847AC-A38F-484E-8AB5-C97A6A5DA6BA}" dt="2023-01-18T06:35:56.369" v="60" actId="478"/>
          <ac:spMkLst>
            <pc:docMk/>
            <pc:sldMk cId="100491716" sldId="269"/>
            <ac:spMk id="3" creationId="{A58184BD-88F1-BA02-40C1-D8403D0EEC0D}"/>
          </ac:spMkLst>
        </pc:spChg>
        <pc:picChg chg="del">
          <ac:chgData name="Alfred Smith" userId="3c60a3631c0db8ad" providerId="LiveId" clId="{6F1847AC-A38F-484E-8AB5-C97A6A5DA6BA}" dt="2023-01-18T06:35:38.179" v="53"/>
          <ac:picMkLst>
            <pc:docMk/>
            <pc:sldMk cId="100491716" sldId="269"/>
            <ac:picMk id="13" creationId="{B7951994-560D-0A9B-3558-829B12044327}"/>
          </ac:picMkLst>
        </pc:picChg>
      </pc:sldChg>
      <pc:sldChg chg="modSp mod modTransition">
        <pc:chgData name="Alfred Smith" userId="3c60a3631c0db8ad" providerId="LiveId" clId="{6F1847AC-A38F-484E-8AB5-C97A6A5DA6BA}" dt="2023-01-18T06:35:38.179" v="53"/>
        <pc:sldMkLst>
          <pc:docMk/>
          <pc:sldMk cId="4120481681" sldId="270"/>
        </pc:sldMkLst>
        <pc:spChg chg="mod">
          <ac:chgData name="Alfred Smith" userId="3c60a3631c0db8ad" providerId="LiveId" clId="{6F1847AC-A38F-484E-8AB5-C97A6A5DA6BA}" dt="2023-01-18T06:33:02.918" v="8" actId="20577"/>
          <ac:spMkLst>
            <pc:docMk/>
            <pc:sldMk cId="4120481681" sldId="270"/>
            <ac:spMk id="2" creationId="{507BDC3E-5518-7D5C-9330-F9BF71E0CFA9}"/>
          </ac:spMkLst>
        </pc:spChg>
      </pc:sldChg>
      <pc:sldChg chg="modSp mod modTransition">
        <pc:chgData name="Alfred Smith" userId="3c60a3631c0db8ad" providerId="LiveId" clId="{6F1847AC-A38F-484E-8AB5-C97A6A5DA6BA}" dt="2023-01-18T06:35:38.179" v="53"/>
        <pc:sldMkLst>
          <pc:docMk/>
          <pc:sldMk cId="939110669" sldId="271"/>
        </pc:sldMkLst>
        <pc:spChg chg="mod">
          <ac:chgData name="Alfred Smith" userId="3c60a3631c0db8ad" providerId="LiveId" clId="{6F1847AC-A38F-484E-8AB5-C97A6A5DA6BA}" dt="2023-01-18T06:33:52.797" v="14"/>
          <ac:spMkLst>
            <pc:docMk/>
            <pc:sldMk cId="939110669" sldId="271"/>
            <ac:spMk id="2" creationId="{04F83F83-F617-FD62-7B95-401353222BFB}"/>
          </ac:spMkLst>
        </pc:spChg>
      </pc:sldChg>
      <pc:sldChg chg="modSp mod modTransition">
        <pc:chgData name="Alfred Smith" userId="3c60a3631c0db8ad" providerId="LiveId" clId="{6F1847AC-A38F-484E-8AB5-C97A6A5DA6BA}" dt="2023-01-18T06:35:38.179" v="53"/>
        <pc:sldMkLst>
          <pc:docMk/>
          <pc:sldMk cId="4024569785" sldId="272"/>
        </pc:sldMkLst>
        <pc:spChg chg="mod">
          <ac:chgData name="Alfred Smith" userId="3c60a3631c0db8ad" providerId="LiveId" clId="{6F1847AC-A38F-484E-8AB5-C97A6A5DA6BA}" dt="2023-01-18T06:33:56.317" v="15"/>
          <ac:spMkLst>
            <pc:docMk/>
            <pc:sldMk cId="4024569785" sldId="272"/>
            <ac:spMk id="2" creationId="{108A0D9B-BA86-DC1C-616B-18DD59B276D0}"/>
          </ac:spMkLst>
        </pc:spChg>
      </pc:sldChg>
      <pc:sldChg chg="modSp mod modTransition">
        <pc:chgData name="Alfred Smith" userId="3c60a3631c0db8ad" providerId="LiveId" clId="{6F1847AC-A38F-484E-8AB5-C97A6A5DA6BA}" dt="2023-01-18T06:35:38.179" v="53"/>
        <pc:sldMkLst>
          <pc:docMk/>
          <pc:sldMk cId="487179600" sldId="273"/>
        </pc:sldMkLst>
        <pc:spChg chg="mod">
          <ac:chgData name="Alfred Smith" userId="3c60a3631c0db8ad" providerId="LiveId" clId="{6F1847AC-A38F-484E-8AB5-C97A6A5DA6BA}" dt="2023-01-18T06:34:00.156" v="16"/>
          <ac:spMkLst>
            <pc:docMk/>
            <pc:sldMk cId="487179600" sldId="273"/>
            <ac:spMk id="2" creationId="{97F22589-259F-13A6-A21A-E130FEA4A839}"/>
          </ac:spMkLst>
        </pc:spChg>
      </pc:sldChg>
      <pc:sldChg chg="modSp mod modTransition">
        <pc:chgData name="Alfred Smith" userId="3c60a3631c0db8ad" providerId="LiveId" clId="{6F1847AC-A38F-484E-8AB5-C97A6A5DA6BA}" dt="2023-01-18T06:35:38.179" v="53"/>
        <pc:sldMkLst>
          <pc:docMk/>
          <pc:sldMk cId="2168401200" sldId="274"/>
        </pc:sldMkLst>
        <pc:spChg chg="mod">
          <ac:chgData name="Alfred Smith" userId="3c60a3631c0db8ad" providerId="LiveId" clId="{6F1847AC-A38F-484E-8AB5-C97A6A5DA6BA}" dt="2023-01-18T06:34:03.583" v="17"/>
          <ac:spMkLst>
            <pc:docMk/>
            <pc:sldMk cId="2168401200" sldId="274"/>
            <ac:spMk id="2" creationId="{00180EC1-BF69-D8FD-8E8C-0E989BAA31CF}"/>
          </ac:spMkLst>
        </pc:spChg>
      </pc:sldChg>
      <pc:sldChg chg="modSp mod modTransition">
        <pc:chgData name="Alfred Smith" userId="3c60a3631c0db8ad" providerId="LiveId" clId="{6F1847AC-A38F-484E-8AB5-C97A6A5DA6BA}" dt="2023-01-18T06:35:38.179" v="53"/>
        <pc:sldMkLst>
          <pc:docMk/>
          <pc:sldMk cId="2996969115" sldId="275"/>
        </pc:sldMkLst>
        <pc:spChg chg="mod">
          <ac:chgData name="Alfred Smith" userId="3c60a3631c0db8ad" providerId="LiveId" clId="{6F1847AC-A38F-484E-8AB5-C97A6A5DA6BA}" dt="2023-01-18T06:34:06.057" v="18"/>
          <ac:spMkLst>
            <pc:docMk/>
            <pc:sldMk cId="2996969115" sldId="275"/>
            <ac:spMk id="2" creationId="{35631179-116B-F0A5-EB25-2A0CE16A314F}"/>
          </ac:spMkLst>
        </pc:spChg>
      </pc:sldChg>
      <pc:sldChg chg="modSp mod modTransition">
        <pc:chgData name="Alfred Smith" userId="3c60a3631c0db8ad" providerId="LiveId" clId="{6F1847AC-A38F-484E-8AB5-C97A6A5DA6BA}" dt="2023-01-18T06:35:38.179" v="53"/>
        <pc:sldMkLst>
          <pc:docMk/>
          <pc:sldMk cId="2390376940" sldId="276"/>
        </pc:sldMkLst>
        <pc:spChg chg="mod">
          <ac:chgData name="Alfred Smith" userId="3c60a3631c0db8ad" providerId="LiveId" clId="{6F1847AC-A38F-484E-8AB5-C97A6A5DA6BA}" dt="2023-01-18T06:34:10.722" v="19"/>
          <ac:spMkLst>
            <pc:docMk/>
            <pc:sldMk cId="2390376940" sldId="276"/>
            <ac:spMk id="4" creationId="{5D3712AE-5D7C-CCE3-4415-F24A5731595B}"/>
          </ac:spMkLst>
        </pc:spChg>
      </pc:sldChg>
      <pc:sldChg chg="modSp mod modTransition">
        <pc:chgData name="Alfred Smith" userId="3c60a3631c0db8ad" providerId="LiveId" clId="{6F1847AC-A38F-484E-8AB5-C97A6A5DA6BA}" dt="2023-01-18T06:35:38.179" v="53"/>
        <pc:sldMkLst>
          <pc:docMk/>
          <pc:sldMk cId="4265919077" sldId="277"/>
        </pc:sldMkLst>
        <pc:spChg chg="mod">
          <ac:chgData name="Alfred Smith" userId="3c60a3631c0db8ad" providerId="LiveId" clId="{6F1847AC-A38F-484E-8AB5-C97A6A5DA6BA}" dt="2023-01-18T06:34:17.149" v="20"/>
          <ac:spMkLst>
            <pc:docMk/>
            <pc:sldMk cId="4265919077" sldId="277"/>
            <ac:spMk id="2" creationId="{4BB717BA-1F15-9EFF-8E1B-C797CA6B8A94}"/>
          </ac:spMkLst>
        </pc:spChg>
      </pc:sldChg>
      <pc:sldChg chg="modSp mod modTransition">
        <pc:chgData name="Alfred Smith" userId="3c60a3631c0db8ad" providerId="LiveId" clId="{6F1847AC-A38F-484E-8AB5-C97A6A5DA6BA}" dt="2023-01-18T06:35:38.179" v="53"/>
        <pc:sldMkLst>
          <pc:docMk/>
          <pc:sldMk cId="210266664" sldId="278"/>
        </pc:sldMkLst>
        <pc:spChg chg="mod">
          <ac:chgData name="Alfred Smith" userId="3c60a3631c0db8ad" providerId="LiveId" clId="{6F1847AC-A38F-484E-8AB5-C97A6A5DA6BA}" dt="2023-01-18T06:34:22.156" v="21"/>
          <ac:spMkLst>
            <pc:docMk/>
            <pc:sldMk cId="210266664" sldId="278"/>
            <ac:spMk id="2" creationId="{1A90AD12-EB7B-2D84-93EB-AAAE7C51A449}"/>
          </ac:spMkLst>
        </pc:spChg>
      </pc:sldChg>
      <pc:sldChg chg="modSp mod modTransition">
        <pc:chgData name="Alfred Smith" userId="3c60a3631c0db8ad" providerId="LiveId" clId="{6F1847AC-A38F-484E-8AB5-C97A6A5DA6BA}" dt="2023-01-18T06:35:38.179" v="53"/>
        <pc:sldMkLst>
          <pc:docMk/>
          <pc:sldMk cId="888433145" sldId="279"/>
        </pc:sldMkLst>
        <pc:spChg chg="mod">
          <ac:chgData name="Alfred Smith" userId="3c60a3631c0db8ad" providerId="LiveId" clId="{6F1847AC-A38F-484E-8AB5-C97A6A5DA6BA}" dt="2023-01-18T06:34:25.920" v="22"/>
          <ac:spMkLst>
            <pc:docMk/>
            <pc:sldMk cId="888433145" sldId="279"/>
            <ac:spMk id="2" creationId="{75AAE26D-F189-5DA0-48D6-EC07EEED1781}"/>
          </ac:spMkLst>
        </pc:spChg>
      </pc:sldChg>
      <pc:sldChg chg="modSp mod modTransition">
        <pc:chgData name="Alfred Smith" userId="3c60a3631c0db8ad" providerId="LiveId" clId="{6F1847AC-A38F-484E-8AB5-C97A6A5DA6BA}" dt="2023-01-18T06:35:38.179" v="53"/>
        <pc:sldMkLst>
          <pc:docMk/>
          <pc:sldMk cId="791300187" sldId="280"/>
        </pc:sldMkLst>
        <pc:spChg chg="mod">
          <ac:chgData name="Alfred Smith" userId="3c60a3631c0db8ad" providerId="LiveId" clId="{6F1847AC-A38F-484E-8AB5-C97A6A5DA6BA}" dt="2023-01-18T06:34:29.512" v="23"/>
          <ac:spMkLst>
            <pc:docMk/>
            <pc:sldMk cId="791300187" sldId="280"/>
            <ac:spMk id="2" creationId="{90008E9C-0A5D-68AF-2628-BC14EBB582E5}"/>
          </ac:spMkLst>
        </pc:spChg>
      </pc:sldChg>
      <pc:sldChg chg="addSp delSp modSp mod modTransition modAnim">
        <pc:chgData name="Alfred Smith" userId="3c60a3631c0db8ad" providerId="LiveId" clId="{6F1847AC-A38F-484E-8AB5-C97A6A5DA6BA}" dt="2023-01-18T06:36:38.435" v="82"/>
        <pc:sldMkLst>
          <pc:docMk/>
          <pc:sldMk cId="1922139011" sldId="281"/>
        </pc:sldMkLst>
        <pc:spChg chg="add mod">
          <ac:chgData name="Alfred Smith" userId="3c60a3631c0db8ad" providerId="LiveId" clId="{6F1847AC-A38F-484E-8AB5-C97A6A5DA6BA}" dt="2023-01-18T06:36:38.435" v="82"/>
          <ac:spMkLst>
            <pc:docMk/>
            <pc:sldMk cId="1922139011" sldId="281"/>
            <ac:spMk id="2" creationId="{5BE04B62-C8E4-C508-6D82-8189D78A171F}"/>
          </ac:spMkLst>
        </pc:spChg>
        <pc:spChg chg="del">
          <ac:chgData name="Alfred Smith" userId="3c60a3631c0db8ad" providerId="LiveId" clId="{6F1847AC-A38F-484E-8AB5-C97A6A5DA6BA}" dt="2023-01-18T06:35:52.859" v="59" actId="478"/>
          <ac:spMkLst>
            <pc:docMk/>
            <pc:sldMk cId="1922139011" sldId="281"/>
            <ac:spMk id="3" creationId="{A58184BD-88F1-BA02-40C1-D8403D0EEC0D}"/>
          </ac:spMkLst>
        </pc:spChg>
        <pc:picChg chg="del">
          <ac:chgData name="Alfred Smith" userId="3c60a3631c0db8ad" providerId="LiveId" clId="{6F1847AC-A38F-484E-8AB5-C97A6A5DA6BA}" dt="2023-01-18T06:35:38.179" v="53"/>
          <ac:picMkLst>
            <pc:docMk/>
            <pc:sldMk cId="1922139011" sldId="281"/>
            <ac:picMk id="11" creationId="{A5D629B8-F5A4-A3BD-10CE-0658035BD958}"/>
          </ac:picMkLst>
        </pc:picChg>
      </pc:sldChg>
      <pc:sldChg chg="modSp mod modTransition">
        <pc:chgData name="Alfred Smith" userId="3c60a3631c0db8ad" providerId="LiveId" clId="{6F1847AC-A38F-484E-8AB5-C97A6A5DA6BA}" dt="2023-01-18T06:35:38.179" v="53"/>
        <pc:sldMkLst>
          <pc:docMk/>
          <pc:sldMk cId="1126511635" sldId="282"/>
        </pc:sldMkLst>
        <pc:spChg chg="mod">
          <ac:chgData name="Alfred Smith" userId="3c60a3631c0db8ad" providerId="LiveId" clId="{6F1847AC-A38F-484E-8AB5-C97A6A5DA6BA}" dt="2023-01-18T06:34:48.515" v="32" actId="14100"/>
          <ac:spMkLst>
            <pc:docMk/>
            <pc:sldMk cId="1126511635" sldId="282"/>
            <ac:spMk id="2" creationId="{8D27C600-24E3-1ECD-2073-5046FDD8E6E4}"/>
          </ac:spMkLst>
        </pc:spChg>
      </pc:sldChg>
      <pc:sldChg chg="addSp delSp modSp mod modTransition modAnim">
        <pc:chgData name="Alfred Smith" userId="3c60a3631c0db8ad" providerId="LiveId" clId="{6F1847AC-A38F-484E-8AB5-C97A6A5DA6BA}" dt="2023-01-18T06:36:39.822" v="83"/>
        <pc:sldMkLst>
          <pc:docMk/>
          <pc:sldMk cId="3166251957" sldId="283"/>
        </pc:sldMkLst>
        <pc:spChg chg="add mod">
          <ac:chgData name="Alfred Smith" userId="3c60a3631c0db8ad" providerId="LiveId" clId="{6F1847AC-A38F-484E-8AB5-C97A6A5DA6BA}" dt="2023-01-18T06:36:39.822" v="83"/>
          <ac:spMkLst>
            <pc:docMk/>
            <pc:sldMk cId="3166251957" sldId="283"/>
            <ac:spMk id="2" creationId="{1EDA7525-8085-B916-FED7-03612BEB68CA}"/>
          </ac:spMkLst>
        </pc:spChg>
        <pc:spChg chg="del mod">
          <ac:chgData name="Alfred Smith" userId="3c60a3631c0db8ad" providerId="LiveId" clId="{6F1847AC-A38F-484E-8AB5-C97A6A5DA6BA}" dt="2023-01-18T06:35:50.818" v="58" actId="478"/>
          <ac:spMkLst>
            <pc:docMk/>
            <pc:sldMk cId="3166251957" sldId="283"/>
            <ac:spMk id="3" creationId="{A58184BD-88F1-BA02-40C1-D8403D0EEC0D}"/>
          </ac:spMkLst>
        </pc:spChg>
        <pc:picChg chg="del">
          <ac:chgData name="Alfred Smith" userId="3c60a3631c0db8ad" providerId="LiveId" clId="{6F1847AC-A38F-484E-8AB5-C97A6A5DA6BA}" dt="2023-01-18T06:35:38.179" v="53"/>
          <ac:picMkLst>
            <pc:docMk/>
            <pc:sldMk cId="3166251957" sldId="283"/>
            <ac:picMk id="10" creationId="{545D4892-78F5-ACCC-EFBC-0DBC01F266DE}"/>
          </ac:picMkLst>
        </pc:picChg>
      </pc:sldChg>
      <pc:sldChg chg="modSp mod modTransition">
        <pc:chgData name="Alfred Smith" userId="3c60a3631c0db8ad" providerId="LiveId" clId="{6F1847AC-A38F-484E-8AB5-C97A6A5DA6BA}" dt="2023-01-18T06:35:38.179" v="53"/>
        <pc:sldMkLst>
          <pc:docMk/>
          <pc:sldMk cId="3922583308" sldId="284"/>
        </pc:sldMkLst>
        <pc:spChg chg="mod">
          <ac:chgData name="Alfred Smith" userId="3c60a3631c0db8ad" providerId="LiveId" clId="{6F1847AC-A38F-484E-8AB5-C97A6A5DA6BA}" dt="2023-01-18T06:34:54.650" v="34" actId="14100"/>
          <ac:spMkLst>
            <pc:docMk/>
            <pc:sldMk cId="3922583308" sldId="284"/>
            <ac:spMk id="2" creationId="{B4FBDC7E-BE00-F826-91F8-C84FA88F04AB}"/>
          </ac:spMkLst>
        </pc:spChg>
      </pc:sldChg>
      <pc:sldChg chg="addSp delSp modSp mod modTransition modAnim">
        <pc:chgData name="Alfred Smith" userId="3c60a3631c0db8ad" providerId="LiveId" clId="{6F1847AC-A38F-484E-8AB5-C97A6A5DA6BA}" dt="2023-01-18T06:36:44.871" v="86"/>
        <pc:sldMkLst>
          <pc:docMk/>
          <pc:sldMk cId="1522780631" sldId="285"/>
        </pc:sldMkLst>
        <pc:spChg chg="add mod">
          <ac:chgData name="Alfred Smith" userId="3c60a3631c0db8ad" providerId="LiveId" clId="{6F1847AC-A38F-484E-8AB5-C97A6A5DA6BA}" dt="2023-01-18T06:36:44.871" v="86"/>
          <ac:spMkLst>
            <pc:docMk/>
            <pc:sldMk cId="1522780631" sldId="285"/>
            <ac:spMk id="2" creationId="{0B955369-B2E8-227B-FA8E-C6A4EB82B231}"/>
          </ac:spMkLst>
        </pc:spChg>
        <pc:spChg chg="del">
          <ac:chgData name="Alfred Smith" userId="3c60a3631c0db8ad" providerId="LiveId" clId="{6F1847AC-A38F-484E-8AB5-C97A6A5DA6BA}" dt="2023-01-18T06:35:45.119" v="54" actId="478"/>
          <ac:spMkLst>
            <pc:docMk/>
            <pc:sldMk cId="1522780631" sldId="285"/>
            <ac:spMk id="3" creationId="{A58184BD-88F1-BA02-40C1-D8403D0EEC0D}"/>
          </ac:spMkLst>
        </pc:spChg>
        <pc:picChg chg="del">
          <ac:chgData name="Alfred Smith" userId="3c60a3631c0db8ad" providerId="LiveId" clId="{6F1847AC-A38F-484E-8AB5-C97A6A5DA6BA}" dt="2023-01-18T06:35:38.179" v="53"/>
          <ac:picMkLst>
            <pc:docMk/>
            <pc:sldMk cId="1522780631" sldId="285"/>
            <ac:picMk id="32" creationId="{B006A36C-927E-3766-7025-A5DEF2C098DC}"/>
          </ac:picMkLst>
        </pc:picChg>
      </pc:sldChg>
      <pc:sldChg chg="modSp mod modTransition">
        <pc:chgData name="Alfred Smith" userId="3c60a3631c0db8ad" providerId="LiveId" clId="{6F1847AC-A38F-484E-8AB5-C97A6A5DA6BA}" dt="2023-01-18T06:35:38.179" v="53"/>
        <pc:sldMkLst>
          <pc:docMk/>
          <pc:sldMk cId="1850742486" sldId="286"/>
        </pc:sldMkLst>
        <pc:spChg chg="mod">
          <ac:chgData name="Alfred Smith" userId="3c60a3631c0db8ad" providerId="LiveId" clId="{6F1847AC-A38F-484E-8AB5-C97A6A5DA6BA}" dt="2023-01-18T06:35:12.884" v="42" actId="20577"/>
          <ac:spMkLst>
            <pc:docMk/>
            <pc:sldMk cId="1850742486" sldId="286"/>
            <ac:spMk id="2" creationId="{93A93224-247B-AC09-291A-C57F25AE6783}"/>
          </ac:spMkLst>
        </pc:spChg>
      </pc:sldChg>
      <pc:sldChg chg="addSp delSp modSp mod modTransition modAnim">
        <pc:chgData name="Alfred Smith" userId="3c60a3631c0db8ad" providerId="LiveId" clId="{6F1847AC-A38F-484E-8AB5-C97A6A5DA6BA}" dt="2023-01-18T06:36:43.390" v="85"/>
        <pc:sldMkLst>
          <pc:docMk/>
          <pc:sldMk cId="2332778949" sldId="287"/>
        </pc:sldMkLst>
        <pc:spChg chg="add mod">
          <ac:chgData name="Alfred Smith" userId="3c60a3631c0db8ad" providerId="LiveId" clId="{6F1847AC-A38F-484E-8AB5-C97A6A5DA6BA}" dt="2023-01-18T06:36:43.390" v="85"/>
          <ac:spMkLst>
            <pc:docMk/>
            <pc:sldMk cId="2332778949" sldId="287"/>
            <ac:spMk id="2" creationId="{21CE7316-3A4B-F842-FC42-E2EA997DAD9D}"/>
          </ac:spMkLst>
        </pc:spChg>
        <pc:spChg chg="del">
          <ac:chgData name="Alfred Smith" userId="3c60a3631c0db8ad" providerId="LiveId" clId="{6F1847AC-A38F-484E-8AB5-C97A6A5DA6BA}" dt="2023-01-18T06:35:46.629" v="55" actId="478"/>
          <ac:spMkLst>
            <pc:docMk/>
            <pc:sldMk cId="2332778949" sldId="287"/>
            <ac:spMk id="3" creationId="{A58184BD-88F1-BA02-40C1-D8403D0EEC0D}"/>
          </ac:spMkLst>
        </pc:spChg>
        <pc:picChg chg="del">
          <ac:chgData name="Alfred Smith" userId="3c60a3631c0db8ad" providerId="LiveId" clId="{6F1847AC-A38F-484E-8AB5-C97A6A5DA6BA}" dt="2023-01-18T06:35:38.179" v="53"/>
          <ac:picMkLst>
            <pc:docMk/>
            <pc:sldMk cId="2332778949" sldId="287"/>
            <ac:picMk id="10" creationId="{5BED60FE-9C1B-5B78-C4FF-6DA940312882}"/>
          </ac:picMkLst>
        </pc:picChg>
      </pc:sldChg>
      <pc:sldChg chg="modSp mod modTransition">
        <pc:chgData name="Alfred Smith" userId="3c60a3631c0db8ad" providerId="LiveId" clId="{6F1847AC-A38F-484E-8AB5-C97A6A5DA6BA}" dt="2023-01-18T06:35:38.179" v="53"/>
        <pc:sldMkLst>
          <pc:docMk/>
          <pc:sldMk cId="1828872212" sldId="288"/>
        </pc:sldMkLst>
        <pc:spChg chg="mod">
          <ac:chgData name="Alfred Smith" userId="3c60a3631c0db8ad" providerId="LiveId" clId="{6F1847AC-A38F-484E-8AB5-C97A6A5DA6BA}" dt="2023-01-18T06:35:21.764" v="50" actId="20577"/>
          <ac:spMkLst>
            <pc:docMk/>
            <pc:sldMk cId="1828872212" sldId="288"/>
            <ac:spMk id="2" creationId="{EBADD9CC-80CB-D00C-B54E-622C72809237}"/>
          </ac:spMkLst>
        </pc:spChg>
      </pc:sldChg>
      <pc:sldChg chg="addSp delSp modSp mod modTransition modAnim">
        <pc:chgData name="Alfred Smith" userId="3c60a3631c0db8ad" providerId="LiveId" clId="{6F1847AC-A38F-484E-8AB5-C97A6A5DA6BA}" dt="2023-01-18T06:36:41.782" v="84"/>
        <pc:sldMkLst>
          <pc:docMk/>
          <pc:sldMk cId="3153919605" sldId="289"/>
        </pc:sldMkLst>
        <pc:spChg chg="add mod">
          <ac:chgData name="Alfred Smith" userId="3c60a3631c0db8ad" providerId="LiveId" clId="{6F1847AC-A38F-484E-8AB5-C97A6A5DA6BA}" dt="2023-01-18T06:36:41.782" v="84"/>
          <ac:spMkLst>
            <pc:docMk/>
            <pc:sldMk cId="3153919605" sldId="289"/>
            <ac:spMk id="2" creationId="{B24B9ADB-06DA-23E3-8B3E-855A0FC009CD}"/>
          </ac:spMkLst>
        </pc:spChg>
        <pc:spChg chg="del">
          <ac:chgData name="Alfred Smith" userId="3c60a3631c0db8ad" providerId="LiveId" clId="{6F1847AC-A38F-484E-8AB5-C97A6A5DA6BA}" dt="2023-01-18T06:35:48.261" v="56" actId="478"/>
          <ac:spMkLst>
            <pc:docMk/>
            <pc:sldMk cId="3153919605" sldId="289"/>
            <ac:spMk id="3" creationId="{A58184BD-88F1-BA02-40C1-D8403D0EEC0D}"/>
          </ac:spMkLst>
        </pc:spChg>
        <pc:picChg chg="del">
          <ac:chgData name="Alfred Smith" userId="3c60a3631c0db8ad" providerId="LiveId" clId="{6F1847AC-A38F-484E-8AB5-C97A6A5DA6BA}" dt="2023-01-18T06:35:38.179" v="53"/>
          <ac:picMkLst>
            <pc:docMk/>
            <pc:sldMk cId="3153919605" sldId="289"/>
            <ac:picMk id="11" creationId="{4F34127F-10A8-4EB7-4D2F-FCE520C63683}"/>
          </ac:picMkLst>
        </pc:picChg>
      </pc:sldChg>
      <pc:sldChg chg="modSp mod modTransition">
        <pc:chgData name="Alfred Smith" userId="3c60a3631c0db8ad" providerId="LiveId" clId="{6F1847AC-A38F-484E-8AB5-C97A6A5DA6BA}" dt="2023-01-18T06:35:38.179" v="53"/>
        <pc:sldMkLst>
          <pc:docMk/>
          <pc:sldMk cId="1292473336" sldId="290"/>
        </pc:sldMkLst>
        <pc:spChg chg="mod">
          <ac:chgData name="Alfred Smith" userId="3c60a3631c0db8ad" providerId="LiveId" clId="{6F1847AC-A38F-484E-8AB5-C97A6A5DA6BA}" dt="2023-01-18T06:35:28.331" v="52" actId="14100"/>
          <ac:spMkLst>
            <pc:docMk/>
            <pc:sldMk cId="1292473336" sldId="290"/>
            <ac:spMk id="2" creationId="{C984115F-8D12-183A-B3AC-AB8000730285}"/>
          </ac:spMkLst>
        </pc:spChg>
      </pc:sldChg>
    </pc:docChg>
  </pc:docChgLst>
  <pc:docChgLst>
    <pc:chgData name="Alfred Smith" userId="3c60a3631c0db8ad" providerId="LiveId" clId="{795E9478-DF48-47C5-B452-7F78034C779F}"/>
    <pc:docChg chg="modSld">
      <pc:chgData name="Alfred Smith" userId="3c60a3631c0db8ad" providerId="LiveId" clId="{795E9478-DF48-47C5-B452-7F78034C779F}" dt="2023-01-25T14:56:42.566" v="0"/>
      <pc:docMkLst>
        <pc:docMk/>
      </pc:docMkLst>
      <pc:sldChg chg="modSp mod">
        <pc:chgData name="Alfred Smith" userId="3c60a3631c0db8ad" providerId="LiveId" clId="{795E9478-DF48-47C5-B452-7F78034C779F}" dt="2023-01-25T14:56:42.566" v="0"/>
        <pc:sldMkLst>
          <pc:docMk/>
          <pc:sldMk cId="1499918570" sldId="257"/>
        </pc:sldMkLst>
        <pc:spChg chg="mod">
          <ac:chgData name="Alfred Smith" userId="3c60a3631c0db8ad" providerId="LiveId" clId="{795E9478-DF48-47C5-B452-7F78034C779F}" dt="2023-01-25T14:56:42.566"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45 </a:t>
            </a:r>
            <a:r>
              <a:rPr lang="en-IN" sz="1200" b="1" i="0" u="none" strike="noStrike" baseline="0" dirty="0">
                <a:latin typeface="TimesNewRomanPS-BoldMT"/>
              </a:rPr>
              <a:t>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4</a:t>
            </a:fld>
            <a:endParaRPr lang="en-IN"/>
          </a:p>
        </p:txBody>
      </p:sp>
    </p:spTree>
    <p:extLst>
      <p:ext uri="{BB962C8B-B14F-4D97-AF65-F5344CB8AC3E}">
        <p14:creationId xmlns:p14="http://schemas.microsoft.com/office/powerpoint/2010/main" val="381282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sz="2800" dirty="0"/>
              <a:t>-</a:t>
            </a:r>
            <a:r>
              <a:rPr lang="en-US" sz="2800"/>
              <a:t>ShareAlike</a:t>
            </a:r>
            <a:r>
              <a:rPr lang="en-US"/>
              <a:t>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12" name="Audio 11">
            <a:hlinkClick r:id="" action="ppaction://media"/>
            <a:extLst>
              <a:ext uri="{FF2B5EF4-FFF2-40B4-BE49-F238E27FC236}">
                <a16:creationId xmlns:a16="http://schemas.microsoft.com/office/drawing/2014/main" id="{0D05BC2E-7C0C-3548-70EB-0E2B88F1A9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740"/>
    </mc:Choice>
    <mc:Fallback xmlns="">
      <p:transition spd="slow" advTm="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1ACE2C-51B0-7596-C29D-373477C274A8}"/>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FC8F3E2-A8BB-3EAA-FBC6-EDA443F4C353}"/>
              </a:ext>
            </a:extLst>
          </p:cNvPr>
          <p:cNvSpPr txBox="1"/>
          <p:nvPr/>
        </p:nvSpPr>
        <p:spPr>
          <a:xfrm>
            <a:off x="267577"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24:3</a:t>
            </a:r>
            <a:r>
              <a:rPr lang="en-US" sz="2800" i="0" u="none" strike="noStrike" baseline="0" dirty="0">
                <a:solidFill>
                  <a:schemeClr val="bg1"/>
                </a:solidFill>
                <a:latin typeface="Mangal" panose="02040503050203030202" pitchFamily="18" charset="0"/>
                <a:cs typeface="Mangal" panose="02040503050203030202" pitchFamily="18" charset="0"/>
              </a:rPr>
              <a:t>9,40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41</a:t>
            </a:r>
            <a:r>
              <a:rPr lang="en-US" sz="3600" b="0" i="0">
                <a:solidFill>
                  <a:srgbClr val="121212"/>
                </a:solidFill>
                <a:effectLst/>
                <a:latin typeface="Inter" panose="020B0502030000000004" pitchFamily="34" charset="0"/>
              </a:rPr>
              <a:t>While they were still in disbelief because of their joy and amazement, He asked them, “Do you have anything here to eat?”</a:t>
            </a:r>
            <a:endParaRPr lang="en-IN" sz="3600" dirty="0"/>
          </a:p>
        </p:txBody>
      </p:sp>
      <p:sp>
        <p:nvSpPr>
          <p:cNvPr id="3" name="TextBox 2">
            <a:extLst>
              <a:ext uri="{FF2B5EF4-FFF2-40B4-BE49-F238E27FC236}">
                <a16:creationId xmlns:a16="http://schemas.microsoft.com/office/drawing/2014/main" id="{7C56497D-BA60-8B1A-1A8D-C7D9654656DE}"/>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41</a:t>
            </a:r>
            <a:r>
              <a:rPr lang="hi-IN" sz="3200" b="0" i="0" dirty="0">
                <a:solidFill>
                  <a:srgbClr val="121212"/>
                </a:solidFill>
                <a:effectLst/>
                <a:latin typeface="Inter" panose="020B0502030000000004" pitchFamily="34" charset="0"/>
              </a:rPr>
              <a:t>जब आनन्द के मारे उनको विश्वास नहीं हो रहा था, और आश्चर्य करते थे, तो उसने उनसे पूछा, “क्या यहाँ तुम्हारे पास कुछ भोजन है?”</a:t>
            </a:r>
            <a:endParaRPr lang="en-IN" sz="3200" dirty="0"/>
          </a:p>
        </p:txBody>
      </p:sp>
      <p:pic>
        <p:nvPicPr>
          <p:cNvPr id="6" name="Audio 5">
            <a:hlinkClick r:id="" action="ppaction://media"/>
            <a:extLst>
              <a:ext uri="{FF2B5EF4-FFF2-40B4-BE49-F238E27FC236}">
                <a16:creationId xmlns:a16="http://schemas.microsoft.com/office/drawing/2014/main" id="{A6A32595-CF9A-A658-33DE-83660FB701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537"/>
    </mc:Choice>
    <mc:Fallback xmlns="">
      <p:transition spd="slow" advTm="10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26896-6933-AF89-A4B5-CE593CCCCDCA}"/>
              </a:ext>
            </a:extLst>
          </p:cNvPr>
          <p:cNvPicPr>
            <a:picLocks noChangeAspect="1"/>
          </p:cNvPicPr>
          <p:nvPr/>
        </p:nvPicPr>
        <p:blipFill>
          <a:blip r:embed="rId2"/>
          <a:stretch>
            <a:fillRect/>
          </a:stretch>
        </p:blipFill>
        <p:spPr>
          <a:xfrm>
            <a:off x="-626533" y="0"/>
            <a:ext cx="13097983" cy="6858000"/>
          </a:xfrm>
          <a:prstGeom prst="rect">
            <a:avLst/>
          </a:prstGeom>
        </p:spPr>
      </p:pic>
      <p:sp>
        <p:nvSpPr>
          <p:cNvPr id="4" name="TextBox 3">
            <a:extLst>
              <a:ext uri="{FF2B5EF4-FFF2-40B4-BE49-F238E27FC236}">
                <a16:creationId xmlns:a16="http://schemas.microsoft.com/office/drawing/2014/main" id="{DA04245E-7A4A-5244-64ED-0AA6CB1509F8}"/>
              </a:ext>
            </a:extLst>
          </p:cNvPr>
          <p:cNvSpPr txBox="1"/>
          <p:nvPr/>
        </p:nvSpPr>
        <p:spPr>
          <a:xfrm>
            <a:off x="267577"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24:</a:t>
            </a:r>
            <a:r>
              <a:rPr lang="en-US" sz="2800" i="0" u="none" strike="noStrike" baseline="0" dirty="0">
                <a:solidFill>
                  <a:schemeClr val="bg1"/>
                </a:solidFill>
                <a:latin typeface="Mangal" panose="02040503050203030202" pitchFamily="18" charset="0"/>
                <a:cs typeface="Mangal" panose="02040503050203030202" pitchFamily="18" charset="0"/>
              </a:rPr>
              <a:t>41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42</a:t>
            </a:r>
            <a:r>
              <a:rPr lang="en-US" sz="3600" b="0" i="0">
                <a:solidFill>
                  <a:srgbClr val="121212"/>
                </a:solidFill>
                <a:effectLst/>
                <a:latin typeface="Inter" panose="020B0502030000000004" pitchFamily="34" charset="0"/>
              </a:rPr>
              <a:t>So they gave Him a piece of broiled fish, </a:t>
            </a:r>
            <a:r>
              <a:rPr lang="en-US" sz="3600" b="0" i="0">
                <a:solidFill>
                  <a:srgbClr val="777A7B"/>
                </a:solidFill>
                <a:effectLst/>
                <a:latin typeface="Inter" panose="020B0502030000000004" pitchFamily="34" charset="0"/>
              </a:rPr>
              <a:t>43</a:t>
            </a:r>
            <a:r>
              <a:rPr lang="en-US" sz="3600" b="0" i="0">
                <a:solidFill>
                  <a:srgbClr val="121212"/>
                </a:solidFill>
                <a:effectLst/>
                <a:latin typeface="Inter" panose="020B0502030000000004" pitchFamily="34" charset="0"/>
              </a:rPr>
              <a:t>and He took it and ate it in front of them.</a:t>
            </a:r>
            <a:endParaRPr lang="en-IN" sz="3600" dirty="0"/>
          </a:p>
        </p:txBody>
      </p:sp>
      <p:sp>
        <p:nvSpPr>
          <p:cNvPr id="3" name="TextBox 2">
            <a:extLst>
              <a:ext uri="{FF2B5EF4-FFF2-40B4-BE49-F238E27FC236}">
                <a16:creationId xmlns:a16="http://schemas.microsoft.com/office/drawing/2014/main" id="{2993B717-C377-4D68-B2CB-1D8C2478DA15}"/>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42</a:t>
            </a:r>
            <a:r>
              <a:rPr lang="hi-IN" sz="3400" b="0" i="0" dirty="0">
                <a:solidFill>
                  <a:srgbClr val="121212"/>
                </a:solidFill>
                <a:effectLst/>
                <a:latin typeface="Inter" panose="020B0502030000000004" pitchFamily="34" charset="0"/>
              </a:rPr>
              <a:t>उन्होंने उसे भुनी मछली का टुकड़ा दिया। </a:t>
            </a:r>
            <a:r>
              <a:rPr lang="hi-IN" sz="3400" b="0" i="0" dirty="0">
                <a:solidFill>
                  <a:schemeClr val="bg1">
                    <a:lumMod val="50000"/>
                  </a:schemeClr>
                </a:solidFill>
                <a:effectLst/>
                <a:latin typeface="Inter" panose="020B0502030000000004" pitchFamily="34" charset="0"/>
              </a:rPr>
              <a:t>43</a:t>
            </a:r>
            <a:r>
              <a:rPr lang="hi-IN" sz="3400" b="0" i="0" dirty="0">
                <a:solidFill>
                  <a:srgbClr val="121212"/>
                </a:solidFill>
                <a:effectLst/>
                <a:latin typeface="Inter" panose="020B0502030000000004" pitchFamily="34" charset="0"/>
              </a:rPr>
              <a:t> उसने लेकर उनके सामने खाया।</a:t>
            </a:r>
            <a:endParaRPr lang="en-IN" sz="3400" dirty="0"/>
          </a:p>
        </p:txBody>
      </p:sp>
      <p:pic>
        <p:nvPicPr>
          <p:cNvPr id="6" name="Audio 5">
            <a:hlinkClick r:id="" action="ppaction://media"/>
            <a:extLst>
              <a:ext uri="{FF2B5EF4-FFF2-40B4-BE49-F238E27FC236}">
                <a16:creationId xmlns:a16="http://schemas.microsoft.com/office/drawing/2014/main" id="{A406D656-2177-24F2-54BE-4EEB367955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705"/>
    </mc:Choice>
    <mc:Fallback xmlns="">
      <p:transition spd="slow" advTm="7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39FFF-AA7D-40BA-AD4A-8BD00F1F749E}"/>
              </a:ext>
            </a:extLst>
          </p:cNvPr>
          <p:cNvPicPr>
            <a:picLocks noChangeAspect="1"/>
          </p:cNvPicPr>
          <p:nvPr/>
        </p:nvPicPr>
        <p:blipFill>
          <a:blip r:embed="rId2"/>
          <a:stretch>
            <a:fillRect/>
          </a:stretch>
        </p:blipFill>
        <p:spPr>
          <a:xfrm>
            <a:off x="-1" y="0"/>
            <a:ext cx="12630561" cy="6858000"/>
          </a:xfrm>
          <a:prstGeom prst="rect">
            <a:avLst/>
          </a:prstGeom>
        </p:spPr>
      </p:pic>
      <p:sp>
        <p:nvSpPr>
          <p:cNvPr id="4" name="TextBox 3">
            <a:extLst>
              <a:ext uri="{FF2B5EF4-FFF2-40B4-BE49-F238E27FC236}">
                <a16:creationId xmlns:a16="http://schemas.microsoft.com/office/drawing/2014/main" id="{61818629-11D4-0F12-08F6-6E4A2C823526}"/>
              </a:ext>
            </a:extLst>
          </p:cNvPr>
          <p:cNvSpPr txBox="1"/>
          <p:nvPr/>
        </p:nvSpPr>
        <p:spPr>
          <a:xfrm>
            <a:off x="267577"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24:</a:t>
            </a:r>
            <a:r>
              <a:rPr lang="en-US" sz="2800" i="0" u="none" strike="noStrike" baseline="0" dirty="0">
                <a:solidFill>
                  <a:schemeClr val="bg1"/>
                </a:solidFill>
                <a:latin typeface="Mangal" panose="02040503050203030202" pitchFamily="18" charset="0"/>
                <a:cs typeface="Mangal" panose="02040503050203030202" pitchFamily="18" charset="0"/>
              </a:rPr>
              <a:t>42,43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44</a:t>
            </a:r>
            <a:r>
              <a:rPr lang="en-US" sz="3600" b="0" i="0">
                <a:solidFill>
                  <a:srgbClr val="121212"/>
                </a:solidFill>
                <a:effectLst/>
                <a:latin typeface="Inter" panose="020B0502030000000004" pitchFamily="34" charset="0"/>
              </a:rPr>
              <a:t>Jesus said to them, “These are the words I spoke to you while I was still with you: Everything must be fulfilled that is written about Me in the Law of Moses, the Prophets, and the Psalms.”</a:t>
            </a:r>
            <a:endParaRPr lang="en-IN" sz="3600" dirty="0"/>
          </a:p>
        </p:txBody>
      </p:sp>
      <p:sp>
        <p:nvSpPr>
          <p:cNvPr id="3" name="TextBox 2">
            <a:extLst>
              <a:ext uri="{FF2B5EF4-FFF2-40B4-BE49-F238E27FC236}">
                <a16:creationId xmlns:a16="http://schemas.microsoft.com/office/drawing/2014/main" id="{75293EAC-9D48-9EF3-7A49-67A886231FB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44</a:t>
            </a:r>
            <a:r>
              <a:rPr lang="hi-IN" sz="3600" b="0" i="0" dirty="0">
                <a:solidFill>
                  <a:srgbClr val="121212"/>
                </a:solidFill>
                <a:effectLst/>
                <a:latin typeface="Inter" panose="020B0502030000000004" pitchFamily="34" charset="0"/>
              </a:rPr>
              <a:t>फिर उसने उनसे कहा, “ये मेरी वे बातें हैं, जो मैंने तुम्हारे साथ रहते हुए, तुम से कही थीं, कि अवश्य है, कि जितनी बातें मूसा की व्यवस्था और भविष्यद्वक्ताओं और भजनों की पुस्तकों में, मेरे विषय में लिखी हैं, सब पूरी हों।”</a:t>
            </a:r>
            <a:endParaRPr lang="en-IN" sz="3600" dirty="0"/>
          </a:p>
        </p:txBody>
      </p:sp>
      <p:pic>
        <p:nvPicPr>
          <p:cNvPr id="15" name="Audio 14">
            <a:hlinkClick r:id="" action="ppaction://media"/>
            <a:extLst>
              <a:ext uri="{FF2B5EF4-FFF2-40B4-BE49-F238E27FC236}">
                <a16:creationId xmlns:a16="http://schemas.microsoft.com/office/drawing/2014/main" id="{A116FA19-97FD-7CFD-C89A-63BC34C3CE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858"/>
    </mc:Choice>
    <mc:Fallback xmlns="">
      <p:transition spd="slow" advTm="15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06C8C2-8F66-C6F1-0071-753843D9FB17}"/>
              </a:ext>
            </a:extLst>
          </p:cNvPr>
          <p:cNvPicPr>
            <a:picLocks noChangeAspect="1"/>
          </p:cNvPicPr>
          <p:nvPr/>
        </p:nvPicPr>
        <p:blipFill>
          <a:blip r:embed="rId2"/>
          <a:stretch>
            <a:fillRect/>
          </a:stretch>
        </p:blipFill>
        <p:spPr>
          <a:xfrm>
            <a:off x="-522048" y="0"/>
            <a:ext cx="13236095" cy="6858000"/>
          </a:xfrm>
          <a:prstGeom prst="rect">
            <a:avLst/>
          </a:prstGeom>
        </p:spPr>
      </p:pic>
      <p:sp>
        <p:nvSpPr>
          <p:cNvPr id="2" name="TextBox 1">
            <a:extLst>
              <a:ext uri="{FF2B5EF4-FFF2-40B4-BE49-F238E27FC236}">
                <a16:creationId xmlns:a16="http://schemas.microsoft.com/office/drawing/2014/main" id="{2C51B46C-0C52-FABC-8A02-4225A841C377}"/>
              </a:ext>
            </a:extLst>
          </p:cNvPr>
          <p:cNvSpPr txBox="1"/>
          <p:nvPr/>
        </p:nvSpPr>
        <p:spPr>
          <a:xfrm>
            <a:off x="267577"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24:</a:t>
            </a:r>
            <a:r>
              <a:rPr lang="en-US" sz="2800" i="0" u="none" strike="noStrike" baseline="0" dirty="0">
                <a:solidFill>
                  <a:schemeClr val="bg1"/>
                </a:solidFill>
                <a:latin typeface="Mangal" panose="02040503050203030202" pitchFamily="18" charset="0"/>
                <a:cs typeface="Mangal" panose="02040503050203030202" pitchFamily="18" charset="0"/>
              </a:rPr>
              <a:t>44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45</a:t>
            </a:r>
            <a:r>
              <a:rPr lang="en-US" sz="3600" b="0" i="0">
                <a:solidFill>
                  <a:srgbClr val="121212"/>
                </a:solidFill>
                <a:effectLst/>
                <a:latin typeface="Inter" panose="020B0502030000000004" pitchFamily="34" charset="0"/>
              </a:rPr>
              <a:t>Then He opened their minds to understand the Scriptures.</a:t>
            </a:r>
          </a:p>
          <a:p>
            <a:pPr algn="l"/>
            <a:r>
              <a:rPr lang="en-US" sz="3600" b="0" i="0">
                <a:solidFill>
                  <a:srgbClr val="777A7B"/>
                </a:solidFill>
                <a:effectLst/>
                <a:latin typeface="Inter" panose="020B0502030000000004" pitchFamily="34" charset="0"/>
              </a:rPr>
              <a:t>46</a:t>
            </a:r>
            <a:r>
              <a:rPr lang="en-US" sz="3600" b="0" i="0">
                <a:solidFill>
                  <a:srgbClr val="121212"/>
                </a:solidFill>
                <a:effectLst/>
                <a:latin typeface="Inter" panose="020B0502030000000004" pitchFamily="34" charset="0"/>
              </a:rPr>
              <a:t>And He told them, “This is what is written: The Christ will suffer and rise from the dead on the third day,</a:t>
            </a:r>
          </a:p>
        </p:txBody>
      </p:sp>
      <p:sp>
        <p:nvSpPr>
          <p:cNvPr id="3" name="TextBox 2">
            <a:extLst>
              <a:ext uri="{FF2B5EF4-FFF2-40B4-BE49-F238E27FC236}">
                <a16:creationId xmlns:a16="http://schemas.microsoft.com/office/drawing/2014/main" id="{378F01D7-6423-7308-9878-E4F795BCCF7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45</a:t>
            </a:r>
            <a:r>
              <a:rPr lang="hi-IN" sz="3600" b="0" i="0" dirty="0">
                <a:solidFill>
                  <a:srgbClr val="121212"/>
                </a:solidFill>
                <a:effectLst/>
                <a:latin typeface="Inter" panose="020B0502030000000004" pitchFamily="34" charset="0"/>
              </a:rPr>
              <a:t>तब उसने पवित्रशास्त्र समझने के लिये उनकी समझ खोल दी। </a:t>
            </a:r>
            <a:r>
              <a:rPr lang="hi-IN" sz="3600" b="0" i="0" dirty="0">
                <a:solidFill>
                  <a:schemeClr val="bg1">
                    <a:lumMod val="50000"/>
                  </a:schemeClr>
                </a:solidFill>
                <a:effectLst/>
                <a:latin typeface="Inter" panose="020B0502030000000004" pitchFamily="34" charset="0"/>
              </a:rPr>
              <a:t>46</a:t>
            </a:r>
            <a:r>
              <a:rPr lang="hi-IN" sz="3600" b="0" i="0" dirty="0">
                <a:solidFill>
                  <a:srgbClr val="121212"/>
                </a:solidFill>
                <a:effectLst/>
                <a:latin typeface="Inter" panose="020B0502030000000004" pitchFamily="34" charset="0"/>
              </a:rPr>
              <a:t> और उनसे कहा, “यह लिखा है कि मसीह दुःख उठाएगा, और तीसरे दिन मरे हुओं में से जी उठेगा,</a:t>
            </a:r>
            <a:endParaRPr lang="en-IN" sz="3600" dirty="0"/>
          </a:p>
        </p:txBody>
      </p:sp>
      <p:pic>
        <p:nvPicPr>
          <p:cNvPr id="34" name="Audio 33">
            <a:hlinkClick r:id="" action="ppaction://media"/>
            <a:extLst>
              <a:ext uri="{FF2B5EF4-FFF2-40B4-BE49-F238E27FC236}">
                <a16:creationId xmlns:a16="http://schemas.microsoft.com/office/drawing/2014/main" id="{19E2E89D-4146-2D89-C183-F87769D508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117"/>
    </mc:Choice>
    <mc:Fallback xmlns="">
      <p:transition spd="slow" advTm="14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7086F-ECBB-3B92-3D97-99EE124F86DE}"/>
              </a:ext>
            </a:extLst>
          </p:cNvPr>
          <p:cNvPicPr>
            <a:picLocks noChangeAspect="1"/>
          </p:cNvPicPr>
          <p:nvPr/>
        </p:nvPicPr>
        <p:blipFill>
          <a:blip r:embed="rId2"/>
          <a:stretch>
            <a:fillRect/>
          </a:stretch>
        </p:blipFill>
        <p:spPr>
          <a:xfrm>
            <a:off x="0" y="-274889"/>
            <a:ext cx="12192000" cy="7132890"/>
          </a:xfrm>
          <a:prstGeom prst="rect">
            <a:avLst/>
          </a:prstGeom>
        </p:spPr>
      </p:pic>
      <p:sp>
        <p:nvSpPr>
          <p:cNvPr id="4" name="TextBox 3">
            <a:extLst>
              <a:ext uri="{FF2B5EF4-FFF2-40B4-BE49-F238E27FC236}">
                <a16:creationId xmlns:a16="http://schemas.microsoft.com/office/drawing/2014/main" id="{17B7E9F0-BD92-7752-BC33-4B9768D32611}"/>
              </a:ext>
            </a:extLst>
          </p:cNvPr>
          <p:cNvSpPr txBox="1"/>
          <p:nvPr/>
        </p:nvSpPr>
        <p:spPr>
          <a:xfrm>
            <a:off x="9290808"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24:</a:t>
            </a:r>
            <a:r>
              <a:rPr lang="en-US" sz="2800" i="0" u="none" strike="noStrike" baseline="0" dirty="0">
                <a:solidFill>
                  <a:schemeClr val="bg1"/>
                </a:solidFill>
                <a:latin typeface="Mangal" panose="02040503050203030202" pitchFamily="18" charset="0"/>
                <a:cs typeface="Mangal" panose="02040503050203030202" pitchFamily="18" charset="0"/>
              </a:rPr>
              <a:t>45,46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47</a:t>
            </a:r>
            <a:r>
              <a:rPr lang="en-US" sz="3200" b="0" i="0">
                <a:solidFill>
                  <a:srgbClr val="121212"/>
                </a:solidFill>
                <a:effectLst/>
                <a:latin typeface="Inter" panose="020B0502030000000004" pitchFamily="34" charset="0"/>
              </a:rPr>
              <a:t>and in His name repentance and forgiveness of sins will be proclaimed to all nations, beginning in Jerusalem.</a:t>
            </a:r>
            <a:endParaRPr lang="en-IN" sz="3200" dirty="0"/>
          </a:p>
        </p:txBody>
      </p:sp>
      <p:sp>
        <p:nvSpPr>
          <p:cNvPr id="3" name="TextBox 2">
            <a:extLst>
              <a:ext uri="{FF2B5EF4-FFF2-40B4-BE49-F238E27FC236}">
                <a16:creationId xmlns:a16="http://schemas.microsoft.com/office/drawing/2014/main" id="{050A9B27-A00C-9A98-1827-6F99D6BC7F17}"/>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47</a:t>
            </a:r>
            <a:r>
              <a:rPr lang="hi-IN" sz="3200" b="0" i="0" dirty="0">
                <a:solidFill>
                  <a:srgbClr val="121212"/>
                </a:solidFill>
                <a:effectLst/>
                <a:latin typeface="Inter" panose="020B0502030000000004" pitchFamily="34" charset="0"/>
              </a:rPr>
              <a:t>और यरूशलेम से लेकर सब जातियों में मन फिराव का और पापों की क्षमा का प्रचार, उसी के नाम से किया जाएगा।</a:t>
            </a:r>
            <a:endParaRPr lang="en-IN" sz="3200" dirty="0"/>
          </a:p>
        </p:txBody>
      </p:sp>
      <p:pic>
        <p:nvPicPr>
          <p:cNvPr id="17" name="Audio 16">
            <a:hlinkClick r:id="" action="ppaction://media"/>
            <a:extLst>
              <a:ext uri="{FF2B5EF4-FFF2-40B4-BE49-F238E27FC236}">
                <a16:creationId xmlns:a16="http://schemas.microsoft.com/office/drawing/2014/main" id="{BA22F70F-67F7-7CC6-8909-0642301BFE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462"/>
    </mc:Choice>
    <mc:Fallback xmlns="">
      <p:transition spd="slow" advTm="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60315C-3CEA-134A-D4F5-5C17B52F2F78}"/>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8177D0-5388-4A71-3BD0-0A9FB9EAAA73}"/>
              </a:ext>
            </a:extLst>
          </p:cNvPr>
          <p:cNvSpPr txBox="1"/>
          <p:nvPr/>
        </p:nvSpPr>
        <p:spPr>
          <a:xfrm>
            <a:off x="6642341" y="4674039"/>
            <a:ext cx="5442288" cy="1672021"/>
          </a:xfrm>
          <a:prstGeom prst="rect">
            <a:avLst/>
          </a:prstGeom>
          <a:noFill/>
        </p:spPr>
        <p:txBody>
          <a:bodyPr wrap="square" rtlCol="0">
            <a:noAutofit/>
          </a:bodyPr>
          <a:lstStyle/>
          <a:p>
            <a:pPr algn="l"/>
            <a:r>
              <a:rPr lang="hi-IN" sz="3600" i="0" u="none" strike="noStrike" baseline="0" dirty="0">
                <a:solidFill>
                  <a:schemeClr val="bg1"/>
                </a:solidFill>
                <a:latin typeface="TimesNewRomanPSMT"/>
              </a:rPr>
              <a:t>यीशु और चेले - मत्ती 28:16-20; मरकुस 16:14-19; लूका 24:36-49</a:t>
            </a:r>
            <a:endParaRPr lang="en-IN" sz="360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AFC17AF3-67A3-EC4E-B74E-238B037FB10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91D70-5FE0-10D5-235D-B1E66FD20A06}"/>
              </a:ext>
            </a:extLst>
          </p:cNvPr>
          <p:cNvPicPr>
            <a:picLocks noChangeAspect="1"/>
          </p:cNvPicPr>
          <p:nvPr/>
        </p:nvPicPr>
        <p:blipFill>
          <a:blip r:embed="rId2"/>
          <a:stretch>
            <a:fillRect/>
          </a:stretch>
        </p:blipFill>
        <p:spPr>
          <a:xfrm>
            <a:off x="-507262" y="0"/>
            <a:ext cx="12699262" cy="6858000"/>
          </a:xfrm>
          <a:prstGeom prst="rect">
            <a:avLst/>
          </a:prstGeom>
        </p:spPr>
      </p:pic>
      <p:sp>
        <p:nvSpPr>
          <p:cNvPr id="4" name="TextBox 3">
            <a:extLst>
              <a:ext uri="{FF2B5EF4-FFF2-40B4-BE49-F238E27FC236}">
                <a16:creationId xmlns:a16="http://schemas.microsoft.com/office/drawing/2014/main" id="{F87442F5-CB3E-0E90-1147-468B4DE74A5A}"/>
              </a:ext>
            </a:extLst>
          </p:cNvPr>
          <p:cNvSpPr txBox="1"/>
          <p:nvPr/>
        </p:nvSpPr>
        <p:spPr>
          <a:xfrm>
            <a:off x="267577"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24:</a:t>
            </a:r>
            <a:r>
              <a:rPr lang="en-US" sz="2800" i="0" u="none" strike="noStrike" baseline="0" dirty="0">
                <a:solidFill>
                  <a:schemeClr val="bg1"/>
                </a:solidFill>
                <a:latin typeface="Mangal" panose="02040503050203030202" pitchFamily="18" charset="0"/>
                <a:cs typeface="Mangal" panose="02040503050203030202" pitchFamily="18" charset="0"/>
              </a:rPr>
              <a:t>47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48</a:t>
            </a:r>
            <a:r>
              <a:rPr lang="en-US" sz="4000" b="0" i="0">
                <a:solidFill>
                  <a:srgbClr val="121212"/>
                </a:solidFill>
                <a:effectLst/>
                <a:latin typeface="Inter" panose="020B0502030000000004" pitchFamily="34" charset="0"/>
              </a:rPr>
              <a:t>You are witnesses of these things.</a:t>
            </a:r>
            <a:endParaRPr lang="en-IN" sz="4000" dirty="0"/>
          </a:p>
        </p:txBody>
      </p:sp>
      <p:sp>
        <p:nvSpPr>
          <p:cNvPr id="3" name="TextBox 2">
            <a:extLst>
              <a:ext uri="{FF2B5EF4-FFF2-40B4-BE49-F238E27FC236}">
                <a16:creationId xmlns:a16="http://schemas.microsoft.com/office/drawing/2014/main" id="{80FDB095-32E5-7D5C-583F-3A57E4C3746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48</a:t>
            </a:r>
            <a:r>
              <a:rPr lang="hi-IN" sz="3600" b="0" i="0" dirty="0">
                <a:solidFill>
                  <a:srgbClr val="121212"/>
                </a:solidFill>
                <a:effectLst/>
                <a:latin typeface="Inter" panose="020B0502030000000004" pitchFamily="34" charset="0"/>
              </a:rPr>
              <a:t>तुम इन सब बातें के गवाह हो।</a:t>
            </a:r>
            <a:endParaRPr lang="en-IN" sz="3600" dirty="0"/>
          </a:p>
        </p:txBody>
      </p:sp>
      <p:pic>
        <p:nvPicPr>
          <p:cNvPr id="6" name="Audio 5">
            <a:hlinkClick r:id="" action="ppaction://media"/>
            <a:extLst>
              <a:ext uri="{FF2B5EF4-FFF2-40B4-BE49-F238E27FC236}">
                <a16:creationId xmlns:a16="http://schemas.microsoft.com/office/drawing/2014/main" id="{8830C0AA-1B90-6763-EDB5-A49E2C0497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3872"/>
    </mc:Choice>
    <mc:Fallback xmlns="">
      <p:transition spd="slow" advTm="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E24AE9-AC71-92A7-BFBF-A34126881500}"/>
              </a:ext>
            </a:extLst>
          </p:cNvPr>
          <p:cNvPicPr>
            <a:picLocks noChangeAspect="1"/>
          </p:cNvPicPr>
          <p:nvPr/>
        </p:nvPicPr>
        <p:blipFill>
          <a:blip r:embed="rId2"/>
          <a:stretch>
            <a:fillRect/>
          </a:stretch>
        </p:blipFill>
        <p:spPr>
          <a:xfrm>
            <a:off x="0" y="1"/>
            <a:ext cx="13501077" cy="6858000"/>
          </a:xfrm>
          <a:prstGeom prst="rect">
            <a:avLst/>
          </a:prstGeom>
        </p:spPr>
      </p:pic>
      <p:sp>
        <p:nvSpPr>
          <p:cNvPr id="4" name="TextBox 3">
            <a:extLst>
              <a:ext uri="{FF2B5EF4-FFF2-40B4-BE49-F238E27FC236}">
                <a16:creationId xmlns:a16="http://schemas.microsoft.com/office/drawing/2014/main" id="{A114D86B-6899-5F17-BC5B-694ACB9F412E}"/>
              </a:ext>
            </a:extLst>
          </p:cNvPr>
          <p:cNvSpPr txBox="1"/>
          <p:nvPr/>
        </p:nvSpPr>
        <p:spPr>
          <a:xfrm>
            <a:off x="9835006"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24:</a:t>
            </a:r>
            <a:r>
              <a:rPr lang="en-US" sz="2800" i="0" u="none" strike="noStrike" baseline="0" dirty="0">
                <a:solidFill>
                  <a:schemeClr val="bg1"/>
                </a:solidFill>
                <a:latin typeface="Mangal" panose="02040503050203030202" pitchFamily="18" charset="0"/>
                <a:cs typeface="Mangal" panose="02040503050203030202" pitchFamily="18" charset="0"/>
              </a:rPr>
              <a:t>48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49</a:t>
            </a:r>
            <a:r>
              <a:rPr lang="en-US" sz="3200" b="0" i="0">
                <a:solidFill>
                  <a:srgbClr val="121212"/>
                </a:solidFill>
                <a:effectLst/>
                <a:latin typeface="Inter" panose="020B0502030000000004" pitchFamily="34" charset="0"/>
              </a:rPr>
              <a:t>And behold, I am sending the promise of My Father upon you. But remain in the city until you have been clothed with power from on high.”</a:t>
            </a:r>
            <a:endParaRPr lang="en-IN" sz="3200" dirty="0"/>
          </a:p>
        </p:txBody>
      </p:sp>
      <p:sp>
        <p:nvSpPr>
          <p:cNvPr id="3" name="TextBox 2">
            <a:extLst>
              <a:ext uri="{FF2B5EF4-FFF2-40B4-BE49-F238E27FC236}">
                <a16:creationId xmlns:a16="http://schemas.microsoft.com/office/drawing/2014/main" id="{F1AD13DF-48DE-C592-735B-A321923B4598}"/>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49</a:t>
            </a:r>
            <a:r>
              <a:rPr lang="hi-IN" sz="3200" b="0" i="0" dirty="0">
                <a:solidFill>
                  <a:srgbClr val="121212"/>
                </a:solidFill>
                <a:effectLst/>
                <a:latin typeface="Inter" panose="020B0502030000000004" pitchFamily="34" charset="0"/>
              </a:rPr>
              <a:t>और जिसकी प्रतिज्ञा मेरे पिता ने की है, मैं उसको तुम पर उतारूँगा और जब तक स्वर्ग से सामर्थ्य न पाओ, तब तक तुम इसी नगर में ठहरे रहो।”</a:t>
            </a:r>
            <a:endParaRPr lang="en-IN" sz="3200" dirty="0"/>
          </a:p>
        </p:txBody>
      </p:sp>
      <p:pic>
        <p:nvPicPr>
          <p:cNvPr id="6" name="Audio 5">
            <a:hlinkClick r:id="" action="ppaction://media"/>
            <a:extLst>
              <a:ext uri="{FF2B5EF4-FFF2-40B4-BE49-F238E27FC236}">
                <a16:creationId xmlns:a16="http://schemas.microsoft.com/office/drawing/2014/main" id="{6B3C151E-1D20-85BD-231B-FC3B77B95F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E21C6-3D21-6FC5-E41A-6A18C2380EC9}"/>
              </a:ext>
            </a:extLst>
          </p:cNvPr>
          <p:cNvPicPr>
            <a:picLocks noChangeAspect="1"/>
          </p:cNvPicPr>
          <p:nvPr/>
        </p:nvPicPr>
        <p:blipFill>
          <a:blip r:embed="rId2"/>
          <a:stretch>
            <a:fillRect/>
          </a:stretch>
        </p:blipFill>
        <p:spPr>
          <a:xfrm>
            <a:off x="-948267" y="0"/>
            <a:ext cx="13392150" cy="6858000"/>
          </a:xfrm>
          <a:prstGeom prst="rect">
            <a:avLst/>
          </a:prstGeom>
        </p:spPr>
      </p:pic>
      <p:sp>
        <p:nvSpPr>
          <p:cNvPr id="4" name="TextBox 3">
            <a:extLst>
              <a:ext uri="{FF2B5EF4-FFF2-40B4-BE49-F238E27FC236}">
                <a16:creationId xmlns:a16="http://schemas.microsoft.com/office/drawing/2014/main" id="{CDA42179-526D-5951-26D4-8865C7F6FE52}"/>
              </a:ext>
            </a:extLst>
          </p:cNvPr>
          <p:cNvSpPr txBox="1"/>
          <p:nvPr/>
        </p:nvSpPr>
        <p:spPr>
          <a:xfrm>
            <a:off x="267577"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24:</a:t>
            </a:r>
            <a:r>
              <a:rPr lang="en-US" sz="2800" i="0" u="none" strike="noStrike" baseline="0" dirty="0">
                <a:solidFill>
                  <a:schemeClr val="bg1"/>
                </a:solidFill>
                <a:latin typeface="Mangal" panose="02040503050203030202" pitchFamily="18" charset="0"/>
                <a:cs typeface="Mangal" panose="02040503050203030202" pitchFamily="18" charset="0"/>
              </a:rPr>
              <a:t>49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Matthew 28:18</a:t>
            </a:r>
            <a:r>
              <a:rPr lang="en-US" sz="4000" dirty="0">
                <a:solidFill>
                  <a:srgbClr val="777A7B"/>
                </a:solidFill>
                <a:latin typeface="Arial" panose="020B0604020202020204" pitchFamily="34" charset="0"/>
              </a:rPr>
              <a:t>…</a:t>
            </a:r>
            <a:r>
              <a:rPr lang="en-US" sz="4000" b="0" i="0" dirty="0">
                <a:effectLst/>
                <a:latin typeface="ArialMT"/>
              </a:rPr>
              <a:t>“All authority has been given to me in heaven and on earth.</a:t>
            </a:r>
            <a:endParaRPr lang="en-IN" sz="1600" dirty="0"/>
          </a:p>
        </p:txBody>
      </p:sp>
      <p:sp>
        <p:nvSpPr>
          <p:cNvPr id="3" name="TextBox 2">
            <a:extLst>
              <a:ext uri="{FF2B5EF4-FFF2-40B4-BE49-F238E27FC236}">
                <a16:creationId xmlns:a16="http://schemas.microsoft.com/office/drawing/2014/main" id="{F67EE742-0A7F-DBAB-36CA-7FE1ED01654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मत्ती 28:18</a:t>
            </a:r>
            <a:r>
              <a:rPr lang="en-US" sz="3600" b="0" i="0" dirty="0">
                <a:solidFill>
                  <a:srgbClr val="777A7B"/>
                </a:solidFill>
                <a:effectLst/>
                <a:latin typeface="Inter" panose="020B0502030000000004" pitchFamily="34" charset="0"/>
              </a:rPr>
              <a:t> </a:t>
            </a:r>
            <a:r>
              <a:rPr lang="hi-IN" sz="3600" b="0" i="0" dirty="0">
                <a:solidFill>
                  <a:srgbClr val="121212"/>
                </a:solidFill>
                <a:effectLst/>
                <a:latin typeface="Inter" panose="020B0502030000000004" pitchFamily="34" charset="0"/>
              </a:rPr>
              <a:t>यीशु ने उनके पास आकर कहा, “स्वर्ग और पृथ्वी का साराअधिकार </a:t>
            </a:r>
            <a:r>
              <a:rPr lang="en-US" sz="3600" b="0" i="0" dirty="0">
                <a:solidFill>
                  <a:srgbClr val="121212"/>
                </a:solidFill>
                <a:effectLst/>
                <a:latin typeface="Inter" panose="020B0502030000000004" pitchFamily="34" charset="0"/>
              </a:rPr>
              <a:t>c</a:t>
            </a:r>
            <a:r>
              <a:rPr lang="hi-IN" sz="3600" b="0" i="0" dirty="0">
                <a:solidFill>
                  <a:srgbClr val="121212"/>
                </a:solidFill>
                <a:effectLst/>
                <a:latin typeface="Inter" panose="020B0502030000000004" pitchFamily="34" charset="0"/>
              </a:rPr>
              <a:t>मुझे दिया गया है।</a:t>
            </a:r>
            <a:endParaRPr lang="en-IN" sz="3600" dirty="0"/>
          </a:p>
        </p:txBody>
      </p:sp>
      <p:pic>
        <p:nvPicPr>
          <p:cNvPr id="15" name="Audio 14">
            <a:hlinkClick r:id="" action="ppaction://media"/>
            <a:extLst>
              <a:ext uri="{FF2B5EF4-FFF2-40B4-BE49-F238E27FC236}">
                <a16:creationId xmlns:a16="http://schemas.microsoft.com/office/drawing/2014/main" id="{47042F6C-79B4-0682-B5C1-06DEBA8767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544"/>
    </mc:Choice>
    <mc:Fallback xmlns="">
      <p:transition spd="slow" advTm="8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163B3-7537-4D7B-7474-90CCCC92FFE0}"/>
              </a:ext>
            </a:extLst>
          </p:cNvPr>
          <p:cNvPicPr>
            <a:picLocks noChangeAspect="1"/>
          </p:cNvPicPr>
          <p:nvPr/>
        </p:nvPicPr>
        <p:blipFill>
          <a:blip r:embed="rId2"/>
          <a:stretch>
            <a:fillRect/>
          </a:stretch>
        </p:blipFill>
        <p:spPr>
          <a:xfrm>
            <a:off x="0" y="0"/>
            <a:ext cx="12763500" cy="6858000"/>
          </a:xfrm>
          <a:prstGeom prst="rect">
            <a:avLst/>
          </a:prstGeom>
        </p:spPr>
      </p:pic>
      <p:sp>
        <p:nvSpPr>
          <p:cNvPr id="4" name="TextBox 3">
            <a:extLst>
              <a:ext uri="{FF2B5EF4-FFF2-40B4-BE49-F238E27FC236}">
                <a16:creationId xmlns:a16="http://schemas.microsoft.com/office/drawing/2014/main" id="{F9714DE5-EA75-809E-E075-49C02D597AC6}"/>
              </a:ext>
            </a:extLst>
          </p:cNvPr>
          <p:cNvSpPr txBox="1"/>
          <p:nvPr/>
        </p:nvSpPr>
        <p:spPr>
          <a:xfrm>
            <a:off x="267577"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मत्ती</a:t>
            </a:r>
            <a:r>
              <a:rPr lang="hi-IN" sz="2800" i="0" u="none" strike="noStrike" baseline="0" dirty="0">
                <a:solidFill>
                  <a:schemeClr val="bg1"/>
                </a:solidFill>
                <a:latin typeface="Mangal" panose="02040503050203030202" pitchFamily="18" charset="0"/>
                <a:cs typeface="Mangal" panose="02040503050203030202" pitchFamily="18" charset="0"/>
              </a:rPr>
              <a:t> 2</a:t>
            </a:r>
            <a:r>
              <a:rPr lang="en-US" sz="2800" i="0" u="none" strike="noStrike" baseline="0" dirty="0">
                <a:solidFill>
                  <a:schemeClr val="bg1"/>
                </a:solidFill>
                <a:latin typeface="Mangal" panose="02040503050203030202" pitchFamily="18" charset="0"/>
                <a:cs typeface="Mangal" panose="02040503050203030202" pitchFamily="18" charset="0"/>
              </a:rPr>
              <a:t>8</a:t>
            </a:r>
            <a:r>
              <a:rPr lang="hi-IN" sz="2800" i="0" u="none" strike="noStrike" baseline="0" dirty="0">
                <a:solidFill>
                  <a:schemeClr val="bg1"/>
                </a:solidFill>
                <a:latin typeface="Mangal" panose="02040503050203030202" pitchFamily="18" charset="0"/>
                <a:cs typeface="Mangal" panose="02040503050203030202" pitchFamily="18" charset="0"/>
              </a:rPr>
              <a:t>:</a:t>
            </a:r>
            <a:r>
              <a:rPr lang="en-US" sz="2800" i="0" u="none" strike="noStrike" baseline="0" dirty="0">
                <a:solidFill>
                  <a:schemeClr val="bg1"/>
                </a:solidFill>
                <a:latin typeface="Mangal" panose="02040503050203030202" pitchFamily="18" charset="0"/>
                <a:cs typeface="Mangal" panose="02040503050203030202" pitchFamily="18" charset="0"/>
              </a:rPr>
              <a:t>18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Therefore go and make disciples  of all nations, baptizing them in the name of the Father, and of the Son, and of the Holy Spirit,</a:t>
            </a:r>
            <a:endParaRPr lang="en-IN" sz="4000" dirty="0"/>
          </a:p>
        </p:txBody>
      </p:sp>
      <p:sp>
        <p:nvSpPr>
          <p:cNvPr id="3" name="TextBox 2">
            <a:extLst>
              <a:ext uri="{FF2B5EF4-FFF2-40B4-BE49-F238E27FC236}">
                <a16:creationId xmlns:a16="http://schemas.microsoft.com/office/drawing/2014/main" id="{FB68C2F0-DFD4-820B-E194-026AE7943E4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121212"/>
                </a:solidFill>
                <a:effectLst/>
                <a:latin typeface="Inter" panose="020B0502030000000004" pitchFamily="34" charset="0"/>
              </a:rPr>
              <a:t>इसलिए तुम जाकर सब जातियों के लोगों को चेला बनाओ; और उन्हें पिता, और पुत्र, और पवित्र आत्मा के नाम से बपतिस्मा दो,</a:t>
            </a:r>
            <a:endParaRPr lang="en-IN" sz="3600" dirty="0"/>
          </a:p>
        </p:txBody>
      </p:sp>
      <p:pic>
        <p:nvPicPr>
          <p:cNvPr id="6" name="Audio 5">
            <a:hlinkClick r:id="" action="ppaction://media"/>
            <a:extLst>
              <a:ext uri="{FF2B5EF4-FFF2-40B4-BE49-F238E27FC236}">
                <a16:creationId xmlns:a16="http://schemas.microsoft.com/office/drawing/2014/main" id="{D1A6F893-241A-8D3F-E3C0-9E80A55A89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458"/>
    </mc:Choice>
    <mc:Fallback xmlns="">
      <p:transition spd="slow" advTm="9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033802-AB7A-E073-9E8B-16A1C8EDAFAA}"/>
              </a:ext>
            </a:extLst>
          </p:cNvPr>
          <p:cNvPicPr>
            <a:picLocks noChangeAspect="1"/>
          </p:cNvPicPr>
          <p:nvPr/>
        </p:nvPicPr>
        <p:blipFill>
          <a:blip r:embed="rId2"/>
          <a:stretch>
            <a:fillRect/>
          </a:stretch>
        </p:blipFill>
        <p:spPr>
          <a:xfrm>
            <a:off x="0" y="0"/>
            <a:ext cx="12192000" cy="6893719"/>
          </a:xfrm>
          <a:prstGeom prst="rect">
            <a:avLst/>
          </a:prstGeom>
        </p:spPr>
      </p:pic>
      <p:sp>
        <p:nvSpPr>
          <p:cNvPr id="4" name="TextBox 3">
            <a:extLst>
              <a:ext uri="{FF2B5EF4-FFF2-40B4-BE49-F238E27FC236}">
                <a16:creationId xmlns:a16="http://schemas.microsoft.com/office/drawing/2014/main" id="{905F3285-8CD0-47CB-E7AD-EB2CD2BDECD4}"/>
              </a:ext>
            </a:extLst>
          </p:cNvPr>
          <p:cNvSpPr txBox="1"/>
          <p:nvPr/>
        </p:nvSpPr>
        <p:spPr>
          <a:xfrm>
            <a:off x="267577"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मत्ती</a:t>
            </a:r>
            <a:r>
              <a:rPr lang="hi-IN" sz="2800" i="0" u="none" strike="noStrike" baseline="0" dirty="0">
                <a:solidFill>
                  <a:schemeClr val="bg1"/>
                </a:solidFill>
                <a:latin typeface="Mangal" panose="02040503050203030202" pitchFamily="18" charset="0"/>
                <a:cs typeface="Mangal" panose="02040503050203030202" pitchFamily="18" charset="0"/>
              </a:rPr>
              <a:t> 2</a:t>
            </a:r>
            <a:r>
              <a:rPr lang="en-US" sz="2800" i="0" u="none" strike="noStrike" baseline="0" dirty="0">
                <a:solidFill>
                  <a:schemeClr val="bg1"/>
                </a:solidFill>
                <a:latin typeface="Mangal" panose="02040503050203030202" pitchFamily="18" charset="0"/>
                <a:cs typeface="Mangal" panose="02040503050203030202" pitchFamily="18" charset="0"/>
              </a:rPr>
              <a:t>8</a:t>
            </a:r>
            <a:r>
              <a:rPr lang="hi-IN" sz="2800" i="0" u="none" strike="noStrike" baseline="0" dirty="0">
                <a:solidFill>
                  <a:schemeClr val="bg1"/>
                </a:solidFill>
                <a:latin typeface="Mangal" panose="02040503050203030202" pitchFamily="18" charset="0"/>
                <a:cs typeface="Mangal" panose="02040503050203030202" pitchFamily="18" charset="0"/>
              </a:rPr>
              <a:t>:</a:t>
            </a:r>
            <a:r>
              <a:rPr lang="en-US" sz="2800" i="0" u="none" strike="noStrike" baseline="0" dirty="0">
                <a:solidFill>
                  <a:schemeClr val="bg1"/>
                </a:solidFill>
                <a:latin typeface="Mangal" panose="02040503050203030202" pitchFamily="18" charset="0"/>
                <a:cs typeface="Mangal" panose="02040503050203030202" pitchFamily="18" charset="0"/>
              </a:rPr>
              <a:t>19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Mark 16</a:t>
            </a:r>
          </a:p>
          <a:p>
            <a:r>
              <a:rPr lang="en-US" sz="3600" b="0" i="0" dirty="0">
                <a:solidFill>
                  <a:srgbClr val="777A7B"/>
                </a:solidFill>
                <a:effectLst/>
                <a:latin typeface="Inter" panose="020B0502030000000004" pitchFamily="34" charset="0"/>
              </a:rPr>
              <a:t>16</a:t>
            </a:r>
            <a:r>
              <a:rPr lang="en-US" sz="3600" b="0" i="0" dirty="0">
                <a:solidFill>
                  <a:srgbClr val="121212"/>
                </a:solidFill>
                <a:effectLst/>
                <a:latin typeface="Inter" panose="020B0502030000000004" pitchFamily="34" charset="0"/>
              </a:rPr>
              <a:t>Whoever believes and is baptized will be saved, but whoever does not believe will be condemned.</a:t>
            </a:r>
            <a:endParaRPr lang="en-IN" sz="1600" dirty="0"/>
          </a:p>
        </p:txBody>
      </p:sp>
      <p:sp>
        <p:nvSpPr>
          <p:cNvPr id="3" name="TextBox 2">
            <a:extLst>
              <a:ext uri="{FF2B5EF4-FFF2-40B4-BE49-F238E27FC236}">
                <a16:creationId xmlns:a16="http://schemas.microsoft.com/office/drawing/2014/main" id="{A3669C9E-EC30-A198-B2F8-CD1F6AE22B31}"/>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मरकुस 16</a:t>
            </a:r>
            <a:endParaRPr lang="en-US" sz="3200" b="0" i="0" dirty="0">
              <a:solidFill>
                <a:srgbClr val="777A7B"/>
              </a:solidFill>
              <a:effectLst/>
              <a:latin typeface="Inter" panose="020B0502030000000004" pitchFamily="34" charset="0"/>
            </a:endParaRPr>
          </a:p>
          <a:p>
            <a:r>
              <a:rPr lang="hi-IN" sz="3200" b="0" i="0" dirty="0">
                <a:solidFill>
                  <a:srgbClr val="777A7B"/>
                </a:solidFill>
                <a:effectLst/>
                <a:latin typeface="Inter" panose="020B0502030000000004" pitchFamily="34" charset="0"/>
              </a:rPr>
              <a:t>16</a:t>
            </a:r>
            <a:r>
              <a:rPr lang="en-US" sz="3200" b="0" i="0" dirty="0">
                <a:solidFill>
                  <a:srgbClr val="777A7B"/>
                </a:solidFill>
                <a:effectLst/>
                <a:latin typeface="Inter" panose="020B0502030000000004" pitchFamily="34" charset="0"/>
              </a:rPr>
              <a:t> </a:t>
            </a:r>
            <a:r>
              <a:rPr lang="hi-IN" sz="3200" b="0" i="0" dirty="0">
                <a:solidFill>
                  <a:srgbClr val="121212"/>
                </a:solidFill>
                <a:effectLst/>
                <a:latin typeface="Inter" panose="020B0502030000000004" pitchFamily="34" charset="0"/>
              </a:rPr>
              <a:t>जो विश्वास करे</a:t>
            </a:r>
            <a:r>
              <a:rPr lang="en-US" sz="3200" b="0" i="0" dirty="0">
                <a:solidFill>
                  <a:srgbClr val="121212"/>
                </a:solidFill>
                <a:effectLst/>
                <a:latin typeface="Inter" panose="020B0502030000000004" pitchFamily="34" charset="0"/>
              </a:rPr>
              <a:t>a</a:t>
            </a:r>
            <a:r>
              <a:rPr lang="hi-IN" sz="3200" b="0" i="0" dirty="0">
                <a:solidFill>
                  <a:srgbClr val="121212"/>
                </a:solidFill>
                <a:effectLst/>
                <a:latin typeface="Inter" panose="020B0502030000000004" pitchFamily="34" charset="0"/>
              </a:rPr>
              <a:t>और बपतिस्मा ले उसी का उद्धार होगा, परन्तु जो विश्वास न करेगा वह दोषी ठहराया जाएगा।</a:t>
            </a:r>
            <a:endParaRPr lang="en-IN" sz="3200" dirty="0"/>
          </a:p>
        </p:txBody>
      </p:sp>
      <p:pic>
        <p:nvPicPr>
          <p:cNvPr id="19" name="Audio 18">
            <a:hlinkClick r:id="" action="ppaction://media"/>
            <a:extLst>
              <a:ext uri="{FF2B5EF4-FFF2-40B4-BE49-F238E27FC236}">
                <a16:creationId xmlns:a16="http://schemas.microsoft.com/office/drawing/2014/main" id="{F1DA4231-925E-4A94-04B7-B7C11EFED3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678"/>
    </mc:Choice>
    <mc:Fallback xmlns="">
      <p:transition spd="slow" advTm="1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0" i="0" u="none" strike="noStrike" baseline="0" dirty="0">
                <a:latin typeface="TimesNewRomanPSMT"/>
              </a:rPr>
              <a:t>Jesus and Disciples - Matthew 28:16-20; Mark 16:14-19; </a:t>
            </a:r>
            <a:r>
              <a:rPr lang="en-IN" sz="4000" i="0" u="none" strike="noStrike" baseline="0" dirty="0">
                <a:latin typeface="TimesNewRomanPSMT"/>
              </a:rPr>
              <a:t>Luke 24:36-49</a:t>
            </a:r>
            <a:endParaRPr lang="en-IN" sz="4000" b="0" i="0" u="none" strike="noStrike" baseline="0" dirty="0">
              <a:latin typeface="TimesNewRomanPSMT"/>
            </a:endParaRPr>
          </a:p>
        </p:txBody>
      </p:sp>
      <p:sp>
        <p:nvSpPr>
          <p:cNvPr id="2" name="TextBox 1">
            <a:extLst>
              <a:ext uri="{FF2B5EF4-FFF2-40B4-BE49-F238E27FC236}">
                <a16:creationId xmlns:a16="http://schemas.microsoft.com/office/drawing/2014/main" id="{FEE16B80-2F48-A144-84C6-EA2B30B47467}"/>
              </a:ext>
            </a:extLst>
          </p:cNvPr>
          <p:cNvSpPr txBox="1"/>
          <p:nvPr/>
        </p:nvSpPr>
        <p:spPr>
          <a:xfrm>
            <a:off x="6096000" y="166255"/>
            <a:ext cx="6096000" cy="6558101"/>
          </a:xfrm>
          <a:prstGeom prst="rect">
            <a:avLst/>
          </a:prstGeom>
          <a:noFill/>
        </p:spPr>
        <p:txBody>
          <a:bodyPr wrap="square" rtlCol="0">
            <a:noAutofit/>
          </a:bodyPr>
          <a:lstStyle/>
          <a:p>
            <a:r>
              <a:rPr lang="hi-IN" sz="4000" dirty="0"/>
              <a:t>यीशु और चेले - मत्ती 28:16-20; मरकुस 16:14-19; लूका 24:36-49</a:t>
            </a:r>
            <a:endParaRPr lang="en-IN" sz="4000" dirty="0"/>
          </a:p>
        </p:txBody>
      </p:sp>
      <p:pic>
        <p:nvPicPr>
          <p:cNvPr id="6" name="Audio 5">
            <a:hlinkClick r:id="" action="ppaction://media"/>
            <a:extLst>
              <a:ext uri="{FF2B5EF4-FFF2-40B4-BE49-F238E27FC236}">
                <a16:creationId xmlns:a16="http://schemas.microsoft.com/office/drawing/2014/main" id="{A4BC99FF-DEAB-7613-54C1-F38C265D69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072"/>
    </mc:Choice>
    <mc:Fallback xmlns="">
      <p:transition spd="slow" advTm="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B7BD-D95E-D377-5F70-97DE8FE40540}"/>
              </a:ext>
            </a:extLst>
          </p:cNvPr>
          <p:cNvPicPr>
            <a:picLocks noChangeAspect="1"/>
          </p:cNvPicPr>
          <p:nvPr/>
        </p:nvPicPr>
        <p:blipFill>
          <a:blip r:embed="rId2"/>
          <a:stretch>
            <a:fillRect/>
          </a:stretch>
        </p:blipFill>
        <p:spPr>
          <a:xfrm>
            <a:off x="-850181" y="0"/>
            <a:ext cx="13042181" cy="6976532"/>
          </a:xfrm>
          <a:prstGeom prst="rect">
            <a:avLst/>
          </a:prstGeom>
        </p:spPr>
      </p:pic>
      <p:sp>
        <p:nvSpPr>
          <p:cNvPr id="3" name="TextBox 2">
            <a:extLst>
              <a:ext uri="{FF2B5EF4-FFF2-40B4-BE49-F238E27FC236}">
                <a16:creationId xmlns:a16="http://schemas.microsoft.com/office/drawing/2014/main" id="{26F40DD6-418D-9DD6-02C8-5985C0AE21A3}"/>
              </a:ext>
            </a:extLst>
          </p:cNvPr>
          <p:cNvSpPr txBox="1"/>
          <p:nvPr/>
        </p:nvSpPr>
        <p:spPr>
          <a:xfrm>
            <a:off x="267577"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a:t>
            </a:r>
            <a:r>
              <a:rPr lang="en-US" sz="2800" i="0" u="none" strike="noStrike" baseline="0" dirty="0">
                <a:solidFill>
                  <a:schemeClr val="bg1"/>
                </a:solidFill>
                <a:latin typeface="Mangal" panose="02040503050203030202" pitchFamily="18" charset="0"/>
                <a:cs typeface="Mangal" panose="02040503050203030202" pitchFamily="18" charset="0"/>
              </a:rPr>
              <a:t>16</a:t>
            </a:r>
            <a:r>
              <a:rPr lang="hi-IN" sz="2800" i="0" u="none" strike="noStrike" baseline="0" dirty="0">
                <a:solidFill>
                  <a:schemeClr val="bg1"/>
                </a:solidFill>
                <a:latin typeface="Mangal" panose="02040503050203030202" pitchFamily="18" charset="0"/>
                <a:cs typeface="Mangal" panose="02040503050203030202" pitchFamily="18" charset="0"/>
              </a:rPr>
              <a:t>:</a:t>
            </a:r>
            <a:r>
              <a:rPr lang="en-US" sz="2800" i="0" u="none" strike="noStrike" baseline="0" dirty="0">
                <a:solidFill>
                  <a:schemeClr val="bg1"/>
                </a:solidFill>
                <a:latin typeface="Mangal" panose="02040503050203030202" pitchFamily="18" charset="0"/>
                <a:cs typeface="Mangal" panose="02040503050203030202" pitchFamily="18" charset="0"/>
              </a:rPr>
              <a:t>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And these signs will accompany those who believe: In My name they will drive out demons; they will speak in new tongues;</a:t>
            </a:r>
            <a:endParaRPr lang="en-IN" sz="3600" dirty="0"/>
          </a:p>
        </p:txBody>
      </p:sp>
      <p:sp>
        <p:nvSpPr>
          <p:cNvPr id="3" name="TextBox 2">
            <a:extLst>
              <a:ext uri="{FF2B5EF4-FFF2-40B4-BE49-F238E27FC236}">
                <a16:creationId xmlns:a16="http://schemas.microsoft.com/office/drawing/2014/main" id="{BF6F1499-F9CA-F0EB-D679-E7F0A65D848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और विश्वास करनेवालों में ये चिन्ह होंगे कि वे मेरे नाम से दुष्टात्माओं को निकालेंगे; नई-नई भाषा बोलेंगे;</a:t>
            </a:r>
            <a:endParaRPr lang="en-IN" sz="3600" dirty="0"/>
          </a:p>
        </p:txBody>
      </p:sp>
      <p:pic>
        <p:nvPicPr>
          <p:cNvPr id="72" name="Audio 71">
            <a:hlinkClick r:id="" action="ppaction://media"/>
            <a:extLst>
              <a:ext uri="{FF2B5EF4-FFF2-40B4-BE49-F238E27FC236}">
                <a16:creationId xmlns:a16="http://schemas.microsoft.com/office/drawing/2014/main" id="{25358B6F-1BF5-1D46-E4B7-DB04C70004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8746"/>
    </mc:Choice>
    <mc:Fallback xmlns="">
      <p:transition spd="slow" advTm="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35FFE-67B6-BAE7-3130-983F0BBD451C}"/>
              </a:ext>
            </a:extLst>
          </p:cNvPr>
          <p:cNvPicPr>
            <a:picLocks noChangeAspect="1"/>
          </p:cNvPicPr>
          <p:nvPr/>
        </p:nvPicPr>
        <p:blipFill>
          <a:blip r:embed="rId2"/>
          <a:stretch>
            <a:fillRect/>
          </a:stretch>
        </p:blipFill>
        <p:spPr>
          <a:xfrm>
            <a:off x="0" y="-262357"/>
            <a:ext cx="12192000" cy="7120357"/>
          </a:xfrm>
          <a:prstGeom prst="rect">
            <a:avLst/>
          </a:prstGeom>
        </p:spPr>
      </p:pic>
      <p:sp>
        <p:nvSpPr>
          <p:cNvPr id="4" name="TextBox 3">
            <a:extLst>
              <a:ext uri="{FF2B5EF4-FFF2-40B4-BE49-F238E27FC236}">
                <a16:creationId xmlns:a16="http://schemas.microsoft.com/office/drawing/2014/main" id="{0DB02EC2-8364-391A-4BF4-C6FC1477F15D}"/>
              </a:ext>
            </a:extLst>
          </p:cNvPr>
          <p:cNvSpPr txBox="1"/>
          <p:nvPr/>
        </p:nvSpPr>
        <p:spPr>
          <a:xfrm>
            <a:off x="267577"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मरकुस</a:t>
            </a:r>
            <a:r>
              <a:rPr lang="hi-IN" sz="2800" i="0" u="none" strike="noStrike" baseline="0" dirty="0">
                <a:solidFill>
                  <a:schemeClr val="bg1"/>
                </a:solidFill>
                <a:latin typeface="Mangal" panose="02040503050203030202" pitchFamily="18" charset="0"/>
                <a:cs typeface="Mangal" panose="02040503050203030202" pitchFamily="18" charset="0"/>
              </a:rPr>
              <a:t> </a:t>
            </a:r>
            <a:r>
              <a:rPr lang="en-US" sz="2800" i="0" u="none" strike="noStrike" baseline="0" dirty="0">
                <a:solidFill>
                  <a:schemeClr val="bg1"/>
                </a:solidFill>
                <a:latin typeface="Mangal" panose="02040503050203030202" pitchFamily="18" charset="0"/>
                <a:cs typeface="Mangal" panose="02040503050203030202" pitchFamily="18" charset="0"/>
              </a:rPr>
              <a:t>16</a:t>
            </a:r>
            <a:r>
              <a:rPr lang="hi-IN" sz="2800" i="0" u="none" strike="noStrike" baseline="0" dirty="0">
                <a:solidFill>
                  <a:schemeClr val="bg1"/>
                </a:solidFill>
                <a:latin typeface="Mangal" panose="02040503050203030202" pitchFamily="18" charset="0"/>
                <a:cs typeface="Mangal" panose="02040503050203030202" pitchFamily="18" charset="0"/>
              </a:rPr>
              <a:t>:</a:t>
            </a:r>
            <a:r>
              <a:rPr lang="en-US" sz="2800" i="0" u="none" strike="noStrike" baseline="0" dirty="0">
                <a:solidFill>
                  <a:schemeClr val="bg1"/>
                </a:solidFill>
                <a:latin typeface="Mangal" panose="02040503050203030202" pitchFamily="18" charset="0"/>
                <a:cs typeface="Mangal" panose="02040503050203030202" pitchFamily="18" charset="0"/>
              </a:rPr>
              <a:t>17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Matthew 28</a:t>
            </a:r>
          </a:p>
          <a:p>
            <a:r>
              <a:rPr lang="en-US" sz="3600" b="0" i="0" dirty="0">
                <a:solidFill>
                  <a:srgbClr val="777A7B"/>
                </a:solidFill>
                <a:effectLst/>
                <a:latin typeface="Inter" panose="020B0502030000000004" pitchFamily="34" charset="0"/>
              </a:rPr>
              <a:t>20</a:t>
            </a:r>
            <a:r>
              <a:rPr lang="en-US" sz="3600" b="0" i="0" dirty="0">
                <a:solidFill>
                  <a:srgbClr val="121212"/>
                </a:solidFill>
                <a:effectLst/>
                <a:latin typeface="Inter" panose="020B0502030000000004" pitchFamily="34" charset="0"/>
              </a:rPr>
              <a:t>and teaching them to obey all that I have commanded you. And surely I am with you always, even to the end of the age.”</a:t>
            </a:r>
            <a:endParaRPr lang="en-IN" sz="1600" dirty="0"/>
          </a:p>
        </p:txBody>
      </p:sp>
      <p:sp>
        <p:nvSpPr>
          <p:cNvPr id="3" name="TextBox 2">
            <a:extLst>
              <a:ext uri="{FF2B5EF4-FFF2-40B4-BE49-F238E27FC236}">
                <a16:creationId xmlns:a16="http://schemas.microsoft.com/office/drawing/2014/main" id="{171D7178-9928-3988-3608-8B0FBA8662B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मत्ती 28</a:t>
            </a:r>
            <a:endParaRPr lang="en-US" sz="3600" b="0" i="0" dirty="0">
              <a:solidFill>
                <a:srgbClr val="777A7B"/>
              </a:solidFill>
              <a:effectLst/>
              <a:latin typeface="Inter" panose="020B0502030000000004" pitchFamily="34" charset="0"/>
            </a:endParaRPr>
          </a:p>
          <a:p>
            <a:r>
              <a:rPr lang="hi-IN" sz="3600" b="0" i="0" dirty="0">
                <a:solidFill>
                  <a:srgbClr val="777A7B"/>
                </a:solidFill>
                <a:effectLst/>
                <a:latin typeface="Inter" panose="020B0502030000000004" pitchFamily="34" charset="0"/>
              </a:rPr>
              <a:t>20</a:t>
            </a:r>
            <a:r>
              <a:rPr lang="en-US" sz="3600" b="0" i="0" dirty="0">
                <a:solidFill>
                  <a:srgbClr val="777A7B"/>
                </a:solidFill>
                <a:effectLst/>
                <a:latin typeface="Inter" panose="020B0502030000000004" pitchFamily="34" charset="0"/>
              </a:rPr>
              <a:t> </a:t>
            </a:r>
            <a:r>
              <a:rPr lang="hi-IN" sz="3600" b="0" i="0" dirty="0">
                <a:solidFill>
                  <a:srgbClr val="121212"/>
                </a:solidFill>
                <a:effectLst/>
                <a:latin typeface="Inter" panose="020B0502030000000004" pitchFamily="34" charset="0"/>
              </a:rPr>
              <a:t>और उन्हें सब बातें जो मैंने तुम्हें आज्ञा दी है, मानना सिखाओ और देखो, मैं जगत के अन्त तक सदैवतुम्हारे संग</a:t>
            </a:r>
            <a:r>
              <a:rPr lang="en-US" sz="3600" b="0" i="0" dirty="0">
                <a:solidFill>
                  <a:srgbClr val="121212"/>
                </a:solidFill>
                <a:effectLst/>
                <a:latin typeface="Inter" panose="020B0502030000000004" pitchFamily="34" charset="0"/>
              </a:rPr>
              <a:t>d</a:t>
            </a:r>
            <a:r>
              <a:rPr lang="hi-IN" sz="3600" b="0" i="0" dirty="0">
                <a:solidFill>
                  <a:srgbClr val="121212"/>
                </a:solidFill>
                <a:effectLst/>
                <a:latin typeface="Inter" panose="020B0502030000000004" pitchFamily="34" charset="0"/>
              </a:rPr>
              <a:t>हूँ।”</a:t>
            </a:r>
            <a:endParaRPr lang="en-IN" sz="3600" dirty="0"/>
          </a:p>
        </p:txBody>
      </p:sp>
      <p:pic>
        <p:nvPicPr>
          <p:cNvPr id="52" name="Audio 51">
            <a:hlinkClick r:id="" action="ppaction://media"/>
            <a:extLst>
              <a:ext uri="{FF2B5EF4-FFF2-40B4-BE49-F238E27FC236}">
                <a16:creationId xmlns:a16="http://schemas.microsoft.com/office/drawing/2014/main" id="{3606B02C-28AC-4F34-615B-AF40E13C82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275"/>
    </mc:Choice>
    <mc:Fallback xmlns="">
      <p:transition spd="slow" advTm="11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5327C-AA79-B04F-13F5-767900FD8481}"/>
              </a:ext>
            </a:extLst>
          </p:cNvPr>
          <p:cNvPicPr>
            <a:picLocks noChangeAspect="1"/>
          </p:cNvPicPr>
          <p:nvPr/>
        </p:nvPicPr>
        <p:blipFill>
          <a:blip r:embed="rId2"/>
          <a:stretch>
            <a:fillRect/>
          </a:stretch>
        </p:blipFill>
        <p:spPr>
          <a:xfrm>
            <a:off x="-1914777" y="-304799"/>
            <a:ext cx="14106777" cy="7162800"/>
          </a:xfrm>
          <a:prstGeom prst="rect">
            <a:avLst/>
          </a:prstGeom>
        </p:spPr>
      </p:pic>
      <p:sp>
        <p:nvSpPr>
          <p:cNvPr id="4" name="TextBox 3">
            <a:extLst>
              <a:ext uri="{FF2B5EF4-FFF2-40B4-BE49-F238E27FC236}">
                <a16:creationId xmlns:a16="http://schemas.microsoft.com/office/drawing/2014/main" id="{737FE2CD-9E4D-E462-C6EB-C8266BD2998F}"/>
              </a:ext>
            </a:extLst>
          </p:cNvPr>
          <p:cNvSpPr txBox="1"/>
          <p:nvPr/>
        </p:nvSpPr>
        <p:spPr>
          <a:xfrm>
            <a:off x="267577"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मत्ती</a:t>
            </a:r>
            <a:r>
              <a:rPr lang="hi-IN" sz="2800" i="0" u="none" strike="noStrike" baseline="0" dirty="0">
                <a:solidFill>
                  <a:schemeClr val="bg1"/>
                </a:solidFill>
                <a:latin typeface="Mangal" panose="02040503050203030202" pitchFamily="18" charset="0"/>
                <a:cs typeface="Mangal" panose="02040503050203030202" pitchFamily="18" charset="0"/>
              </a:rPr>
              <a:t> </a:t>
            </a:r>
            <a:r>
              <a:rPr lang="en-US" sz="2800" i="0" u="none" strike="noStrike" baseline="0" dirty="0">
                <a:solidFill>
                  <a:schemeClr val="bg1"/>
                </a:solidFill>
                <a:latin typeface="Mangal" panose="02040503050203030202" pitchFamily="18" charset="0"/>
                <a:cs typeface="Mangal" panose="02040503050203030202" pitchFamily="18" charset="0"/>
              </a:rPr>
              <a:t>28</a:t>
            </a:r>
            <a:r>
              <a:rPr lang="hi-IN" sz="2800" i="0" u="none" strike="noStrike" baseline="0" dirty="0">
                <a:solidFill>
                  <a:schemeClr val="bg1"/>
                </a:solidFill>
                <a:latin typeface="Mangal" panose="02040503050203030202" pitchFamily="18" charset="0"/>
                <a:cs typeface="Mangal" panose="02040503050203030202" pitchFamily="18" charset="0"/>
              </a:rPr>
              <a:t>:</a:t>
            </a:r>
            <a:r>
              <a:rPr lang="en-US" sz="2800" i="0" u="none" strike="noStrike" baseline="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8437D-ED7F-712C-14B9-0A18F3B5AF0C}"/>
              </a:ext>
            </a:extLst>
          </p:cNvPr>
          <p:cNvPicPr>
            <a:picLocks noChangeAspect="1"/>
          </p:cNvPicPr>
          <p:nvPr/>
        </p:nvPicPr>
        <p:blipFill>
          <a:blip r:embed="rId3"/>
          <a:stretch>
            <a:fillRect/>
          </a:stretch>
        </p:blipFill>
        <p:spPr>
          <a:xfrm>
            <a:off x="0" y="14145"/>
            <a:ext cx="12192000" cy="6829709"/>
          </a:xfrm>
          <a:prstGeom prst="rect">
            <a:avLst/>
          </a:prstGeom>
        </p:spPr>
      </p:pic>
      <p:sp>
        <p:nvSpPr>
          <p:cNvPr id="2" name="TextBox 1">
            <a:extLst>
              <a:ext uri="{FF2B5EF4-FFF2-40B4-BE49-F238E27FC236}">
                <a16:creationId xmlns:a16="http://schemas.microsoft.com/office/drawing/2014/main" id="{5670EEAC-C5FD-1713-7914-3CB4AC3ED561}"/>
              </a:ext>
            </a:extLst>
          </p:cNvPr>
          <p:cNvSpPr txBox="1"/>
          <p:nvPr/>
        </p:nvSpPr>
        <p:spPr>
          <a:xfrm>
            <a:off x="6642341" y="4674039"/>
            <a:ext cx="5442288" cy="1672021"/>
          </a:xfrm>
          <a:prstGeom prst="rect">
            <a:avLst/>
          </a:prstGeom>
          <a:noFill/>
        </p:spPr>
        <p:txBody>
          <a:bodyPr wrap="square" rtlCol="0">
            <a:noAutofit/>
          </a:bodyPr>
          <a:lstStyle/>
          <a:p>
            <a:pPr algn="l"/>
            <a:r>
              <a:rPr lang="hi-IN" sz="3600" i="0" u="none" strike="noStrike" baseline="0" dirty="0">
                <a:solidFill>
                  <a:schemeClr val="bg1"/>
                </a:solidFill>
                <a:latin typeface="TimesNewRomanPSMT"/>
              </a:rPr>
              <a:t>यीशु और चेले - मत्ती 28:16-20; मरकुस 16:14-19; लूका 24:36-49</a:t>
            </a:r>
            <a:endParaRPr lang="en-IN" sz="3600" i="0" u="none" strike="noStrike" baseline="0" dirty="0">
              <a:solidFill>
                <a:schemeClr val="bg1"/>
              </a:solidFill>
              <a:latin typeface="TimesNewRomanPSMT"/>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Luke 24</a:t>
            </a:r>
          </a:p>
          <a:p>
            <a:r>
              <a:rPr lang="en-US" sz="3600" b="0" i="0" dirty="0">
                <a:solidFill>
                  <a:srgbClr val="777A7B"/>
                </a:solidFill>
                <a:effectLst/>
                <a:latin typeface="Inter" panose="020B0502030000000004" pitchFamily="34" charset="0"/>
              </a:rPr>
              <a:t>36</a:t>
            </a:r>
            <a:r>
              <a:rPr lang="en-US" sz="3600" b="0" i="0" dirty="0">
                <a:solidFill>
                  <a:srgbClr val="121212"/>
                </a:solidFill>
                <a:effectLst/>
                <a:latin typeface="Inter" panose="020B0502030000000004" pitchFamily="34" charset="0"/>
              </a:rPr>
              <a:t>While they were describing these events, Jesus Himself stood among them and said, “Peace be with you.”</a:t>
            </a:r>
            <a:endParaRPr lang="en-IN" sz="3600" dirty="0"/>
          </a:p>
        </p:txBody>
      </p:sp>
      <p:sp>
        <p:nvSpPr>
          <p:cNvPr id="3" name="TextBox 2">
            <a:extLst>
              <a:ext uri="{FF2B5EF4-FFF2-40B4-BE49-F238E27FC236}">
                <a16:creationId xmlns:a16="http://schemas.microsoft.com/office/drawing/2014/main" id="{0904AE5E-55AB-5143-562D-5F6579C464B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लूका 24</a:t>
            </a:r>
            <a:endParaRPr lang="en-US" sz="3600" b="0" i="0" dirty="0">
              <a:solidFill>
                <a:srgbClr val="777A7B"/>
              </a:solidFill>
              <a:effectLst/>
              <a:latin typeface="Inter" panose="020B0502030000000004" pitchFamily="34" charset="0"/>
            </a:endParaRPr>
          </a:p>
          <a:p>
            <a:r>
              <a:rPr lang="hi-IN" sz="3600" b="0" i="0" dirty="0">
                <a:solidFill>
                  <a:srgbClr val="777A7B"/>
                </a:solidFill>
                <a:effectLst/>
                <a:latin typeface="Inter" panose="020B0502030000000004" pitchFamily="34" charset="0"/>
              </a:rPr>
              <a:t>36</a:t>
            </a:r>
            <a:r>
              <a:rPr lang="en-US" sz="3600" b="0" i="0" dirty="0">
                <a:solidFill>
                  <a:srgbClr val="777A7B"/>
                </a:solidFill>
                <a:effectLst/>
                <a:latin typeface="Inter" panose="020B0502030000000004" pitchFamily="34" charset="0"/>
              </a:rPr>
              <a:t> </a:t>
            </a:r>
            <a:r>
              <a:rPr lang="hi-IN" sz="3600" b="0" i="0" dirty="0">
                <a:solidFill>
                  <a:srgbClr val="121212"/>
                </a:solidFill>
                <a:effectLst/>
                <a:latin typeface="Inter" panose="020B0502030000000004" pitchFamily="34" charset="0"/>
              </a:rPr>
              <a:t>वे ये बातें कह ही रहे थे, कि वह आप ही उनके बीच में आ खड़ा हुआ; और उनसे कहा, “तुम्हें शान्ति मिले।”</a:t>
            </a:r>
            <a:endParaRPr lang="en-IN" sz="3600" dirty="0"/>
          </a:p>
        </p:txBody>
      </p:sp>
      <p:pic>
        <p:nvPicPr>
          <p:cNvPr id="12" name="Audio 11">
            <a:hlinkClick r:id="" action="ppaction://media"/>
            <a:extLst>
              <a:ext uri="{FF2B5EF4-FFF2-40B4-BE49-F238E27FC236}">
                <a16:creationId xmlns:a16="http://schemas.microsoft.com/office/drawing/2014/main" id="{058346E2-1441-81B0-C128-011057B0BD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411"/>
    </mc:Choice>
    <mc:Fallback xmlns="">
      <p:transition spd="slow" advTm="14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6850-D663-8795-1B04-8CF7B295917B}"/>
              </a:ext>
            </a:extLst>
          </p:cNvPr>
          <p:cNvPicPr>
            <a:picLocks noChangeAspect="1"/>
          </p:cNvPicPr>
          <p:nvPr/>
        </p:nvPicPr>
        <p:blipFill>
          <a:blip r:embed="rId2"/>
          <a:stretch>
            <a:fillRect/>
          </a:stretch>
        </p:blipFill>
        <p:spPr>
          <a:xfrm>
            <a:off x="-896155" y="0"/>
            <a:ext cx="13088155" cy="6858000"/>
          </a:xfrm>
          <a:prstGeom prst="rect">
            <a:avLst/>
          </a:prstGeom>
        </p:spPr>
      </p:pic>
      <p:sp>
        <p:nvSpPr>
          <p:cNvPr id="2" name="TextBox 1">
            <a:extLst>
              <a:ext uri="{FF2B5EF4-FFF2-40B4-BE49-F238E27FC236}">
                <a16:creationId xmlns:a16="http://schemas.microsoft.com/office/drawing/2014/main" id="{04F83F83-F617-FD62-7B95-401353222BFB}"/>
              </a:ext>
            </a:extLst>
          </p:cNvPr>
          <p:cNvSpPr txBox="1"/>
          <p:nvPr/>
        </p:nvSpPr>
        <p:spPr>
          <a:xfrm>
            <a:off x="267577"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24:36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37</a:t>
            </a:r>
            <a:r>
              <a:rPr lang="en-US" sz="3200" b="0" i="0">
                <a:solidFill>
                  <a:srgbClr val="121212"/>
                </a:solidFill>
                <a:effectLst/>
                <a:latin typeface="Inter" panose="020B0502030000000004" pitchFamily="34" charset="0"/>
              </a:rPr>
              <a:t>But they were startled and frightened, thinking they had seen a spirit.</a:t>
            </a:r>
          </a:p>
          <a:p>
            <a:pPr algn="l"/>
            <a:r>
              <a:rPr lang="en-US" sz="3200" b="0" i="0">
                <a:solidFill>
                  <a:srgbClr val="777A7B"/>
                </a:solidFill>
                <a:effectLst/>
                <a:latin typeface="Inter" panose="020B0502030000000004" pitchFamily="34" charset="0"/>
              </a:rPr>
              <a:t>38</a:t>
            </a:r>
            <a:r>
              <a:rPr lang="en-US" sz="3200" b="0" i="0">
                <a:solidFill>
                  <a:srgbClr val="121212"/>
                </a:solidFill>
                <a:effectLst/>
                <a:latin typeface="Inter" panose="020B0502030000000004" pitchFamily="34" charset="0"/>
              </a:rPr>
              <a:t>“Why are you troubled,” Jesus asked, “and why do doubts arise in your hearts?</a:t>
            </a:r>
          </a:p>
        </p:txBody>
      </p:sp>
      <p:sp>
        <p:nvSpPr>
          <p:cNvPr id="3" name="TextBox 2">
            <a:extLst>
              <a:ext uri="{FF2B5EF4-FFF2-40B4-BE49-F238E27FC236}">
                <a16:creationId xmlns:a16="http://schemas.microsoft.com/office/drawing/2014/main" id="{87911646-8971-986F-6E5A-1EF1F539A991}"/>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37</a:t>
            </a:r>
            <a:r>
              <a:rPr lang="hi-IN" sz="3200" b="0" i="0" dirty="0">
                <a:solidFill>
                  <a:srgbClr val="121212"/>
                </a:solidFill>
                <a:effectLst/>
                <a:latin typeface="Inter" panose="020B0502030000000004" pitchFamily="34" charset="0"/>
              </a:rPr>
              <a:t>परन्तु वे घबरा गए, और डर गए, और समझे, कि हम किसी भूत को देख रहे हैं। </a:t>
            </a:r>
            <a:r>
              <a:rPr lang="hi-IN" sz="3200" b="0" i="0" dirty="0">
                <a:solidFill>
                  <a:srgbClr val="777A7B"/>
                </a:solidFill>
                <a:effectLst/>
                <a:latin typeface="Inter" panose="020B0502030000000004" pitchFamily="34" charset="0"/>
              </a:rPr>
              <a:t>38</a:t>
            </a:r>
            <a:r>
              <a:rPr lang="hi-IN" sz="3200" b="0" i="0" dirty="0">
                <a:solidFill>
                  <a:srgbClr val="121212"/>
                </a:solidFill>
                <a:effectLst/>
                <a:latin typeface="Inter" panose="020B0502030000000004" pitchFamily="34" charset="0"/>
              </a:rPr>
              <a:t>उसने उनसे कहा, “क्यों घबराते हो? और तुम्हारे मन में क्यों सन्देह उठते हैं?</a:t>
            </a:r>
            <a:endParaRPr lang="en-IN" sz="3200" dirty="0"/>
          </a:p>
        </p:txBody>
      </p:sp>
      <p:pic>
        <p:nvPicPr>
          <p:cNvPr id="6" name="Audio 5">
            <a:hlinkClick r:id="" action="ppaction://media"/>
            <a:extLst>
              <a:ext uri="{FF2B5EF4-FFF2-40B4-BE49-F238E27FC236}">
                <a16:creationId xmlns:a16="http://schemas.microsoft.com/office/drawing/2014/main" id="{D37D8B3D-4C71-0D50-B351-D5EB7BCDC5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613"/>
    </mc:Choice>
    <mc:Fallback xmlns="">
      <p:transition spd="slow" advTm="1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096F63-0805-0A0F-E59F-4B5A11316525}"/>
              </a:ext>
            </a:extLst>
          </p:cNvPr>
          <p:cNvPicPr>
            <a:picLocks noChangeAspect="1"/>
          </p:cNvPicPr>
          <p:nvPr/>
        </p:nvPicPr>
        <p:blipFill>
          <a:blip r:embed="rId2"/>
          <a:stretch>
            <a:fillRect/>
          </a:stretch>
        </p:blipFill>
        <p:spPr>
          <a:xfrm>
            <a:off x="0" y="0"/>
            <a:ext cx="12192000" cy="7069470"/>
          </a:xfrm>
          <a:prstGeom prst="rect">
            <a:avLst/>
          </a:prstGeom>
        </p:spPr>
      </p:pic>
      <p:sp>
        <p:nvSpPr>
          <p:cNvPr id="3" name="TextBox 2">
            <a:extLst>
              <a:ext uri="{FF2B5EF4-FFF2-40B4-BE49-F238E27FC236}">
                <a16:creationId xmlns:a16="http://schemas.microsoft.com/office/drawing/2014/main" id="{1A31F074-80DC-AAC8-E8D4-C81B9BBB749E}"/>
              </a:ext>
            </a:extLst>
          </p:cNvPr>
          <p:cNvSpPr txBox="1"/>
          <p:nvPr/>
        </p:nvSpPr>
        <p:spPr>
          <a:xfrm>
            <a:off x="9308061" y="242953"/>
            <a:ext cx="3303758"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24:3</a:t>
            </a:r>
            <a:r>
              <a:rPr lang="en-US" sz="2800" i="0" u="none" strike="noStrike" baseline="0" dirty="0">
                <a:solidFill>
                  <a:schemeClr val="bg1"/>
                </a:solidFill>
                <a:latin typeface="Mangal" panose="02040503050203030202" pitchFamily="18" charset="0"/>
                <a:cs typeface="Mangal" panose="02040503050203030202" pitchFamily="18" charset="0"/>
              </a:rPr>
              <a:t>7,38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39</a:t>
            </a:r>
            <a:r>
              <a:rPr lang="en-US" sz="3600" b="0" i="0">
                <a:solidFill>
                  <a:srgbClr val="121212"/>
                </a:solidFill>
                <a:effectLst/>
                <a:latin typeface="Inter" panose="020B0502030000000004" pitchFamily="34" charset="0"/>
              </a:rPr>
              <a:t>Look at My hands and My feet. It is I Myself. Touch Me and see—for a spirit does not have flesh and bones, as you see I have.” </a:t>
            </a:r>
            <a:r>
              <a:rPr lang="en-US" sz="3600" b="0" i="0">
                <a:solidFill>
                  <a:srgbClr val="777A7B"/>
                </a:solidFill>
                <a:effectLst/>
                <a:latin typeface="Inter" panose="020B0502030000000004" pitchFamily="34" charset="0"/>
              </a:rPr>
              <a:t>40</a:t>
            </a:r>
            <a:r>
              <a:rPr lang="en-US" sz="3600" b="0" i="0">
                <a:solidFill>
                  <a:srgbClr val="121212"/>
                </a:solidFill>
                <a:effectLst/>
                <a:latin typeface="Inter" panose="020B0502030000000004" pitchFamily="34" charset="0"/>
              </a:rPr>
              <a:t>And when He had said this, He showed them His hands and feet.</a:t>
            </a:r>
            <a:endParaRPr lang="en-US" sz="7200" b="0" i="0" dirty="0">
              <a:solidFill>
                <a:srgbClr val="121212"/>
              </a:solidFill>
              <a:effectLst/>
              <a:latin typeface="Arial" panose="020B0604020202020204" pitchFamily="34" charset="0"/>
            </a:endParaRPr>
          </a:p>
        </p:txBody>
      </p:sp>
      <p:sp>
        <p:nvSpPr>
          <p:cNvPr id="3" name="TextBox 2">
            <a:extLst>
              <a:ext uri="{FF2B5EF4-FFF2-40B4-BE49-F238E27FC236}">
                <a16:creationId xmlns:a16="http://schemas.microsoft.com/office/drawing/2014/main" id="{BB85B64E-FEE9-C986-50E8-FBE351B952B6}"/>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39</a:t>
            </a:r>
            <a:r>
              <a:rPr lang="hi-IN" sz="3600" b="0" i="0" dirty="0">
                <a:solidFill>
                  <a:srgbClr val="121212"/>
                </a:solidFill>
                <a:effectLst/>
                <a:latin typeface="Inter" panose="020B0502030000000004" pitchFamily="34" charset="0"/>
              </a:rPr>
              <a:t>मेरे हाथ और मेरे पाँव को देखो, कि मैं वहीं हूँ; मुझे छूकर देखो; क्योंकि आत्मा के हड्डी माँस नहीं होता जैसा मुझ में देखते हो।”</a:t>
            </a:r>
          </a:p>
          <a:p>
            <a:pPr algn="l"/>
            <a:r>
              <a:rPr lang="hi-IN" sz="3600" b="0" i="0" dirty="0">
                <a:solidFill>
                  <a:srgbClr val="777A7B"/>
                </a:solidFill>
                <a:effectLst/>
                <a:latin typeface="Inter" panose="020B0502030000000004" pitchFamily="34" charset="0"/>
              </a:rPr>
              <a:t>40</a:t>
            </a:r>
            <a:r>
              <a:rPr lang="hi-IN" sz="3600" b="0" i="0" dirty="0">
                <a:solidFill>
                  <a:srgbClr val="121212"/>
                </a:solidFill>
                <a:effectLst/>
                <a:latin typeface="Inter" panose="020B0502030000000004" pitchFamily="34" charset="0"/>
              </a:rPr>
              <a:t>यह कहकर उसने उन्हें अपने हाथ पाँव दिखाए।</a:t>
            </a:r>
          </a:p>
        </p:txBody>
      </p:sp>
      <p:pic>
        <p:nvPicPr>
          <p:cNvPr id="20" name="Audio 19">
            <a:hlinkClick r:id="" action="ppaction://media"/>
            <a:extLst>
              <a:ext uri="{FF2B5EF4-FFF2-40B4-BE49-F238E27FC236}">
                <a16:creationId xmlns:a16="http://schemas.microsoft.com/office/drawing/2014/main" id="{2560CF48-25C2-10B2-A10D-DC62ACA2C8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463"/>
    </mc:Choice>
    <mc:Fallback xmlns="">
      <p:transition spd="slow" advTm="1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1073</Words>
  <Application>Microsoft Office PowerPoint</Application>
  <PresentationFormat>Widescreen</PresentationFormat>
  <Paragraphs>73</Paragraphs>
  <Slides>34</Slides>
  <Notes>2</Notes>
  <HiddenSlides>0</HiddenSlides>
  <MMClips>17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Aptos</vt:lpstr>
      <vt:lpstr>Arial</vt:lpstr>
      <vt:lpstr>ArialMT</vt:lpstr>
      <vt:lpstr>Calibri</vt:lpstr>
      <vt:lpstr>Calibri Light</vt:lpstr>
      <vt:lpstr>Inter</vt:lpstr>
      <vt:lpstr>Mangal</vt:lpstr>
      <vt:lpstr>TimesNewRomanPS-BoldMT</vt:lpstr>
      <vt:lpstr>TimesNewRomanPSMT</vt:lpstr>
      <vt:lpstr>Office Theme</vt:lpstr>
      <vt:lpstr>45-4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112</cp:revision>
  <dcterms:created xsi:type="dcterms:W3CDTF">2022-09-30T06:26:14Z</dcterms:created>
  <dcterms:modified xsi:type="dcterms:W3CDTF">2024-08-07T19:13:25Z</dcterms:modified>
</cp:coreProperties>
</file>