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14F369-3D04-4655-B722-2FE9B0EB6DA4}" v="50" dt="2024-03-12T04:20:05.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0467" autoAdjust="0"/>
  </p:normalViewPr>
  <p:slideViewPr>
    <p:cSldViewPr snapToGrid="0">
      <p:cViewPr varScale="1">
        <p:scale>
          <a:sx n="58" d="100"/>
          <a:sy n="58" d="100"/>
        </p:scale>
        <p:origin x="72"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014F369-3D04-4655-B722-2FE9B0EB6DA4}"/>
    <pc:docChg chg="modSld">
      <pc:chgData name="Leonie Smith" userId="fed1330f33f5650e" providerId="LiveId" clId="{A014F369-3D04-4655-B722-2FE9B0EB6DA4}" dt="2024-03-12T04:20:05.400" v="69"/>
      <pc:docMkLst>
        <pc:docMk/>
      </pc:docMkLst>
      <pc:sldChg chg="addSp delSp modSp mod modTransition modAnim">
        <pc:chgData name="Leonie Smith" userId="fed1330f33f5650e" providerId="LiveId" clId="{A014F369-3D04-4655-B722-2FE9B0EB6DA4}" dt="2024-03-12T04:06:32.477" v="3"/>
        <pc:sldMkLst>
          <pc:docMk/>
          <pc:sldMk cId="1499918570" sldId="257"/>
        </pc:sldMkLst>
        <pc:picChg chg="add del mod">
          <ac:chgData name="Leonie Smith" userId="fed1330f33f5650e" providerId="LiveId" clId="{A014F369-3D04-4655-B722-2FE9B0EB6DA4}" dt="2024-03-12T04:06:26.203" v="2"/>
          <ac:picMkLst>
            <pc:docMk/>
            <pc:sldMk cId="1499918570" sldId="257"/>
            <ac:picMk id="6" creationId="{0A7056A8-2B6C-66FA-1B66-5854E0230E3C}"/>
          </ac:picMkLst>
        </pc:picChg>
        <pc:picChg chg="add del mod ord">
          <ac:chgData name="Leonie Smith" userId="fed1330f33f5650e" providerId="LiveId" clId="{A014F369-3D04-4655-B722-2FE9B0EB6DA4}" dt="2024-03-12T04:06:32.477" v="3"/>
          <ac:picMkLst>
            <pc:docMk/>
            <pc:sldMk cId="1499918570" sldId="257"/>
            <ac:picMk id="11" creationId="{9004E7EB-CCAA-0803-2F75-AEE8ECE673BC}"/>
          </ac:picMkLst>
        </pc:picChg>
        <pc:picChg chg="add mod">
          <ac:chgData name="Leonie Smith" userId="fed1330f33f5650e" providerId="LiveId" clId="{A014F369-3D04-4655-B722-2FE9B0EB6DA4}" dt="2024-03-12T04:06:32.477" v="3"/>
          <ac:picMkLst>
            <pc:docMk/>
            <pc:sldMk cId="1499918570" sldId="257"/>
            <ac:picMk id="12" creationId="{40717B4F-3596-03BF-AE99-7AECB1054142}"/>
          </ac:picMkLst>
        </pc:picChg>
      </pc:sldChg>
      <pc:sldChg chg="addSp delSp modSp mod modTransition modAnim">
        <pc:chgData name="Leonie Smith" userId="fed1330f33f5650e" providerId="LiveId" clId="{A014F369-3D04-4655-B722-2FE9B0EB6DA4}" dt="2024-03-12T04:07:20.503" v="7"/>
        <pc:sldMkLst>
          <pc:docMk/>
          <pc:sldMk cId="454763615" sldId="259"/>
        </pc:sldMkLst>
        <pc:picChg chg="add del mod">
          <ac:chgData name="Leonie Smith" userId="fed1330f33f5650e" providerId="LiveId" clId="{A014F369-3D04-4655-B722-2FE9B0EB6DA4}" dt="2024-03-12T04:07:15.037" v="6"/>
          <ac:picMkLst>
            <pc:docMk/>
            <pc:sldMk cId="454763615" sldId="259"/>
            <ac:picMk id="6" creationId="{D1B6712E-333A-88D0-78F5-C0AC511C621D}"/>
          </ac:picMkLst>
        </pc:picChg>
        <pc:picChg chg="add del mod ord">
          <ac:chgData name="Leonie Smith" userId="fed1330f33f5650e" providerId="LiveId" clId="{A014F369-3D04-4655-B722-2FE9B0EB6DA4}" dt="2024-03-12T04:07:20.503" v="7"/>
          <ac:picMkLst>
            <pc:docMk/>
            <pc:sldMk cId="454763615" sldId="259"/>
            <ac:picMk id="11" creationId="{54FBC7A4-41C1-D301-0558-8402665CDD37}"/>
          </ac:picMkLst>
        </pc:picChg>
        <pc:picChg chg="add mod">
          <ac:chgData name="Leonie Smith" userId="fed1330f33f5650e" providerId="LiveId" clId="{A014F369-3D04-4655-B722-2FE9B0EB6DA4}" dt="2024-03-12T04:07:20.503" v="7"/>
          <ac:picMkLst>
            <pc:docMk/>
            <pc:sldMk cId="454763615" sldId="259"/>
            <ac:picMk id="12" creationId="{B4215D9B-A3D1-7A58-B075-808594DABF4F}"/>
          </ac:picMkLst>
        </pc:picChg>
      </pc:sldChg>
      <pc:sldChg chg="addSp delSp modSp mod modTransition modAnim">
        <pc:chgData name="Leonie Smith" userId="fed1330f33f5650e" providerId="LiveId" clId="{A014F369-3D04-4655-B722-2FE9B0EB6DA4}" dt="2024-03-12T04:20:05.400" v="69"/>
        <pc:sldMkLst>
          <pc:docMk/>
          <pc:sldMk cId="1317633586" sldId="296"/>
        </pc:sldMkLst>
        <pc:picChg chg="add del mod">
          <ac:chgData name="Leonie Smith" userId="fed1330f33f5650e" providerId="LiveId" clId="{A014F369-3D04-4655-B722-2FE9B0EB6DA4}" dt="2024-03-12T04:08:18.847" v="10"/>
          <ac:picMkLst>
            <pc:docMk/>
            <pc:sldMk cId="1317633586" sldId="296"/>
            <ac:picMk id="6" creationId="{637870B5-D602-0CE5-6B8C-EAB7D483B03E}"/>
          </ac:picMkLst>
        </pc:picChg>
        <pc:picChg chg="add del mod ord">
          <ac:chgData name="Leonie Smith" userId="fed1330f33f5650e" providerId="LiveId" clId="{A014F369-3D04-4655-B722-2FE9B0EB6DA4}" dt="2024-03-12T04:08:31.582" v="11"/>
          <ac:picMkLst>
            <pc:docMk/>
            <pc:sldMk cId="1317633586" sldId="296"/>
            <ac:picMk id="9" creationId="{6107CA74-6AD5-B41B-A66A-26DD20D59F81}"/>
          </ac:picMkLst>
        </pc:picChg>
        <pc:picChg chg="add del mod">
          <ac:chgData name="Leonie Smith" userId="fed1330f33f5650e" providerId="LiveId" clId="{A014F369-3D04-4655-B722-2FE9B0EB6DA4}" dt="2024-03-12T04:08:32.792" v="13"/>
          <ac:picMkLst>
            <pc:docMk/>
            <pc:sldMk cId="1317633586" sldId="296"/>
            <ac:picMk id="10" creationId="{C14D9080-E3C0-F847-D517-692ABED901A3}"/>
          </ac:picMkLst>
        </pc:picChg>
        <pc:picChg chg="add del mod ord">
          <ac:chgData name="Leonie Smith" userId="fed1330f33f5650e" providerId="LiveId" clId="{A014F369-3D04-4655-B722-2FE9B0EB6DA4}" dt="2024-03-12T04:08:40.417" v="14"/>
          <ac:picMkLst>
            <pc:docMk/>
            <pc:sldMk cId="1317633586" sldId="296"/>
            <ac:picMk id="13" creationId="{B71828F6-788C-6136-DC27-1FA559F27241}"/>
          </ac:picMkLst>
        </pc:picChg>
        <pc:picChg chg="add del mod">
          <ac:chgData name="Leonie Smith" userId="fed1330f33f5650e" providerId="LiveId" clId="{A014F369-3D04-4655-B722-2FE9B0EB6DA4}" dt="2024-03-12T04:08:41.611" v="16"/>
          <ac:picMkLst>
            <pc:docMk/>
            <pc:sldMk cId="1317633586" sldId="296"/>
            <ac:picMk id="14" creationId="{58340CE6-9125-CBE2-D6AC-0A302D065C0A}"/>
          </ac:picMkLst>
        </pc:picChg>
        <pc:picChg chg="add del mod ord">
          <ac:chgData name="Leonie Smith" userId="fed1330f33f5650e" providerId="LiveId" clId="{A014F369-3D04-4655-B722-2FE9B0EB6DA4}" dt="2024-03-12T04:08:59.275" v="17"/>
          <ac:picMkLst>
            <pc:docMk/>
            <pc:sldMk cId="1317633586" sldId="296"/>
            <ac:picMk id="17" creationId="{E1AE8A33-2D64-C0E3-50D0-8F58C57A2E5C}"/>
          </ac:picMkLst>
        </pc:picChg>
        <pc:picChg chg="add del mod">
          <ac:chgData name="Leonie Smith" userId="fed1330f33f5650e" providerId="LiveId" clId="{A014F369-3D04-4655-B722-2FE9B0EB6DA4}" dt="2024-03-12T04:17:37.806" v="53"/>
          <ac:picMkLst>
            <pc:docMk/>
            <pc:sldMk cId="1317633586" sldId="296"/>
            <ac:picMk id="18" creationId="{9764193D-96AD-AD23-4AC8-8F5294BF3275}"/>
          </ac:picMkLst>
        </pc:picChg>
        <pc:picChg chg="add del mod ord">
          <ac:chgData name="Leonie Smith" userId="fed1330f33f5650e" providerId="LiveId" clId="{A014F369-3D04-4655-B722-2FE9B0EB6DA4}" dt="2024-03-12T04:17:55.092" v="54"/>
          <ac:picMkLst>
            <pc:docMk/>
            <pc:sldMk cId="1317633586" sldId="296"/>
            <ac:picMk id="23" creationId="{051BE6E0-89C2-6B13-6DB2-89A0A610551D}"/>
          </ac:picMkLst>
        </pc:picChg>
        <pc:picChg chg="add del mod">
          <ac:chgData name="Leonie Smith" userId="fed1330f33f5650e" providerId="LiveId" clId="{A014F369-3D04-4655-B722-2FE9B0EB6DA4}" dt="2024-03-12T04:18:47.165" v="56"/>
          <ac:picMkLst>
            <pc:docMk/>
            <pc:sldMk cId="1317633586" sldId="296"/>
            <ac:picMk id="24" creationId="{EFA8AA16-6024-FDE5-659B-41D6241232F6}"/>
          </ac:picMkLst>
        </pc:picChg>
        <pc:picChg chg="add del mod ord">
          <ac:chgData name="Leonie Smith" userId="fed1330f33f5650e" providerId="LiveId" clId="{A014F369-3D04-4655-B722-2FE9B0EB6DA4}" dt="2024-03-12T04:19:00.789" v="57"/>
          <ac:picMkLst>
            <pc:docMk/>
            <pc:sldMk cId="1317633586" sldId="296"/>
            <ac:picMk id="29" creationId="{71B3D045-6EC0-B4EB-3C12-90DE5532FF6C}"/>
          </ac:picMkLst>
        </pc:picChg>
        <pc:picChg chg="add del mod">
          <ac:chgData name="Leonie Smith" userId="fed1330f33f5650e" providerId="LiveId" clId="{A014F369-3D04-4655-B722-2FE9B0EB6DA4}" dt="2024-03-12T04:19:01.821" v="59"/>
          <ac:picMkLst>
            <pc:docMk/>
            <pc:sldMk cId="1317633586" sldId="296"/>
            <ac:picMk id="30" creationId="{6F0B954E-1CB3-D14E-0897-5CBF5737BA77}"/>
          </ac:picMkLst>
        </pc:picChg>
        <pc:picChg chg="add del mod ord">
          <ac:chgData name="Leonie Smith" userId="fed1330f33f5650e" providerId="LiveId" clId="{A014F369-3D04-4655-B722-2FE9B0EB6DA4}" dt="2024-03-12T04:19:11.302" v="60"/>
          <ac:picMkLst>
            <pc:docMk/>
            <pc:sldMk cId="1317633586" sldId="296"/>
            <ac:picMk id="33" creationId="{722CACBF-0B3C-784B-0C13-15D36056250C}"/>
          </ac:picMkLst>
        </pc:picChg>
        <pc:picChg chg="add del mod">
          <ac:chgData name="Leonie Smith" userId="fed1330f33f5650e" providerId="LiveId" clId="{A014F369-3D04-4655-B722-2FE9B0EB6DA4}" dt="2024-03-12T04:19:12.611" v="62"/>
          <ac:picMkLst>
            <pc:docMk/>
            <pc:sldMk cId="1317633586" sldId="296"/>
            <ac:picMk id="34" creationId="{7ADDB3C0-4884-DCAE-B8BD-23BB2B15CF6F}"/>
          </ac:picMkLst>
        </pc:picChg>
        <pc:picChg chg="add del mod ord">
          <ac:chgData name="Leonie Smith" userId="fed1330f33f5650e" providerId="LiveId" clId="{A014F369-3D04-4655-B722-2FE9B0EB6DA4}" dt="2024-03-12T04:19:20.692" v="63"/>
          <ac:picMkLst>
            <pc:docMk/>
            <pc:sldMk cId="1317633586" sldId="296"/>
            <ac:picMk id="37" creationId="{83F21021-7F36-6C54-DA91-90D7F14C8A71}"/>
          </ac:picMkLst>
        </pc:picChg>
        <pc:picChg chg="add del mod">
          <ac:chgData name="Leonie Smith" userId="fed1330f33f5650e" providerId="LiveId" clId="{A014F369-3D04-4655-B722-2FE9B0EB6DA4}" dt="2024-03-12T04:19:21.932" v="65"/>
          <ac:picMkLst>
            <pc:docMk/>
            <pc:sldMk cId="1317633586" sldId="296"/>
            <ac:picMk id="38" creationId="{6D315F4D-AE2D-884C-6859-A33914113846}"/>
          </ac:picMkLst>
        </pc:picChg>
        <pc:picChg chg="add del mod ord">
          <ac:chgData name="Leonie Smith" userId="fed1330f33f5650e" providerId="LiveId" clId="{A014F369-3D04-4655-B722-2FE9B0EB6DA4}" dt="2024-03-12T04:19:40.055" v="66"/>
          <ac:picMkLst>
            <pc:docMk/>
            <pc:sldMk cId="1317633586" sldId="296"/>
            <ac:picMk id="41" creationId="{81A53183-7C66-B53A-BA87-01BE1AE139E3}"/>
          </ac:picMkLst>
        </pc:picChg>
        <pc:picChg chg="add del mod">
          <ac:chgData name="Leonie Smith" userId="fed1330f33f5650e" providerId="LiveId" clId="{A014F369-3D04-4655-B722-2FE9B0EB6DA4}" dt="2024-03-12T04:19:48.073" v="68"/>
          <ac:picMkLst>
            <pc:docMk/>
            <pc:sldMk cId="1317633586" sldId="296"/>
            <ac:picMk id="42" creationId="{CCF2D147-F7EA-E94A-64FC-97393ABC022D}"/>
          </ac:picMkLst>
        </pc:picChg>
        <pc:picChg chg="add del mod ord">
          <ac:chgData name="Leonie Smith" userId="fed1330f33f5650e" providerId="LiveId" clId="{A014F369-3D04-4655-B722-2FE9B0EB6DA4}" dt="2024-03-12T04:20:05.400" v="69"/>
          <ac:picMkLst>
            <pc:docMk/>
            <pc:sldMk cId="1317633586" sldId="296"/>
            <ac:picMk id="46" creationId="{7E81AE9E-C507-A4C6-8E9E-4D01B0409B9D}"/>
          </ac:picMkLst>
        </pc:picChg>
        <pc:picChg chg="add mod">
          <ac:chgData name="Leonie Smith" userId="fed1330f33f5650e" providerId="LiveId" clId="{A014F369-3D04-4655-B722-2FE9B0EB6DA4}" dt="2024-03-12T04:20:05.400" v="69"/>
          <ac:picMkLst>
            <pc:docMk/>
            <pc:sldMk cId="1317633586" sldId="296"/>
            <ac:picMk id="47" creationId="{20C067DC-5ACA-AD02-9233-B78C7F9C4CC5}"/>
          </ac:picMkLst>
        </pc:picChg>
      </pc:sldChg>
      <pc:sldChg chg="addSp delSp modSp mod modTransition modAnim">
        <pc:chgData name="Leonie Smith" userId="fed1330f33f5650e" providerId="LiveId" clId="{A014F369-3D04-4655-B722-2FE9B0EB6DA4}" dt="2024-03-12T04:11:33.223" v="33"/>
        <pc:sldMkLst>
          <pc:docMk/>
          <pc:sldMk cId="952571524" sldId="298"/>
        </pc:sldMkLst>
        <pc:picChg chg="add del mod">
          <ac:chgData name="Leonie Smith" userId="fed1330f33f5650e" providerId="LiveId" clId="{A014F369-3D04-4655-B722-2FE9B0EB6DA4}" dt="2024-03-12T04:10:10.521" v="20"/>
          <ac:picMkLst>
            <pc:docMk/>
            <pc:sldMk cId="952571524" sldId="298"/>
            <ac:picMk id="6" creationId="{7F7367E7-2198-3851-96E2-90AB91A31BAD}"/>
          </ac:picMkLst>
        </pc:picChg>
        <pc:picChg chg="add del mod ord">
          <ac:chgData name="Leonie Smith" userId="fed1330f33f5650e" providerId="LiveId" clId="{A014F369-3D04-4655-B722-2FE9B0EB6DA4}" dt="2024-03-12T04:10:24.295" v="21"/>
          <ac:picMkLst>
            <pc:docMk/>
            <pc:sldMk cId="952571524" sldId="298"/>
            <ac:picMk id="9" creationId="{C3C0587A-1C2D-7D18-4D95-0FA44FBA3EC8}"/>
          </ac:picMkLst>
        </pc:picChg>
        <pc:picChg chg="add del mod">
          <ac:chgData name="Leonie Smith" userId="fed1330f33f5650e" providerId="LiveId" clId="{A014F369-3D04-4655-B722-2FE9B0EB6DA4}" dt="2024-03-12T04:10:25.811" v="23"/>
          <ac:picMkLst>
            <pc:docMk/>
            <pc:sldMk cId="952571524" sldId="298"/>
            <ac:picMk id="10" creationId="{ED849C3C-F6A2-6A8D-D1F5-4980034E9677}"/>
          </ac:picMkLst>
        </pc:picChg>
        <pc:picChg chg="add del mod ord">
          <ac:chgData name="Leonie Smith" userId="fed1330f33f5650e" providerId="LiveId" clId="{A014F369-3D04-4655-B722-2FE9B0EB6DA4}" dt="2024-03-12T04:10:38.582" v="24"/>
          <ac:picMkLst>
            <pc:docMk/>
            <pc:sldMk cId="952571524" sldId="298"/>
            <ac:picMk id="13" creationId="{B702DC1B-098B-3E79-CBFF-2FA631D6CC17}"/>
          </ac:picMkLst>
        </pc:picChg>
        <pc:picChg chg="add del mod">
          <ac:chgData name="Leonie Smith" userId="fed1330f33f5650e" providerId="LiveId" clId="{A014F369-3D04-4655-B722-2FE9B0EB6DA4}" dt="2024-03-12T04:10:40.781" v="26"/>
          <ac:picMkLst>
            <pc:docMk/>
            <pc:sldMk cId="952571524" sldId="298"/>
            <ac:picMk id="14" creationId="{7B5CD1B3-EBFC-7AFC-A79D-C26CA518A3D0}"/>
          </ac:picMkLst>
        </pc:picChg>
        <pc:picChg chg="add del mod ord">
          <ac:chgData name="Leonie Smith" userId="fed1330f33f5650e" providerId="LiveId" clId="{A014F369-3D04-4655-B722-2FE9B0EB6DA4}" dt="2024-03-12T04:10:55.691" v="27"/>
          <ac:picMkLst>
            <pc:docMk/>
            <pc:sldMk cId="952571524" sldId="298"/>
            <ac:picMk id="17" creationId="{9B105D69-8322-AD4F-F04C-7E95CCFDD4F7}"/>
          </ac:picMkLst>
        </pc:picChg>
        <pc:picChg chg="add del mod">
          <ac:chgData name="Leonie Smith" userId="fed1330f33f5650e" providerId="LiveId" clId="{A014F369-3D04-4655-B722-2FE9B0EB6DA4}" dt="2024-03-12T04:10:57.894" v="29"/>
          <ac:picMkLst>
            <pc:docMk/>
            <pc:sldMk cId="952571524" sldId="298"/>
            <ac:picMk id="18" creationId="{841F8B44-221F-E1D8-91C9-90B948160ADC}"/>
          </ac:picMkLst>
        </pc:picChg>
        <pc:picChg chg="add del mod ord">
          <ac:chgData name="Leonie Smith" userId="fed1330f33f5650e" providerId="LiveId" clId="{A014F369-3D04-4655-B722-2FE9B0EB6DA4}" dt="2024-03-12T04:11:08.680" v="30"/>
          <ac:picMkLst>
            <pc:docMk/>
            <pc:sldMk cId="952571524" sldId="298"/>
            <ac:picMk id="21" creationId="{5E4093A4-F711-32ED-5578-AC32ACF81BB8}"/>
          </ac:picMkLst>
        </pc:picChg>
        <pc:picChg chg="add del mod">
          <ac:chgData name="Leonie Smith" userId="fed1330f33f5650e" providerId="LiveId" clId="{A014F369-3D04-4655-B722-2FE9B0EB6DA4}" dt="2024-03-12T04:11:09.893" v="32"/>
          <ac:picMkLst>
            <pc:docMk/>
            <pc:sldMk cId="952571524" sldId="298"/>
            <ac:picMk id="22" creationId="{7DF1178E-38BD-F4E4-F4F8-C2126937D929}"/>
          </ac:picMkLst>
        </pc:picChg>
        <pc:picChg chg="add del mod ord">
          <ac:chgData name="Leonie Smith" userId="fed1330f33f5650e" providerId="LiveId" clId="{A014F369-3D04-4655-B722-2FE9B0EB6DA4}" dt="2024-03-12T04:11:33.223" v="33"/>
          <ac:picMkLst>
            <pc:docMk/>
            <pc:sldMk cId="952571524" sldId="298"/>
            <ac:picMk id="25" creationId="{D667D304-61D0-B02F-BAF5-5FF2890DD2AD}"/>
          </ac:picMkLst>
        </pc:picChg>
        <pc:picChg chg="add mod">
          <ac:chgData name="Leonie Smith" userId="fed1330f33f5650e" providerId="LiveId" clId="{A014F369-3D04-4655-B722-2FE9B0EB6DA4}" dt="2024-03-12T04:11:33.223" v="33"/>
          <ac:picMkLst>
            <pc:docMk/>
            <pc:sldMk cId="952571524" sldId="298"/>
            <ac:picMk id="26" creationId="{A23D15A4-9E7B-19C5-1218-E53992836E9F}"/>
          </ac:picMkLst>
        </pc:picChg>
      </pc:sldChg>
      <pc:sldChg chg="addSp modSp">
        <pc:chgData name="Leonie Smith" userId="fed1330f33f5650e" providerId="LiveId" clId="{A014F369-3D04-4655-B722-2FE9B0EB6DA4}" dt="2024-03-12T04:12:35.535" v="34"/>
        <pc:sldMkLst>
          <pc:docMk/>
          <pc:sldMk cId="1324825859" sldId="300"/>
        </pc:sldMkLst>
        <pc:picChg chg="add mod">
          <ac:chgData name="Leonie Smith" userId="fed1330f33f5650e" providerId="LiveId" clId="{A014F369-3D04-4655-B722-2FE9B0EB6DA4}" dt="2024-03-12T04:12:35.535" v="34"/>
          <ac:picMkLst>
            <pc:docMk/>
            <pc:sldMk cId="1324825859" sldId="300"/>
            <ac:picMk id="6" creationId="{5B112D36-CEE3-DC23-0122-72BBD4C3C468}"/>
          </ac:picMkLst>
        </pc:picChg>
      </pc:sldChg>
      <pc:sldChg chg="addSp delSp modSp mod modTransition modAnim">
        <pc:chgData name="Leonie Smith" userId="fed1330f33f5650e" providerId="LiveId" clId="{A014F369-3D04-4655-B722-2FE9B0EB6DA4}" dt="2024-03-12T04:13:40.114" v="38"/>
        <pc:sldMkLst>
          <pc:docMk/>
          <pc:sldMk cId="4013044916" sldId="302"/>
        </pc:sldMkLst>
        <pc:picChg chg="add del mod">
          <ac:chgData name="Leonie Smith" userId="fed1330f33f5650e" providerId="LiveId" clId="{A014F369-3D04-4655-B722-2FE9B0EB6DA4}" dt="2024-03-12T04:13:22.103" v="37"/>
          <ac:picMkLst>
            <pc:docMk/>
            <pc:sldMk cId="4013044916" sldId="302"/>
            <ac:picMk id="6" creationId="{4417A206-18EB-07A6-444A-3C2415B18F77}"/>
          </ac:picMkLst>
        </pc:picChg>
        <pc:picChg chg="add del mod ord">
          <ac:chgData name="Leonie Smith" userId="fed1330f33f5650e" providerId="LiveId" clId="{A014F369-3D04-4655-B722-2FE9B0EB6DA4}" dt="2024-03-12T04:13:40.114" v="38"/>
          <ac:picMkLst>
            <pc:docMk/>
            <pc:sldMk cId="4013044916" sldId="302"/>
            <ac:picMk id="9" creationId="{DF5581AD-17B4-EE36-165C-00CF989BA21C}"/>
          </ac:picMkLst>
        </pc:picChg>
        <pc:picChg chg="add mod">
          <ac:chgData name="Leonie Smith" userId="fed1330f33f5650e" providerId="LiveId" clId="{A014F369-3D04-4655-B722-2FE9B0EB6DA4}" dt="2024-03-12T04:13:40.114" v="38"/>
          <ac:picMkLst>
            <pc:docMk/>
            <pc:sldMk cId="4013044916" sldId="302"/>
            <ac:picMk id="10" creationId="{7631483C-7E61-C5F7-E8AD-36D97D0BD417}"/>
          </ac:picMkLst>
        </pc:picChg>
      </pc:sldChg>
      <pc:sldChg chg="addSp modSp">
        <pc:chgData name="Leonie Smith" userId="fed1330f33f5650e" providerId="LiveId" clId="{A014F369-3D04-4655-B722-2FE9B0EB6DA4}" dt="2024-03-12T04:14:26.194" v="39"/>
        <pc:sldMkLst>
          <pc:docMk/>
          <pc:sldMk cId="32975543" sldId="304"/>
        </pc:sldMkLst>
        <pc:picChg chg="add mod">
          <ac:chgData name="Leonie Smith" userId="fed1330f33f5650e" providerId="LiveId" clId="{A014F369-3D04-4655-B722-2FE9B0EB6DA4}" dt="2024-03-12T04:14:26.194" v="39"/>
          <ac:picMkLst>
            <pc:docMk/>
            <pc:sldMk cId="32975543" sldId="304"/>
            <ac:picMk id="6" creationId="{C906D56D-B3F9-A34B-7183-FDFCFCB5A66F}"/>
          </ac:picMkLst>
        </pc:picChg>
      </pc:sldChg>
      <pc:sldChg chg="addSp modSp">
        <pc:chgData name="Leonie Smith" userId="fed1330f33f5650e" providerId="LiveId" clId="{A014F369-3D04-4655-B722-2FE9B0EB6DA4}" dt="2024-03-12T04:15:01.714" v="40"/>
        <pc:sldMkLst>
          <pc:docMk/>
          <pc:sldMk cId="4168078952" sldId="306"/>
        </pc:sldMkLst>
        <pc:picChg chg="add mod">
          <ac:chgData name="Leonie Smith" userId="fed1330f33f5650e" providerId="LiveId" clId="{A014F369-3D04-4655-B722-2FE9B0EB6DA4}" dt="2024-03-12T04:15:01.714" v="40"/>
          <ac:picMkLst>
            <pc:docMk/>
            <pc:sldMk cId="4168078952" sldId="306"/>
            <ac:picMk id="6" creationId="{B4A0CE39-7A3C-0DBB-1CF1-872D446AC6A0}"/>
          </ac:picMkLst>
        </pc:picChg>
      </pc:sldChg>
      <pc:sldChg chg="addSp delSp modSp mod modTransition modAnim">
        <pc:chgData name="Leonie Smith" userId="fed1330f33f5650e" providerId="LiveId" clId="{A014F369-3D04-4655-B722-2FE9B0EB6DA4}" dt="2024-03-12T04:16:04.727" v="47"/>
        <pc:sldMkLst>
          <pc:docMk/>
          <pc:sldMk cId="2992783911" sldId="308"/>
        </pc:sldMkLst>
        <pc:picChg chg="add del mod">
          <ac:chgData name="Leonie Smith" userId="fed1330f33f5650e" providerId="LiveId" clId="{A014F369-3D04-4655-B722-2FE9B0EB6DA4}" dt="2024-03-12T04:15:40.701" v="43"/>
          <ac:picMkLst>
            <pc:docMk/>
            <pc:sldMk cId="2992783911" sldId="308"/>
            <ac:picMk id="6" creationId="{0092A810-F717-6D1C-0B6C-A31ADDC550AB}"/>
          </ac:picMkLst>
        </pc:picChg>
        <pc:picChg chg="add del mod ord">
          <ac:chgData name="Leonie Smith" userId="fed1330f33f5650e" providerId="LiveId" clId="{A014F369-3D04-4655-B722-2FE9B0EB6DA4}" dt="2024-03-12T04:15:50.764" v="44"/>
          <ac:picMkLst>
            <pc:docMk/>
            <pc:sldMk cId="2992783911" sldId="308"/>
            <ac:picMk id="9" creationId="{2681369A-2D9F-BA46-63C7-5554FD330D52}"/>
          </ac:picMkLst>
        </pc:picChg>
        <pc:picChg chg="add del mod">
          <ac:chgData name="Leonie Smith" userId="fed1330f33f5650e" providerId="LiveId" clId="{A014F369-3D04-4655-B722-2FE9B0EB6DA4}" dt="2024-03-12T04:15:52.334" v="46"/>
          <ac:picMkLst>
            <pc:docMk/>
            <pc:sldMk cId="2992783911" sldId="308"/>
            <ac:picMk id="10" creationId="{74B1C8C7-27D4-8EE0-7531-5C6E2C34E56C}"/>
          </ac:picMkLst>
        </pc:picChg>
        <pc:picChg chg="add del mod ord">
          <ac:chgData name="Leonie Smith" userId="fed1330f33f5650e" providerId="LiveId" clId="{A014F369-3D04-4655-B722-2FE9B0EB6DA4}" dt="2024-03-12T04:16:04.727" v="47"/>
          <ac:picMkLst>
            <pc:docMk/>
            <pc:sldMk cId="2992783911" sldId="308"/>
            <ac:picMk id="13" creationId="{06D9403B-DB43-9C4A-6D3C-2116D365BEE1}"/>
          </ac:picMkLst>
        </pc:picChg>
        <pc:picChg chg="add mod">
          <ac:chgData name="Leonie Smith" userId="fed1330f33f5650e" providerId="LiveId" clId="{A014F369-3D04-4655-B722-2FE9B0EB6DA4}" dt="2024-03-12T04:16:04.727" v="47"/>
          <ac:picMkLst>
            <pc:docMk/>
            <pc:sldMk cId="2992783911" sldId="308"/>
            <ac:picMk id="14" creationId="{15096F1C-4093-A226-1A37-59D3353936D9}"/>
          </ac:picMkLst>
        </pc:picChg>
      </pc:sldChg>
      <pc:sldChg chg="addSp delSp modSp mod modTransition modAnim">
        <pc:chgData name="Leonie Smith" userId="fed1330f33f5650e" providerId="LiveId" clId="{A014F369-3D04-4655-B722-2FE9B0EB6DA4}" dt="2024-03-12T04:16:49.312" v="51"/>
        <pc:sldMkLst>
          <pc:docMk/>
          <pc:sldMk cId="1529727113" sldId="310"/>
        </pc:sldMkLst>
        <pc:picChg chg="add del mod">
          <ac:chgData name="Leonie Smith" userId="fed1330f33f5650e" providerId="LiveId" clId="{A014F369-3D04-4655-B722-2FE9B0EB6DA4}" dt="2024-03-12T04:16:33.580" v="50"/>
          <ac:picMkLst>
            <pc:docMk/>
            <pc:sldMk cId="1529727113" sldId="310"/>
            <ac:picMk id="6" creationId="{0DC66E9B-538A-6741-0F3E-93C10E6E260A}"/>
          </ac:picMkLst>
        </pc:picChg>
        <pc:picChg chg="add del mod ord">
          <ac:chgData name="Leonie Smith" userId="fed1330f33f5650e" providerId="LiveId" clId="{A014F369-3D04-4655-B722-2FE9B0EB6DA4}" dt="2024-03-12T04:16:49.312" v="51"/>
          <ac:picMkLst>
            <pc:docMk/>
            <pc:sldMk cId="1529727113" sldId="310"/>
            <ac:picMk id="9" creationId="{9C8B9C62-FB27-A1F8-B3F4-74503974A897}"/>
          </ac:picMkLst>
        </pc:picChg>
        <pc:picChg chg="add mod">
          <ac:chgData name="Leonie Smith" userId="fed1330f33f5650e" providerId="LiveId" clId="{A014F369-3D04-4655-B722-2FE9B0EB6DA4}" dt="2024-03-12T04:16:49.312" v="51"/>
          <ac:picMkLst>
            <pc:docMk/>
            <pc:sldMk cId="1529727113" sldId="310"/>
            <ac:picMk id="10" creationId="{82DCBFAC-EEAF-A754-6BD5-C210F0F31BDB}"/>
          </ac:picMkLst>
        </pc:picChg>
      </pc:sldChg>
    </pc:docChg>
  </pc:docChgLst>
  <pc:docChgLst>
    <pc:chgData name="Alfred Smith" userId="3c60a3631c0db8ad" providerId="LiveId" clId="{D6BF0E80-A1C8-4D48-9F64-A49724B40EC3}"/>
    <pc:docChg chg="undo custSel modSld">
      <pc:chgData name="Alfred Smith" userId="3c60a3631c0db8ad" providerId="LiveId" clId="{D6BF0E80-A1C8-4D48-9F64-A49724B40EC3}" dt="2023-01-18T06:50:25.441" v="44"/>
      <pc:docMkLst>
        <pc:docMk/>
      </pc:docMkLst>
      <pc:sldChg chg="delSp modTransition modAnim">
        <pc:chgData name="Alfred Smith" userId="3c60a3631c0db8ad" providerId="LiveId" clId="{D6BF0E80-A1C8-4D48-9F64-A49724B40EC3}" dt="2023-01-18T06:49:04.331" v="24"/>
        <pc:sldMkLst>
          <pc:docMk/>
          <pc:sldMk cId="1499918570" sldId="257"/>
        </pc:sldMkLst>
        <pc:picChg chg="del">
          <ac:chgData name="Alfred Smith" userId="3c60a3631c0db8ad" providerId="LiveId" clId="{D6BF0E80-A1C8-4D48-9F64-A49724B40EC3}" dt="2023-01-18T06:49:04.331" v="24"/>
          <ac:picMkLst>
            <pc:docMk/>
            <pc:sldMk cId="1499918570" sldId="257"/>
            <ac:picMk id="8" creationId="{FE692D12-95A2-8B12-6A66-53FA1AEDFFE2}"/>
          </ac:picMkLst>
        </pc:picChg>
      </pc:sldChg>
      <pc:sldChg chg="addSp delSp modSp mod modTransition">
        <pc:chgData name="Alfred Smith" userId="3c60a3631c0db8ad" providerId="LiveId" clId="{D6BF0E80-A1C8-4D48-9F64-A49724B40EC3}" dt="2023-01-18T06:49:04.331" v="24"/>
        <pc:sldMkLst>
          <pc:docMk/>
          <pc:sldMk cId="3788111665" sldId="258"/>
        </pc:sldMkLst>
        <pc:spChg chg="del">
          <ac:chgData name="Alfred Smith" userId="3c60a3631c0db8ad" providerId="LiveId" clId="{D6BF0E80-A1C8-4D48-9F64-A49724B40EC3}" dt="2023-01-18T06:42:08.713" v="13" actId="478"/>
          <ac:spMkLst>
            <pc:docMk/>
            <pc:sldMk cId="3788111665" sldId="258"/>
            <ac:spMk id="2" creationId="{EB036177-8F43-C7C1-BAA6-9326F863BB12}"/>
          </ac:spMkLst>
        </pc:spChg>
        <pc:spChg chg="add mod">
          <ac:chgData name="Alfred Smith" userId="3c60a3631c0db8ad" providerId="LiveId" clId="{D6BF0E80-A1C8-4D48-9F64-A49724B40EC3}" dt="2023-01-18T06:41:59.343" v="12"/>
          <ac:spMkLst>
            <pc:docMk/>
            <pc:sldMk cId="3788111665" sldId="258"/>
            <ac:spMk id="4" creationId="{48141802-B7B1-BD31-92AD-A4A5CD19CC8E}"/>
          </ac:spMkLst>
        </pc:spChg>
      </pc:sldChg>
      <pc:sldChg chg="addSp delSp modSp mod modTransition modAnim">
        <pc:chgData name="Alfred Smith" userId="3c60a3631c0db8ad" providerId="LiveId" clId="{D6BF0E80-A1C8-4D48-9F64-A49724B40EC3}" dt="2023-01-18T06:50:08.018" v="36"/>
        <pc:sldMkLst>
          <pc:docMk/>
          <pc:sldMk cId="454763615" sldId="259"/>
        </pc:sldMkLst>
        <pc:spChg chg="add del mod">
          <ac:chgData name="Alfred Smith" userId="3c60a3631c0db8ad" providerId="LiveId" clId="{D6BF0E80-A1C8-4D48-9F64-A49724B40EC3}" dt="2023-01-18T06:49:57.031" v="35"/>
          <ac:spMkLst>
            <pc:docMk/>
            <pc:sldMk cId="454763615" sldId="259"/>
            <ac:spMk id="2" creationId="{0C8A83C5-B7DB-A877-3998-BA01C025798F}"/>
          </ac:spMkLst>
        </pc:spChg>
        <pc:spChg chg="del">
          <ac:chgData name="Alfred Smith" userId="3c60a3631c0db8ad" providerId="LiveId" clId="{D6BF0E80-A1C8-4D48-9F64-A49724B40EC3}" dt="2023-01-18T06:49:34.323" v="33" actId="478"/>
          <ac:spMkLst>
            <pc:docMk/>
            <pc:sldMk cId="454763615" sldId="259"/>
            <ac:spMk id="3" creationId="{A58184BD-88F1-BA02-40C1-D8403D0EEC0D}"/>
          </ac:spMkLst>
        </pc:spChg>
        <pc:spChg chg="add mod">
          <ac:chgData name="Alfred Smith" userId="3c60a3631c0db8ad" providerId="LiveId" clId="{D6BF0E80-A1C8-4D48-9F64-A49724B40EC3}" dt="2023-01-18T06:50:08.018" v="36"/>
          <ac:spMkLst>
            <pc:docMk/>
            <pc:sldMk cId="454763615" sldId="259"/>
            <ac:spMk id="5" creationId="{AE2846DB-EF57-E8A1-A4C0-F8AB056AF839}"/>
          </ac:spMkLst>
        </pc:spChg>
        <pc:picChg chg="del">
          <ac:chgData name="Alfred Smith" userId="3c60a3631c0db8ad" providerId="LiveId" clId="{D6BF0E80-A1C8-4D48-9F64-A49724B40EC3}" dt="2023-01-18T06:49:04.331" v="24"/>
          <ac:picMkLst>
            <pc:docMk/>
            <pc:sldMk cId="454763615" sldId="259"/>
            <ac:picMk id="11" creationId="{00DAD595-1914-C504-E911-EDF07F5516B0}"/>
          </ac:picMkLst>
        </pc:picChg>
      </pc:sldChg>
      <pc:sldChg chg="modSp mod modTransition">
        <pc:chgData name="Alfred Smith" userId="3c60a3631c0db8ad" providerId="LiveId" clId="{D6BF0E80-A1C8-4D48-9F64-A49724B40EC3}" dt="2023-01-18T06:49:04.331" v="24"/>
        <pc:sldMkLst>
          <pc:docMk/>
          <pc:sldMk cId="4120481681" sldId="270"/>
        </pc:sldMkLst>
        <pc:spChg chg="mod">
          <ac:chgData name="Alfred Smith" userId="3c60a3631c0db8ad" providerId="LiveId" clId="{D6BF0E80-A1C8-4D48-9F64-A49724B40EC3}" dt="2023-01-18T06:41:46.820" v="11" actId="1076"/>
          <ac:spMkLst>
            <pc:docMk/>
            <pc:sldMk cId="4120481681" sldId="270"/>
            <ac:spMk id="3" creationId="{19B51F0E-517C-2473-2CCE-7131B4AE522D}"/>
          </ac:spMkLst>
        </pc:spChg>
        <pc:picChg chg="mod">
          <ac:chgData name="Alfred Smith" userId="3c60a3631c0db8ad" providerId="LiveId" clId="{D6BF0E80-A1C8-4D48-9F64-A49724B40EC3}" dt="2023-01-18T06:41:37.256" v="10" actId="1076"/>
          <ac:picMkLst>
            <pc:docMk/>
            <pc:sldMk cId="4120481681" sldId="270"/>
            <ac:picMk id="2" creationId="{A2FB2783-F074-8EDF-6281-5A0A4DB057AF}"/>
          </ac:picMkLst>
        </pc:picChg>
      </pc:sldChg>
      <pc:sldChg chg="addSp delSp modSp mod modTransition modAnim">
        <pc:chgData name="Alfred Smith" userId="3c60a3631c0db8ad" providerId="LiveId" clId="{D6BF0E80-A1C8-4D48-9F64-A49724B40EC3}" dt="2023-01-18T06:50:10.474" v="37"/>
        <pc:sldMkLst>
          <pc:docMk/>
          <pc:sldMk cId="1317633586" sldId="296"/>
        </pc:sldMkLst>
        <pc:spChg chg="add mod">
          <ac:chgData name="Alfred Smith" userId="3c60a3631c0db8ad" providerId="LiveId" clId="{D6BF0E80-A1C8-4D48-9F64-A49724B40EC3}" dt="2023-01-18T06:50:10.474" v="37"/>
          <ac:spMkLst>
            <pc:docMk/>
            <pc:sldMk cId="1317633586" sldId="296"/>
            <ac:spMk id="2" creationId="{77D3D125-2250-8BFD-0259-A76A44FA0F4E}"/>
          </ac:spMkLst>
        </pc:spChg>
        <pc:spChg chg="del">
          <ac:chgData name="Alfred Smith" userId="3c60a3631c0db8ad" providerId="LiveId" clId="{D6BF0E80-A1C8-4D48-9F64-A49724B40EC3}" dt="2023-01-18T06:49:32.707" v="32" actId="478"/>
          <ac:spMkLst>
            <pc:docMk/>
            <pc:sldMk cId="1317633586" sldId="296"/>
            <ac:spMk id="3" creationId="{A58184BD-88F1-BA02-40C1-D8403D0EEC0D}"/>
          </ac:spMkLst>
        </pc:spChg>
        <pc:picChg chg="del">
          <ac:chgData name="Alfred Smith" userId="3c60a3631c0db8ad" providerId="LiveId" clId="{D6BF0E80-A1C8-4D48-9F64-A49724B40EC3}" dt="2023-01-18T06:49:04.331" v="24"/>
          <ac:picMkLst>
            <pc:docMk/>
            <pc:sldMk cId="1317633586" sldId="296"/>
            <ac:picMk id="8" creationId="{D848C4C4-0AA9-C4FF-9831-3FB3FA012C62}"/>
          </ac:picMkLst>
        </pc:picChg>
      </pc:sldChg>
      <pc:sldChg chg="modSp mod modTransition">
        <pc:chgData name="Alfred Smith" userId="3c60a3631c0db8ad" providerId="LiveId" clId="{D6BF0E80-A1C8-4D48-9F64-A49724B40EC3}" dt="2023-01-18T06:49:04.331" v="24"/>
        <pc:sldMkLst>
          <pc:docMk/>
          <pc:sldMk cId="3175028710" sldId="297"/>
        </pc:sldMkLst>
        <pc:spChg chg="mod">
          <ac:chgData name="Alfred Smith" userId="3c60a3631c0db8ad" providerId="LiveId" clId="{D6BF0E80-A1C8-4D48-9F64-A49724B40EC3}" dt="2023-01-18T06:46:51.296" v="14"/>
          <ac:spMkLst>
            <pc:docMk/>
            <pc:sldMk cId="3175028710" sldId="297"/>
            <ac:spMk id="2" creationId="{0B5A9A37-760F-A1C6-4B95-D12B2E47DB5C}"/>
          </ac:spMkLst>
        </pc:spChg>
      </pc:sldChg>
      <pc:sldChg chg="addSp delSp modSp mod modTransition modAnim">
        <pc:chgData name="Alfred Smith" userId="3c60a3631c0db8ad" providerId="LiveId" clId="{D6BF0E80-A1C8-4D48-9F64-A49724B40EC3}" dt="2023-01-18T06:50:12.838" v="38"/>
        <pc:sldMkLst>
          <pc:docMk/>
          <pc:sldMk cId="952571524" sldId="298"/>
        </pc:sldMkLst>
        <pc:spChg chg="add mod">
          <ac:chgData name="Alfred Smith" userId="3c60a3631c0db8ad" providerId="LiveId" clId="{D6BF0E80-A1C8-4D48-9F64-A49724B40EC3}" dt="2023-01-18T06:50:12.838" v="38"/>
          <ac:spMkLst>
            <pc:docMk/>
            <pc:sldMk cId="952571524" sldId="298"/>
            <ac:spMk id="2" creationId="{92E3A323-6C5D-59D0-7678-6C822574C0C8}"/>
          </ac:spMkLst>
        </pc:spChg>
        <pc:spChg chg="del">
          <ac:chgData name="Alfred Smith" userId="3c60a3631c0db8ad" providerId="LiveId" clId="{D6BF0E80-A1C8-4D48-9F64-A49724B40EC3}" dt="2023-01-18T06:49:30.944" v="31" actId="478"/>
          <ac:spMkLst>
            <pc:docMk/>
            <pc:sldMk cId="952571524" sldId="298"/>
            <ac:spMk id="3" creationId="{A58184BD-88F1-BA02-40C1-D8403D0EEC0D}"/>
          </ac:spMkLst>
        </pc:spChg>
        <pc:picChg chg="del">
          <ac:chgData name="Alfred Smith" userId="3c60a3631c0db8ad" providerId="LiveId" clId="{D6BF0E80-A1C8-4D48-9F64-A49724B40EC3}" dt="2023-01-18T06:49:04.331" v="24"/>
          <ac:picMkLst>
            <pc:docMk/>
            <pc:sldMk cId="952571524" sldId="298"/>
            <ac:picMk id="54" creationId="{C643E601-A51B-D701-84B5-73774BDD0D3F}"/>
          </ac:picMkLst>
        </pc:picChg>
      </pc:sldChg>
      <pc:sldChg chg="modSp mod modTransition">
        <pc:chgData name="Alfred Smith" userId="3c60a3631c0db8ad" providerId="LiveId" clId="{D6BF0E80-A1C8-4D48-9F64-A49724B40EC3}" dt="2023-01-18T06:49:04.331" v="24"/>
        <pc:sldMkLst>
          <pc:docMk/>
          <pc:sldMk cId="3929429927" sldId="299"/>
        </pc:sldMkLst>
        <pc:spChg chg="mod">
          <ac:chgData name="Alfred Smith" userId="3c60a3631c0db8ad" providerId="LiveId" clId="{D6BF0E80-A1C8-4D48-9F64-A49724B40EC3}" dt="2023-01-18T06:46:55.377" v="15"/>
          <ac:spMkLst>
            <pc:docMk/>
            <pc:sldMk cId="3929429927" sldId="299"/>
            <ac:spMk id="2" creationId="{2D52C38F-7E4B-7608-85D9-05C2444D665B}"/>
          </ac:spMkLst>
        </pc:spChg>
      </pc:sldChg>
      <pc:sldChg chg="addSp delSp modSp mod modTransition modAnim">
        <pc:chgData name="Alfred Smith" userId="3c60a3631c0db8ad" providerId="LiveId" clId="{D6BF0E80-A1C8-4D48-9F64-A49724B40EC3}" dt="2023-01-18T06:50:14.505" v="39"/>
        <pc:sldMkLst>
          <pc:docMk/>
          <pc:sldMk cId="1324825859" sldId="300"/>
        </pc:sldMkLst>
        <pc:spChg chg="add mod">
          <ac:chgData name="Alfred Smith" userId="3c60a3631c0db8ad" providerId="LiveId" clId="{D6BF0E80-A1C8-4D48-9F64-A49724B40EC3}" dt="2023-01-18T06:50:14.505" v="39"/>
          <ac:spMkLst>
            <pc:docMk/>
            <pc:sldMk cId="1324825859" sldId="300"/>
            <ac:spMk id="2" creationId="{921B3DD6-5986-8E14-AE3B-C9D6F399D36E}"/>
          </ac:spMkLst>
        </pc:spChg>
        <pc:spChg chg="del">
          <ac:chgData name="Alfred Smith" userId="3c60a3631c0db8ad" providerId="LiveId" clId="{D6BF0E80-A1C8-4D48-9F64-A49724B40EC3}" dt="2023-01-18T06:49:29.201" v="30" actId="478"/>
          <ac:spMkLst>
            <pc:docMk/>
            <pc:sldMk cId="1324825859" sldId="300"/>
            <ac:spMk id="3" creationId="{A58184BD-88F1-BA02-40C1-D8403D0EEC0D}"/>
          </ac:spMkLst>
        </pc:spChg>
        <pc:picChg chg="del">
          <ac:chgData name="Alfred Smith" userId="3c60a3631c0db8ad" providerId="LiveId" clId="{D6BF0E80-A1C8-4D48-9F64-A49724B40EC3}" dt="2023-01-18T06:49:04.331" v="24"/>
          <ac:picMkLst>
            <pc:docMk/>
            <pc:sldMk cId="1324825859" sldId="300"/>
            <ac:picMk id="8" creationId="{61A853A3-63FA-60DC-7EC6-7902258F0797}"/>
          </ac:picMkLst>
        </pc:picChg>
      </pc:sldChg>
      <pc:sldChg chg="modSp mod modTransition">
        <pc:chgData name="Alfred Smith" userId="3c60a3631c0db8ad" providerId="LiveId" clId="{D6BF0E80-A1C8-4D48-9F64-A49724B40EC3}" dt="2023-01-18T06:49:04.331" v="24"/>
        <pc:sldMkLst>
          <pc:docMk/>
          <pc:sldMk cId="875200599" sldId="301"/>
        </pc:sldMkLst>
        <pc:spChg chg="mod">
          <ac:chgData name="Alfred Smith" userId="3c60a3631c0db8ad" providerId="LiveId" clId="{D6BF0E80-A1C8-4D48-9F64-A49724B40EC3}" dt="2023-01-18T06:46:59.525" v="16"/>
          <ac:spMkLst>
            <pc:docMk/>
            <pc:sldMk cId="875200599" sldId="301"/>
            <ac:spMk id="2" creationId="{3FD9B2C5-5564-3387-2BD0-66A1403866E7}"/>
          </ac:spMkLst>
        </pc:spChg>
      </pc:sldChg>
      <pc:sldChg chg="addSp delSp modSp mod modTransition modAnim">
        <pc:chgData name="Alfred Smith" userId="3c60a3631c0db8ad" providerId="LiveId" clId="{D6BF0E80-A1C8-4D48-9F64-A49724B40EC3}" dt="2023-01-18T06:50:16.119" v="40"/>
        <pc:sldMkLst>
          <pc:docMk/>
          <pc:sldMk cId="4013044916" sldId="302"/>
        </pc:sldMkLst>
        <pc:spChg chg="add mod">
          <ac:chgData name="Alfred Smith" userId="3c60a3631c0db8ad" providerId="LiveId" clId="{D6BF0E80-A1C8-4D48-9F64-A49724B40EC3}" dt="2023-01-18T06:50:16.119" v="40"/>
          <ac:spMkLst>
            <pc:docMk/>
            <pc:sldMk cId="4013044916" sldId="302"/>
            <ac:spMk id="2" creationId="{47A8E7A2-AF6B-790A-6D42-01B923A96E42}"/>
          </ac:spMkLst>
        </pc:spChg>
        <pc:spChg chg="del">
          <ac:chgData name="Alfred Smith" userId="3c60a3631c0db8ad" providerId="LiveId" clId="{D6BF0E80-A1C8-4D48-9F64-A49724B40EC3}" dt="2023-01-18T06:49:25.870" v="29" actId="478"/>
          <ac:spMkLst>
            <pc:docMk/>
            <pc:sldMk cId="4013044916" sldId="302"/>
            <ac:spMk id="3" creationId="{A58184BD-88F1-BA02-40C1-D8403D0EEC0D}"/>
          </ac:spMkLst>
        </pc:spChg>
        <pc:picChg chg="del">
          <ac:chgData name="Alfred Smith" userId="3c60a3631c0db8ad" providerId="LiveId" clId="{D6BF0E80-A1C8-4D48-9F64-A49724B40EC3}" dt="2023-01-18T06:49:04.331" v="24"/>
          <ac:picMkLst>
            <pc:docMk/>
            <pc:sldMk cId="4013044916" sldId="302"/>
            <ac:picMk id="18" creationId="{DAE17901-FCC7-DEF0-EE72-63EDF0B559A4}"/>
          </ac:picMkLst>
        </pc:picChg>
      </pc:sldChg>
      <pc:sldChg chg="modSp mod modTransition">
        <pc:chgData name="Alfred Smith" userId="3c60a3631c0db8ad" providerId="LiveId" clId="{D6BF0E80-A1C8-4D48-9F64-A49724B40EC3}" dt="2023-01-18T06:49:04.331" v="24"/>
        <pc:sldMkLst>
          <pc:docMk/>
          <pc:sldMk cId="4210320659" sldId="303"/>
        </pc:sldMkLst>
        <pc:spChg chg="mod">
          <ac:chgData name="Alfred Smith" userId="3c60a3631c0db8ad" providerId="LiveId" clId="{D6BF0E80-A1C8-4D48-9F64-A49724B40EC3}" dt="2023-01-18T06:47:03.365" v="17"/>
          <ac:spMkLst>
            <pc:docMk/>
            <pc:sldMk cId="4210320659" sldId="303"/>
            <ac:spMk id="2" creationId="{9AC12A04-B37A-73D9-222A-0E58208FDE22}"/>
          </ac:spMkLst>
        </pc:spChg>
      </pc:sldChg>
      <pc:sldChg chg="addSp delSp modSp mod modTransition modAnim">
        <pc:chgData name="Alfred Smith" userId="3c60a3631c0db8ad" providerId="LiveId" clId="{D6BF0E80-A1C8-4D48-9F64-A49724B40EC3}" dt="2023-01-18T06:50:17.919" v="41"/>
        <pc:sldMkLst>
          <pc:docMk/>
          <pc:sldMk cId="32975543" sldId="304"/>
        </pc:sldMkLst>
        <pc:spChg chg="add mod">
          <ac:chgData name="Alfred Smith" userId="3c60a3631c0db8ad" providerId="LiveId" clId="{D6BF0E80-A1C8-4D48-9F64-A49724B40EC3}" dt="2023-01-18T06:50:17.919" v="41"/>
          <ac:spMkLst>
            <pc:docMk/>
            <pc:sldMk cId="32975543" sldId="304"/>
            <ac:spMk id="2" creationId="{EC700179-6C8D-B49A-C7AE-AA1B31D151C7}"/>
          </ac:spMkLst>
        </pc:spChg>
        <pc:spChg chg="del">
          <ac:chgData name="Alfred Smith" userId="3c60a3631c0db8ad" providerId="LiveId" clId="{D6BF0E80-A1C8-4D48-9F64-A49724B40EC3}" dt="2023-01-18T06:49:22.982" v="28" actId="478"/>
          <ac:spMkLst>
            <pc:docMk/>
            <pc:sldMk cId="32975543" sldId="304"/>
            <ac:spMk id="3" creationId="{A58184BD-88F1-BA02-40C1-D8403D0EEC0D}"/>
          </ac:spMkLst>
        </pc:spChg>
        <pc:picChg chg="del">
          <ac:chgData name="Alfred Smith" userId="3c60a3631c0db8ad" providerId="LiveId" clId="{D6BF0E80-A1C8-4D48-9F64-A49724B40EC3}" dt="2023-01-18T06:49:04.331" v="24"/>
          <ac:picMkLst>
            <pc:docMk/>
            <pc:sldMk cId="32975543" sldId="304"/>
            <ac:picMk id="15" creationId="{76B9DE45-8164-7AFA-C6F1-06A8333F5C3C}"/>
          </ac:picMkLst>
        </pc:picChg>
      </pc:sldChg>
      <pc:sldChg chg="modSp mod modTransition">
        <pc:chgData name="Alfred Smith" userId="3c60a3631c0db8ad" providerId="LiveId" clId="{D6BF0E80-A1C8-4D48-9F64-A49724B40EC3}" dt="2023-01-18T06:49:04.331" v="24"/>
        <pc:sldMkLst>
          <pc:docMk/>
          <pc:sldMk cId="4146705754" sldId="305"/>
        </pc:sldMkLst>
        <pc:spChg chg="mod">
          <ac:chgData name="Alfred Smith" userId="3c60a3631c0db8ad" providerId="LiveId" clId="{D6BF0E80-A1C8-4D48-9F64-A49724B40EC3}" dt="2023-01-18T06:47:07.221" v="18"/>
          <ac:spMkLst>
            <pc:docMk/>
            <pc:sldMk cId="4146705754" sldId="305"/>
            <ac:spMk id="2" creationId="{F5205DDA-0A0F-DB0E-EE88-8DECC971E815}"/>
          </ac:spMkLst>
        </pc:spChg>
      </pc:sldChg>
      <pc:sldChg chg="addSp delSp modSp mod modTransition modAnim">
        <pc:chgData name="Alfred Smith" userId="3c60a3631c0db8ad" providerId="LiveId" clId="{D6BF0E80-A1C8-4D48-9F64-A49724B40EC3}" dt="2023-01-18T06:50:20.001" v="42"/>
        <pc:sldMkLst>
          <pc:docMk/>
          <pc:sldMk cId="4168078952" sldId="306"/>
        </pc:sldMkLst>
        <pc:spChg chg="add mod">
          <ac:chgData name="Alfred Smith" userId="3c60a3631c0db8ad" providerId="LiveId" clId="{D6BF0E80-A1C8-4D48-9F64-A49724B40EC3}" dt="2023-01-18T06:50:20.001" v="42"/>
          <ac:spMkLst>
            <pc:docMk/>
            <pc:sldMk cId="4168078952" sldId="306"/>
            <ac:spMk id="2" creationId="{83AC1C6D-BD75-EC17-02C5-88BBA9E13FFD}"/>
          </ac:spMkLst>
        </pc:spChg>
        <pc:spChg chg="del">
          <ac:chgData name="Alfred Smith" userId="3c60a3631c0db8ad" providerId="LiveId" clId="{D6BF0E80-A1C8-4D48-9F64-A49724B40EC3}" dt="2023-01-18T06:49:20.787" v="27" actId="478"/>
          <ac:spMkLst>
            <pc:docMk/>
            <pc:sldMk cId="4168078952" sldId="306"/>
            <ac:spMk id="3" creationId="{A58184BD-88F1-BA02-40C1-D8403D0EEC0D}"/>
          </ac:spMkLst>
        </pc:spChg>
        <pc:picChg chg="del">
          <ac:chgData name="Alfred Smith" userId="3c60a3631c0db8ad" providerId="LiveId" clId="{D6BF0E80-A1C8-4D48-9F64-A49724B40EC3}" dt="2023-01-18T06:49:04.331" v="24"/>
          <ac:picMkLst>
            <pc:docMk/>
            <pc:sldMk cId="4168078952" sldId="306"/>
            <ac:picMk id="16" creationId="{BC6EDBDD-E4DB-9FD5-5CDF-8D8AB4C90770}"/>
          </ac:picMkLst>
        </pc:picChg>
      </pc:sldChg>
      <pc:sldChg chg="modSp mod modTransition">
        <pc:chgData name="Alfred Smith" userId="3c60a3631c0db8ad" providerId="LiveId" clId="{D6BF0E80-A1C8-4D48-9F64-A49724B40EC3}" dt="2023-01-18T06:49:04.331" v="24"/>
        <pc:sldMkLst>
          <pc:docMk/>
          <pc:sldMk cId="1267909420" sldId="307"/>
        </pc:sldMkLst>
        <pc:spChg chg="mod">
          <ac:chgData name="Alfred Smith" userId="3c60a3631c0db8ad" providerId="LiveId" clId="{D6BF0E80-A1C8-4D48-9F64-A49724B40EC3}" dt="2023-01-18T06:47:10.410" v="19"/>
          <ac:spMkLst>
            <pc:docMk/>
            <pc:sldMk cId="1267909420" sldId="307"/>
            <ac:spMk id="2" creationId="{65431618-4ABE-C789-2E7E-F8F688084D50}"/>
          </ac:spMkLst>
        </pc:spChg>
      </pc:sldChg>
      <pc:sldChg chg="addSp delSp modSp mod modTransition modAnim">
        <pc:chgData name="Alfred Smith" userId="3c60a3631c0db8ad" providerId="LiveId" clId="{D6BF0E80-A1C8-4D48-9F64-A49724B40EC3}" dt="2023-01-18T06:50:22.652" v="43"/>
        <pc:sldMkLst>
          <pc:docMk/>
          <pc:sldMk cId="2992783911" sldId="308"/>
        </pc:sldMkLst>
        <pc:spChg chg="add mod">
          <ac:chgData name="Alfred Smith" userId="3c60a3631c0db8ad" providerId="LiveId" clId="{D6BF0E80-A1C8-4D48-9F64-A49724B40EC3}" dt="2023-01-18T06:50:22.652" v="43"/>
          <ac:spMkLst>
            <pc:docMk/>
            <pc:sldMk cId="2992783911" sldId="308"/>
            <ac:spMk id="2" creationId="{5C173675-9F53-F97D-4AEB-F7B73CA3D629}"/>
          </ac:spMkLst>
        </pc:spChg>
        <pc:spChg chg="del">
          <ac:chgData name="Alfred Smith" userId="3c60a3631c0db8ad" providerId="LiveId" clId="{D6BF0E80-A1C8-4D48-9F64-A49724B40EC3}" dt="2023-01-18T06:49:19.064" v="26" actId="478"/>
          <ac:spMkLst>
            <pc:docMk/>
            <pc:sldMk cId="2992783911" sldId="308"/>
            <ac:spMk id="3" creationId="{A58184BD-88F1-BA02-40C1-D8403D0EEC0D}"/>
          </ac:spMkLst>
        </pc:spChg>
        <pc:picChg chg="del">
          <ac:chgData name="Alfred Smith" userId="3c60a3631c0db8ad" providerId="LiveId" clId="{D6BF0E80-A1C8-4D48-9F64-A49724B40EC3}" dt="2023-01-18T06:49:04.331" v="24"/>
          <ac:picMkLst>
            <pc:docMk/>
            <pc:sldMk cId="2992783911" sldId="308"/>
            <ac:picMk id="17" creationId="{BFC0F7C4-DE59-A7A9-AF79-C6BF5B012C88}"/>
          </ac:picMkLst>
        </pc:picChg>
      </pc:sldChg>
      <pc:sldChg chg="modSp mod modTransition">
        <pc:chgData name="Alfred Smith" userId="3c60a3631c0db8ad" providerId="LiveId" clId="{D6BF0E80-A1C8-4D48-9F64-A49724B40EC3}" dt="2023-01-18T06:49:04.331" v="24"/>
        <pc:sldMkLst>
          <pc:docMk/>
          <pc:sldMk cId="1361792376" sldId="309"/>
        </pc:sldMkLst>
        <pc:spChg chg="mod">
          <ac:chgData name="Alfred Smith" userId="3c60a3631c0db8ad" providerId="LiveId" clId="{D6BF0E80-A1C8-4D48-9F64-A49724B40EC3}" dt="2023-01-18T06:47:13.613" v="20"/>
          <ac:spMkLst>
            <pc:docMk/>
            <pc:sldMk cId="1361792376" sldId="309"/>
            <ac:spMk id="2" creationId="{F483240F-ABE6-7CA1-1C9B-A71502FFBA1A}"/>
          </ac:spMkLst>
        </pc:spChg>
      </pc:sldChg>
      <pc:sldChg chg="addSp delSp modSp mod modTransition modAnim">
        <pc:chgData name="Alfred Smith" userId="3c60a3631c0db8ad" providerId="LiveId" clId="{D6BF0E80-A1C8-4D48-9F64-A49724B40EC3}" dt="2023-01-18T06:50:25.441" v="44"/>
        <pc:sldMkLst>
          <pc:docMk/>
          <pc:sldMk cId="1529727113" sldId="310"/>
        </pc:sldMkLst>
        <pc:spChg chg="add mod">
          <ac:chgData name="Alfred Smith" userId="3c60a3631c0db8ad" providerId="LiveId" clId="{D6BF0E80-A1C8-4D48-9F64-A49724B40EC3}" dt="2023-01-18T06:50:25.441" v="44"/>
          <ac:spMkLst>
            <pc:docMk/>
            <pc:sldMk cId="1529727113" sldId="310"/>
            <ac:spMk id="2" creationId="{72259F62-30D1-F9CF-1EF1-97BF247577B6}"/>
          </ac:spMkLst>
        </pc:spChg>
        <pc:spChg chg="del">
          <ac:chgData name="Alfred Smith" userId="3c60a3631c0db8ad" providerId="LiveId" clId="{D6BF0E80-A1C8-4D48-9F64-A49724B40EC3}" dt="2023-01-18T06:49:17.427" v="25" actId="478"/>
          <ac:spMkLst>
            <pc:docMk/>
            <pc:sldMk cId="1529727113" sldId="310"/>
            <ac:spMk id="3" creationId="{A58184BD-88F1-BA02-40C1-D8403D0EEC0D}"/>
          </ac:spMkLst>
        </pc:spChg>
        <pc:picChg chg="del">
          <ac:chgData name="Alfred Smith" userId="3c60a3631c0db8ad" providerId="LiveId" clId="{D6BF0E80-A1C8-4D48-9F64-A49724B40EC3}" dt="2023-01-18T06:49:04.331" v="24"/>
          <ac:picMkLst>
            <pc:docMk/>
            <pc:sldMk cId="1529727113" sldId="310"/>
            <ac:picMk id="27" creationId="{2D731B9A-814E-1438-8773-9289464CBCBF}"/>
          </ac:picMkLst>
        </pc:picChg>
      </pc:sldChg>
      <pc:sldChg chg="modSp mod modTransition">
        <pc:chgData name="Alfred Smith" userId="3c60a3631c0db8ad" providerId="LiveId" clId="{D6BF0E80-A1C8-4D48-9F64-A49724B40EC3}" dt="2023-01-18T06:49:04.331" v="24"/>
        <pc:sldMkLst>
          <pc:docMk/>
          <pc:sldMk cId="4243786559" sldId="311"/>
        </pc:sldMkLst>
        <pc:spChg chg="mod">
          <ac:chgData name="Alfred Smith" userId="3c60a3631c0db8ad" providerId="LiveId" clId="{D6BF0E80-A1C8-4D48-9F64-A49724B40EC3}" dt="2023-01-18T06:47:56.778" v="23" actId="20577"/>
          <ac:spMkLst>
            <pc:docMk/>
            <pc:sldMk cId="4243786559" sldId="311"/>
            <ac:spMk id="3" creationId="{4E72B802-FEF4-6788-6E21-2AEEBB581094}"/>
          </ac:spMkLst>
        </pc:spChg>
      </pc:sldChg>
    </pc:docChg>
  </pc:docChgLst>
  <pc:docChgLst>
    <pc:chgData name="Alfred Smith" userId="3c60a3631c0db8ad" providerId="LiveId" clId="{7CEBC34C-3BA2-4283-AC0B-760665B1ED1A}"/>
    <pc:docChg chg="modSld">
      <pc:chgData name="Alfred Smith" userId="3c60a3631c0db8ad" providerId="LiveId" clId="{7CEBC34C-3BA2-4283-AC0B-760665B1ED1A}" dt="2023-01-25T14:56:36.415" v="0"/>
      <pc:docMkLst>
        <pc:docMk/>
      </pc:docMkLst>
      <pc:sldChg chg="modSp mod">
        <pc:chgData name="Alfred Smith" userId="3c60a3631c0db8ad" providerId="LiveId" clId="{7CEBC34C-3BA2-4283-AC0B-760665B1ED1A}" dt="2023-01-25T14:56:36.415" v="0"/>
        <pc:sldMkLst>
          <pc:docMk/>
          <pc:sldMk cId="1499918570" sldId="257"/>
        </pc:sldMkLst>
        <pc:spChg chg="mod">
          <ac:chgData name="Alfred Smith" userId="3c60a3631c0db8ad" providerId="LiveId" clId="{7CEBC34C-3BA2-4283-AC0B-760665B1ED1A}" dt="2023-01-25T14:56:36.415"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sz="2800" dirty="0"/>
              <a:t>-</a:t>
            </a:r>
            <a:r>
              <a:rPr lang="en-US" sz="2800"/>
              <a:t>ShareAlike</a:t>
            </a:r>
            <a:r>
              <a:rPr lang="en-US"/>
              <a:t>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2" name="Audio 11">
            <a:hlinkClick r:id="" action="ppaction://media"/>
            <a:extLst>
              <a:ext uri="{FF2B5EF4-FFF2-40B4-BE49-F238E27FC236}">
                <a16:creationId xmlns:a16="http://schemas.microsoft.com/office/drawing/2014/main" id="{40717B4F-3596-03BF-AE99-7AECB10541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24"/>
    </mc:Choice>
    <mc:Fallback xmlns="">
      <p:transition spd="slow" advTm="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1B6F3-9C2A-AFFF-2A66-71E7DA8A53B0}"/>
              </a:ext>
            </a:extLst>
          </p:cNvPr>
          <p:cNvPicPr>
            <a:picLocks noChangeAspect="1"/>
          </p:cNvPicPr>
          <p:nvPr/>
        </p:nvPicPr>
        <p:blipFill>
          <a:blip r:embed="rId2"/>
          <a:stretch>
            <a:fillRect/>
          </a:stretch>
        </p:blipFill>
        <p:spPr>
          <a:xfrm>
            <a:off x="0" y="0"/>
            <a:ext cx="12796630" cy="6858000"/>
          </a:xfrm>
          <a:prstGeom prst="rect">
            <a:avLst/>
          </a:prstGeom>
        </p:spPr>
      </p:pic>
      <p:sp>
        <p:nvSpPr>
          <p:cNvPr id="4" name="TextBox 3">
            <a:extLst>
              <a:ext uri="{FF2B5EF4-FFF2-40B4-BE49-F238E27FC236}">
                <a16:creationId xmlns:a16="http://schemas.microsoft.com/office/drawing/2014/main" id="{9B3EBFCE-D8C0-FFC7-8388-7BBDF1671628}"/>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20:2</a:t>
            </a:r>
            <a:r>
              <a:rPr lang="en-US" sz="280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520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Then Jesus said to Thomas, “Put your finger here and look at My hands. Reach out your hand and put it into My side. Stop doubting and believe.”</a:t>
            </a:r>
            <a:endParaRPr lang="en-IN" sz="3600" dirty="0"/>
          </a:p>
        </p:txBody>
      </p:sp>
      <p:sp>
        <p:nvSpPr>
          <p:cNvPr id="3" name="TextBox 2">
            <a:extLst>
              <a:ext uri="{FF2B5EF4-FFF2-40B4-BE49-F238E27FC236}">
                <a16:creationId xmlns:a16="http://schemas.microsoft.com/office/drawing/2014/main" id="{7FD2D1FD-E330-DB5E-39A2-9CF08DE6B13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तब उसने थोमा से कहा, “अपनी उँगली यहाँ लाकर मेरे हाथों को देख और अपना हाथ लाकर मेरे पंजर में डाल और अविश्वासी नहीं परन्तु विश्वासी हो।”</a:t>
            </a:r>
            <a:endParaRPr lang="en-IN" sz="3600" dirty="0"/>
          </a:p>
        </p:txBody>
      </p:sp>
      <p:pic>
        <p:nvPicPr>
          <p:cNvPr id="10" name="Audio 9">
            <a:hlinkClick r:id="" action="ppaction://media"/>
            <a:extLst>
              <a:ext uri="{FF2B5EF4-FFF2-40B4-BE49-F238E27FC236}">
                <a16:creationId xmlns:a16="http://schemas.microsoft.com/office/drawing/2014/main" id="{7631483C-7E61-C5F7-E8AD-36D97D0BD4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3044916"/>
      </p:ext>
    </p:extLst>
  </p:cSld>
  <p:clrMapOvr>
    <a:masterClrMapping/>
  </p:clrMapOvr>
  <mc:AlternateContent xmlns:mc="http://schemas.openxmlformats.org/markup-compatibility/2006" xmlns:p14="http://schemas.microsoft.com/office/powerpoint/2010/main">
    <mc:Choice Requires="p14">
      <p:transition spd="slow" p14:dur="2000" advTm="14692"/>
    </mc:Choice>
    <mc:Fallback xmlns="">
      <p:transition spd="slow" advTm="1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9634D-F7C1-5F89-703B-45EAFA114201}"/>
              </a:ext>
            </a:extLst>
          </p:cNvPr>
          <p:cNvPicPr>
            <a:picLocks noChangeAspect="1"/>
          </p:cNvPicPr>
          <p:nvPr/>
        </p:nvPicPr>
        <p:blipFill>
          <a:blip r:embed="rId2"/>
          <a:stretch>
            <a:fillRect/>
          </a:stretch>
        </p:blipFill>
        <p:spPr>
          <a:xfrm>
            <a:off x="0" y="1"/>
            <a:ext cx="12947792" cy="6858000"/>
          </a:xfrm>
          <a:prstGeom prst="rect">
            <a:avLst/>
          </a:prstGeom>
        </p:spPr>
      </p:pic>
      <p:sp>
        <p:nvSpPr>
          <p:cNvPr id="4" name="TextBox 3">
            <a:extLst>
              <a:ext uri="{FF2B5EF4-FFF2-40B4-BE49-F238E27FC236}">
                <a16:creationId xmlns:a16="http://schemas.microsoft.com/office/drawing/2014/main" id="{4616390F-8395-45EC-5FB2-626F9182CA0D}"/>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20:2</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1032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Thomas replied, “My Lord and my God!”</a:t>
            </a:r>
            <a:endParaRPr lang="en-IN" sz="3600" dirty="0"/>
          </a:p>
        </p:txBody>
      </p:sp>
      <p:sp>
        <p:nvSpPr>
          <p:cNvPr id="3" name="TextBox 2">
            <a:extLst>
              <a:ext uri="{FF2B5EF4-FFF2-40B4-BE49-F238E27FC236}">
                <a16:creationId xmlns:a16="http://schemas.microsoft.com/office/drawing/2014/main" id="{14C81AE2-E9DA-DC98-A63C-5814F6B8F52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यह सुन थोमा ने उत्तर दिया, “हे मेरे प्रभु, हे मेरे परमेश्वर!”</a:t>
            </a:r>
            <a:endParaRPr lang="en-IN" sz="3600" dirty="0"/>
          </a:p>
        </p:txBody>
      </p:sp>
      <p:pic>
        <p:nvPicPr>
          <p:cNvPr id="6" name="Audio 5">
            <a:hlinkClick r:id="" action="ppaction://media"/>
            <a:extLst>
              <a:ext uri="{FF2B5EF4-FFF2-40B4-BE49-F238E27FC236}">
                <a16:creationId xmlns:a16="http://schemas.microsoft.com/office/drawing/2014/main" id="{C906D56D-B3F9-A34B-7183-FDFCFCB5A6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75543"/>
      </p:ext>
    </p:extLst>
  </p:cSld>
  <p:clrMapOvr>
    <a:masterClrMapping/>
  </p:clrMapOvr>
  <mc:AlternateContent xmlns:mc="http://schemas.openxmlformats.org/markup-compatibility/2006" xmlns:p14="http://schemas.microsoft.com/office/powerpoint/2010/main">
    <mc:Choice Requires="p14">
      <p:transition spd="slow" p14:dur="2000" advTm="6623"/>
    </mc:Choice>
    <mc:Fallback xmlns="">
      <p:transition spd="slow" advTm="6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A24397-5A16-2B95-9A63-3E3DCFA32FFF}"/>
              </a:ext>
            </a:extLst>
          </p:cNvPr>
          <p:cNvPicPr>
            <a:picLocks noChangeAspect="1"/>
          </p:cNvPicPr>
          <p:nvPr/>
        </p:nvPicPr>
        <p:blipFill>
          <a:blip r:embed="rId2"/>
          <a:stretch>
            <a:fillRect/>
          </a:stretch>
        </p:blipFill>
        <p:spPr>
          <a:xfrm>
            <a:off x="-1" y="0"/>
            <a:ext cx="12363061" cy="6858000"/>
          </a:xfrm>
          <a:prstGeom prst="rect">
            <a:avLst/>
          </a:prstGeom>
        </p:spPr>
      </p:pic>
      <p:sp>
        <p:nvSpPr>
          <p:cNvPr id="4" name="TextBox 3">
            <a:extLst>
              <a:ext uri="{FF2B5EF4-FFF2-40B4-BE49-F238E27FC236}">
                <a16:creationId xmlns:a16="http://schemas.microsoft.com/office/drawing/2014/main" id="{3BBB214B-C5D1-EC0E-593D-47E6EC6DCD89}"/>
              </a:ext>
            </a:extLst>
          </p:cNvPr>
          <p:cNvSpPr txBox="1"/>
          <p:nvPr/>
        </p:nvSpPr>
        <p:spPr>
          <a:xfrm>
            <a:off x="94777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20:2</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6705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Jesus said to him, “Because you have seen Me, you have believed; blessed are those who have not seen and yet have believed.”</a:t>
            </a:r>
            <a:endParaRPr lang="en-IN" sz="3600" dirty="0"/>
          </a:p>
        </p:txBody>
      </p:sp>
      <p:sp>
        <p:nvSpPr>
          <p:cNvPr id="3" name="TextBox 2">
            <a:extLst>
              <a:ext uri="{FF2B5EF4-FFF2-40B4-BE49-F238E27FC236}">
                <a16:creationId xmlns:a16="http://schemas.microsoft.com/office/drawing/2014/main" id="{90875D26-B1DF-3159-9ADE-D58D9B52750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यीशु ने उससे कहा, “तूने तो मुझे देखकर विश्वास किया है? धन्य हैं वे जिन्होंने बिना देखे विश्वास किया।”</a:t>
            </a:r>
            <a:endParaRPr lang="en-IN" sz="3600" dirty="0"/>
          </a:p>
        </p:txBody>
      </p:sp>
      <p:pic>
        <p:nvPicPr>
          <p:cNvPr id="6" name="Audio 5">
            <a:hlinkClick r:id="" action="ppaction://media"/>
            <a:extLst>
              <a:ext uri="{FF2B5EF4-FFF2-40B4-BE49-F238E27FC236}">
                <a16:creationId xmlns:a16="http://schemas.microsoft.com/office/drawing/2014/main" id="{B4A0CE39-7A3C-0DBB-1CF1-872D446AC6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8078952"/>
      </p:ext>
    </p:extLst>
  </p:cSld>
  <p:clrMapOvr>
    <a:masterClrMapping/>
  </p:clrMapOvr>
  <mc:AlternateContent xmlns:mc="http://schemas.openxmlformats.org/markup-compatibility/2006" xmlns:p14="http://schemas.microsoft.com/office/powerpoint/2010/main">
    <mc:Choice Requires="p14">
      <p:transition spd="slow" p14:dur="2000" advTm="12103"/>
    </mc:Choice>
    <mc:Fallback xmlns="">
      <p:transition spd="slow" advTm="1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2F66A-6772-FC7C-A914-74DF0ED14B17}"/>
              </a:ext>
            </a:extLst>
          </p:cNvPr>
          <p:cNvPicPr>
            <a:picLocks noChangeAspect="1"/>
          </p:cNvPicPr>
          <p:nvPr/>
        </p:nvPicPr>
        <p:blipFill>
          <a:blip r:embed="rId2"/>
          <a:stretch>
            <a:fillRect/>
          </a:stretch>
        </p:blipFill>
        <p:spPr>
          <a:xfrm>
            <a:off x="0" y="-182451"/>
            <a:ext cx="12192000" cy="7040451"/>
          </a:xfrm>
          <a:prstGeom prst="rect">
            <a:avLst/>
          </a:prstGeom>
        </p:spPr>
      </p:pic>
      <p:sp>
        <p:nvSpPr>
          <p:cNvPr id="4" name="TextBox 3">
            <a:extLst>
              <a:ext uri="{FF2B5EF4-FFF2-40B4-BE49-F238E27FC236}">
                <a16:creationId xmlns:a16="http://schemas.microsoft.com/office/drawing/2014/main" id="{928A3A32-4D25-0412-34CB-ECD8F34E8140}"/>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20:2</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790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Jesus performed many other signs in the presence of His disciples, which are not written in this book.</a:t>
            </a:r>
            <a:endParaRPr lang="en-IN" sz="3600" dirty="0"/>
          </a:p>
        </p:txBody>
      </p:sp>
      <p:sp>
        <p:nvSpPr>
          <p:cNvPr id="3" name="TextBox 2">
            <a:extLst>
              <a:ext uri="{FF2B5EF4-FFF2-40B4-BE49-F238E27FC236}">
                <a16:creationId xmlns:a16="http://schemas.microsoft.com/office/drawing/2014/main" id="{CEB182CF-4B2A-CE92-D2DB-3742FE74315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121212"/>
                </a:solidFill>
                <a:effectLst/>
                <a:latin typeface="Inter" panose="020B0502030000000004" pitchFamily="34" charset="0"/>
              </a:rPr>
              <a:t>यीशु ने और भी बहुत चिन्ह चेलों के सामने दिखाए, जो इस पुस्तक में लिखे नहीं गए।</a:t>
            </a:r>
            <a:endParaRPr lang="en-IN" sz="3600" dirty="0"/>
          </a:p>
        </p:txBody>
      </p:sp>
      <p:pic>
        <p:nvPicPr>
          <p:cNvPr id="14" name="Audio 13">
            <a:hlinkClick r:id="" action="ppaction://media"/>
            <a:extLst>
              <a:ext uri="{FF2B5EF4-FFF2-40B4-BE49-F238E27FC236}">
                <a16:creationId xmlns:a16="http://schemas.microsoft.com/office/drawing/2014/main" id="{15096F1C-4093-A226-1A37-59D3353936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2783911"/>
      </p:ext>
    </p:extLst>
  </p:cSld>
  <p:clrMapOvr>
    <a:masterClrMapping/>
  </p:clrMapOvr>
  <mc:AlternateContent xmlns:mc="http://schemas.openxmlformats.org/markup-compatibility/2006" xmlns:p14="http://schemas.microsoft.com/office/powerpoint/2010/main">
    <mc:Choice Requires="p14">
      <p:transition spd="slow" p14:dur="2000" advTm="9049"/>
    </mc:Choice>
    <mc:Fallback xmlns="">
      <p:transition spd="slow" advTm="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DA87D-FB60-1198-DFBB-895A57F3618E}"/>
              </a:ext>
            </a:extLst>
          </p:cNvPr>
          <p:cNvPicPr>
            <a:picLocks noChangeAspect="1"/>
          </p:cNvPicPr>
          <p:nvPr/>
        </p:nvPicPr>
        <p:blipFill>
          <a:blip r:embed="rId2"/>
          <a:stretch>
            <a:fillRect/>
          </a:stretch>
        </p:blipFill>
        <p:spPr>
          <a:xfrm>
            <a:off x="-1410833" y="1"/>
            <a:ext cx="13602833" cy="6858000"/>
          </a:xfrm>
          <a:prstGeom prst="rect">
            <a:avLst/>
          </a:prstGeom>
        </p:spPr>
      </p:pic>
      <p:sp>
        <p:nvSpPr>
          <p:cNvPr id="4" name="TextBox 3">
            <a:extLst>
              <a:ext uri="{FF2B5EF4-FFF2-40B4-BE49-F238E27FC236}">
                <a16:creationId xmlns:a16="http://schemas.microsoft.com/office/drawing/2014/main" id="{4B414F32-E052-55C6-9509-EA31E8776AB4}"/>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1792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But these are written so that you may believe  that Jesus is the Christ, the Son of God, and that by believing you may have life in His name.</a:t>
            </a:r>
            <a:endParaRPr lang="en-IN" sz="3600" dirty="0"/>
          </a:p>
        </p:txBody>
      </p:sp>
      <p:sp>
        <p:nvSpPr>
          <p:cNvPr id="3" name="TextBox 2">
            <a:extLst>
              <a:ext uri="{FF2B5EF4-FFF2-40B4-BE49-F238E27FC236}">
                <a16:creationId xmlns:a16="http://schemas.microsoft.com/office/drawing/2014/main" id="{05BD5E7B-8A75-B027-0C46-6D01593F5F5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परन्तु ये इसलिए लिखे गए हैं, कि तुम विश्वास करो, कि यीशु ही परमेश्वर का पुत्र मसीह है: और विश्वास करके उसके नाम से जीवन पाओ।</a:t>
            </a:r>
            <a:endParaRPr lang="en-IN" sz="3600" dirty="0"/>
          </a:p>
        </p:txBody>
      </p:sp>
      <p:pic>
        <p:nvPicPr>
          <p:cNvPr id="10" name="Audio 9">
            <a:hlinkClick r:id="" action="ppaction://media"/>
            <a:extLst>
              <a:ext uri="{FF2B5EF4-FFF2-40B4-BE49-F238E27FC236}">
                <a16:creationId xmlns:a16="http://schemas.microsoft.com/office/drawing/2014/main" id="{82DCBFAC-EEAF-A754-6BD5-C210F0F31B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9727113"/>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F2155-3125-22C7-7DE4-51FA102305F2}"/>
              </a:ext>
            </a:extLst>
          </p:cNvPr>
          <p:cNvPicPr>
            <a:picLocks noChangeAspect="1"/>
          </p:cNvPicPr>
          <p:nvPr/>
        </p:nvPicPr>
        <p:blipFill>
          <a:blip r:embed="rId2"/>
          <a:stretch>
            <a:fillRect/>
          </a:stretch>
        </p:blipFill>
        <p:spPr>
          <a:xfrm>
            <a:off x="0" y="-2061"/>
            <a:ext cx="12192000" cy="6860061"/>
          </a:xfrm>
          <a:prstGeom prst="rect">
            <a:avLst/>
          </a:prstGeom>
        </p:spPr>
      </p:pic>
      <p:sp>
        <p:nvSpPr>
          <p:cNvPr id="5" name="TextBox 4">
            <a:extLst>
              <a:ext uri="{FF2B5EF4-FFF2-40B4-BE49-F238E27FC236}">
                <a16:creationId xmlns:a16="http://schemas.microsoft.com/office/drawing/2014/main" id="{F296C651-9682-781F-8C9C-E21F42D6D8A7}"/>
              </a:ext>
            </a:extLst>
          </p:cNvPr>
          <p:cNvSpPr txBox="1"/>
          <p:nvPr/>
        </p:nvSpPr>
        <p:spPr>
          <a:xfrm>
            <a:off x="572344" y="379834"/>
            <a:ext cx="5972782" cy="1532093"/>
          </a:xfrm>
          <a:prstGeom prst="rect">
            <a:avLst/>
          </a:prstGeom>
          <a:noFill/>
        </p:spPr>
        <p:txBody>
          <a:bodyPr wrap="square" rtlCol="0">
            <a:noAutofit/>
          </a:bodyPr>
          <a:lstStyle/>
          <a:p>
            <a:r>
              <a:rPr lang="hi-IN" sz="4400" b="0" i="0" u="none" strike="noStrike" baseline="0" dirty="0">
                <a:solidFill>
                  <a:schemeClr val="bg1"/>
                </a:solidFill>
                <a:latin typeface="TimesNewRomanPSMT"/>
              </a:rPr>
              <a:t>अविश्वासी थोमा</a:t>
            </a:r>
            <a:endParaRPr lang="en-US" sz="4400" b="0" i="0" u="none" strike="noStrike" baseline="0" dirty="0">
              <a:solidFill>
                <a:schemeClr val="bg1"/>
              </a:solidFill>
              <a:latin typeface="TimesNewRomanPSMT"/>
            </a:endParaRPr>
          </a:p>
          <a:p>
            <a:r>
              <a:rPr lang="hi-IN" sz="4400" b="0" i="0" u="none" strike="noStrike" baseline="0" dirty="0">
                <a:solidFill>
                  <a:schemeClr val="bg1"/>
                </a:solidFill>
                <a:latin typeface="TimesNewRomanPSMT"/>
              </a:rPr>
              <a:t>- यूहन्ना 20:24-31</a:t>
            </a:r>
            <a:endParaRPr lang="en-IN" sz="4400" dirty="0">
              <a:solidFill>
                <a:schemeClr val="bg1"/>
              </a:solidFill>
            </a:endParaRPr>
          </a:p>
        </p:txBody>
      </p:sp>
      <p:sp>
        <p:nvSpPr>
          <p:cNvPr id="2" name="TextBox 1">
            <a:extLst>
              <a:ext uri="{FF2B5EF4-FFF2-40B4-BE49-F238E27FC236}">
                <a16:creationId xmlns:a16="http://schemas.microsoft.com/office/drawing/2014/main" id="{280C7550-9D82-D6F7-BAFC-932FD0C8244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2943C1-7DD2-AD9C-325C-57B97E2DC861}"/>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A90A58B-42FF-5AC7-3651-FC4424B22523}"/>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a:t>
            </a:r>
            <a:r>
              <a:rPr lang="en-US" sz="2800" b="0" i="0" u="none" strike="noStrike" baseline="0" dirty="0">
                <a:solidFill>
                  <a:schemeClr val="bg1"/>
                </a:solidFill>
                <a:latin typeface="Mangal" panose="02040503050203030202" pitchFamily="18" charset="0"/>
                <a:cs typeface="Mangal" panose="02040503050203030202" pitchFamily="18" charset="0"/>
              </a:rPr>
              <a:t>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78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Unbelieving Thomas- John 20:24-31</a:t>
            </a:r>
            <a:endParaRPr lang="en-IN" sz="4800" dirty="0"/>
          </a:p>
        </p:txBody>
      </p:sp>
      <p:sp>
        <p:nvSpPr>
          <p:cNvPr id="5" name="TextBox 4">
            <a:extLst>
              <a:ext uri="{FF2B5EF4-FFF2-40B4-BE49-F238E27FC236}">
                <a16:creationId xmlns:a16="http://schemas.microsoft.com/office/drawing/2014/main" id="{AE2846DB-EF57-E8A1-A4C0-F8AB056AF839}"/>
              </a:ext>
            </a:extLst>
          </p:cNvPr>
          <p:cNvSpPr txBox="1"/>
          <p:nvPr/>
        </p:nvSpPr>
        <p:spPr>
          <a:xfrm>
            <a:off x="6096000" y="166255"/>
            <a:ext cx="6096000" cy="6558101"/>
          </a:xfrm>
          <a:prstGeom prst="rect">
            <a:avLst/>
          </a:prstGeom>
          <a:noFill/>
        </p:spPr>
        <p:txBody>
          <a:bodyPr wrap="square" rtlCol="0">
            <a:noAutofit/>
          </a:bodyPr>
          <a:lstStyle/>
          <a:p>
            <a:r>
              <a:rPr lang="hi-IN" sz="4800" dirty="0"/>
              <a:t>अविश्वासी थॉमस</a:t>
            </a:r>
            <a:r>
              <a:rPr lang="en-US" sz="4800" dirty="0"/>
              <a:t> </a:t>
            </a:r>
            <a:r>
              <a:rPr lang="hi-IN" sz="4800" dirty="0"/>
              <a:t>- जॉन 20:24-31</a:t>
            </a:r>
            <a:endParaRPr lang="en-IN" sz="4800" dirty="0"/>
          </a:p>
        </p:txBody>
      </p:sp>
      <p:pic>
        <p:nvPicPr>
          <p:cNvPr id="12" name="Audio 11">
            <a:hlinkClick r:id="" action="ppaction://media"/>
            <a:extLst>
              <a:ext uri="{FF2B5EF4-FFF2-40B4-BE49-F238E27FC236}">
                <a16:creationId xmlns:a16="http://schemas.microsoft.com/office/drawing/2014/main" id="{B4215D9B-A3D1-7A58-B075-808594DABF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51"/>
    </mc:Choice>
    <mc:Fallback xmlns="">
      <p:transition spd="slow" advTm="2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B2783-F074-8EDF-6281-5A0A4DB057AF}"/>
              </a:ext>
            </a:extLst>
          </p:cNvPr>
          <p:cNvPicPr>
            <a:picLocks noChangeAspect="1"/>
          </p:cNvPicPr>
          <p:nvPr/>
        </p:nvPicPr>
        <p:blipFill>
          <a:blip r:embed="rId2"/>
          <a:stretch>
            <a:fillRect/>
          </a:stretch>
        </p:blipFill>
        <p:spPr>
          <a:xfrm>
            <a:off x="0" y="-2061"/>
            <a:ext cx="12192000" cy="6860061"/>
          </a:xfrm>
          <a:prstGeom prst="rect">
            <a:avLst/>
          </a:prstGeom>
        </p:spPr>
      </p:pic>
      <p:sp>
        <p:nvSpPr>
          <p:cNvPr id="4" name="TextBox 3">
            <a:extLst>
              <a:ext uri="{FF2B5EF4-FFF2-40B4-BE49-F238E27FC236}">
                <a16:creationId xmlns:a16="http://schemas.microsoft.com/office/drawing/2014/main" id="{0EF5D3F1-2218-0175-48B6-2CE80FB4C8AE}"/>
              </a:ext>
            </a:extLst>
          </p:cNvPr>
          <p:cNvSpPr txBox="1"/>
          <p:nvPr/>
        </p:nvSpPr>
        <p:spPr>
          <a:xfrm>
            <a:off x="572344" y="379834"/>
            <a:ext cx="5972782" cy="1532093"/>
          </a:xfrm>
          <a:prstGeom prst="rect">
            <a:avLst/>
          </a:prstGeom>
          <a:noFill/>
        </p:spPr>
        <p:txBody>
          <a:bodyPr wrap="square" rtlCol="0">
            <a:noAutofit/>
          </a:bodyPr>
          <a:lstStyle/>
          <a:p>
            <a:r>
              <a:rPr lang="hi-IN" sz="4400" b="0" i="0" u="none" strike="noStrike" baseline="0" dirty="0">
                <a:solidFill>
                  <a:schemeClr val="bg1"/>
                </a:solidFill>
                <a:latin typeface="TimesNewRomanPSMT"/>
              </a:rPr>
              <a:t>अविश्वासी थोमा</a:t>
            </a:r>
            <a:endParaRPr lang="en-US" sz="4400" b="0" i="0" u="none" strike="noStrike" baseline="0" dirty="0">
              <a:solidFill>
                <a:schemeClr val="bg1"/>
              </a:solidFill>
              <a:latin typeface="TimesNewRomanPSMT"/>
            </a:endParaRPr>
          </a:p>
          <a:p>
            <a:r>
              <a:rPr lang="hi-IN" sz="4400" b="0" i="0" u="none" strike="noStrike" baseline="0" dirty="0">
                <a:solidFill>
                  <a:schemeClr val="bg1"/>
                </a:solidFill>
                <a:latin typeface="TimesNewRomanPSMT"/>
              </a:rPr>
              <a:t>- यूहन्ना 20:24-31</a:t>
            </a:r>
            <a:endParaRPr lang="en-IN" sz="4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John 20</a:t>
            </a:r>
          </a:p>
          <a:p>
            <a:r>
              <a:rPr lang="en-US" sz="3600" b="0" i="0" dirty="0">
                <a:solidFill>
                  <a:srgbClr val="777A7B"/>
                </a:solidFill>
                <a:effectLst/>
                <a:latin typeface="Inter" panose="020B0502030000000004" pitchFamily="34" charset="0"/>
              </a:rPr>
              <a:t>24</a:t>
            </a:r>
            <a:r>
              <a:rPr lang="en-US" sz="3600" b="0" i="0" dirty="0">
                <a:solidFill>
                  <a:srgbClr val="121212"/>
                </a:solidFill>
                <a:effectLst/>
                <a:latin typeface="Inter" panose="020B0502030000000004" pitchFamily="34" charset="0"/>
              </a:rPr>
              <a:t>Now Thomas called Didymus, one of the Twelve, was not with the disciples when Jesus came.</a:t>
            </a:r>
            <a:r>
              <a:rPr lang="en-US" sz="4000" b="0" i="0" dirty="0">
                <a:solidFill>
                  <a:srgbClr val="121212"/>
                </a:solidFill>
                <a:effectLst/>
                <a:latin typeface="ArialMT"/>
              </a:rPr>
              <a:t> </a:t>
            </a:r>
            <a:endParaRPr lang="en-IN" sz="1400" dirty="0"/>
          </a:p>
        </p:txBody>
      </p:sp>
      <p:sp>
        <p:nvSpPr>
          <p:cNvPr id="2" name="TextBox 1">
            <a:extLst>
              <a:ext uri="{FF2B5EF4-FFF2-40B4-BE49-F238E27FC236}">
                <a16:creationId xmlns:a16="http://schemas.microsoft.com/office/drawing/2014/main" id="{77D3D125-2250-8BFD-0259-A76A44FA0F4E}"/>
              </a:ext>
            </a:extLst>
          </p:cNvPr>
          <p:cNvSpPr txBox="1"/>
          <p:nvPr/>
        </p:nvSpPr>
        <p:spPr>
          <a:xfrm>
            <a:off x="6096000" y="166255"/>
            <a:ext cx="6096000" cy="6558101"/>
          </a:xfrm>
          <a:prstGeom prst="rect">
            <a:avLst/>
          </a:prstGeom>
          <a:noFill/>
        </p:spPr>
        <p:txBody>
          <a:bodyPr wrap="square" rtlCol="0">
            <a:noAutofit/>
          </a:bodyPr>
          <a:lstStyle/>
          <a:p>
            <a:r>
              <a:rPr lang="hi-IN" sz="3600" dirty="0">
                <a:solidFill>
                  <a:schemeClr val="bg1">
                    <a:lumMod val="50000"/>
                  </a:schemeClr>
                </a:solidFill>
              </a:rPr>
              <a:t>यूहन्ना 20</a:t>
            </a:r>
            <a:endParaRPr lang="en-US" sz="3600" dirty="0">
              <a:solidFill>
                <a:schemeClr val="bg1">
                  <a:lumMod val="50000"/>
                </a:schemeClr>
              </a:solidFill>
            </a:endParaRPr>
          </a:p>
          <a:p>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परन्तु बारहों में से एक व्यक्ति अर्थात् थोमा जो दिदुमुस कहलाता है, जब यीशु आया तो उनके साथ न था।</a:t>
            </a:r>
            <a:endParaRPr lang="en-IN" sz="3600" dirty="0"/>
          </a:p>
        </p:txBody>
      </p:sp>
      <p:pic>
        <p:nvPicPr>
          <p:cNvPr id="47" name="Audio 46">
            <a:hlinkClick r:id="" action="ppaction://media"/>
            <a:extLst>
              <a:ext uri="{FF2B5EF4-FFF2-40B4-BE49-F238E27FC236}">
                <a16:creationId xmlns:a16="http://schemas.microsoft.com/office/drawing/2014/main" id="{20C067DC-5ACA-AD02-9233-B78C7F9C4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7633586"/>
      </p:ext>
    </p:extLst>
  </p:cSld>
  <p:clrMapOvr>
    <a:masterClrMapping/>
  </p:clrMapOvr>
  <mc:AlternateContent xmlns:mc="http://schemas.openxmlformats.org/markup-compatibility/2006" xmlns:p14="http://schemas.microsoft.com/office/powerpoint/2010/main">
    <mc:Choice Requires="p14">
      <p:transition spd="slow" p14:dur="2000" advTm="14133"/>
    </mc:Choice>
    <mc:Fallback xmlns="">
      <p:transition spd="slow" advTm="1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3DA8F-02B2-4F95-7BAA-ACABFD935824}"/>
              </a:ext>
            </a:extLst>
          </p:cNvPr>
          <p:cNvPicPr>
            <a:picLocks noChangeAspect="1"/>
          </p:cNvPicPr>
          <p:nvPr/>
        </p:nvPicPr>
        <p:blipFill>
          <a:blip r:embed="rId2"/>
          <a:stretch>
            <a:fillRect/>
          </a:stretch>
        </p:blipFill>
        <p:spPr>
          <a:xfrm>
            <a:off x="0" y="1863"/>
            <a:ext cx="12192000" cy="6856137"/>
          </a:xfrm>
          <a:prstGeom prst="rect">
            <a:avLst/>
          </a:prstGeom>
        </p:spPr>
      </p:pic>
      <p:sp>
        <p:nvSpPr>
          <p:cNvPr id="2" name="TextBox 1">
            <a:extLst>
              <a:ext uri="{FF2B5EF4-FFF2-40B4-BE49-F238E27FC236}">
                <a16:creationId xmlns:a16="http://schemas.microsoft.com/office/drawing/2014/main" id="{0B5A9A37-760F-A1C6-4B95-D12B2E47DB5C}"/>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502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25</a:t>
            </a:r>
            <a:r>
              <a:rPr lang="en-US" sz="3400" b="0" i="0">
                <a:solidFill>
                  <a:srgbClr val="121212"/>
                </a:solidFill>
                <a:effectLst/>
                <a:latin typeface="Inter" panose="020B0502030000000004" pitchFamily="34" charset="0"/>
              </a:rPr>
              <a:t>So the other disciples told him, “We have seen the Lord!”</a:t>
            </a:r>
          </a:p>
          <a:p>
            <a:pPr algn="l"/>
            <a:r>
              <a:rPr lang="en-US" sz="3400" b="0" i="0">
                <a:solidFill>
                  <a:srgbClr val="121212"/>
                </a:solidFill>
                <a:effectLst/>
                <a:latin typeface="Inter" panose="020B0502030000000004" pitchFamily="34" charset="0"/>
              </a:rPr>
              <a:t>But he replied, “Unless I see the nail marks in His hands, and put my finger where the nails have been, and put my hand into His side, I will never believe.”</a:t>
            </a:r>
          </a:p>
        </p:txBody>
      </p:sp>
      <p:sp>
        <p:nvSpPr>
          <p:cNvPr id="3" name="TextBox 2">
            <a:extLst>
              <a:ext uri="{FF2B5EF4-FFF2-40B4-BE49-F238E27FC236}">
                <a16:creationId xmlns:a16="http://schemas.microsoft.com/office/drawing/2014/main" id="{823E194C-5684-81DB-3A93-35CFE1B9FF65}"/>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जब और चेले उससे कहने लगे, “हमने प्रभु को देखा है,” तब उसने उनसे कहा, “जब तक मैं उसके हाथों में कीलों के छेद न देख लूँ, और कीलों के छेदों में अपनी उँगली न डाल लूँ, तब तक मैं विश्वास नहीं करूँगा।”</a:t>
            </a:r>
          </a:p>
        </p:txBody>
      </p:sp>
      <p:pic>
        <p:nvPicPr>
          <p:cNvPr id="26" name="Audio 25">
            <a:hlinkClick r:id="" action="ppaction://media"/>
            <a:extLst>
              <a:ext uri="{FF2B5EF4-FFF2-40B4-BE49-F238E27FC236}">
                <a16:creationId xmlns:a16="http://schemas.microsoft.com/office/drawing/2014/main" id="{A23D15A4-9E7B-19C5-1218-E53992836E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2571524"/>
      </p:ext>
    </p:extLst>
  </p:cSld>
  <p:clrMapOvr>
    <a:masterClrMapping/>
  </p:clrMapOvr>
  <mc:AlternateContent xmlns:mc="http://schemas.openxmlformats.org/markup-compatibility/2006" xmlns:p14="http://schemas.microsoft.com/office/powerpoint/2010/main">
    <mc:Choice Requires="p14">
      <p:transition spd="slow" p14:dur="2000" advTm="20021"/>
    </mc:Choice>
    <mc:Fallback xmlns="">
      <p:transition spd="slow" advTm="2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E108C8-2429-CE52-792E-F327B32D5A4C}"/>
              </a:ext>
            </a:extLst>
          </p:cNvPr>
          <p:cNvPicPr>
            <a:picLocks noChangeAspect="1"/>
          </p:cNvPicPr>
          <p:nvPr/>
        </p:nvPicPr>
        <p:blipFill>
          <a:blip r:embed="rId2"/>
          <a:stretch>
            <a:fillRect/>
          </a:stretch>
        </p:blipFill>
        <p:spPr>
          <a:xfrm>
            <a:off x="0" y="1"/>
            <a:ext cx="13094116" cy="6858000"/>
          </a:xfrm>
          <a:prstGeom prst="rect">
            <a:avLst/>
          </a:prstGeom>
        </p:spPr>
      </p:pic>
      <p:sp>
        <p:nvSpPr>
          <p:cNvPr id="4" name="TextBox 3">
            <a:extLst>
              <a:ext uri="{FF2B5EF4-FFF2-40B4-BE49-F238E27FC236}">
                <a16:creationId xmlns:a16="http://schemas.microsoft.com/office/drawing/2014/main" id="{28984793-D000-291E-98BA-158C72127CF7}"/>
              </a:ext>
            </a:extLst>
          </p:cNvPr>
          <p:cNvSpPr txBox="1"/>
          <p:nvPr/>
        </p:nvSpPr>
        <p:spPr>
          <a:xfrm>
            <a:off x="257507" y="242953"/>
            <a:ext cx="305719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20:2</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942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Eight days later, His disciples were once again inside with the doors locked, and Thomas was with them. Jesus came and stood among them and said, “Peace be with you.”</a:t>
            </a:r>
            <a:endParaRPr lang="en-IN" sz="3600" dirty="0"/>
          </a:p>
        </p:txBody>
      </p:sp>
      <p:sp>
        <p:nvSpPr>
          <p:cNvPr id="3" name="TextBox 2">
            <a:extLst>
              <a:ext uri="{FF2B5EF4-FFF2-40B4-BE49-F238E27FC236}">
                <a16:creationId xmlns:a16="http://schemas.microsoft.com/office/drawing/2014/main" id="{E816BD98-1EFE-4420-D9BA-948656A03DB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121212"/>
                </a:solidFill>
                <a:effectLst/>
                <a:latin typeface="Inter" panose="020B0502030000000004" pitchFamily="34" charset="0"/>
              </a:rPr>
              <a:t> आठ दिन के बाद उसके चेले फिर घर के भीतर थे, और थोमा उनके साथ था, और द्वार बन्द थे, तब यीशु ने आकर और बीच में खड़ा होकर कहा, “तुम्हें शान्ति मिले।”</a:t>
            </a:r>
            <a:endParaRPr lang="en-IN" sz="3600" dirty="0"/>
          </a:p>
        </p:txBody>
      </p:sp>
      <p:pic>
        <p:nvPicPr>
          <p:cNvPr id="6" name="Audio 5">
            <a:hlinkClick r:id="" action="ppaction://media"/>
            <a:extLst>
              <a:ext uri="{FF2B5EF4-FFF2-40B4-BE49-F238E27FC236}">
                <a16:creationId xmlns:a16="http://schemas.microsoft.com/office/drawing/2014/main" id="{5B112D36-CEE3-DC23-0122-72BBD4C3C4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4825859"/>
      </p:ext>
    </p:extLst>
  </p:cSld>
  <p:clrMapOvr>
    <a:masterClrMapping/>
  </p:clrMapOvr>
  <mc:AlternateContent xmlns:mc="http://schemas.openxmlformats.org/markup-compatibility/2006" xmlns:p14="http://schemas.microsoft.com/office/powerpoint/2010/main">
    <mc:Choice Requires="p14">
      <p:transition spd="slow" p14:dur="2000" advTm="18952"/>
    </mc:Choice>
    <mc:Fallback xmlns="">
      <p:transition spd="slow" advTm="1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643</Words>
  <Application>Microsoft Office PowerPoint</Application>
  <PresentationFormat>Widescreen</PresentationFormat>
  <Paragraphs>47</Paragraphs>
  <Slides>20</Slides>
  <Notes>1</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ArialMT</vt:lpstr>
      <vt:lpstr>Calibri</vt:lpstr>
      <vt:lpstr>Calibri Light</vt:lpstr>
      <vt:lpstr>Inter</vt:lpstr>
      <vt:lpstr>Mangal</vt:lpstr>
      <vt:lpstr>TimesNewRomanPS-BoldMT</vt:lpstr>
      <vt:lpstr>TimesNewRomanPSMT</vt:lpstr>
      <vt:lpstr>Office Theme</vt:lpstr>
      <vt:lpstr>45-5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64</cp:revision>
  <dcterms:created xsi:type="dcterms:W3CDTF">2022-09-30T06:26:14Z</dcterms:created>
  <dcterms:modified xsi:type="dcterms:W3CDTF">2024-08-07T19:22:31Z</dcterms:modified>
</cp:coreProperties>
</file>