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6"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5239F-E744-406B-B8B7-EB42A169F641}" v="81" dt="2024-03-12T04:51:33.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951" autoAdjust="0"/>
  </p:normalViewPr>
  <p:slideViewPr>
    <p:cSldViewPr snapToGrid="0">
      <p:cViewPr varScale="1">
        <p:scale>
          <a:sx n="58" d="100"/>
          <a:sy n="58" d="100"/>
        </p:scale>
        <p:origin x="96"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8645BF9-ABF3-4E32-8AB8-09CD9EC93117}"/>
    <pc:docChg chg="custSel modSld">
      <pc:chgData name="Alfred Smith" userId="3c60a3631c0db8ad" providerId="LiveId" clId="{B8645BF9-ABF3-4E32-8AB8-09CD9EC93117}" dt="2023-01-18T07:04:27.387" v="48"/>
      <pc:docMkLst>
        <pc:docMk/>
      </pc:docMkLst>
      <pc:sldChg chg="delSp modTransition modAnim">
        <pc:chgData name="Alfred Smith" userId="3c60a3631c0db8ad" providerId="LiveId" clId="{B8645BF9-ABF3-4E32-8AB8-09CD9EC93117}" dt="2023-01-18T07:01:53.118" v="21"/>
        <pc:sldMkLst>
          <pc:docMk/>
          <pc:sldMk cId="1499918570" sldId="257"/>
        </pc:sldMkLst>
        <pc:picChg chg="del">
          <ac:chgData name="Alfred Smith" userId="3c60a3631c0db8ad" providerId="LiveId" clId="{B8645BF9-ABF3-4E32-8AB8-09CD9EC93117}" dt="2023-01-18T07:01:53.118" v="21"/>
          <ac:picMkLst>
            <pc:docMk/>
            <pc:sldMk cId="1499918570" sldId="257"/>
            <ac:picMk id="7" creationId="{92C84C29-0665-E34B-2183-FBD8E12CD648}"/>
          </ac:picMkLst>
        </pc:picChg>
      </pc:sldChg>
      <pc:sldChg chg="modSp mod modTransition">
        <pc:chgData name="Alfred Smith" userId="3c60a3631c0db8ad" providerId="LiveId" clId="{B8645BF9-ABF3-4E32-8AB8-09CD9EC93117}" dt="2023-01-18T07:01:53.118" v="21"/>
        <pc:sldMkLst>
          <pc:docMk/>
          <pc:sldMk cId="3788111665" sldId="258"/>
        </pc:sldMkLst>
        <pc:spChg chg="mod">
          <ac:chgData name="Alfred Smith" userId="3c60a3631c0db8ad" providerId="LiveId" clId="{B8645BF9-ABF3-4E32-8AB8-09CD9EC93117}" dt="2023-01-18T06:59:59.261" v="4" actId="5793"/>
          <ac:spMkLst>
            <pc:docMk/>
            <pc:sldMk cId="3788111665" sldId="258"/>
            <ac:spMk id="2" creationId="{21C0456A-1F4A-9B92-CE55-4D5561ECA56B}"/>
          </ac:spMkLst>
        </pc:spChg>
      </pc:sldChg>
      <pc:sldChg chg="addSp delSp modSp mod modTransition modAnim">
        <pc:chgData name="Alfred Smith" userId="3c60a3631c0db8ad" providerId="LiveId" clId="{B8645BF9-ABF3-4E32-8AB8-09CD9EC93117}" dt="2023-01-18T07:04:27.387" v="48"/>
        <pc:sldMkLst>
          <pc:docMk/>
          <pc:sldMk cId="454763615" sldId="259"/>
        </pc:sldMkLst>
        <pc:spChg chg="add mod">
          <ac:chgData name="Alfred Smith" userId="3c60a3631c0db8ad" providerId="LiveId" clId="{B8645BF9-ABF3-4E32-8AB8-09CD9EC93117}" dt="2023-01-18T07:04:27.387" v="48"/>
          <ac:spMkLst>
            <pc:docMk/>
            <pc:sldMk cId="454763615" sldId="259"/>
            <ac:spMk id="2" creationId="{488FD6AA-740F-8D38-BD4D-AEDD9E971860}"/>
          </ac:spMkLst>
        </pc:spChg>
        <pc:spChg chg="del">
          <ac:chgData name="Alfred Smith" userId="3c60a3631c0db8ad" providerId="LiveId" clId="{B8645BF9-ABF3-4E32-8AB8-09CD9EC93117}" dt="2023-01-18T07:04:26.103" v="47" actId="478"/>
          <ac:spMkLst>
            <pc:docMk/>
            <pc:sldMk cId="454763615" sldId="259"/>
            <ac:spMk id="3" creationId="{A58184BD-88F1-BA02-40C1-D8403D0EEC0D}"/>
          </ac:spMkLst>
        </pc:spChg>
        <pc:picChg chg="del">
          <ac:chgData name="Alfred Smith" userId="3c60a3631c0db8ad" providerId="LiveId" clId="{B8645BF9-ABF3-4E32-8AB8-09CD9EC93117}" dt="2023-01-18T07:01:53.118" v="21"/>
          <ac:picMkLst>
            <pc:docMk/>
            <pc:sldMk cId="454763615" sldId="259"/>
            <ac:picMk id="14" creationId="{C65E5C4B-D088-C701-F444-A84919D947B2}"/>
          </ac:picMkLst>
        </pc:picChg>
      </pc:sldChg>
      <pc:sldChg chg="addSp delSp modSp mod modTransition modAnim">
        <pc:chgData name="Alfred Smith" userId="3c60a3631c0db8ad" providerId="LiveId" clId="{B8645BF9-ABF3-4E32-8AB8-09CD9EC93117}" dt="2023-01-18T07:04:21.752" v="46"/>
        <pc:sldMkLst>
          <pc:docMk/>
          <pc:sldMk cId="2346136586" sldId="260"/>
        </pc:sldMkLst>
        <pc:spChg chg="add mod">
          <ac:chgData name="Alfred Smith" userId="3c60a3631c0db8ad" providerId="LiveId" clId="{B8645BF9-ABF3-4E32-8AB8-09CD9EC93117}" dt="2023-01-18T07:04:21.752" v="46"/>
          <ac:spMkLst>
            <pc:docMk/>
            <pc:sldMk cId="2346136586" sldId="260"/>
            <ac:spMk id="2" creationId="{43395438-B965-64AE-3B39-D3004FC38040}"/>
          </ac:spMkLst>
        </pc:spChg>
        <pc:spChg chg="del">
          <ac:chgData name="Alfred Smith" userId="3c60a3631c0db8ad" providerId="LiveId" clId="{B8645BF9-ABF3-4E32-8AB8-09CD9EC93117}" dt="2023-01-18T07:01:44.600" v="20" actId="478"/>
          <ac:spMkLst>
            <pc:docMk/>
            <pc:sldMk cId="2346136586" sldId="260"/>
            <ac:spMk id="3" creationId="{A58184BD-88F1-BA02-40C1-D8403D0EEC0D}"/>
          </ac:spMkLst>
        </pc:spChg>
        <pc:picChg chg="del">
          <ac:chgData name="Alfred Smith" userId="3c60a3631c0db8ad" providerId="LiveId" clId="{B8645BF9-ABF3-4E32-8AB8-09CD9EC93117}" dt="2023-01-18T07:01:53.118" v="21"/>
          <ac:picMkLst>
            <pc:docMk/>
            <pc:sldMk cId="2346136586" sldId="260"/>
            <ac:picMk id="6" creationId="{488BF8EB-8EE0-EB42-3AF5-73397FDBCC40}"/>
          </ac:picMkLst>
        </pc:picChg>
      </pc:sldChg>
      <pc:sldChg chg="addSp delSp modSp mod modTransition modAnim">
        <pc:chgData name="Alfred Smith" userId="3c60a3631c0db8ad" providerId="LiveId" clId="{B8645BF9-ABF3-4E32-8AB8-09CD9EC93117}" dt="2023-01-18T07:04:19.193" v="45"/>
        <pc:sldMkLst>
          <pc:docMk/>
          <pc:sldMk cId="4037329247" sldId="261"/>
        </pc:sldMkLst>
        <pc:spChg chg="add mod">
          <ac:chgData name="Alfred Smith" userId="3c60a3631c0db8ad" providerId="LiveId" clId="{B8645BF9-ABF3-4E32-8AB8-09CD9EC93117}" dt="2023-01-18T07:04:19.193" v="45"/>
          <ac:spMkLst>
            <pc:docMk/>
            <pc:sldMk cId="4037329247" sldId="261"/>
            <ac:spMk id="2" creationId="{35CEF5A3-ADA8-EFA2-A89F-7420E5E3C362}"/>
          </ac:spMkLst>
        </pc:spChg>
        <pc:spChg chg="del">
          <ac:chgData name="Alfred Smith" userId="3c60a3631c0db8ad" providerId="LiveId" clId="{B8645BF9-ABF3-4E32-8AB8-09CD9EC93117}" dt="2023-01-18T07:01:58.350" v="22" actId="478"/>
          <ac:spMkLst>
            <pc:docMk/>
            <pc:sldMk cId="4037329247" sldId="261"/>
            <ac:spMk id="3" creationId="{A58184BD-88F1-BA02-40C1-D8403D0EEC0D}"/>
          </ac:spMkLst>
        </pc:spChg>
        <pc:picChg chg="del">
          <ac:chgData name="Alfred Smith" userId="3c60a3631c0db8ad" providerId="LiveId" clId="{B8645BF9-ABF3-4E32-8AB8-09CD9EC93117}" dt="2023-01-18T07:01:53.118" v="21"/>
          <ac:picMkLst>
            <pc:docMk/>
            <pc:sldMk cId="4037329247" sldId="261"/>
            <ac:picMk id="28" creationId="{EF373EDA-074E-A5CF-E603-CE065AED1A23}"/>
          </ac:picMkLst>
        </pc:picChg>
      </pc:sldChg>
      <pc:sldChg chg="addSp delSp modSp mod modTransition modAnim">
        <pc:chgData name="Alfred Smith" userId="3c60a3631c0db8ad" providerId="LiveId" clId="{B8645BF9-ABF3-4E32-8AB8-09CD9EC93117}" dt="2023-01-18T07:04:16.463" v="44"/>
        <pc:sldMkLst>
          <pc:docMk/>
          <pc:sldMk cId="1909638311" sldId="262"/>
        </pc:sldMkLst>
        <pc:spChg chg="add mod">
          <ac:chgData name="Alfred Smith" userId="3c60a3631c0db8ad" providerId="LiveId" clId="{B8645BF9-ABF3-4E32-8AB8-09CD9EC93117}" dt="2023-01-18T07:04:16.463" v="44"/>
          <ac:spMkLst>
            <pc:docMk/>
            <pc:sldMk cId="1909638311" sldId="262"/>
            <ac:spMk id="2" creationId="{57D1D454-126B-2924-85CF-238CB230ABE5}"/>
          </ac:spMkLst>
        </pc:spChg>
        <pc:spChg chg="del">
          <ac:chgData name="Alfred Smith" userId="3c60a3631c0db8ad" providerId="LiveId" clId="{B8645BF9-ABF3-4E32-8AB8-09CD9EC93117}" dt="2023-01-18T07:02:00.619" v="23" actId="478"/>
          <ac:spMkLst>
            <pc:docMk/>
            <pc:sldMk cId="1909638311" sldId="262"/>
            <ac:spMk id="3" creationId="{A58184BD-88F1-BA02-40C1-D8403D0EEC0D}"/>
          </ac:spMkLst>
        </pc:spChg>
        <pc:picChg chg="del">
          <ac:chgData name="Alfred Smith" userId="3c60a3631c0db8ad" providerId="LiveId" clId="{B8645BF9-ABF3-4E32-8AB8-09CD9EC93117}" dt="2023-01-18T07:01:53.118" v="21"/>
          <ac:picMkLst>
            <pc:docMk/>
            <pc:sldMk cId="1909638311" sldId="262"/>
            <ac:picMk id="10" creationId="{FC816755-B697-2097-C44A-00375740A14C}"/>
          </ac:picMkLst>
        </pc:picChg>
      </pc:sldChg>
      <pc:sldChg chg="addSp delSp modSp mod modTransition modAnim">
        <pc:chgData name="Alfred Smith" userId="3c60a3631c0db8ad" providerId="LiveId" clId="{B8645BF9-ABF3-4E32-8AB8-09CD9EC93117}" dt="2023-01-18T07:04:13.496" v="43"/>
        <pc:sldMkLst>
          <pc:docMk/>
          <pc:sldMk cId="641208035" sldId="263"/>
        </pc:sldMkLst>
        <pc:spChg chg="add mod">
          <ac:chgData name="Alfred Smith" userId="3c60a3631c0db8ad" providerId="LiveId" clId="{B8645BF9-ABF3-4E32-8AB8-09CD9EC93117}" dt="2023-01-18T07:04:13.496" v="43"/>
          <ac:spMkLst>
            <pc:docMk/>
            <pc:sldMk cId="641208035" sldId="263"/>
            <ac:spMk id="2" creationId="{6278FA85-44E5-4C0C-DE4D-70C27F6F4CE7}"/>
          </ac:spMkLst>
        </pc:spChg>
        <pc:spChg chg="del">
          <ac:chgData name="Alfred Smith" userId="3c60a3631c0db8ad" providerId="LiveId" clId="{B8645BF9-ABF3-4E32-8AB8-09CD9EC93117}" dt="2023-01-18T07:02:02.426" v="24" actId="478"/>
          <ac:spMkLst>
            <pc:docMk/>
            <pc:sldMk cId="641208035" sldId="263"/>
            <ac:spMk id="3" creationId="{A58184BD-88F1-BA02-40C1-D8403D0EEC0D}"/>
          </ac:spMkLst>
        </pc:spChg>
        <pc:picChg chg="del">
          <ac:chgData name="Alfred Smith" userId="3c60a3631c0db8ad" providerId="LiveId" clId="{B8645BF9-ABF3-4E32-8AB8-09CD9EC93117}" dt="2023-01-18T07:01:53.118" v="21"/>
          <ac:picMkLst>
            <pc:docMk/>
            <pc:sldMk cId="641208035" sldId="263"/>
            <ac:picMk id="6" creationId="{F1EB69FA-97FF-0FD8-3F9F-4F6683B7FC3C}"/>
          </ac:picMkLst>
        </pc:picChg>
      </pc:sldChg>
      <pc:sldChg chg="addSp delSp modSp mod modTransition modAnim">
        <pc:chgData name="Alfred Smith" userId="3c60a3631c0db8ad" providerId="LiveId" clId="{B8645BF9-ABF3-4E32-8AB8-09CD9EC93117}" dt="2023-01-18T07:04:10.775" v="42"/>
        <pc:sldMkLst>
          <pc:docMk/>
          <pc:sldMk cId="4044745628" sldId="264"/>
        </pc:sldMkLst>
        <pc:spChg chg="add mod">
          <ac:chgData name="Alfred Smith" userId="3c60a3631c0db8ad" providerId="LiveId" clId="{B8645BF9-ABF3-4E32-8AB8-09CD9EC93117}" dt="2023-01-18T07:04:10.775" v="42"/>
          <ac:spMkLst>
            <pc:docMk/>
            <pc:sldMk cId="4044745628" sldId="264"/>
            <ac:spMk id="2" creationId="{458138A9-09AB-BACB-7425-F585B2967B0B}"/>
          </ac:spMkLst>
        </pc:spChg>
        <pc:spChg chg="del">
          <ac:chgData name="Alfred Smith" userId="3c60a3631c0db8ad" providerId="LiveId" clId="{B8645BF9-ABF3-4E32-8AB8-09CD9EC93117}" dt="2023-01-18T07:02:04.045" v="25" actId="478"/>
          <ac:spMkLst>
            <pc:docMk/>
            <pc:sldMk cId="4044745628" sldId="264"/>
            <ac:spMk id="3" creationId="{A58184BD-88F1-BA02-40C1-D8403D0EEC0D}"/>
          </ac:spMkLst>
        </pc:spChg>
        <pc:picChg chg="del">
          <ac:chgData name="Alfred Smith" userId="3c60a3631c0db8ad" providerId="LiveId" clId="{B8645BF9-ABF3-4E32-8AB8-09CD9EC93117}" dt="2023-01-18T07:01:53.118" v="21"/>
          <ac:picMkLst>
            <pc:docMk/>
            <pc:sldMk cId="4044745628" sldId="264"/>
            <ac:picMk id="20" creationId="{01DC3952-8B85-3D66-8A0E-E70F822115A8}"/>
          </ac:picMkLst>
        </pc:picChg>
      </pc:sldChg>
      <pc:sldChg chg="addSp delSp modSp mod modTransition modAnim">
        <pc:chgData name="Alfred Smith" userId="3c60a3631c0db8ad" providerId="LiveId" clId="{B8645BF9-ABF3-4E32-8AB8-09CD9EC93117}" dt="2023-01-18T07:04:08.911" v="41"/>
        <pc:sldMkLst>
          <pc:docMk/>
          <pc:sldMk cId="978260341" sldId="265"/>
        </pc:sldMkLst>
        <pc:spChg chg="add mod">
          <ac:chgData name="Alfred Smith" userId="3c60a3631c0db8ad" providerId="LiveId" clId="{B8645BF9-ABF3-4E32-8AB8-09CD9EC93117}" dt="2023-01-18T07:04:08.911" v="41"/>
          <ac:spMkLst>
            <pc:docMk/>
            <pc:sldMk cId="978260341" sldId="265"/>
            <ac:spMk id="2" creationId="{77709307-E895-6061-88FC-403F6C738D65}"/>
          </ac:spMkLst>
        </pc:spChg>
        <pc:spChg chg="del">
          <ac:chgData name="Alfred Smith" userId="3c60a3631c0db8ad" providerId="LiveId" clId="{B8645BF9-ABF3-4E32-8AB8-09CD9EC93117}" dt="2023-01-18T07:02:05.620" v="26" actId="478"/>
          <ac:spMkLst>
            <pc:docMk/>
            <pc:sldMk cId="978260341" sldId="265"/>
            <ac:spMk id="3" creationId="{A58184BD-88F1-BA02-40C1-D8403D0EEC0D}"/>
          </ac:spMkLst>
        </pc:spChg>
        <pc:picChg chg="del">
          <ac:chgData name="Alfred Smith" userId="3c60a3631c0db8ad" providerId="LiveId" clId="{B8645BF9-ABF3-4E32-8AB8-09CD9EC93117}" dt="2023-01-18T07:01:53.118" v="21"/>
          <ac:picMkLst>
            <pc:docMk/>
            <pc:sldMk cId="978260341" sldId="265"/>
            <ac:picMk id="18" creationId="{577B16D2-A98F-36D1-6CE9-0244D186DA07}"/>
          </ac:picMkLst>
        </pc:picChg>
      </pc:sldChg>
      <pc:sldChg chg="addSp delSp modSp mod modTransition modAnim">
        <pc:chgData name="Alfred Smith" userId="3c60a3631c0db8ad" providerId="LiveId" clId="{B8645BF9-ABF3-4E32-8AB8-09CD9EC93117}" dt="2023-01-18T07:04:07.206" v="40"/>
        <pc:sldMkLst>
          <pc:docMk/>
          <pc:sldMk cId="3575870363" sldId="266"/>
        </pc:sldMkLst>
        <pc:spChg chg="add mod">
          <ac:chgData name="Alfred Smith" userId="3c60a3631c0db8ad" providerId="LiveId" clId="{B8645BF9-ABF3-4E32-8AB8-09CD9EC93117}" dt="2023-01-18T07:04:07.206" v="40"/>
          <ac:spMkLst>
            <pc:docMk/>
            <pc:sldMk cId="3575870363" sldId="266"/>
            <ac:spMk id="2" creationId="{7A13D821-46C3-49E1-6892-231A312AD019}"/>
          </ac:spMkLst>
        </pc:spChg>
        <pc:spChg chg="del">
          <ac:chgData name="Alfred Smith" userId="3c60a3631c0db8ad" providerId="LiveId" clId="{B8645BF9-ABF3-4E32-8AB8-09CD9EC93117}" dt="2023-01-18T07:02:09.125" v="27" actId="478"/>
          <ac:spMkLst>
            <pc:docMk/>
            <pc:sldMk cId="3575870363" sldId="266"/>
            <ac:spMk id="3" creationId="{A58184BD-88F1-BA02-40C1-D8403D0EEC0D}"/>
          </ac:spMkLst>
        </pc:spChg>
        <pc:picChg chg="del">
          <ac:chgData name="Alfred Smith" userId="3c60a3631c0db8ad" providerId="LiveId" clId="{B8645BF9-ABF3-4E32-8AB8-09CD9EC93117}" dt="2023-01-18T07:01:53.118" v="21"/>
          <ac:picMkLst>
            <pc:docMk/>
            <pc:sldMk cId="3575870363" sldId="266"/>
            <ac:picMk id="15" creationId="{00D89B6D-FD73-63F3-D6F3-58CFC5E6DFDC}"/>
          </ac:picMkLst>
        </pc:picChg>
      </pc:sldChg>
      <pc:sldChg chg="addSp delSp modSp mod modTransition modAnim">
        <pc:chgData name="Alfred Smith" userId="3c60a3631c0db8ad" providerId="LiveId" clId="{B8645BF9-ABF3-4E32-8AB8-09CD9EC93117}" dt="2023-01-18T07:04:05.248" v="39"/>
        <pc:sldMkLst>
          <pc:docMk/>
          <pc:sldMk cId="4017137865" sldId="267"/>
        </pc:sldMkLst>
        <pc:spChg chg="add mod">
          <ac:chgData name="Alfred Smith" userId="3c60a3631c0db8ad" providerId="LiveId" clId="{B8645BF9-ABF3-4E32-8AB8-09CD9EC93117}" dt="2023-01-18T07:04:05.248" v="39"/>
          <ac:spMkLst>
            <pc:docMk/>
            <pc:sldMk cId="4017137865" sldId="267"/>
            <ac:spMk id="2" creationId="{F786CB43-4A54-E7EB-934C-D117D33E279D}"/>
          </ac:spMkLst>
        </pc:spChg>
        <pc:spChg chg="del">
          <ac:chgData name="Alfred Smith" userId="3c60a3631c0db8ad" providerId="LiveId" clId="{B8645BF9-ABF3-4E32-8AB8-09CD9EC93117}" dt="2023-01-18T07:02:10.684" v="28" actId="478"/>
          <ac:spMkLst>
            <pc:docMk/>
            <pc:sldMk cId="4017137865" sldId="267"/>
            <ac:spMk id="3" creationId="{A58184BD-88F1-BA02-40C1-D8403D0EEC0D}"/>
          </ac:spMkLst>
        </pc:spChg>
        <pc:picChg chg="del">
          <ac:chgData name="Alfred Smith" userId="3c60a3631c0db8ad" providerId="LiveId" clId="{B8645BF9-ABF3-4E32-8AB8-09CD9EC93117}" dt="2023-01-18T07:01:53.118" v="21"/>
          <ac:picMkLst>
            <pc:docMk/>
            <pc:sldMk cId="4017137865" sldId="267"/>
            <ac:picMk id="15" creationId="{C5D5FD93-7E5C-93E7-60EB-38D4B08DD549}"/>
          </ac:picMkLst>
        </pc:picChg>
      </pc:sldChg>
      <pc:sldChg chg="addSp delSp modSp mod modTransition modAnim">
        <pc:chgData name="Alfred Smith" userId="3c60a3631c0db8ad" providerId="LiveId" clId="{B8645BF9-ABF3-4E32-8AB8-09CD9EC93117}" dt="2023-01-18T07:04:03.396" v="38"/>
        <pc:sldMkLst>
          <pc:docMk/>
          <pc:sldMk cId="3137811553" sldId="268"/>
        </pc:sldMkLst>
        <pc:spChg chg="add mod">
          <ac:chgData name="Alfred Smith" userId="3c60a3631c0db8ad" providerId="LiveId" clId="{B8645BF9-ABF3-4E32-8AB8-09CD9EC93117}" dt="2023-01-18T07:04:03.396" v="38"/>
          <ac:spMkLst>
            <pc:docMk/>
            <pc:sldMk cId="3137811553" sldId="268"/>
            <ac:spMk id="2" creationId="{66316534-95F6-1295-CD13-9ECCF5BA53FA}"/>
          </ac:spMkLst>
        </pc:spChg>
        <pc:spChg chg="del">
          <ac:chgData name="Alfred Smith" userId="3c60a3631c0db8ad" providerId="LiveId" clId="{B8645BF9-ABF3-4E32-8AB8-09CD9EC93117}" dt="2023-01-18T07:02:12.089" v="29" actId="478"/>
          <ac:spMkLst>
            <pc:docMk/>
            <pc:sldMk cId="3137811553" sldId="268"/>
            <ac:spMk id="3" creationId="{A58184BD-88F1-BA02-40C1-D8403D0EEC0D}"/>
          </ac:spMkLst>
        </pc:spChg>
        <pc:picChg chg="del">
          <ac:chgData name="Alfred Smith" userId="3c60a3631c0db8ad" providerId="LiveId" clId="{B8645BF9-ABF3-4E32-8AB8-09CD9EC93117}" dt="2023-01-18T07:01:53.118" v="21"/>
          <ac:picMkLst>
            <pc:docMk/>
            <pc:sldMk cId="3137811553" sldId="268"/>
            <ac:picMk id="10" creationId="{A3F0193D-7704-E928-F1C0-4B18DC9AD2BD}"/>
          </ac:picMkLst>
        </pc:picChg>
      </pc:sldChg>
      <pc:sldChg chg="addSp delSp modSp mod modTransition modAnim">
        <pc:chgData name="Alfred Smith" userId="3c60a3631c0db8ad" providerId="LiveId" clId="{B8645BF9-ABF3-4E32-8AB8-09CD9EC93117}" dt="2023-01-18T07:04:00.928" v="37"/>
        <pc:sldMkLst>
          <pc:docMk/>
          <pc:sldMk cId="100491716" sldId="269"/>
        </pc:sldMkLst>
        <pc:spChg chg="add mod">
          <ac:chgData name="Alfred Smith" userId="3c60a3631c0db8ad" providerId="LiveId" clId="{B8645BF9-ABF3-4E32-8AB8-09CD9EC93117}" dt="2023-01-18T07:04:00.928" v="37"/>
          <ac:spMkLst>
            <pc:docMk/>
            <pc:sldMk cId="100491716" sldId="269"/>
            <ac:spMk id="2" creationId="{3114A2F6-B608-BEDA-6108-8658F0323B5C}"/>
          </ac:spMkLst>
        </pc:spChg>
        <pc:spChg chg="del">
          <ac:chgData name="Alfred Smith" userId="3c60a3631c0db8ad" providerId="LiveId" clId="{B8645BF9-ABF3-4E32-8AB8-09CD9EC93117}" dt="2023-01-18T07:02:13.783" v="30" actId="478"/>
          <ac:spMkLst>
            <pc:docMk/>
            <pc:sldMk cId="100491716" sldId="269"/>
            <ac:spMk id="3" creationId="{A58184BD-88F1-BA02-40C1-D8403D0EEC0D}"/>
          </ac:spMkLst>
        </pc:spChg>
        <pc:picChg chg="del">
          <ac:chgData name="Alfred Smith" userId="3c60a3631c0db8ad" providerId="LiveId" clId="{B8645BF9-ABF3-4E32-8AB8-09CD9EC93117}" dt="2023-01-18T07:01:53.118" v="21"/>
          <ac:picMkLst>
            <pc:docMk/>
            <pc:sldMk cId="100491716" sldId="269"/>
            <ac:picMk id="6" creationId="{8E726386-9F44-96B3-E1FE-57DD62481209}"/>
          </ac:picMkLst>
        </pc:picChg>
      </pc:sldChg>
      <pc:sldChg chg="addSp delSp modSp mod modTransition">
        <pc:chgData name="Alfred Smith" userId="3c60a3631c0db8ad" providerId="LiveId" clId="{B8645BF9-ABF3-4E32-8AB8-09CD9EC93117}" dt="2023-01-18T07:01:53.118" v="21"/>
        <pc:sldMkLst>
          <pc:docMk/>
          <pc:sldMk cId="4120481681" sldId="270"/>
        </pc:sldMkLst>
        <pc:spChg chg="del">
          <ac:chgData name="Alfred Smith" userId="3c60a3631c0db8ad" providerId="LiveId" clId="{B8645BF9-ABF3-4E32-8AB8-09CD9EC93117}" dt="2023-01-18T07:00:11.612" v="5" actId="478"/>
          <ac:spMkLst>
            <pc:docMk/>
            <pc:sldMk cId="4120481681" sldId="270"/>
            <ac:spMk id="3" creationId="{404BD26E-CCC3-F7A4-AFCF-8A0B45FFFF36}"/>
          </ac:spMkLst>
        </pc:spChg>
        <pc:spChg chg="add mod">
          <ac:chgData name="Alfred Smith" userId="3c60a3631c0db8ad" providerId="LiveId" clId="{B8645BF9-ABF3-4E32-8AB8-09CD9EC93117}" dt="2023-01-18T07:00:12.463" v="6"/>
          <ac:spMkLst>
            <pc:docMk/>
            <pc:sldMk cId="4120481681" sldId="270"/>
            <ac:spMk id="4" creationId="{BED2FAB9-701C-E2DC-5954-D190C9BDFA06}"/>
          </ac:spMkLst>
        </pc:spChg>
      </pc:sldChg>
      <pc:sldChg chg="modSp mod modTransition">
        <pc:chgData name="Alfred Smith" userId="3c60a3631c0db8ad" providerId="LiveId" clId="{B8645BF9-ABF3-4E32-8AB8-09CD9EC93117}" dt="2023-01-18T07:01:53.118" v="21"/>
        <pc:sldMkLst>
          <pc:docMk/>
          <pc:sldMk cId="939110669" sldId="271"/>
        </pc:sldMkLst>
        <pc:spChg chg="mod">
          <ac:chgData name="Alfred Smith" userId="3c60a3631c0db8ad" providerId="LiveId" clId="{B8645BF9-ABF3-4E32-8AB8-09CD9EC93117}" dt="2023-01-18T07:00:27.635" v="7"/>
          <ac:spMkLst>
            <pc:docMk/>
            <pc:sldMk cId="939110669" sldId="271"/>
            <ac:spMk id="2" creationId="{EA981E75-F180-9306-7CA3-324C18AA364D}"/>
          </ac:spMkLst>
        </pc:spChg>
      </pc:sldChg>
      <pc:sldChg chg="modSp mod modTransition">
        <pc:chgData name="Alfred Smith" userId="3c60a3631c0db8ad" providerId="LiveId" clId="{B8645BF9-ABF3-4E32-8AB8-09CD9EC93117}" dt="2023-01-18T07:01:53.118" v="21"/>
        <pc:sldMkLst>
          <pc:docMk/>
          <pc:sldMk cId="4024569785" sldId="272"/>
        </pc:sldMkLst>
        <pc:spChg chg="mod">
          <ac:chgData name="Alfred Smith" userId="3c60a3631c0db8ad" providerId="LiveId" clId="{B8645BF9-ABF3-4E32-8AB8-09CD9EC93117}" dt="2023-01-18T07:00:31.379" v="8"/>
          <ac:spMkLst>
            <pc:docMk/>
            <pc:sldMk cId="4024569785" sldId="272"/>
            <ac:spMk id="2" creationId="{8A81D923-380E-0547-10BC-6B679D4A8310}"/>
          </ac:spMkLst>
        </pc:spChg>
      </pc:sldChg>
      <pc:sldChg chg="modSp mod modTransition">
        <pc:chgData name="Alfred Smith" userId="3c60a3631c0db8ad" providerId="LiveId" clId="{B8645BF9-ABF3-4E32-8AB8-09CD9EC93117}" dt="2023-01-18T07:01:53.118" v="21"/>
        <pc:sldMkLst>
          <pc:docMk/>
          <pc:sldMk cId="487179600" sldId="273"/>
        </pc:sldMkLst>
        <pc:spChg chg="mod">
          <ac:chgData name="Alfred Smith" userId="3c60a3631c0db8ad" providerId="LiveId" clId="{B8645BF9-ABF3-4E32-8AB8-09CD9EC93117}" dt="2023-01-18T07:00:34.882" v="9"/>
          <ac:spMkLst>
            <pc:docMk/>
            <pc:sldMk cId="487179600" sldId="273"/>
            <ac:spMk id="2" creationId="{4DCB41A5-01B2-9369-9AA2-D9BA0CD1279C}"/>
          </ac:spMkLst>
        </pc:spChg>
      </pc:sldChg>
      <pc:sldChg chg="modSp mod modTransition">
        <pc:chgData name="Alfred Smith" userId="3c60a3631c0db8ad" providerId="LiveId" clId="{B8645BF9-ABF3-4E32-8AB8-09CD9EC93117}" dt="2023-01-18T07:01:53.118" v="21"/>
        <pc:sldMkLst>
          <pc:docMk/>
          <pc:sldMk cId="2168401200" sldId="274"/>
        </pc:sldMkLst>
        <pc:spChg chg="mod">
          <ac:chgData name="Alfred Smith" userId="3c60a3631c0db8ad" providerId="LiveId" clId="{B8645BF9-ABF3-4E32-8AB8-09CD9EC93117}" dt="2023-01-18T07:00:38.736" v="10"/>
          <ac:spMkLst>
            <pc:docMk/>
            <pc:sldMk cId="2168401200" sldId="274"/>
            <ac:spMk id="2" creationId="{5DC00AF3-8387-DE44-AAEE-19B5CAF14822}"/>
          </ac:spMkLst>
        </pc:spChg>
      </pc:sldChg>
      <pc:sldChg chg="modSp mod modTransition">
        <pc:chgData name="Alfred Smith" userId="3c60a3631c0db8ad" providerId="LiveId" clId="{B8645BF9-ABF3-4E32-8AB8-09CD9EC93117}" dt="2023-01-18T07:01:53.118" v="21"/>
        <pc:sldMkLst>
          <pc:docMk/>
          <pc:sldMk cId="2996969115" sldId="275"/>
        </pc:sldMkLst>
        <pc:spChg chg="mod">
          <ac:chgData name="Alfred Smith" userId="3c60a3631c0db8ad" providerId="LiveId" clId="{B8645BF9-ABF3-4E32-8AB8-09CD9EC93117}" dt="2023-01-18T07:00:41.882" v="11"/>
          <ac:spMkLst>
            <pc:docMk/>
            <pc:sldMk cId="2996969115" sldId="275"/>
            <ac:spMk id="2" creationId="{EC3FD77F-C3B0-F2DE-BE81-4459B618F389}"/>
          </ac:spMkLst>
        </pc:spChg>
      </pc:sldChg>
      <pc:sldChg chg="modSp mod modTransition">
        <pc:chgData name="Alfred Smith" userId="3c60a3631c0db8ad" providerId="LiveId" clId="{B8645BF9-ABF3-4E32-8AB8-09CD9EC93117}" dt="2023-01-18T07:01:53.118" v="21"/>
        <pc:sldMkLst>
          <pc:docMk/>
          <pc:sldMk cId="2390376940" sldId="276"/>
        </pc:sldMkLst>
        <pc:spChg chg="mod">
          <ac:chgData name="Alfred Smith" userId="3c60a3631c0db8ad" providerId="LiveId" clId="{B8645BF9-ABF3-4E32-8AB8-09CD9EC93117}" dt="2023-01-18T07:00:44.948" v="12"/>
          <ac:spMkLst>
            <pc:docMk/>
            <pc:sldMk cId="2390376940" sldId="276"/>
            <ac:spMk id="2" creationId="{51798758-4EF3-D0C6-F332-8EAE8EC1CBE9}"/>
          </ac:spMkLst>
        </pc:spChg>
      </pc:sldChg>
      <pc:sldChg chg="modSp mod modTransition">
        <pc:chgData name="Alfred Smith" userId="3c60a3631c0db8ad" providerId="LiveId" clId="{B8645BF9-ABF3-4E32-8AB8-09CD9EC93117}" dt="2023-01-18T07:01:53.118" v="21"/>
        <pc:sldMkLst>
          <pc:docMk/>
          <pc:sldMk cId="4265919077" sldId="277"/>
        </pc:sldMkLst>
        <pc:spChg chg="mod">
          <ac:chgData name="Alfred Smith" userId="3c60a3631c0db8ad" providerId="LiveId" clId="{B8645BF9-ABF3-4E32-8AB8-09CD9EC93117}" dt="2023-01-18T07:00:48.031" v="13"/>
          <ac:spMkLst>
            <pc:docMk/>
            <pc:sldMk cId="4265919077" sldId="277"/>
            <ac:spMk id="2" creationId="{69E8A2FE-39F0-852F-F28F-0F1E0F13E94D}"/>
          </ac:spMkLst>
        </pc:spChg>
      </pc:sldChg>
      <pc:sldChg chg="modSp mod modTransition">
        <pc:chgData name="Alfred Smith" userId="3c60a3631c0db8ad" providerId="LiveId" clId="{B8645BF9-ABF3-4E32-8AB8-09CD9EC93117}" dt="2023-01-18T07:01:53.118" v="21"/>
        <pc:sldMkLst>
          <pc:docMk/>
          <pc:sldMk cId="210266664" sldId="278"/>
        </pc:sldMkLst>
        <pc:spChg chg="mod">
          <ac:chgData name="Alfred Smith" userId="3c60a3631c0db8ad" providerId="LiveId" clId="{B8645BF9-ABF3-4E32-8AB8-09CD9EC93117}" dt="2023-01-18T07:00:55.194" v="14"/>
          <ac:spMkLst>
            <pc:docMk/>
            <pc:sldMk cId="210266664" sldId="278"/>
            <ac:spMk id="2" creationId="{138225A9-B7A7-0C51-ECC3-5F22FD793FDC}"/>
          </ac:spMkLst>
        </pc:spChg>
      </pc:sldChg>
      <pc:sldChg chg="modSp mod modTransition">
        <pc:chgData name="Alfred Smith" userId="3c60a3631c0db8ad" providerId="LiveId" clId="{B8645BF9-ABF3-4E32-8AB8-09CD9EC93117}" dt="2023-01-18T07:01:53.118" v="21"/>
        <pc:sldMkLst>
          <pc:docMk/>
          <pc:sldMk cId="888433145" sldId="279"/>
        </pc:sldMkLst>
        <pc:spChg chg="mod">
          <ac:chgData name="Alfred Smith" userId="3c60a3631c0db8ad" providerId="LiveId" clId="{B8645BF9-ABF3-4E32-8AB8-09CD9EC93117}" dt="2023-01-18T07:00:59.341" v="15"/>
          <ac:spMkLst>
            <pc:docMk/>
            <pc:sldMk cId="888433145" sldId="279"/>
            <ac:spMk id="2" creationId="{ACE053E3-DCF3-A124-60F6-1B571C23140E}"/>
          </ac:spMkLst>
        </pc:spChg>
      </pc:sldChg>
      <pc:sldChg chg="modSp mod modTransition">
        <pc:chgData name="Alfred Smith" userId="3c60a3631c0db8ad" providerId="LiveId" clId="{B8645BF9-ABF3-4E32-8AB8-09CD9EC93117}" dt="2023-01-18T07:01:53.118" v="21"/>
        <pc:sldMkLst>
          <pc:docMk/>
          <pc:sldMk cId="791300187" sldId="280"/>
        </pc:sldMkLst>
        <pc:spChg chg="mod">
          <ac:chgData name="Alfred Smith" userId="3c60a3631c0db8ad" providerId="LiveId" clId="{B8645BF9-ABF3-4E32-8AB8-09CD9EC93117}" dt="2023-01-18T07:01:02.866" v="16"/>
          <ac:spMkLst>
            <pc:docMk/>
            <pc:sldMk cId="791300187" sldId="280"/>
            <ac:spMk id="2" creationId="{7E1CEF69-C717-C205-94D9-0BD89B2000E5}"/>
          </ac:spMkLst>
        </pc:spChg>
      </pc:sldChg>
      <pc:sldChg chg="addSp delSp modSp mod modTransition modAnim">
        <pc:chgData name="Alfred Smith" userId="3c60a3631c0db8ad" providerId="LiveId" clId="{B8645BF9-ABF3-4E32-8AB8-09CD9EC93117}" dt="2023-01-18T07:03:58.803" v="36"/>
        <pc:sldMkLst>
          <pc:docMk/>
          <pc:sldMk cId="1922139011" sldId="281"/>
        </pc:sldMkLst>
        <pc:spChg chg="add mod">
          <ac:chgData name="Alfred Smith" userId="3c60a3631c0db8ad" providerId="LiveId" clId="{B8645BF9-ABF3-4E32-8AB8-09CD9EC93117}" dt="2023-01-18T07:03:58.803" v="36"/>
          <ac:spMkLst>
            <pc:docMk/>
            <pc:sldMk cId="1922139011" sldId="281"/>
            <ac:spMk id="2" creationId="{9022FBA0-0FB3-DA3C-C457-7E026294C661}"/>
          </ac:spMkLst>
        </pc:spChg>
        <pc:spChg chg="del">
          <ac:chgData name="Alfred Smith" userId="3c60a3631c0db8ad" providerId="LiveId" clId="{B8645BF9-ABF3-4E32-8AB8-09CD9EC93117}" dt="2023-01-18T07:02:15.384" v="31" actId="478"/>
          <ac:spMkLst>
            <pc:docMk/>
            <pc:sldMk cId="1922139011" sldId="281"/>
            <ac:spMk id="3" creationId="{A58184BD-88F1-BA02-40C1-D8403D0EEC0D}"/>
          </ac:spMkLst>
        </pc:spChg>
        <pc:picChg chg="del">
          <ac:chgData name="Alfred Smith" userId="3c60a3631c0db8ad" providerId="LiveId" clId="{B8645BF9-ABF3-4E32-8AB8-09CD9EC93117}" dt="2023-01-18T07:01:53.118" v="21"/>
          <ac:picMkLst>
            <pc:docMk/>
            <pc:sldMk cId="1922139011" sldId="281"/>
            <ac:picMk id="10" creationId="{65085579-22D3-6E4E-7149-5942AA3A170D}"/>
          </ac:picMkLst>
        </pc:picChg>
      </pc:sldChg>
      <pc:sldChg chg="modSp mod modTransition">
        <pc:chgData name="Alfred Smith" userId="3c60a3631c0db8ad" providerId="LiveId" clId="{B8645BF9-ABF3-4E32-8AB8-09CD9EC93117}" dt="2023-01-18T07:01:53.118" v="21"/>
        <pc:sldMkLst>
          <pc:docMk/>
          <pc:sldMk cId="1126511635" sldId="282"/>
        </pc:sldMkLst>
        <pc:spChg chg="mod">
          <ac:chgData name="Alfred Smith" userId="3c60a3631c0db8ad" providerId="LiveId" clId="{B8645BF9-ABF3-4E32-8AB8-09CD9EC93117}" dt="2023-01-18T07:01:07.629" v="17"/>
          <ac:spMkLst>
            <pc:docMk/>
            <pc:sldMk cId="1126511635" sldId="282"/>
            <ac:spMk id="2" creationId="{9BBD0C64-6018-CDB5-FE0D-2FE8221D810D}"/>
          </ac:spMkLst>
        </pc:spChg>
      </pc:sldChg>
      <pc:sldChg chg="addSp delSp modSp mod modTransition modAnim">
        <pc:chgData name="Alfred Smith" userId="3c60a3631c0db8ad" providerId="LiveId" clId="{B8645BF9-ABF3-4E32-8AB8-09CD9EC93117}" dt="2023-01-18T07:03:56.808" v="35"/>
        <pc:sldMkLst>
          <pc:docMk/>
          <pc:sldMk cId="3166251957" sldId="283"/>
        </pc:sldMkLst>
        <pc:spChg chg="add mod">
          <ac:chgData name="Alfred Smith" userId="3c60a3631c0db8ad" providerId="LiveId" clId="{B8645BF9-ABF3-4E32-8AB8-09CD9EC93117}" dt="2023-01-18T07:03:56.808" v="35"/>
          <ac:spMkLst>
            <pc:docMk/>
            <pc:sldMk cId="3166251957" sldId="283"/>
            <ac:spMk id="2" creationId="{BA5DF083-887B-2869-A4AE-91C147205043}"/>
          </ac:spMkLst>
        </pc:spChg>
        <pc:spChg chg="del">
          <ac:chgData name="Alfred Smith" userId="3c60a3631c0db8ad" providerId="LiveId" clId="{B8645BF9-ABF3-4E32-8AB8-09CD9EC93117}" dt="2023-01-18T07:02:16.984" v="32" actId="478"/>
          <ac:spMkLst>
            <pc:docMk/>
            <pc:sldMk cId="3166251957" sldId="283"/>
            <ac:spMk id="3" creationId="{A58184BD-88F1-BA02-40C1-D8403D0EEC0D}"/>
          </ac:spMkLst>
        </pc:spChg>
        <pc:picChg chg="del">
          <ac:chgData name="Alfred Smith" userId="3c60a3631c0db8ad" providerId="LiveId" clId="{B8645BF9-ABF3-4E32-8AB8-09CD9EC93117}" dt="2023-01-18T07:01:53.118" v="21"/>
          <ac:picMkLst>
            <pc:docMk/>
            <pc:sldMk cId="3166251957" sldId="283"/>
            <ac:picMk id="6" creationId="{6A92BEA7-2C9E-C3DF-DBDC-FCA866AF0C2E}"/>
          </ac:picMkLst>
        </pc:picChg>
      </pc:sldChg>
      <pc:sldChg chg="modSp mod modTransition">
        <pc:chgData name="Alfred Smith" userId="3c60a3631c0db8ad" providerId="LiveId" clId="{B8645BF9-ABF3-4E32-8AB8-09CD9EC93117}" dt="2023-01-18T07:01:53.118" v="21"/>
        <pc:sldMkLst>
          <pc:docMk/>
          <pc:sldMk cId="3922583308" sldId="284"/>
        </pc:sldMkLst>
        <pc:spChg chg="mod">
          <ac:chgData name="Alfred Smith" userId="3c60a3631c0db8ad" providerId="LiveId" clId="{B8645BF9-ABF3-4E32-8AB8-09CD9EC93117}" dt="2023-01-18T07:01:15.697" v="19"/>
          <ac:spMkLst>
            <pc:docMk/>
            <pc:sldMk cId="3922583308" sldId="284"/>
            <ac:spMk id="3" creationId="{78F8DDF0-4187-57D5-4FE1-E3CCFCC8B003}"/>
          </ac:spMkLst>
        </pc:spChg>
      </pc:sldChg>
      <pc:sldChg chg="addSp delSp modSp mod modTransition modAnim">
        <pc:chgData name="Alfred Smith" userId="3c60a3631c0db8ad" providerId="LiveId" clId="{B8645BF9-ABF3-4E32-8AB8-09CD9EC93117}" dt="2023-01-18T07:03:54.157" v="34"/>
        <pc:sldMkLst>
          <pc:docMk/>
          <pc:sldMk cId="2948451516" sldId="285"/>
        </pc:sldMkLst>
        <pc:spChg chg="add mod">
          <ac:chgData name="Alfred Smith" userId="3c60a3631c0db8ad" providerId="LiveId" clId="{B8645BF9-ABF3-4E32-8AB8-09CD9EC93117}" dt="2023-01-18T07:03:54.157" v="34"/>
          <ac:spMkLst>
            <pc:docMk/>
            <pc:sldMk cId="2948451516" sldId="285"/>
            <ac:spMk id="2" creationId="{1FE26F2E-8B0F-054C-F0ED-93CA9623104A}"/>
          </ac:spMkLst>
        </pc:spChg>
        <pc:spChg chg="del">
          <ac:chgData name="Alfred Smith" userId="3c60a3631c0db8ad" providerId="LiveId" clId="{B8645BF9-ABF3-4E32-8AB8-09CD9EC93117}" dt="2023-01-18T07:02:18.769" v="33" actId="478"/>
          <ac:spMkLst>
            <pc:docMk/>
            <pc:sldMk cId="2948451516" sldId="285"/>
            <ac:spMk id="3" creationId="{A58184BD-88F1-BA02-40C1-D8403D0EEC0D}"/>
          </ac:spMkLst>
        </pc:spChg>
        <pc:picChg chg="del">
          <ac:chgData name="Alfred Smith" userId="3c60a3631c0db8ad" providerId="LiveId" clId="{B8645BF9-ABF3-4E32-8AB8-09CD9EC93117}" dt="2023-01-18T07:01:53.118" v="21"/>
          <ac:picMkLst>
            <pc:docMk/>
            <pc:sldMk cId="2948451516" sldId="285"/>
            <ac:picMk id="6" creationId="{DF286E5F-61D2-E527-B7A9-A07238A8D708}"/>
          </ac:picMkLst>
        </pc:picChg>
      </pc:sldChg>
      <pc:sldChg chg="modSp mod modTransition">
        <pc:chgData name="Alfred Smith" userId="3c60a3631c0db8ad" providerId="LiveId" clId="{B8645BF9-ABF3-4E32-8AB8-09CD9EC93117}" dt="2023-01-18T07:01:53.118" v="21"/>
        <pc:sldMkLst>
          <pc:docMk/>
          <pc:sldMk cId="1186232860" sldId="286"/>
        </pc:sldMkLst>
        <pc:spChg chg="mod">
          <ac:chgData name="Alfred Smith" userId="3c60a3631c0db8ad" providerId="LiveId" clId="{B8645BF9-ABF3-4E32-8AB8-09CD9EC93117}" dt="2023-01-18T07:01:11.799" v="18"/>
          <ac:spMkLst>
            <pc:docMk/>
            <pc:sldMk cId="1186232860" sldId="286"/>
            <ac:spMk id="2" creationId="{AE93155E-9B28-3D90-1495-A6C518B95079}"/>
          </ac:spMkLst>
        </pc:spChg>
      </pc:sldChg>
    </pc:docChg>
  </pc:docChgLst>
  <pc:docChgLst>
    <pc:chgData name="Leonie Smith" userId="fed1330f33f5650e" providerId="LiveId" clId="{0575239F-E744-406B-B8B7-EB42A169F641}"/>
    <pc:docChg chg="modSld">
      <pc:chgData name="Leonie Smith" userId="fed1330f33f5650e" providerId="LiveId" clId="{0575239F-E744-406B-B8B7-EB42A169F641}" dt="2024-03-12T04:51:33.334" v="113"/>
      <pc:docMkLst>
        <pc:docMk/>
      </pc:docMkLst>
      <pc:sldChg chg="addSp modSp">
        <pc:chgData name="Leonie Smith" userId="fed1330f33f5650e" providerId="LiveId" clId="{0575239F-E744-406B-B8B7-EB42A169F641}" dt="2024-03-12T04:22:11.697" v="0"/>
        <pc:sldMkLst>
          <pc:docMk/>
          <pc:sldMk cId="1499918570" sldId="257"/>
        </pc:sldMkLst>
        <pc:picChg chg="add mod">
          <ac:chgData name="Leonie Smith" userId="fed1330f33f5650e" providerId="LiveId" clId="{0575239F-E744-406B-B8B7-EB42A169F641}" dt="2024-03-12T04:22:11.697" v="0"/>
          <ac:picMkLst>
            <pc:docMk/>
            <pc:sldMk cId="1499918570" sldId="257"/>
            <ac:picMk id="6" creationId="{0FC5FD3F-791C-C93C-3F9F-70B8AE8F8272}"/>
          </ac:picMkLst>
        </pc:picChg>
      </pc:sldChg>
      <pc:sldChg chg="addSp modSp">
        <pc:chgData name="Leonie Smith" userId="fed1330f33f5650e" providerId="LiveId" clId="{0575239F-E744-406B-B8B7-EB42A169F641}" dt="2024-03-12T04:22:22.462" v="1"/>
        <pc:sldMkLst>
          <pc:docMk/>
          <pc:sldMk cId="454763615" sldId="259"/>
        </pc:sldMkLst>
        <pc:picChg chg="add mod">
          <ac:chgData name="Leonie Smith" userId="fed1330f33f5650e" providerId="LiveId" clId="{0575239F-E744-406B-B8B7-EB42A169F641}" dt="2024-03-12T04:22:22.462" v="1"/>
          <ac:picMkLst>
            <pc:docMk/>
            <pc:sldMk cId="454763615" sldId="259"/>
            <ac:picMk id="6" creationId="{79BEC096-A2A8-29EC-196B-7457B11C035C}"/>
          </ac:picMkLst>
        </pc:picChg>
      </pc:sldChg>
      <pc:sldChg chg="addSp delSp modSp mod modTransition modAnim">
        <pc:chgData name="Leonie Smith" userId="fed1330f33f5650e" providerId="LiveId" clId="{0575239F-E744-406B-B8B7-EB42A169F641}" dt="2024-03-12T04:24:33.726" v="11"/>
        <pc:sldMkLst>
          <pc:docMk/>
          <pc:sldMk cId="2346136586" sldId="260"/>
        </pc:sldMkLst>
        <pc:picChg chg="add del mod">
          <ac:chgData name="Leonie Smith" userId="fed1330f33f5650e" providerId="LiveId" clId="{0575239F-E744-406B-B8B7-EB42A169F641}" dt="2024-03-12T04:23:18.786" v="4"/>
          <ac:picMkLst>
            <pc:docMk/>
            <pc:sldMk cId="2346136586" sldId="260"/>
            <ac:picMk id="6" creationId="{4201F900-7E72-EED0-558E-89A4C2BBA95E}"/>
          </ac:picMkLst>
        </pc:picChg>
        <pc:picChg chg="add del mod ord">
          <ac:chgData name="Leonie Smith" userId="fed1330f33f5650e" providerId="LiveId" clId="{0575239F-E744-406B-B8B7-EB42A169F641}" dt="2024-03-12T04:23:29.470" v="5"/>
          <ac:picMkLst>
            <pc:docMk/>
            <pc:sldMk cId="2346136586" sldId="260"/>
            <ac:picMk id="9" creationId="{57698AF2-019F-7B3F-000C-804848FDDBB1}"/>
          </ac:picMkLst>
        </pc:picChg>
        <pc:picChg chg="add del mod">
          <ac:chgData name="Leonie Smith" userId="fed1330f33f5650e" providerId="LiveId" clId="{0575239F-E744-406B-B8B7-EB42A169F641}" dt="2024-03-12T04:23:34.112" v="7"/>
          <ac:picMkLst>
            <pc:docMk/>
            <pc:sldMk cId="2346136586" sldId="260"/>
            <ac:picMk id="10" creationId="{271E6452-2933-919F-FA43-B5F75041B871}"/>
          </ac:picMkLst>
        </pc:picChg>
        <pc:picChg chg="add del mod ord">
          <ac:chgData name="Leonie Smith" userId="fed1330f33f5650e" providerId="LiveId" clId="{0575239F-E744-406B-B8B7-EB42A169F641}" dt="2024-03-12T04:23:47.383" v="8"/>
          <ac:picMkLst>
            <pc:docMk/>
            <pc:sldMk cId="2346136586" sldId="260"/>
            <ac:picMk id="13" creationId="{9206F2BB-D592-DC3B-6D76-6DE8292B5941}"/>
          </ac:picMkLst>
        </pc:picChg>
        <pc:picChg chg="add del mod">
          <ac:chgData name="Leonie Smith" userId="fed1330f33f5650e" providerId="LiveId" clId="{0575239F-E744-406B-B8B7-EB42A169F641}" dt="2024-03-12T04:24:21.482" v="10"/>
          <ac:picMkLst>
            <pc:docMk/>
            <pc:sldMk cId="2346136586" sldId="260"/>
            <ac:picMk id="14" creationId="{4E863184-F870-0821-35DE-7EDC7D6C6772}"/>
          </ac:picMkLst>
        </pc:picChg>
        <pc:picChg chg="add del mod ord">
          <ac:chgData name="Leonie Smith" userId="fed1330f33f5650e" providerId="LiveId" clId="{0575239F-E744-406B-B8B7-EB42A169F641}" dt="2024-03-12T04:24:33.726" v="11"/>
          <ac:picMkLst>
            <pc:docMk/>
            <pc:sldMk cId="2346136586" sldId="260"/>
            <ac:picMk id="18" creationId="{01712F28-4B07-75BC-A561-F4D2C788E515}"/>
          </ac:picMkLst>
        </pc:picChg>
        <pc:picChg chg="add mod">
          <ac:chgData name="Leonie Smith" userId="fed1330f33f5650e" providerId="LiveId" clId="{0575239F-E744-406B-B8B7-EB42A169F641}" dt="2024-03-12T04:24:33.726" v="11"/>
          <ac:picMkLst>
            <pc:docMk/>
            <pc:sldMk cId="2346136586" sldId="260"/>
            <ac:picMk id="19" creationId="{967FAB5A-3BF4-4D4E-9CE1-70DC756AA4DC}"/>
          </ac:picMkLst>
        </pc:picChg>
      </pc:sldChg>
      <pc:sldChg chg="addSp delSp modSp mod modTransition modAnim">
        <pc:chgData name="Leonie Smith" userId="fed1330f33f5650e" providerId="LiveId" clId="{0575239F-E744-406B-B8B7-EB42A169F641}" dt="2024-03-12T04:26:27.769" v="24"/>
        <pc:sldMkLst>
          <pc:docMk/>
          <pc:sldMk cId="4037329247" sldId="261"/>
        </pc:sldMkLst>
        <pc:picChg chg="add del mod">
          <ac:chgData name="Leonie Smith" userId="fed1330f33f5650e" providerId="LiveId" clId="{0575239F-E744-406B-B8B7-EB42A169F641}" dt="2024-03-12T04:25:24.501" v="14"/>
          <ac:picMkLst>
            <pc:docMk/>
            <pc:sldMk cId="4037329247" sldId="261"/>
            <ac:picMk id="6" creationId="{5162B07D-9CC2-4172-B025-E6EBE5B752FC}"/>
          </ac:picMkLst>
        </pc:picChg>
        <pc:picChg chg="add del mod ord">
          <ac:chgData name="Leonie Smith" userId="fed1330f33f5650e" providerId="LiveId" clId="{0575239F-E744-406B-B8B7-EB42A169F641}" dt="2024-03-12T04:25:37.728" v="15"/>
          <ac:picMkLst>
            <pc:docMk/>
            <pc:sldMk cId="4037329247" sldId="261"/>
            <ac:picMk id="9" creationId="{F3585145-D1F1-BFC9-3A5B-BD02ED85276C}"/>
          </ac:picMkLst>
        </pc:picChg>
        <pc:picChg chg="add del mod">
          <ac:chgData name="Leonie Smith" userId="fed1330f33f5650e" providerId="LiveId" clId="{0575239F-E744-406B-B8B7-EB42A169F641}" dt="2024-03-12T04:25:39.335" v="17"/>
          <ac:picMkLst>
            <pc:docMk/>
            <pc:sldMk cId="4037329247" sldId="261"/>
            <ac:picMk id="10" creationId="{5E2E8BC1-4B52-90EE-B7EA-34EA971BC64A}"/>
          </ac:picMkLst>
        </pc:picChg>
        <pc:picChg chg="add del mod ord">
          <ac:chgData name="Leonie Smith" userId="fed1330f33f5650e" providerId="LiveId" clId="{0575239F-E744-406B-B8B7-EB42A169F641}" dt="2024-03-12T04:25:46.582" v="18"/>
          <ac:picMkLst>
            <pc:docMk/>
            <pc:sldMk cId="4037329247" sldId="261"/>
            <ac:picMk id="13" creationId="{91F6ADF1-646C-9C2A-7A6B-B78864B6DBF6}"/>
          </ac:picMkLst>
        </pc:picChg>
        <pc:picChg chg="add del mod">
          <ac:chgData name="Leonie Smith" userId="fed1330f33f5650e" providerId="LiveId" clId="{0575239F-E744-406B-B8B7-EB42A169F641}" dt="2024-03-12T04:25:48.043" v="20"/>
          <ac:picMkLst>
            <pc:docMk/>
            <pc:sldMk cId="4037329247" sldId="261"/>
            <ac:picMk id="14" creationId="{E119F0B0-9652-25C0-B124-7D3C21A6AFDD}"/>
          </ac:picMkLst>
        </pc:picChg>
        <pc:picChg chg="add del mod ord">
          <ac:chgData name="Leonie Smith" userId="fed1330f33f5650e" providerId="LiveId" clId="{0575239F-E744-406B-B8B7-EB42A169F641}" dt="2024-03-12T04:26:04.399" v="21"/>
          <ac:picMkLst>
            <pc:docMk/>
            <pc:sldMk cId="4037329247" sldId="261"/>
            <ac:picMk id="17" creationId="{60255112-18BC-8A5F-274A-93ED33C456B2}"/>
          </ac:picMkLst>
        </pc:picChg>
        <pc:picChg chg="add del mod">
          <ac:chgData name="Leonie Smith" userId="fed1330f33f5650e" providerId="LiveId" clId="{0575239F-E744-406B-B8B7-EB42A169F641}" dt="2024-03-12T04:26:11.872" v="23"/>
          <ac:picMkLst>
            <pc:docMk/>
            <pc:sldMk cId="4037329247" sldId="261"/>
            <ac:picMk id="18" creationId="{8FF1852D-7174-5A06-656E-B0D4C77690BB}"/>
          </ac:picMkLst>
        </pc:picChg>
        <pc:picChg chg="add del mod ord">
          <ac:chgData name="Leonie Smith" userId="fed1330f33f5650e" providerId="LiveId" clId="{0575239F-E744-406B-B8B7-EB42A169F641}" dt="2024-03-12T04:26:27.769" v="24"/>
          <ac:picMkLst>
            <pc:docMk/>
            <pc:sldMk cId="4037329247" sldId="261"/>
            <ac:picMk id="22" creationId="{8942ED68-2983-440B-D617-82F508FB6B26}"/>
          </ac:picMkLst>
        </pc:picChg>
        <pc:picChg chg="add mod">
          <ac:chgData name="Leonie Smith" userId="fed1330f33f5650e" providerId="LiveId" clId="{0575239F-E744-406B-B8B7-EB42A169F641}" dt="2024-03-12T04:26:27.769" v="24"/>
          <ac:picMkLst>
            <pc:docMk/>
            <pc:sldMk cId="4037329247" sldId="261"/>
            <ac:picMk id="23" creationId="{7F8CA2F7-C06C-A4F9-E3FE-F51EE352C47F}"/>
          </ac:picMkLst>
        </pc:picChg>
      </pc:sldChg>
      <pc:sldChg chg="addSp delSp modSp mod modTransition modAnim">
        <pc:chgData name="Leonie Smith" userId="fed1330f33f5650e" providerId="LiveId" clId="{0575239F-E744-406B-B8B7-EB42A169F641}" dt="2024-03-12T04:51:33.334" v="113"/>
        <pc:sldMkLst>
          <pc:docMk/>
          <pc:sldMk cId="1909638311" sldId="262"/>
        </pc:sldMkLst>
        <pc:picChg chg="add del mod">
          <ac:chgData name="Leonie Smith" userId="fed1330f33f5650e" providerId="LiveId" clId="{0575239F-E744-406B-B8B7-EB42A169F641}" dt="2024-03-12T04:27:09.511" v="27"/>
          <ac:picMkLst>
            <pc:docMk/>
            <pc:sldMk cId="1909638311" sldId="262"/>
            <ac:picMk id="6" creationId="{DDCCD653-C0AE-C0CE-738C-5E7A2B7782BD}"/>
          </ac:picMkLst>
        </pc:picChg>
        <pc:picChg chg="add del mod ord">
          <ac:chgData name="Leonie Smith" userId="fed1330f33f5650e" providerId="LiveId" clId="{0575239F-E744-406B-B8B7-EB42A169F641}" dt="2024-03-12T04:27:18.249" v="28"/>
          <ac:picMkLst>
            <pc:docMk/>
            <pc:sldMk cId="1909638311" sldId="262"/>
            <ac:picMk id="9" creationId="{CAD03DD9-DC4C-770F-2989-DA1DE784E825}"/>
          </ac:picMkLst>
        </pc:picChg>
        <pc:picChg chg="add del mod">
          <ac:chgData name="Leonie Smith" userId="fed1330f33f5650e" providerId="LiveId" clId="{0575239F-E744-406B-B8B7-EB42A169F641}" dt="2024-03-12T04:27:19.479" v="30"/>
          <ac:picMkLst>
            <pc:docMk/>
            <pc:sldMk cId="1909638311" sldId="262"/>
            <ac:picMk id="10" creationId="{5E60F720-9B66-4ED2-DE85-5C2A110E07ED}"/>
          </ac:picMkLst>
        </pc:picChg>
        <pc:picChg chg="add del mod ord">
          <ac:chgData name="Leonie Smith" userId="fed1330f33f5650e" providerId="LiveId" clId="{0575239F-E744-406B-B8B7-EB42A169F641}" dt="2024-03-12T04:27:26.859" v="31"/>
          <ac:picMkLst>
            <pc:docMk/>
            <pc:sldMk cId="1909638311" sldId="262"/>
            <ac:picMk id="13" creationId="{B5E08CD4-C4AD-4F13-2634-1D5418A2AB1A}"/>
          </ac:picMkLst>
        </pc:picChg>
        <pc:picChg chg="add del mod">
          <ac:chgData name="Leonie Smith" userId="fed1330f33f5650e" providerId="LiveId" clId="{0575239F-E744-406B-B8B7-EB42A169F641}" dt="2024-03-12T04:27:28.189" v="33"/>
          <ac:picMkLst>
            <pc:docMk/>
            <pc:sldMk cId="1909638311" sldId="262"/>
            <ac:picMk id="14" creationId="{DBBD8763-3F5F-EC2B-ED21-4AFB2DB9C97E}"/>
          </ac:picMkLst>
        </pc:picChg>
        <pc:picChg chg="add del mod ord">
          <ac:chgData name="Leonie Smith" userId="fed1330f33f5650e" providerId="LiveId" clId="{0575239F-E744-406B-B8B7-EB42A169F641}" dt="2024-03-12T04:27:48.678" v="34"/>
          <ac:picMkLst>
            <pc:docMk/>
            <pc:sldMk cId="1909638311" sldId="262"/>
            <ac:picMk id="17" creationId="{69EDF489-36A3-B5B0-74F0-339EFD22F1EB}"/>
          </ac:picMkLst>
        </pc:picChg>
        <pc:picChg chg="add del mod">
          <ac:chgData name="Leonie Smith" userId="fed1330f33f5650e" providerId="LiveId" clId="{0575239F-E744-406B-B8B7-EB42A169F641}" dt="2024-03-12T04:28:08.155" v="36"/>
          <ac:picMkLst>
            <pc:docMk/>
            <pc:sldMk cId="1909638311" sldId="262"/>
            <ac:picMk id="18" creationId="{3A990CAA-F05B-A908-6AC3-75E440588B4C}"/>
          </ac:picMkLst>
        </pc:picChg>
        <pc:picChg chg="add del mod ord">
          <ac:chgData name="Leonie Smith" userId="fed1330f33f5650e" providerId="LiveId" clId="{0575239F-E744-406B-B8B7-EB42A169F641}" dt="2024-03-12T04:28:28.901" v="37"/>
          <ac:picMkLst>
            <pc:docMk/>
            <pc:sldMk cId="1909638311" sldId="262"/>
            <ac:picMk id="22" creationId="{E8029134-CF0F-7689-8401-1C8364694F82}"/>
          </ac:picMkLst>
        </pc:picChg>
        <pc:picChg chg="add del mod">
          <ac:chgData name="Leonie Smith" userId="fed1330f33f5650e" providerId="LiveId" clId="{0575239F-E744-406B-B8B7-EB42A169F641}" dt="2024-03-12T04:28:50.549" v="39"/>
          <ac:picMkLst>
            <pc:docMk/>
            <pc:sldMk cId="1909638311" sldId="262"/>
            <ac:picMk id="23" creationId="{3B5F8C2C-B6B5-6E04-2B60-36FCDDC620EB}"/>
          </ac:picMkLst>
        </pc:picChg>
        <pc:picChg chg="add del mod ord">
          <ac:chgData name="Leonie Smith" userId="fed1330f33f5650e" providerId="LiveId" clId="{0575239F-E744-406B-B8B7-EB42A169F641}" dt="2024-03-12T04:29:11.601" v="40"/>
          <ac:picMkLst>
            <pc:docMk/>
            <pc:sldMk cId="1909638311" sldId="262"/>
            <ac:picMk id="28" creationId="{27CC12CA-B3CE-BE9F-B7AA-75E7599C5E48}"/>
          </ac:picMkLst>
        </pc:picChg>
        <pc:picChg chg="add del mod">
          <ac:chgData name="Leonie Smith" userId="fed1330f33f5650e" providerId="LiveId" clId="{0575239F-E744-406B-B8B7-EB42A169F641}" dt="2024-03-12T04:49:27.475" v="97"/>
          <ac:picMkLst>
            <pc:docMk/>
            <pc:sldMk cId="1909638311" sldId="262"/>
            <ac:picMk id="29" creationId="{8C5BCFDB-88CA-674D-9520-5EF8BAE4EE3E}"/>
          </ac:picMkLst>
        </pc:picChg>
        <pc:picChg chg="add del mod ord">
          <ac:chgData name="Leonie Smith" userId="fed1330f33f5650e" providerId="LiveId" clId="{0575239F-E744-406B-B8B7-EB42A169F641}" dt="2024-03-12T04:49:36.297" v="98"/>
          <ac:picMkLst>
            <pc:docMk/>
            <pc:sldMk cId="1909638311" sldId="262"/>
            <ac:picMk id="34" creationId="{A984B14F-73B2-0C14-6346-F4E8D1FD14E8}"/>
          </ac:picMkLst>
        </pc:picChg>
        <pc:picChg chg="add del mod">
          <ac:chgData name="Leonie Smith" userId="fed1330f33f5650e" providerId="LiveId" clId="{0575239F-E744-406B-B8B7-EB42A169F641}" dt="2024-03-12T04:49:37.578" v="100"/>
          <ac:picMkLst>
            <pc:docMk/>
            <pc:sldMk cId="1909638311" sldId="262"/>
            <ac:picMk id="35" creationId="{FE8110BD-FEBC-1C1D-6026-43578225277A}"/>
          </ac:picMkLst>
        </pc:picChg>
        <pc:picChg chg="add del mod ord">
          <ac:chgData name="Leonie Smith" userId="fed1330f33f5650e" providerId="LiveId" clId="{0575239F-E744-406B-B8B7-EB42A169F641}" dt="2024-03-12T04:49:58.921" v="101"/>
          <ac:picMkLst>
            <pc:docMk/>
            <pc:sldMk cId="1909638311" sldId="262"/>
            <ac:picMk id="38" creationId="{1C7461BF-370E-1846-8F16-781DF7BE3C56}"/>
          </ac:picMkLst>
        </pc:picChg>
        <pc:picChg chg="add del mod">
          <ac:chgData name="Leonie Smith" userId="fed1330f33f5650e" providerId="LiveId" clId="{0575239F-E744-406B-B8B7-EB42A169F641}" dt="2024-03-12T04:50:08.653" v="103"/>
          <ac:picMkLst>
            <pc:docMk/>
            <pc:sldMk cId="1909638311" sldId="262"/>
            <ac:picMk id="39" creationId="{BB011CA6-5137-2E15-B995-7679BDF8A5C3}"/>
          </ac:picMkLst>
        </pc:picChg>
        <pc:picChg chg="add del mod ord">
          <ac:chgData name="Leonie Smith" userId="fed1330f33f5650e" providerId="LiveId" clId="{0575239F-E744-406B-B8B7-EB42A169F641}" dt="2024-03-12T04:50:17.897" v="104"/>
          <ac:picMkLst>
            <pc:docMk/>
            <pc:sldMk cId="1909638311" sldId="262"/>
            <ac:picMk id="43" creationId="{FBC56BBE-3E81-600D-3AA1-90658ED2F942}"/>
          </ac:picMkLst>
        </pc:picChg>
        <pc:picChg chg="add del mod">
          <ac:chgData name="Leonie Smith" userId="fed1330f33f5650e" providerId="LiveId" clId="{0575239F-E744-406B-B8B7-EB42A169F641}" dt="2024-03-12T04:50:18.921" v="106"/>
          <ac:picMkLst>
            <pc:docMk/>
            <pc:sldMk cId="1909638311" sldId="262"/>
            <ac:picMk id="44" creationId="{1AA3E9F1-3FF5-D5BA-D70E-C2771D8B5087}"/>
          </ac:picMkLst>
        </pc:picChg>
        <pc:picChg chg="add del mod ord">
          <ac:chgData name="Leonie Smith" userId="fed1330f33f5650e" providerId="LiveId" clId="{0575239F-E744-406B-B8B7-EB42A169F641}" dt="2024-03-12T04:50:39.634" v="107"/>
          <ac:picMkLst>
            <pc:docMk/>
            <pc:sldMk cId="1909638311" sldId="262"/>
            <ac:picMk id="47" creationId="{CB158E71-F3D4-52A9-5DEA-222F446C2348}"/>
          </ac:picMkLst>
        </pc:picChg>
        <pc:picChg chg="add del mod">
          <ac:chgData name="Leonie Smith" userId="fed1330f33f5650e" providerId="LiveId" clId="{0575239F-E744-406B-B8B7-EB42A169F641}" dt="2024-03-12T04:51:00.610" v="109"/>
          <ac:picMkLst>
            <pc:docMk/>
            <pc:sldMk cId="1909638311" sldId="262"/>
            <ac:picMk id="48" creationId="{FC9A47F3-43D7-C0AE-6794-DD677E7E39B7}"/>
          </ac:picMkLst>
        </pc:picChg>
        <pc:picChg chg="add del mod ord">
          <ac:chgData name="Leonie Smith" userId="fed1330f33f5650e" providerId="LiveId" clId="{0575239F-E744-406B-B8B7-EB42A169F641}" dt="2024-03-12T04:51:10.529" v="110"/>
          <ac:picMkLst>
            <pc:docMk/>
            <pc:sldMk cId="1909638311" sldId="262"/>
            <ac:picMk id="53" creationId="{0F028D02-BE1A-77D4-24D2-9B2B5BF2B601}"/>
          </ac:picMkLst>
        </pc:picChg>
        <pc:picChg chg="add del mod">
          <ac:chgData name="Leonie Smith" userId="fed1330f33f5650e" providerId="LiveId" clId="{0575239F-E744-406B-B8B7-EB42A169F641}" dt="2024-03-12T04:51:11.930" v="112"/>
          <ac:picMkLst>
            <pc:docMk/>
            <pc:sldMk cId="1909638311" sldId="262"/>
            <ac:picMk id="54" creationId="{AF7741E4-36D4-0806-5029-82504342B5C9}"/>
          </ac:picMkLst>
        </pc:picChg>
        <pc:picChg chg="add del mod ord">
          <ac:chgData name="Leonie Smith" userId="fed1330f33f5650e" providerId="LiveId" clId="{0575239F-E744-406B-B8B7-EB42A169F641}" dt="2024-03-12T04:51:33.334" v="113"/>
          <ac:picMkLst>
            <pc:docMk/>
            <pc:sldMk cId="1909638311" sldId="262"/>
            <ac:picMk id="57" creationId="{959E32A7-2F47-1593-40DE-C3C9325667EC}"/>
          </ac:picMkLst>
        </pc:picChg>
        <pc:picChg chg="add mod">
          <ac:chgData name="Leonie Smith" userId="fed1330f33f5650e" providerId="LiveId" clId="{0575239F-E744-406B-B8B7-EB42A169F641}" dt="2024-03-12T04:51:33.334" v="113"/>
          <ac:picMkLst>
            <pc:docMk/>
            <pc:sldMk cId="1909638311" sldId="262"/>
            <ac:picMk id="58" creationId="{28CFD810-EFA7-F8B2-F726-D7DCCA049814}"/>
          </ac:picMkLst>
        </pc:picChg>
      </pc:sldChg>
      <pc:sldChg chg="addSp delSp modSp mod modTransition modAnim">
        <pc:chgData name="Leonie Smith" userId="fed1330f33f5650e" providerId="LiveId" clId="{0575239F-E744-406B-B8B7-EB42A169F641}" dt="2024-03-12T04:31:08.680" v="44"/>
        <pc:sldMkLst>
          <pc:docMk/>
          <pc:sldMk cId="641208035" sldId="263"/>
        </pc:sldMkLst>
        <pc:picChg chg="add del mod">
          <ac:chgData name="Leonie Smith" userId="fed1330f33f5650e" providerId="LiveId" clId="{0575239F-E744-406B-B8B7-EB42A169F641}" dt="2024-03-12T04:30:53.948" v="43"/>
          <ac:picMkLst>
            <pc:docMk/>
            <pc:sldMk cId="641208035" sldId="263"/>
            <ac:picMk id="6" creationId="{7BB970E9-5E21-2EF3-0654-EBDAC1ADEB77}"/>
          </ac:picMkLst>
        </pc:picChg>
        <pc:picChg chg="add del mod ord">
          <ac:chgData name="Leonie Smith" userId="fed1330f33f5650e" providerId="LiveId" clId="{0575239F-E744-406B-B8B7-EB42A169F641}" dt="2024-03-12T04:31:08.680" v="44"/>
          <ac:picMkLst>
            <pc:docMk/>
            <pc:sldMk cId="641208035" sldId="263"/>
            <ac:picMk id="11" creationId="{F5B60656-68BC-94EC-E3AD-A5FBED329A9E}"/>
          </ac:picMkLst>
        </pc:picChg>
        <pc:picChg chg="add mod">
          <ac:chgData name="Leonie Smith" userId="fed1330f33f5650e" providerId="LiveId" clId="{0575239F-E744-406B-B8B7-EB42A169F641}" dt="2024-03-12T04:31:08.680" v="44"/>
          <ac:picMkLst>
            <pc:docMk/>
            <pc:sldMk cId="641208035" sldId="263"/>
            <ac:picMk id="12" creationId="{7912E106-BFB0-0CF6-A21B-75DC24CBE3ED}"/>
          </ac:picMkLst>
        </pc:picChg>
      </pc:sldChg>
      <pc:sldChg chg="addSp delSp modSp mod modTransition modAnim">
        <pc:chgData name="Leonie Smith" userId="fed1330f33f5650e" providerId="LiveId" clId="{0575239F-E744-406B-B8B7-EB42A169F641}" dt="2024-03-12T04:32:17.644" v="48"/>
        <pc:sldMkLst>
          <pc:docMk/>
          <pc:sldMk cId="4044745628" sldId="264"/>
        </pc:sldMkLst>
        <pc:picChg chg="add del mod">
          <ac:chgData name="Leonie Smith" userId="fed1330f33f5650e" providerId="LiveId" clId="{0575239F-E744-406B-B8B7-EB42A169F641}" dt="2024-03-12T04:32:04.648" v="47"/>
          <ac:picMkLst>
            <pc:docMk/>
            <pc:sldMk cId="4044745628" sldId="264"/>
            <ac:picMk id="6" creationId="{C34249D6-687F-A2D4-49E3-419A2FDA0118}"/>
          </ac:picMkLst>
        </pc:picChg>
        <pc:picChg chg="add del mod ord">
          <ac:chgData name="Leonie Smith" userId="fed1330f33f5650e" providerId="LiveId" clId="{0575239F-E744-406B-B8B7-EB42A169F641}" dt="2024-03-12T04:32:17.644" v="48"/>
          <ac:picMkLst>
            <pc:docMk/>
            <pc:sldMk cId="4044745628" sldId="264"/>
            <ac:picMk id="10" creationId="{54F20475-1E60-0AEF-D91E-11483664F7E7}"/>
          </ac:picMkLst>
        </pc:picChg>
        <pc:picChg chg="add mod">
          <ac:chgData name="Leonie Smith" userId="fed1330f33f5650e" providerId="LiveId" clId="{0575239F-E744-406B-B8B7-EB42A169F641}" dt="2024-03-12T04:32:17.644" v="48"/>
          <ac:picMkLst>
            <pc:docMk/>
            <pc:sldMk cId="4044745628" sldId="264"/>
            <ac:picMk id="11" creationId="{49ADD05F-8B85-2C65-14AD-1220B6E15A0A}"/>
          </ac:picMkLst>
        </pc:picChg>
      </pc:sldChg>
      <pc:sldChg chg="addSp delSp modSp mod modTransition modAnim">
        <pc:chgData name="Leonie Smith" userId="fed1330f33f5650e" providerId="LiveId" clId="{0575239F-E744-406B-B8B7-EB42A169F641}" dt="2024-03-12T04:33:41.526" v="64"/>
        <pc:sldMkLst>
          <pc:docMk/>
          <pc:sldMk cId="978260341" sldId="265"/>
        </pc:sldMkLst>
        <pc:picChg chg="add del mod">
          <ac:chgData name="Leonie Smith" userId="fed1330f33f5650e" providerId="LiveId" clId="{0575239F-E744-406B-B8B7-EB42A169F641}" dt="2024-03-12T04:32:50.434" v="51"/>
          <ac:picMkLst>
            <pc:docMk/>
            <pc:sldMk cId="978260341" sldId="265"/>
            <ac:picMk id="6" creationId="{9C2C43B5-CCF1-CA74-0A26-D615F1A9B57A}"/>
          </ac:picMkLst>
        </pc:picChg>
        <pc:picChg chg="add del mod ord">
          <ac:chgData name="Leonie Smith" userId="fed1330f33f5650e" providerId="LiveId" clId="{0575239F-E744-406B-B8B7-EB42A169F641}" dt="2024-03-12T04:32:55.841" v="52"/>
          <ac:picMkLst>
            <pc:docMk/>
            <pc:sldMk cId="978260341" sldId="265"/>
            <ac:picMk id="9" creationId="{48574B24-127E-EF9D-E423-190133021C67}"/>
          </ac:picMkLst>
        </pc:picChg>
        <pc:picChg chg="add del mod">
          <ac:chgData name="Leonie Smith" userId="fed1330f33f5650e" providerId="LiveId" clId="{0575239F-E744-406B-B8B7-EB42A169F641}" dt="2024-03-12T04:32:56.911" v="54"/>
          <ac:picMkLst>
            <pc:docMk/>
            <pc:sldMk cId="978260341" sldId="265"/>
            <ac:picMk id="10" creationId="{63F919BD-083F-E299-FABA-F8AA22BB4D43}"/>
          </ac:picMkLst>
        </pc:picChg>
        <pc:picChg chg="add del mod ord">
          <ac:chgData name="Leonie Smith" userId="fed1330f33f5650e" providerId="LiveId" clId="{0575239F-E744-406B-B8B7-EB42A169F641}" dt="2024-03-12T04:33:10.180" v="55"/>
          <ac:picMkLst>
            <pc:docMk/>
            <pc:sldMk cId="978260341" sldId="265"/>
            <ac:picMk id="13" creationId="{EEAB96C1-9E51-99EE-7D22-C7E90DC31113}"/>
          </ac:picMkLst>
        </pc:picChg>
        <pc:picChg chg="add del mod">
          <ac:chgData name="Leonie Smith" userId="fed1330f33f5650e" providerId="LiveId" clId="{0575239F-E744-406B-B8B7-EB42A169F641}" dt="2024-03-12T04:33:11.313" v="57"/>
          <ac:picMkLst>
            <pc:docMk/>
            <pc:sldMk cId="978260341" sldId="265"/>
            <ac:picMk id="14" creationId="{B4C3C348-187B-6A33-5A53-59B96F9CA06C}"/>
          </ac:picMkLst>
        </pc:picChg>
        <pc:picChg chg="add del mod ord">
          <ac:chgData name="Leonie Smith" userId="fed1330f33f5650e" providerId="LiveId" clId="{0575239F-E744-406B-B8B7-EB42A169F641}" dt="2024-03-12T04:33:18.527" v="58"/>
          <ac:picMkLst>
            <pc:docMk/>
            <pc:sldMk cId="978260341" sldId="265"/>
            <ac:picMk id="17" creationId="{9F079352-C50B-8D99-465C-9996E4272709}"/>
          </ac:picMkLst>
        </pc:picChg>
        <pc:picChg chg="add del mod">
          <ac:chgData name="Leonie Smith" userId="fed1330f33f5650e" providerId="LiveId" clId="{0575239F-E744-406B-B8B7-EB42A169F641}" dt="2024-03-12T04:33:19.720" v="60"/>
          <ac:picMkLst>
            <pc:docMk/>
            <pc:sldMk cId="978260341" sldId="265"/>
            <ac:picMk id="18" creationId="{5F054717-1060-AEF3-592B-3BE9FB8C086E}"/>
          </ac:picMkLst>
        </pc:picChg>
        <pc:picChg chg="add del mod ord">
          <ac:chgData name="Leonie Smith" userId="fed1330f33f5650e" providerId="LiveId" clId="{0575239F-E744-406B-B8B7-EB42A169F641}" dt="2024-03-12T04:33:24.432" v="61"/>
          <ac:picMkLst>
            <pc:docMk/>
            <pc:sldMk cId="978260341" sldId="265"/>
            <ac:picMk id="21" creationId="{499FBB00-36E5-7848-DE6F-228796CB8AFA}"/>
          </ac:picMkLst>
        </pc:picChg>
        <pc:picChg chg="add del mod">
          <ac:chgData name="Leonie Smith" userId="fed1330f33f5650e" providerId="LiveId" clId="{0575239F-E744-406B-B8B7-EB42A169F641}" dt="2024-03-12T04:33:25.547" v="63"/>
          <ac:picMkLst>
            <pc:docMk/>
            <pc:sldMk cId="978260341" sldId="265"/>
            <ac:picMk id="22" creationId="{8C10B0C7-7085-17DD-DB34-EC0A6AF13253}"/>
          </ac:picMkLst>
        </pc:picChg>
        <pc:picChg chg="add del mod ord">
          <ac:chgData name="Leonie Smith" userId="fed1330f33f5650e" providerId="LiveId" clId="{0575239F-E744-406B-B8B7-EB42A169F641}" dt="2024-03-12T04:33:41.526" v="64"/>
          <ac:picMkLst>
            <pc:docMk/>
            <pc:sldMk cId="978260341" sldId="265"/>
            <ac:picMk id="25" creationId="{167803EC-55B1-1223-CF5B-E17A7AFF2698}"/>
          </ac:picMkLst>
        </pc:picChg>
        <pc:picChg chg="add mod">
          <ac:chgData name="Leonie Smith" userId="fed1330f33f5650e" providerId="LiveId" clId="{0575239F-E744-406B-B8B7-EB42A169F641}" dt="2024-03-12T04:33:41.526" v="64"/>
          <ac:picMkLst>
            <pc:docMk/>
            <pc:sldMk cId="978260341" sldId="265"/>
            <ac:picMk id="26" creationId="{1E7E7E3D-A587-3AF3-692A-98554C6071AE}"/>
          </ac:picMkLst>
        </pc:picChg>
      </pc:sldChg>
      <pc:sldChg chg="addSp delSp modSp mod modTransition modAnim">
        <pc:chgData name="Leonie Smith" userId="fed1330f33f5650e" providerId="LiveId" clId="{0575239F-E744-406B-B8B7-EB42A169F641}" dt="2024-03-12T04:42:36.506" v="77"/>
        <pc:sldMkLst>
          <pc:docMk/>
          <pc:sldMk cId="3575870363" sldId="266"/>
        </pc:sldMkLst>
        <pc:picChg chg="add del mod">
          <ac:chgData name="Leonie Smith" userId="fed1330f33f5650e" providerId="LiveId" clId="{0575239F-E744-406B-B8B7-EB42A169F641}" dt="2024-03-12T04:40:38.005" v="67"/>
          <ac:picMkLst>
            <pc:docMk/>
            <pc:sldMk cId="3575870363" sldId="266"/>
            <ac:picMk id="6" creationId="{6419BB7F-AACA-651B-6BD4-4B8D088AE30E}"/>
          </ac:picMkLst>
        </pc:picChg>
        <pc:picChg chg="add del mod ord">
          <ac:chgData name="Leonie Smith" userId="fed1330f33f5650e" providerId="LiveId" clId="{0575239F-E744-406B-B8B7-EB42A169F641}" dt="2024-03-12T04:40:42.132" v="68"/>
          <ac:picMkLst>
            <pc:docMk/>
            <pc:sldMk cId="3575870363" sldId="266"/>
            <ac:picMk id="10" creationId="{2C2C7F16-00E3-53FA-021B-E4D13FC14CA9}"/>
          </ac:picMkLst>
        </pc:picChg>
        <pc:picChg chg="add del mod">
          <ac:chgData name="Leonie Smith" userId="fed1330f33f5650e" providerId="LiveId" clId="{0575239F-E744-406B-B8B7-EB42A169F641}" dt="2024-03-12T04:40:43.797" v="70"/>
          <ac:picMkLst>
            <pc:docMk/>
            <pc:sldMk cId="3575870363" sldId="266"/>
            <ac:picMk id="11" creationId="{2A8DDE0C-A169-9FBF-2383-A3C9F621E07C}"/>
          </ac:picMkLst>
        </pc:picChg>
        <pc:picChg chg="add del mod ord">
          <ac:chgData name="Leonie Smith" userId="fed1330f33f5650e" providerId="LiveId" clId="{0575239F-E744-406B-B8B7-EB42A169F641}" dt="2024-03-12T04:41:04.736" v="71"/>
          <ac:picMkLst>
            <pc:docMk/>
            <pc:sldMk cId="3575870363" sldId="266"/>
            <ac:picMk id="14" creationId="{475A3A54-2694-9D86-DE40-840326B58178}"/>
          </ac:picMkLst>
        </pc:picChg>
        <pc:picChg chg="add del mod">
          <ac:chgData name="Leonie Smith" userId="fed1330f33f5650e" providerId="LiveId" clId="{0575239F-E744-406B-B8B7-EB42A169F641}" dt="2024-03-12T04:41:41.974" v="73"/>
          <ac:picMkLst>
            <pc:docMk/>
            <pc:sldMk cId="3575870363" sldId="266"/>
            <ac:picMk id="15" creationId="{E4989906-E1B0-E870-C1C0-187F82DF0138}"/>
          </ac:picMkLst>
        </pc:picChg>
        <pc:picChg chg="add del mod ord">
          <ac:chgData name="Leonie Smith" userId="fed1330f33f5650e" providerId="LiveId" clId="{0575239F-E744-406B-B8B7-EB42A169F641}" dt="2024-03-12T04:42:02.545" v="74"/>
          <ac:picMkLst>
            <pc:docMk/>
            <pc:sldMk cId="3575870363" sldId="266"/>
            <ac:picMk id="20" creationId="{7C2CF011-E3B3-2CED-AB28-3398DB3D2A88}"/>
          </ac:picMkLst>
        </pc:picChg>
        <pc:picChg chg="add del mod">
          <ac:chgData name="Leonie Smith" userId="fed1330f33f5650e" providerId="LiveId" clId="{0575239F-E744-406B-B8B7-EB42A169F641}" dt="2024-03-12T04:42:16.436" v="76"/>
          <ac:picMkLst>
            <pc:docMk/>
            <pc:sldMk cId="3575870363" sldId="266"/>
            <ac:picMk id="21" creationId="{F85A2A09-6692-D2F8-B4E3-C94670C8FBEE}"/>
          </ac:picMkLst>
        </pc:picChg>
        <pc:picChg chg="add del mod ord">
          <ac:chgData name="Leonie Smith" userId="fed1330f33f5650e" providerId="LiveId" clId="{0575239F-E744-406B-B8B7-EB42A169F641}" dt="2024-03-12T04:42:36.506" v="77"/>
          <ac:picMkLst>
            <pc:docMk/>
            <pc:sldMk cId="3575870363" sldId="266"/>
            <ac:picMk id="25" creationId="{87CA7D19-C4A9-6E1A-AB5A-5B883AB63075}"/>
          </ac:picMkLst>
        </pc:picChg>
        <pc:picChg chg="add mod">
          <ac:chgData name="Leonie Smith" userId="fed1330f33f5650e" providerId="LiveId" clId="{0575239F-E744-406B-B8B7-EB42A169F641}" dt="2024-03-12T04:42:36.506" v="77"/>
          <ac:picMkLst>
            <pc:docMk/>
            <pc:sldMk cId="3575870363" sldId="266"/>
            <ac:picMk id="26" creationId="{160CF9F9-D62E-CE9C-48C3-B7AF6B1BC259}"/>
          </ac:picMkLst>
        </pc:picChg>
      </pc:sldChg>
      <pc:sldChg chg="addSp delSp modSp mod modTransition modAnim">
        <pc:chgData name="Leonie Smith" userId="fed1330f33f5650e" providerId="LiveId" clId="{0575239F-E744-406B-B8B7-EB42A169F641}" dt="2024-03-12T04:43:59.360" v="84"/>
        <pc:sldMkLst>
          <pc:docMk/>
          <pc:sldMk cId="4017137865" sldId="267"/>
        </pc:sldMkLst>
        <pc:picChg chg="add del mod">
          <ac:chgData name="Leonie Smith" userId="fed1330f33f5650e" providerId="LiveId" clId="{0575239F-E744-406B-B8B7-EB42A169F641}" dt="2024-03-12T04:43:29.795" v="80"/>
          <ac:picMkLst>
            <pc:docMk/>
            <pc:sldMk cId="4017137865" sldId="267"/>
            <ac:picMk id="6" creationId="{733F2B62-E42F-40C6-C6B7-BECA90253F29}"/>
          </ac:picMkLst>
        </pc:picChg>
        <pc:picChg chg="add del mod ord">
          <ac:chgData name="Leonie Smith" userId="fed1330f33f5650e" providerId="LiveId" clId="{0575239F-E744-406B-B8B7-EB42A169F641}" dt="2024-03-12T04:43:41.685" v="81"/>
          <ac:picMkLst>
            <pc:docMk/>
            <pc:sldMk cId="4017137865" sldId="267"/>
            <ac:picMk id="9" creationId="{37A90799-FE1C-7FE0-50DB-C132126148F0}"/>
          </ac:picMkLst>
        </pc:picChg>
        <pc:picChg chg="add del mod">
          <ac:chgData name="Leonie Smith" userId="fed1330f33f5650e" providerId="LiveId" clId="{0575239F-E744-406B-B8B7-EB42A169F641}" dt="2024-03-12T04:43:45.267" v="83"/>
          <ac:picMkLst>
            <pc:docMk/>
            <pc:sldMk cId="4017137865" sldId="267"/>
            <ac:picMk id="10" creationId="{239E619D-F94C-24E7-BCFD-A3EB6F8A258A}"/>
          </ac:picMkLst>
        </pc:picChg>
        <pc:picChg chg="add del mod ord">
          <ac:chgData name="Leonie Smith" userId="fed1330f33f5650e" providerId="LiveId" clId="{0575239F-E744-406B-B8B7-EB42A169F641}" dt="2024-03-12T04:43:59.360" v="84"/>
          <ac:picMkLst>
            <pc:docMk/>
            <pc:sldMk cId="4017137865" sldId="267"/>
            <ac:picMk id="13" creationId="{080F8045-5C46-D0E9-C9E9-DD8165F68454}"/>
          </ac:picMkLst>
        </pc:picChg>
        <pc:picChg chg="add mod">
          <ac:chgData name="Leonie Smith" userId="fed1330f33f5650e" providerId="LiveId" clId="{0575239F-E744-406B-B8B7-EB42A169F641}" dt="2024-03-12T04:43:59.360" v="84"/>
          <ac:picMkLst>
            <pc:docMk/>
            <pc:sldMk cId="4017137865" sldId="267"/>
            <ac:picMk id="14" creationId="{F2045297-1CBF-18C4-626A-1830D89CCD34}"/>
          </ac:picMkLst>
        </pc:picChg>
      </pc:sldChg>
      <pc:sldChg chg="addSp delSp modSp mod modTransition modAnim">
        <pc:chgData name="Leonie Smith" userId="fed1330f33f5650e" providerId="LiveId" clId="{0575239F-E744-406B-B8B7-EB42A169F641}" dt="2024-03-12T04:44:57.075" v="88"/>
        <pc:sldMkLst>
          <pc:docMk/>
          <pc:sldMk cId="3137811553" sldId="268"/>
        </pc:sldMkLst>
        <pc:picChg chg="add del mod">
          <ac:chgData name="Leonie Smith" userId="fed1330f33f5650e" providerId="LiveId" clId="{0575239F-E744-406B-B8B7-EB42A169F641}" dt="2024-03-12T04:44:38.681" v="87"/>
          <ac:picMkLst>
            <pc:docMk/>
            <pc:sldMk cId="3137811553" sldId="268"/>
            <ac:picMk id="6" creationId="{2C29D422-C317-A5B7-0BF4-E3C3C4D42EE4}"/>
          </ac:picMkLst>
        </pc:picChg>
        <pc:picChg chg="add del mod ord">
          <ac:chgData name="Leonie Smith" userId="fed1330f33f5650e" providerId="LiveId" clId="{0575239F-E744-406B-B8B7-EB42A169F641}" dt="2024-03-12T04:44:57.075" v="88"/>
          <ac:picMkLst>
            <pc:docMk/>
            <pc:sldMk cId="3137811553" sldId="268"/>
            <ac:picMk id="9" creationId="{0B688DF4-626C-9520-6A19-6BC85A049B2A}"/>
          </ac:picMkLst>
        </pc:picChg>
        <pc:picChg chg="add mod">
          <ac:chgData name="Leonie Smith" userId="fed1330f33f5650e" providerId="LiveId" clId="{0575239F-E744-406B-B8B7-EB42A169F641}" dt="2024-03-12T04:44:57.075" v="88"/>
          <ac:picMkLst>
            <pc:docMk/>
            <pc:sldMk cId="3137811553" sldId="268"/>
            <ac:picMk id="10" creationId="{091E7036-3A45-C9D8-D4DE-F20F96E0F656}"/>
          </ac:picMkLst>
        </pc:picChg>
      </pc:sldChg>
      <pc:sldChg chg="addSp modSp">
        <pc:chgData name="Leonie Smith" userId="fed1330f33f5650e" providerId="LiveId" clId="{0575239F-E744-406B-B8B7-EB42A169F641}" dt="2024-03-12T04:45:57.835" v="89"/>
        <pc:sldMkLst>
          <pc:docMk/>
          <pc:sldMk cId="100491716" sldId="269"/>
        </pc:sldMkLst>
        <pc:picChg chg="add mod">
          <ac:chgData name="Leonie Smith" userId="fed1330f33f5650e" providerId="LiveId" clId="{0575239F-E744-406B-B8B7-EB42A169F641}" dt="2024-03-12T04:45:57.835" v="89"/>
          <ac:picMkLst>
            <pc:docMk/>
            <pc:sldMk cId="100491716" sldId="269"/>
            <ac:picMk id="6" creationId="{05772EB9-6895-6051-1F8E-DF5BF26305C9}"/>
          </ac:picMkLst>
        </pc:picChg>
      </pc:sldChg>
      <pc:sldChg chg="addSp modSp">
        <pc:chgData name="Leonie Smith" userId="fed1330f33f5650e" providerId="LiveId" clId="{0575239F-E744-406B-B8B7-EB42A169F641}" dt="2024-03-12T04:46:59.820" v="90"/>
        <pc:sldMkLst>
          <pc:docMk/>
          <pc:sldMk cId="1922139011" sldId="281"/>
        </pc:sldMkLst>
        <pc:picChg chg="add mod">
          <ac:chgData name="Leonie Smith" userId="fed1330f33f5650e" providerId="LiveId" clId="{0575239F-E744-406B-B8B7-EB42A169F641}" dt="2024-03-12T04:46:59.820" v="90"/>
          <ac:picMkLst>
            <pc:docMk/>
            <pc:sldMk cId="1922139011" sldId="281"/>
            <ac:picMk id="6" creationId="{C3CC110C-E597-DA6A-DB99-93234989CD87}"/>
          </ac:picMkLst>
        </pc:picChg>
      </pc:sldChg>
      <pc:sldChg chg="addSp modSp">
        <pc:chgData name="Leonie Smith" userId="fed1330f33f5650e" providerId="LiveId" clId="{0575239F-E744-406B-B8B7-EB42A169F641}" dt="2024-03-12T04:47:34.481" v="91"/>
        <pc:sldMkLst>
          <pc:docMk/>
          <pc:sldMk cId="3166251957" sldId="283"/>
        </pc:sldMkLst>
        <pc:picChg chg="add mod">
          <ac:chgData name="Leonie Smith" userId="fed1330f33f5650e" providerId="LiveId" clId="{0575239F-E744-406B-B8B7-EB42A169F641}" dt="2024-03-12T04:47:34.481" v="91"/>
          <ac:picMkLst>
            <pc:docMk/>
            <pc:sldMk cId="3166251957" sldId="283"/>
            <ac:picMk id="6" creationId="{2685DE2B-0248-FF28-CB95-312627D2C169}"/>
          </ac:picMkLst>
        </pc:picChg>
      </pc:sldChg>
      <pc:sldChg chg="addSp delSp modSp mod modTransition modAnim">
        <pc:chgData name="Leonie Smith" userId="fed1330f33f5650e" providerId="LiveId" clId="{0575239F-E744-406B-B8B7-EB42A169F641}" dt="2024-03-12T04:48:24.500" v="95"/>
        <pc:sldMkLst>
          <pc:docMk/>
          <pc:sldMk cId="2948451516" sldId="285"/>
        </pc:sldMkLst>
        <pc:picChg chg="add del mod">
          <ac:chgData name="Leonie Smith" userId="fed1330f33f5650e" providerId="LiveId" clId="{0575239F-E744-406B-B8B7-EB42A169F641}" dt="2024-03-12T04:48:13.567" v="94"/>
          <ac:picMkLst>
            <pc:docMk/>
            <pc:sldMk cId="2948451516" sldId="285"/>
            <ac:picMk id="6" creationId="{A7BF182D-F0E8-245E-61DF-48D047F97472}"/>
          </ac:picMkLst>
        </pc:picChg>
        <pc:picChg chg="add del mod ord">
          <ac:chgData name="Leonie Smith" userId="fed1330f33f5650e" providerId="LiveId" clId="{0575239F-E744-406B-B8B7-EB42A169F641}" dt="2024-03-12T04:48:24.500" v="95"/>
          <ac:picMkLst>
            <pc:docMk/>
            <pc:sldMk cId="2948451516" sldId="285"/>
            <ac:picMk id="11" creationId="{F6204113-22DD-CD8A-0ADB-7DC8B03129F3}"/>
          </ac:picMkLst>
        </pc:picChg>
        <pc:picChg chg="add mod">
          <ac:chgData name="Leonie Smith" userId="fed1330f33f5650e" providerId="LiveId" clId="{0575239F-E744-406B-B8B7-EB42A169F641}" dt="2024-03-12T04:48:24.500" v="95"/>
          <ac:picMkLst>
            <pc:docMk/>
            <pc:sldMk cId="2948451516" sldId="285"/>
            <ac:picMk id="12" creationId="{BA12E807-22AE-1A92-A516-D595824C3B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a:bodyPr>
          <a:lstStyle/>
          <a:p>
            <a:pPr algn="l">
              <a:lnSpc>
                <a:spcPct val="107000"/>
              </a:lnSpc>
              <a:spcBef>
                <a:spcPts val="0"/>
              </a:spcBef>
              <a:spcAft>
                <a:spcPts val="800"/>
              </a:spcAft>
            </a:pP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16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6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1600" kern="100" dirty="0">
              <a:latin typeface="Aptos"/>
              <a:ea typeface="Aptos"/>
              <a:cs typeface="Arial" panose="020B0604020202020204" pitchFamily="34" charset="0"/>
            </a:endParaRPr>
          </a:p>
          <a:p>
            <a:pPr algn="l">
              <a:lnSpc>
                <a:spcPct val="107000"/>
              </a:lnSpc>
              <a:spcBef>
                <a:spcPts val="0"/>
              </a:spcBef>
              <a:spcAft>
                <a:spcPts val="800"/>
              </a:spcAft>
            </a:pP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6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6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600" kern="100" dirty="0">
              <a:latin typeface="Aptos"/>
              <a:ea typeface="Aptos"/>
              <a:cs typeface="Arial" panose="020B0604020202020204" pitchFamily="34" charset="0"/>
            </a:endParaRPr>
          </a:p>
          <a:p>
            <a:pPr algn="l">
              <a:lnSpc>
                <a:spcPct val="107000"/>
              </a:lnSpc>
              <a:spcBef>
                <a:spcPts val="0"/>
              </a:spcBef>
              <a:spcAft>
                <a:spcPts val="800"/>
              </a:spcAft>
            </a:pP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1600" kern="100" dirty="0">
              <a:latin typeface="Aptos"/>
              <a:ea typeface="Aptos"/>
              <a:cs typeface="Arial" panose="020B0604020202020204" pitchFamily="34" charset="0"/>
            </a:endParaRPr>
          </a:p>
          <a:p>
            <a:pPr algn="l">
              <a:lnSpc>
                <a:spcPct val="107000"/>
              </a:lnSpc>
              <a:spcBef>
                <a:spcPts val="0"/>
              </a:spcBef>
              <a:spcAft>
                <a:spcPts val="800"/>
              </a:spcAft>
            </a:pP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6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16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16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6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1600" kern="100" dirty="0">
              <a:latin typeface="Aptos"/>
              <a:ea typeface="Aptos"/>
              <a:cs typeface="Arial" panose="020B0604020202020204" pitchFamily="34" charset="0"/>
            </a:endParaRPr>
          </a:p>
          <a:p>
            <a:pPr algn="l">
              <a:lnSpc>
                <a:spcPct val="107000"/>
              </a:lnSpc>
              <a:spcBef>
                <a:spcPts val="0"/>
              </a:spcBef>
              <a:spcAft>
                <a:spcPts val="800"/>
              </a:spcAft>
            </a:pPr>
            <a:r>
              <a:rPr lang="en-IN" sz="16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1600" kern="100" dirty="0">
              <a:latin typeface="Aptos"/>
              <a:ea typeface="Aptos"/>
              <a:cs typeface="Arial" panose="020B0604020202020204" pitchFamily="34" charset="0"/>
            </a:endParaRPr>
          </a:p>
          <a:p>
            <a:pPr algn="l">
              <a:spcBef>
                <a:spcPts val="0"/>
              </a:spcBef>
            </a:pPr>
            <a:r>
              <a:rPr lang="en-US" sz="16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6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16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16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16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16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0FC5FD3F-791C-C93C-3F9F-70B8AE8F827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831"/>
    </mc:Choice>
    <mc:Fallback xmlns="">
      <p:transition spd="slow" advTm="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B153CF-2DD8-E342-3BE5-0FF1B22264FF}"/>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EAADECF-546D-04D3-F38C-CCE86C2E4E76}"/>
              </a:ext>
            </a:extLst>
          </p:cNvPr>
          <p:cNvSpPr txBox="1"/>
          <p:nvPr/>
        </p:nvSpPr>
        <p:spPr>
          <a:xfrm>
            <a:off x="298155"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3</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Early in the morning, Jesus stood on the shore, but the disciples did not recognize that it was Jesus.</a:t>
            </a:r>
            <a:endParaRPr lang="en-IN" sz="3600" dirty="0"/>
          </a:p>
        </p:txBody>
      </p:sp>
      <p:sp>
        <p:nvSpPr>
          <p:cNvPr id="3" name="TextBox 2">
            <a:extLst>
              <a:ext uri="{FF2B5EF4-FFF2-40B4-BE49-F238E27FC236}">
                <a16:creationId xmlns:a16="http://schemas.microsoft.com/office/drawing/2014/main" id="{563568B5-1007-841B-D72C-19DD9613BBD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121212"/>
                </a:solidFill>
                <a:effectLst/>
                <a:latin typeface="Inter" panose="020B0502030000000004" pitchFamily="34" charset="0"/>
              </a:rPr>
              <a:t>भोर होते ही यीशु किनारे पर खड़ा हुआ; फिर भी चेलों ने न पहचाना कि यह यीशु है।</a:t>
            </a:r>
            <a:endParaRPr lang="en-IN" sz="3600" dirty="0"/>
          </a:p>
        </p:txBody>
      </p:sp>
      <p:pic>
        <p:nvPicPr>
          <p:cNvPr id="12" name="Audio 11">
            <a:hlinkClick r:id="" action="ppaction://media"/>
            <a:extLst>
              <a:ext uri="{FF2B5EF4-FFF2-40B4-BE49-F238E27FC236}">
                <a16:creationId xmlns:a16="http://schemas.microsoft.com/office/drawing/2014/main" id="{7912E106-BFB0-0CF6-A21B-75DC24CBE3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405"/>
    </mc:Choice>
    <mc:Fallback xmlns="">
      <p:transition spd="slow" advTm="11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7B1D5CC-5BAE-4EC4-2FEA-3D7DB478FAE0}"/>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767C3B8-F82F-ED16-B89E-DE308DF0DD71}"/>
              </a:ext>
            </a:extLst>
          </p:cNvPr>
          <p:cNvSpPr txBox="1"/>
          <p:nvPr/>
        </p:nvSpPr>
        <p:spPr>
          <a:xfrm>
            <a:off x="298155"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4</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So He called out to them, “Children, do you have any fish?”</a:t>
            </a:r>
          </a:p>
          <a:p>
            <a:pPr algn="l"/>
            <a:r>
              <a:rPr lang="en-US" sz="4000" b="0" i="0">
                <a:solidFill>
                  <a:srgbClr val="121212"/>
                </a:solidFill>
                <a:effectLst/>
                <a:latin typeface="Inter" panose="020B0502030000000004" pitchFamily="34" charset="0"/>
              </a:rPr>
              <a:t>“No,” they answered.</a:t>
            </a:r>
          </a:p>
        </p:txBody>
      </p:sp>
      <p:sp>
        <p:nvSpPr>
          <p:cNvPr id="3" name="TextBox 2">
            <a:extLst>
              <a:ext uri="{FF2B5EF4-FFF2-40B4-BE49-F238E27FC236}">
                <a16:creationId xmlns:a16="http://schemas.microsoft.com/office/drawing/2014/main" id="{F9620423-3F79-B83C-70E7-E1FD837EE511}"/>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तब यीशु ने उनसे कहा, “हे बालकों, क्या तुम्हारे पास कुछ खाने को है?” उन्होंने उत्तर दिया, “नहीं।”</a:t>
            </a:r>
          </a:p>
        </p:txBody>
      </p:sp>
      <p:pic>
        <p:nvPicPr>
          <p:cNvPr id="11" name="Audio 10">
            <a:hlinkClick r:id="" action="ppaction://media"/>
            <a:extLst>
              <a:ext uri="{FF2B5EF4-FFF2-40B4-BE49-F238E27FC236}">
                <a16:creationId xmlns:a16="http://schemas.microsoft.com/office/drawing/2014/main" id="{49ADD05F-8B85-2C65-14AD-1220B6E15A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713"/>
    </mc:Choice>
    <mc:Fallback xmlns="">
      <p:transition spd="slow" advTm="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FFBBD-7640-B279-DCC8-5A6C60A7D997}"/>
              </a:ext>
            </a:extLst>
          </p:cNvPr>
          <p:cNvPicPr>
            <a:picLocks noChangeAspect="1"/>
          </p:cNvPicPr>
          <p:nvPr/>
        </p:nvPicPr>
        <p:blipFill>
          <a:blip r:embed="rId2"/>
          <a:stretch>
            <a:fillRect/>
          </a:stretch>
        </p:blipFill>
        <p:spPr>
          <a:xfrm>
            <a:off x="-1" y="0"/>
            <a:ext cx="12375931" cy="6858000"/>
          </a:xfrm>
          <a:prstGeom prst="rect">
            <a:avLst/>
          </a:prstGeom>
        </p:spPr>
      </p:pic>
      <p:sp>
        <p:nvSpPr>
          <p:cNvPr id="4" name="TextBox 3">
            <a:extLst>
              <a:ext uri="{FF2B5EF4-FFF2-40B4-BE49-F238E27FC236}">
                <a16:creationId xmlns:a16="http://schemas.microsoft.com/office/drawing/2014/main" id="{8B2CE4E1-46F3-AB46-0620-C8051957F970}"/>
              </a:ext>
            </a:extLst>
          </p:cNvPr>
          <p:cNvSpPr txBox="1"/>
          <p:nvPr/>
        </p:nvSpPr>
        <p:spPr>
          <a:xfrm>
            <a:off x="298155"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5</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6</a:t>
            </a:r>
            <a:r>
              <a:rPr lang="en-US" sz="3200" b="0" i="0">
                <a:solidFill>
                  <a:srgbClr val="121212"/>
                </a:solidFill>
                <a:effectLst/>
                <a:latin typeface="Inter" panose="020B0502030000000004" pitchFamily="34" charset="0"/>
              </a:rPr>
              <a:t>He told them, “Cast the net on the right side of the boat, and you will find some.” So they cast it there, and they were unable to haul it in because of the great number of fish.</a:t>
            </a:r>
            <a:endParaRPr lang="en-US" sz="3200" b="0" i="0" dirty="0">
              <a:solidFill>
                <a:srgbClr val="121212"/>
              </a:solidFill>
              <a:effectLst/>
              <a:latin typeface="ArialMT"/>
            </a:endParaRPr>
          </a:p>
        </p:txBody>
      </p:sp>
      <p:sp>
        <p:nvSpPr>
          <p:cNvPr id="3" name="TextBox 2">
            <a:extLst>
              <a:ext uri="{FF2B5EF4-FFF2-40B4-BE49-F238E27FC236}">
                <a16:creationId xmlns:a16="http://schemas.microsoft.com/office/drawing/2014/main" id="{EC819740-CD71-6A1D-A442-817CAE5A9A1E}"/>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6</a:t>
            </a:r>
            <a:r>
              <a:rPr lang="hi-IN" sz="3600" b="0" i="0">
                <a:solidFill>
                  <a:srgbClr val="121212"/>
                </a:solidFill>
                <a:effectLst/>
                <a:latin typeface="Inter" panose="020B0502030000000004" pitchFamily="34" charset="0"/>
              </a:rPr>
              <a:t>उसने उनसे कहा, “नाव की दाहिनी ओर जाल डालो, तो पाओगे।” तब उन्होंने जाल डाला, और अब मछलियों की बहुतायत के कारण उसे खींच न सके।</a:t>
            </a:r>
            <a:endParaRPr lang="en-IN" sz="3600" dirty="0"/>
          </a:p>
        </p:txBody>
      </p:sp>
      <p:pic>
        <p:nvPicPr>
          <p:cNvPr id="26" name="Audio 25">
            <a:hlinkClick r:id="" action="ppaction://media"/>
            <a:extLst>
              <a:ext uri="{FF2B5EF4-FFF2-40B4-BE49-F238E27FC236}">
                <a16:creationId xmlns:a16="http://schemas.microsoft.com/office/drawing/2014/main" id="{1E7E7E3D-A587-3AF3-692A-98554C6071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670"/>
    </mc:Choice>
    <mc:Fallback xmlns="">
      <p:transition spd="slow" advTm="1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C500C0-230A-1C74-F3A9-B70D4726BAB1}"/>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599C7AD-0031-3ECA-6676-334020970853}"/>
              </a:ext>
            </a:extLst>
          </p:cNvPr>
          <p:cNvSpPr txBox="1"/>
          <p:nvPr/>
        </p:nvSpPr>
        <p:spPr>
          <a:xfrm>
            <a:off x="298155"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6</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Then the disciple whom Jesus loved said to Peter, “It is the Lord!” As soon as Simon Peter heard that it was the Lord, he put on his outer garment (for he had removed it) and jumped into the sea.</a:t>
            </a:r>
            <a:endParaRPr lang="en-US" sz="3600" b="0" i="0" dirty="0">
              <a:solidFill>
                <a:srgbClr val="121212"/>
              </a:solidFill>
              <a:effectLst/>
              <a:latin typeface="ArialMT"/>
            </a:endParaRPr>
          </a:p>
        </p:txBody>
      </p:sp>
      <p:sp>
        <p:nvSpPr>
          <p:cNvPr id="3" name="TextBox 2">
            <a:extLst>
              <a:ext uri="{FF2B5EF4-FFF2-40B4-BE49-F238E27FC236}">
                <a16:creationId xmlns:a16="http://schemas.microsoft.com/office/drawing/2014/main" id="{A48EE2A2-AC63-DD16-68F6-4665E3B84D9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121212"/>
                </a:solidFill>
                <a:effectLst/>
                <a:latin typeface="Inter" panose="020B0502030000000004" pitchFamily="34" charset="0"/>
              </a:rPr>
              <a:t>इसलिए उस चेले ने जिससे यीशु प्रेम रखता था पतरस से कहा, “यह तो प्रभु है</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शमौन पतरस ने यह सुनकर कि प्रभु है, कमर में अंगरखा कस लिया, क्योंकि वह नंगा था, और झील में कूद पड़ा।</a:t>
            </a:r>
            <a:endParaRPr lang="en-IN" sz="3600" dirty="0"/>
          </a:p>
        </p:txBody>
      </p:sp>
      <p:pic>
        <p:nvPicPr>
          <p:cNvPr id="26" name="Audio 25">
            <a:hlinkClick r:id="" action="ppaction://media"/>
            <a:extLst>
              <a:ext uri="{FF2B5EF4-FFF2-40B4-BE49-F238E27FC236}">
                <a16:creationId xmlns:a16="http://schemas.microsoft.com/office/drawing/2014/main" id="{160CF9F9-D62E-CE9C-48C3-B7AF6B1BC2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765"/>
    </mc:Choice>
    <mc:Fallback xmlns="">
      <p:transition spd="slow" advTm="16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0E48C4-B79C-65E8-7B88-62AF77434B8F}"/>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EEDF51A-C1B7-A2C8-1C19-596F9A32D6C4}"/>
              </a:ext>
            </a:extLst>
          </p:cNvPr>
          <p:cNvSpPr txBox="1"/>
          <p:nvPr/>
        </p:nvSpPr>
        <p:spPr>
          <a:xfrm>
            <a:off x="298155"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7</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The other disciples came ashore in the boat. They dragged in the net full of fish, for they were not far from land, only about a hundred yards.</a:t>
            </a:r>
            <a:endParaRPr lang="en-IN" sz="3600" dirty="0"/>
          </a:p>
        </p:txBody>
      </p:sp>
      <p:sp>
        <p:nvSpPr>
          <p:cNvPr id="3" name="TextBox 2">
            <a:extLst>
              <a:ext uri="{FF2B5EF4-FFF2-40B4-BE49-F238E27FC236}">
                <a16:creationId xmlns:a16="http://schemas.microsoft.com/office/drawing/2014/main" id="{D20F889E-D58A-0EE7-AC50-8FDC26E187D7}"/>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8</a:t>
            </a:r>
            <a:r>
              <a:rPr lang="hi-IN" sz="3600" b="0" i="0">
                <a:solidFill>
                  <a:srgbClr val="121212"/>
                </a:solidFill>
                <a:effectLst/>
                <a:latin typeface="Inter" panose="020B0502030000000004" pitchFamily="34" charset="0"/>
              </a:rPr>
              <a:t>परन्तु और चेले डोंगी पर मछलियों से भरा हुआ जाल खींचते हुए आए, क्योंकि वे किनारे से अधिक दूर नहीं, कोई दो सौ हाथ पर थे।</a:t>
            </a:r>
            <a:endParaRPr lang="en-IN" sz="3600" dirty="0"/>
          </a:p>
        </p:txBody>
      </p:sp>
      <p:pic>
        <p:nvPicPr>
          <p:cNvPr id="14" name="Audio 13">
            <a:hlinkClick r:id="" action="ppaction://media"/>
            <a:extLst>
              <a:ext uri="{FF2B5EF4-FFF2-40B4-BE49-F238E27FC236}">
                <a16:creationId xmlns:a16="http://schemas.microsoft.com/office/drawing/2014/main" id="{F2045297-1CBF-18C4-626A-1830D89CCD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786"/>
    </mc:Choice>
    <mc:Fallback xmlns="">
      <p:transition spd="slow" advTm="10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FF125-104C-BEE6-3187-598A50DCB886}"/>
              </a:ext>
            </a:extLst>
          </p:cNvPr>
          <p:cNvPicPr>
            <a:picLocks noChangeAspect="1"/>
          </p:cNvPicPr>
          <p:nvPr/>
        </p:nvPicPr>
        <p:blipFill>
          <a:blip r:embed="rId2"/>
          <a:stretch>
            <a:fillRect/>
          </a:stretch>
        </p:blipFill>
        <p:spPr>
          <a:xfrm>
            <a:off x="0" y="1"/>
            <a:ext cx="12613614" cy="6858000"/>
          </a:xfrm>
          <a:prstGeom prst="rect">
            <a:avLst/>
          </a:prstGeom>
        </p:spPr>
      </p:pic>
      <p:sp>
        <p:nvSpPr>
          <p:cNvPr id="2" name="TextBox 1">
            <a:extLst>
              <a:ext uri="{FF2B5EF4-FFF2-40B4-BE49-F238E27FC236}">
                <a16:creationId xmlns:a16="http://schemas.microsoft.com/office/drawing/2014/main" id="{21C0456A-1F4A-9B92-CE55-4D5561ECA56B}"/>
              </a:ext>
            </a:extLst>
          </p:cNvPr>
          <p:cNvSpPr txBox="1"/>
          <p:nvPr/>
        </p:nvSpPr>
        <p:spPr>
          <a:xfrm>
            <a:off x="285235" y="304800"/>
            <a:ext cx="7784758" cy="4115148"/>
          </a:xfrm>
          <a:prstGeom prst="rect">
            <a:avLst/>
          </a:prstGeom>
          <a:noFill/>
        </p:spPr>
        <p:txBody>
          <a:bodyPr wrap="square" rtlCol="0">
            <a:noAutofit/>
          </a:bodyPr>
          <a:lstStyle/>
          <a:p>
            <a:r>
              <a:rPr lang="hi-IN" sz="6000" b="0" i="0" u="none" strike="noStrike" baseline="0" dirty="0">
                <a:solidFill>
                  <a:schemeClr val="bg1"/>
                </a:solidFill>
                <a:latin typeface="TimesNewRomanPSMT"/>
              </a:rPr>
              <a:t>गलील सागर –</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यूहन्ना 21:1-25</a:t>
            </a:r>
            <a:endParaRPr lang="en-IN" sz="6000" dirty="0">
              <a:solidFill>
                <a:schemeClr val="bg1"/>
              </a:solidFill>
            </a:endParaRPr>
          </a:p>
        </p:txBody>
      </p:sp>
      <p:sp>
        <p:nvSpPr>
          <p:cNvPr id="4" name="TextBox 3">
            <a:extLst>
              <a:ext uri="{FF2B5EF4-FFF2-40B4-BE49-F238E27FC236}">
                <a16:creationId xmlns:a16="http://schemas.microsoft.com/office/drawing/2014/main" id="{04F17621-F928-F0AD-710D-A1F35517343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4721A9-736B-F374-45A7-45F289D38F5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34E70E4-0067-18DF-28F4-F86AACD771CB}"/>
              </a:ext>
            </a:extLst>
          </p:cNvPr>
          <p:cNvSpPr txBox="1"/>
          <p:nvPr/>
        </p:nvSpPr>
        <p:spPr>
          <a:xfrm>
            <a:off x="298155"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8</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When they landed, they saw a charcoal fire there with fish on it, and some bread.</a:t>
            </a:r>
          </a:p>
          <a:p>
            <a:pPr algn="l"/>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Jesus told them, “Bring some of the fish you have just caught.”</a:t>
            </a:r>
          </a:p>
        </p:txBody>
      </p:sp>
      <p:sp>
        <p:nvSpPr>
          <p:cNvPr id="3" name="TextBox 2">
            <a:extLst>
              <a:ext uri="{FF2B5EF4-FFF2-40B4-BE49-F238E27FC236}">
                <a16:creationId xmlns:a16="http://schemas.microsoft.com/office/drawing/2014/main" id="{A2DA8286-EB49-100B-1117-ABCF078E4C6E}"/>
              </a:ext>
            </a:extLst>
          </p:cNvPr>
          <p:cNvSpPr txBox="1"/>
          <p:nvPr/>
        </p:nvSpPr>
        <p:spPr>
          <a:xfrm>
            <a:off x="6096000" y="166255"/>
            <a:ext cx="6096000" cy="6558101"/>
          </a:xfrm>
          <a:prstGeom prst="rect">
            <a:avLst/>
          </a:prstGeom>
          <a:noFill/>
        </p:spPr>
        <p:txBody>
          <a:bodyPr wrap="square" rtlCol="0">
            <a:noAutofit/>
          </a:bodyPr>
          <a:lstStyle/>
          <a:p>
            <a:pPr algn="l"/>
            <a:r>
              <a:rPr lang="hi-IN" sz="3400" b="0" i="0" dirty="0">
                <a:solidFill>
                  <a:srgbClr val="777A7B"/>
                </a:solidFill>
                <a:effectLst/>
                <a:latin typeface="Inter" panose="020B0502030000000004" pitchFamily="34" charset="0"/>
              </a:rPr>
              <a:t>9</a:t>
            </a:r>
            <a:r>
              <a:rPr lang="hi-IN" sz="3400" b="0" i="0" dirty="0">
                <a:solidFill>
                  <a:srgbClr val="121212"/>
                </a:solidFill>
                <a:effectLst/>
                <a:latin typeface="Inter" panose="020B0502030000000004" pitchFamily="34" charset="0"/>
              </a:rPr>
              <a:t> जब किनारे पर उतरे, तो उन्होंने कोयले की आग, और उस पर मछली रखी हुई, और रोटी देखी। </a:t>
            </a:r>
            <a:r>
              <a:rPr lang="hi-IN" sz="3400" b="0" i="0" dirty="0">
                <a:solidFill>
                  <a:schemeClr val="bg1">
                    <a:lumMod val="50000"/>
                  </a:schemeClr>
                </a:solidFill>
                <a:effectLst/>
                <a:latin typeface="Inter" panose="020B0502030000000004" pitchFamily="34" charset="0"/>
              </a:rPr>
              <a:t>10</a:t>
            </a:r>
            <a:r>
              <a:rPr lang="hi-IN" sz="3400" b="0" i="0" dirty="0">
                <a:solidFill>
                  <a:srgbClr val="121212"/>
                </a:solidFill>
                <a:effectLst/>
                <a:latin typeface="Inter" panose="020B0502030000000004" pitchFamily="34" charset="0"/>
              </a:rPr>
              <a:t> यीशु ने उनसे कहा, “जो मछलियाँ तुम ने अभी पकड़ी हैं, उनमें से कुछ लाओ।”</a:t>
            </a:r>
          </a:p>
        </p:txBody>
      </p:sp>
      <p:pic>
        <p:nvPicPr>
          <p:cNvPr id="10" name="Audio 9">
            <a:hlinkClick r:id="" action="ppaction://media"/>
            <a:extLst>
              <a:ext uri="{FF2B5EF4-FFF2-40B4-BE49-F238E27FC236}">
                <a16:creationId xmlns:a16="http://schemas.microsoft.com/office/drawing/2014/main" id="{091E7036-3A45-C9D8-D4DE-F20F96E0F6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091"/>
    </mc:Choice>
    <mc:Fallback xmlns="">
      <p:transition spd="slow" advTm="1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426C0D-302A-F550-C131-475F2B13CE9E}"/>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D1F389F-D83B-2D5D-2894-F3D5F53BD523}"/>
              </a:ext>
            </a:extLst>
          </p:cNvPr>
          <p:cNvSpPr txBox="1"/>
          <p:nvPr/>
        </p:nvSpPr>
        <p:spPr>
          <a:xfrm>
            <a:off x="8361500"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9,10</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So Simon Peter went aboard and dragged the net ashore. It was full of large fish, 153, but even with so many, the net was not torn.</a:t>
            </a:r>
            <a:endParaRPr lang="en-IN" sz="3600" dirty="0"/>
          </a:p>
        </p:txBody>
      </p:sp>
      <p:sp>
        <p:nvSpPr>
          <p:cNvPr id="3" name="TextBox 2">
            <a:extLst>
              <a:ext uri="{FF2B5EF4-FFF2-40B4-BE49-F238E27FC236}">
                <a16:creationId xmlns:a16="http://schemas.microsoft.com/office/drawing/2014/main" id="{ECC8FF32-6856-D6E8-2BF7-91BE7B67E94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शमौन पतरस ने डोंगी पर चढ़कर एक सौ तिरपन बड़ी मछलियों से भरा हुआ जाल किनारे पर खींचा, और इतनी मछलियाँ होने पर भी जाल न फटा।</a:t>
            </a:r>
            <a:endParaRPr lang="en-IN" sz="3600" dirty="0"/>
          </a:p>
        </p:txBody>
      </p:sp>
      <p:pic>
        <p:nvPicPr>
          <p:cNvPr id="6" name="Audio 5">
            <a:hlinkClick r:id="" action="ppaction://media"/>
            <a:extLst>
              <a:ext uri="{FF2B5EF4-FFF2-40B4-BE49-F238E27FC236}">
                <a16:creationId xmlns:a16="http://schemas.microsoft.com/office/drawing/2014/main" id="{05772EB9-6895-6051-1F8E-DF5BF26305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637"/>
    </mc:Choice>
    <mc:Fallback xmlns="">
      <p:transition spd="slow" advTm="11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12470-56FE-5FB6-71F1-D0165D936BEB}"/>
              </a:ext>
            </a:extLst>
          </p:cNvPr>
          <p:cNvPicPr>
            <a:picLocks noChangeAspect="1"/>
          </p:cNvPicPr>
          <p:nvPr/>
        </p:nvPicPr>
        <p:blipFill>
          <a:blip r:embed="rId2"/>
          <a:stretch>
            <a:fillRect/>
          </a:stretch>
        </p:blipFill>
        <p:spPr>
          <a:xfrm>
            <a:off x="-450761" y="1"/>
            <a:ext cx="14424577" cy="6858000"/>
          </a:xfrm>
          <a:prstGeom prst="rect">
            <a:avLst/>
          </a:prstGeom>
        </p:spPr>
      </p:pic>
      <p:sp>
        <p:nvSpPr>
          <p:cNvPr id="4" name="TextBox 3">
            <a:extLst>
              <a:ext uri="{FF2B5EF4-FFF2-40B4-BE49-F238E27FC236}">
                <a16:creationId xmlns:a16="http://schemas.microsoft.com/office/drawing/2014/main" id="{00C74E6A-E6C4-411D-1036-71835E95BB9E}"/>
              </a:ext>
            </a:extLst>
          </p:cNvPr>
          <p:cNvSpPr txBox="1"/>
          <p:nvPr/>
        </p:nvSpPr>
        <p:spPr>
          <a:xfrm>
            <a:off x="298155" y="5662847"/>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11</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“Come, have breakfast,” Jesus said to them. None of the disciples dared to ask Him, “Who are You?” They knew it was the Lord.</a:t>
            </a:r>
            <a:endParaRPr lang="en-US" sz="3600" b="0" i="0" dirty="0">
              <a:solidFill>
                <a:srgbClr val="121212"/>
              </a:solidFill>
              <a:effectLst/>
              <a:latin typeface="ArialMT"/>
            </a:endParaRPr>
          </a:p>
        </p:txBody>
      </p:sp>
      <p:sp>
        <p:nvSpPr>
          <p:cNvPr id="3" name="TextBox 2">
            <a:extLst>
              <a:ext uri="{FF2B5EF4-FFF2-40B4-BE49-F238E27FC236}">
                <a16:creationId xmlns:a16="http://schemas.microsoft.com/office/drawing/2014/main" id="{BA527137-FCED-2B52-CDD9-23A7DF6967B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121212"/>
                </a:solidFill>
                <a:effectLst/>
                <a:latin typeface="Inter" panose="020B0502030000000004" pitchFamily="34" charset="0"/>
              </a:rPr>
              <a:t>यीशु ने उनसे कहा, “आओ, भोजन करो।” और चेलों में से किसी को साहस न हुआ, कि उससे पूछे, “तू कौन है?” क्योंकि वे जानते थे कि यह प्रभु है।</a:t>
            </a:r>
            <a:endParaRPr lang="en-IN" sz="3600" dirty="0"/>
          </a:p>
        </p:txBody>
      </p:sp>
      <p:pic>
        <p:nvPicPr>
          <p:cNvPr id="6" name="Audio 5">
            <a:hlinkClick r:id="" action="ppaction://media"/>
            <a:extLst>
              <a:ext uri="{FF2B5EF4-FFF2-40B4-BE49-F238E27FC236}">
                <a16:creationId xmlns:a16="http://schemas.microsoft.com/office/drawing/2014/main" id="{C3CC110C-E597-DA6A-DB99-93234989CD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796"/>
    </mc:Choice>
    <mc:Fallback xmlns="">
      <p:transition spd="slow" advTm="1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C2D580C-88A9-5F3B-BCBF-7EA44592CF64}"/>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8478631-7A83-D84C-3067-DAF74EDF1AF2}"/>
              </a:ext>
            </a:extLst>
          </p:cNvPr>
          <p:cNvSpPr txBox="1"/>
          <p:nvPr/>
        </p:nvSpPr>
        <p:spPr>
          <a:xfrm>
            <a:off x="8660759"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12</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Jesus came and took the bread and gave it to them, and He did the same with the fish.</a:t>
            </a:r>
            <a:endParaRPr lang="en-IN" sz="7200" dirty="0"/>
          </a:p>
        </p:txBody>
      </p:sp>
      <p:sp>
        <p:nvSpPr>
          <p:cNvPr id="3" name="TextBox 2">
            <a:extLst>
              <a:ext uri="{FF2B5EF4-FFF2-40B4-BE49-F238E27FC236}">
                <a16:creationId xmlns:a16="http://schemas.microsoft.com/office/drawing/2014/main" id="{ECBEFC2F-F3DE-F43E-45A8-54DFF1D164B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यीशु आया, और रोटी लेकर उन्हें दी, और वैसे ही मछली भी।</a:t>
            </a:r>
            <a:endParaRPr lang="en-IN" sz="3600" dirty="0"/>
          </a:p>
        </p:txBody>
      </p:sp>
      <p:pic>
        <p:nvPicPr>
          <p:cNvPr id="6" name="Audio 5">
            <a:hlinkClick r:id="" action="ppaction://media"/>
            <a:extLst>
              <a:ext uri="{FF2B5EF4-FFF2-40B4-BE49-F238E27FC236}">
                <a16:creationId xmlns:a16="http://schemas.microsoft.com/office/drawing/2014/main" id="{2685DE2B-0248-FF28-CB95-312627D2C1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011"/>
    </mc:Choice>
    <mc:Fallback xmlns="">
      <p:transition spd="slow" advTm="7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C2D580C-88A9-5F3B-BCBF-7EA44592CF64}"/>
              </a:ext>
            </a:extLst>
          </p:cNvPr>
          <p:cNvPicPr>
            <a:picLocks noChangeAspect="1"/>
          </p:cNvPicPr>
          <p:nvPr/>
        </p:nvPicPr>
        <p:blipFill rotWithShape="1">
          <a:blip r:embed="rId2"/>
          <a:srcRect t="4273"/>
          <a:stretch/>
        </p:blipFill>
        <p:spPr>
          <a:xfrm>
            <a:off x="20" y="1281"/>
            <a:ext cx="17830780" cy="10027955"/>
          </a:xfrm>
          <a:prstGeom prst="rect">
            <a:avLst/>
          </a:prstGeom>
        </p:spPr>
      </p:pic>
      <p:sp>
        <p:nvSpPr>
          <p:cNvPr id="4" name="TextBox 3">
            <a:extLst>
              <a:ext uri="{FF2B5EF4-FFF2-40B4-BE49-F238E27FC236}">
                <a16:creationId xmlns:a16="http://schemas.microsoft.com/office/drawing/2014/main" id="{EB43ABE0-B6A5-65D0-4172-EF0930C80C4F}"/>
              </a:ext>
            </a:extLst>
          </p:cNvPr>
          <p:cNvSpPr txBox="1"/>
          <p:nvPr/>
        </p:nvSpPr>
        <p:spPr>
          <a:xfrm>
            <a:off x="8777483"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13</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6232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14</a:t>
            </a:r>
            <a:r>
              <a:rPr lang="en-US" sz="3600" b="0" i="0" dirty="0">
                <a:solidFill>
                  <a:srgbClr val="121212"/>
                </a:solidFill>
                <a:effectLst/>
                <a:latin typeface="Inter" panose="020B0502030000000004" pitchFamily="34" charset="0"/>
              </a:rPr>
              <a:t>This was now the third time that Jesus appeared to the disciples after He was raised from the dead.</a:t>
            </a:r>
            <a:endParaRPr lang="en-IN" sz="7200" dirty="0"/>
          </a:p>
        </p:txBody>
      </p:sp>
      <p:sp>
        <p:nvSpPr>
          <p:cNvPr id="3" name="TextBox 2">
            <a:extLst>
              <a:ext uri="{FF2B5EF4-FFF2-40B4-BE49-F238E27FC236}">
                <a16:creationId xmlns:a16="http://schemas.microsoft.com/office/drawing/2014/main" id="{8233EDAE-14F1-2496-C61E-F07D09942656}"/>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14</a:t>
            </a:r>
            <a:r>
              <a:rPr lang="hi-IN" sz="3600" b="0" i="0">
                <a:solidFill>
                  <a:srgbClr val="121212"/>
                </a:solidFill>
                <a:effectLst/>
                <a:latin typeface="Inter" panose="020B0502030000000004" pitchFamily="34" charset="0"/>
              </a:rPr>
              <a:t>यह तीसरी बार है, कि यीशु ने मरे हुओं में से जी उठने के बाद चेलों को दर्शन दिए।</a:t>
            </a:r>
            <a:endParaRPr lang="en-IN" sz="3600" dirty="0"/>
          </a:p>
        </p:txBody>
      </p:sp>
      <p:pic>
        <p:nvPicPr>
          <p:cNvPr id="12" name="Audio 11">
            <a:hlinkClick r:id="" action="ppaction://media"/>
            <a:extLst>
              <a:ext uri="{FF2B5EF4-FFF2-40B4-BE49-F238E27FC236}">
                <a16:creationId xmlns:a16="http://schemas.microsoft.com/office/drawing/2014/main" id="{BA12E807-22AE-1A92-A516-D595824C3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8451516"/>
      </p:ext>
    </p:extLst>
  </p:cSld>
  <p:clrMapOvr>
    <a:masterClrMapping/>
  </p:clrMapOvr>
  <mc:AlternateContent xmlns:mc="http://schemas.openxmlformats.org/markup-compatibility/2006" xmlns:p14="http://schemas.microsoft.com/office/powerpoint/2010/main">
    <mc:Choice Requires="p14">
      <p:transition spd="slow" p14:dur="2000" advTm="7632"/>
    </mc:Choice>
    <mc:Fallback xmlns="">
      <p:transition spd="slow" advTm="7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Sea of Galilee - John 21:1-25 </a:t>
            </a:r>
            <a:endParaRPr lang="en-IN" sz="6000" dirty="0"/>
          </a:p>
        </p:txBody>
      </p:sp>
      <p:sp>
        <p:nvSpPr>
          <p:cNvPr id="2" name="TextBox 1">
            <a:extLst>
              <a:ext uri="{FF2B5EF4-FFF2-40B4-BE49-F238E27FC236}">
                <a16:creationId xmlns:a16="http://schemas.microsoft.com/office/drawing/2014/main" id="{488FD6AA-740F-8D38-BD4D-AEDD9E971860}"/>
              </a:ext>
            </a:extLst>
          </p:cNvPr>
          <p:cNvSpPr txBox="1"/>
          <p:nvPr/>
        </p:nvSpPr>
        <p:spPr>
          <a:xfrm>
            <a:off x="6096000" y="166255"/>
            <a:ext cx="6096000" cy="6558101"/>
          </a:xfrm>
          <a:prstGeom prst="rect">
            <a:avLst/>
          </a:prstGeom>
          <a:noFill/>
        </p:spPr>
        <p:txBody>
          <a:bodyPr wrap="square" rtlCol="0">
            <a:noAutofit/>
          </a:bodyPr>
          <a:lstStyle/>
          <a:p>
            <a:r>
              <a:rPr lang="hi-IN" sz="5400" dirty="0"/>
              <a:t>गलील सागर - यूहन्ना 21:1-25</a:t>
            </a:r>
            <a:endParaRPr lang="en-IN" sz="5400" dirty="0"/>
          </a:p>
        </p:txBody>
      </p:sp>
      <p:pic>
        <p:nvPicPr>
          <p:cNvPr id="6" name="Audio 5">
            <a:hlinkClick r:id="" action="ppaction://media"/>
            <a:extLst>
              <a:ext uri="{FF2B5EF4-FFF2-40B4-BE49-F238E27FC236}">
                <a16:creationId xmlns:a16="http://schemas.microsoft.com/office/drawing/2014/main" id="{79BEC096-A2A8-29EC-196B-7457B11C03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355"/>
    </mc:Choice>
    <mc:Fallback xmlns="">
      <p:transition spd="slow" advTm="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47AC07-18C2-D70A-98F0-CF8112ADF17E}"/>
              </a:ext>
            </a:extLst>
          </p:cNvPr>
          <p:cNvPicPr>
            <a:picLocks noChangeAspect="1"/>
          </p:cNvPicPr>
          <p:nvPr/>
        </p:nvPicPr>
        <p:blipFill>
          <a:blip r:embed="rId2"/>
          <a:stretch>
            <a:fillRect/>
          </a:stretch>
        </p:blipFill>
        <p:spPr>
          <a:xfrm>
            <a:off x="0" y="1"/>
            <a:ext cx="12613614" cy="6858000"/>
          </a:xfrm>
          <a:prstGeom prst="rect">
            <a:avLst/>
          </a:prstGeom>
        </p:spPr>
      </p:pic>
      <p:sp>
        <p:nvSpPr>
          <p:cNvPr id="4" name="TextBox 3">
            <a:extLst>
              <a:ext uri="{FF2B5EF4-FFF2-40B4-BE49-F238E27FC236}">
                <a16:creationId xmlns:a16="http://schemas.microsoft.com/office/drawing/2014/main" id="{062A9750-880F-AF84-4886-CE2B4FC5D74C}"/>
              </a:ext>
            </a:extLst>
          </p:cNvPr>
          <p:cNvSpPr txBox="1"/>
          <p:nvPr/>
        </p:nvSpPr>
        <p:spPr>
          <a:xfrm>
            <a:off x="8832555"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14</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2833D-D0EC-35C8-D222-E5F54F7B79D9}"/>
              </a:ext>
            </a:extLst>
          </p:cNvPr>
          <p:cNvPicPr>
            <a:picLocks noChangeAspect="1"/>
          </p:cNvPicPr>
          <p:nvPr/>
        </p:nvPicPr>
        <p:blipFill>
          <a:blip r:embed="rId2"/>
          <a:stretch>
            <a:fillRect/>
          </a:stretch>
        </p:blipFill>
        <p:spPr>
          <a:xfrm>
            <a:off x="0" y="1"/>
            <a:ext cx="12613614" cy="6858000"/>
          </a:xfrm>
          <a:prstGeom prst="rect">
            <a:avLst/>
          </a:prstGeom>
        </p:spPr>
      </p:pic>
      <p:sp>
        <p:nvSpPr>
          <p:cNvPr id="3" name="TextBox 2">
            <a:extLst>
              <a:ext uri="{FF2B5EF4-FFF2-40B4-BE49-F238E27FC236}">
                <a16:creationId xmlns:a16="http://schemas.microsoft.com/office/drawing/2014/main" id="{34C035F8-AE4E-FC6A-F0F8-EC623E348CDE}"/>
              </a:ext>
            </a:extLst>
          </p:cNvPr>
          <p:cNvSpPr txBox="1"/>
          <p:nvPr/>
        </p:nvSpPr>
        <p:spPr>
          <a:xfrm>
            <a:off x="285235" y="304800"/>
            <a:ext cx="7784758" cy="4115148"/>
          </a:xfrm>
          <a:prstGeom prst="rect">
            <a:avLst/>
          </a:prstGeom>
          <a:noFill/>
        </p:spPr>
        <p:txBody>
          <a:bodyPr wrap="square" rtlCol="0">
            <a:noAutofit/>
          </a:bodyPr>
          <a:lstStyle/>
          <a:p>
            <a:r>
              <a:rPr lang="hi-IN" sz="6000" b="0" i="0" u="none" strike="noStrike" baseline="0" dirty="0">
                <a:solidFill>
                  <a:schemeClr val="bg1"/>
                </a:solidFill>
                <a:latin typeface="TimesNewRomanPSMT"/>
              </a:rPr>
              <a:t>गलील सागर –</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यूहन्ना 21:1-25</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500" dirty="0">
                <a:solidFill>
                  <a:schemeClr val="bg1">
                    <a:lumMod val="50000"/>
                  </a:schemeClr>
                </a:solidFill>
              </a:rPr>
              <a:t>John 21</a:t>
            </a:r>
          </a:p>
          <a:p>
            <a:r>
              <a:rPr lang="en-US" sz="3500" b="0" i="0" dirty="0">
                <a:solidFill>
                  <a:srgbClr val="777A7B"/>
                </a:solidFill>
                <a:effectLst/>
                <a:latin typeface="Inter" panose="020B0502030000000004" pitchFamily="34" charset="0"/>
              </a:rPr>
              <a:t>1</a:t>
            </a:r>
            <a:r>
              <a:rPr lang="en-US" sz="3500" b="0" i="0" dirty="0">
                <a:solidFill>
                  <a:srgbClr val="121212"/>
                </a:solidFill>
                <a:effectLst/>
                <a:latin typeface="Inter" panose="020B0502030000000004" pitchFamily="34" charset="0"/>
              </a:rPr>
              <a:t>Later, by the Sea of Tiberias, Jesus again revealed Himself to the disciples. He made Himself known in this way:</a:t>
            </a:r>
            <a:endParaRPr lang="en-IN" sz="3500" dirty="0"/>
          </a:p>
        </p:txBody>
      </p:sp>
      <p:sp>
        <p:nvSpPr>
          <p:cNvPr id="2" name="TextBox 1">
            <a:extLst>
              <a:ext uri="{FF2B5EF4-FFF2-40B4-BE49-F238E27FC236}">
                <a16:creationId xmlns:a16="http://schemas.microsoft.com/office/drawing/2014/main" id="{43395438-B965-64AE-3B39-D3004FC3804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यूहन्ना 2</a:t>
            </a:r>
            <a:r>
              <a:rPr lang="en-US" sz="3600" b="0" i="0" dirty="0">
                <a:solidFill>
                  <a:srgbClr val="777A7B"/>
                </a:solidFill>
                <a:effectLst/>
                <a:latin typeface="Inter" panose="020B0502030000000004" pitchFamily="34" charset="0"/>
              </a:rPr>
              <a:t>1</a:t>
            </a:r>
          </a:p>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इन बातों के बाद यीशु ने अपने आपको तिबिरियास झील के किनारे चेलों पर प्रगट किया और इस रीति से प्रगट किया।</a:t>
            </a:r>
            <a:endParaRPr lang="en-IN" sz="3600" dirty="0"/>
          </a:p>
        </p:txBody>
      </p:sp>
      <p:pic>
        <p:nvPicPr>
          <p:cNvPr id="19" name="Audio 18">
            <a:hlinkClick r:id="" action="ppaction://media"/>
            <a:extLst>
              <a:ext uri="{FF2B5EF4-FFF2-40B4-BE49-F238E27FC236}">
                <a16:creationId xmlns:a16="http://schemas.microsoft.com/office/drawing/2014/main" id="{967FAB5A-3BF4-4D4E-9CE1-70DC756AA4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928"/>
    </mc:Choice>
    <mc:Fallback xmlns="">
      <p:transition spd="slow" advTm="8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DC35C2-44FA-BDFD-50DB-1A7D1DE65B36}"/>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A981E75-F180-9306-7CA3-324C18AA364D}"/>
              </a:ext>
            </a:extLst>
          </p:cNvPr>
          <p:cNvSpPr txBox="1"/>
          <p:nvPr/>
        </p:nvSpPr>
        <p:spPr>
          <a:xfrm>
            <a:off x="298155" y="292828"/>
            <a:ext cx="4839118" cy="769441"/>
          </a:xfrm>
          <a:prstGeom prst="rect">
            <a:avLst/>
          </a:prstGeom>
          <a:noFill/>
        </p:spPr>
        <p:txBody>
          <a:bodyPr wrap="square" rtlCol="0">
            <a:spAutoFit/>
          </a:bodyPr>
          <a:lstStyle/>
          <a:p>
            <a:r>
              <a:rPr lang="hi-IN" sz="4400" b="0" i="0" u="none" strike="noStrike" baseline="0" dirty="0">
                <a:solidFill>
                  <a:schemeClr val="bg1"/>
                </a:solidFill>
                <a:latin typeface="TimesNewRomanPSMT"/>
              </a:rPr>
              <a:t>यूहन्ना</a:t>
            </a:r>
            <a:r>
              <a:rPr lang="hi-IN" sz="3600" b="0" i="0" u="none" strike="noStrike" baseline="0" dirty="0">
                <a:solidFill>
                  <a:schemeClr val="bg1"/>
                </a:solidFill>
                <a:latin typeface="TimesNewRomanPSMT"/>
              </a:rPr>
              <a:t> 21:1</a:t>
            </a:r>
            <a:endParaRPr lang="bo-CN" sz="36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Simon Peter, Thomas called Didymus, Nathanael from Cana in Galilee, the sons of Zebedee, and two other disciples were together.</a:t>
            </a:r>
            <a:endParaRPr lang="en-IN" sz="3600" dirty="0"/>
          </a:p>
        </p:txBody>
      </p:sp>
      <p:sp>
        <p:nvSpPr>
          <p:cNvPr id="3" name="TextBox 2">
            <a:extLst>
              <a:ext uri="{FF2B5EF4-FFF2-40B4-BE49-F238E27FC236}">
                <a16:creationId xmlns:a16="http://schemas.microsoft.com/office/drawing/2014/main" id="{49927213-6D8B-B5A0-6E50-703A68FD891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शमौन पतरस और थोमा जो दिदुमुस कहलाता है, और गलील के काना नगर का नतनएल और जब्दी के पुत्र, और उसके चेलों में से दो और जन इकट्ठे थे। </a:t>
            </a:r>
            <a:endParaRPr lang="en-IN" sz="3600" dirty="0"/>
          </a:p>
        </p:txBody>
      </p:sp>
      <p:pic>
        <p:nvPicPr>
          <p:cNvPr id="23" name="Audio 22">
            <a:hlinkClick r:id="" action="ppaction://media"/>
            <a:extLst>
              <a:ext uri="{FF2B5EF4-FFF2-40B4-BE49-F238E27FC236}">
                <a16:creationId xmlns:a16="http://schemas.microsoft.com/office/drawing/2014/main" id="{7F8CA2F7-C06C-A4F9-E3FE-F51EE352C4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550"/>
    </mc:Choice>
    <mc:Fallback xmlns="">
      <p:transition spd="slow" advTm="1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1B548F-2C8D-E942-8694-E6B5BB10753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1C8B57D-DEF3-542F-D3B3-F6AD7954A250}"/>
              </a:ext>
            </a:extLst>
          </p:cNvPr>
          <p:cNvSpPr txBox="1"/>
          <p:nvPr/>
        </p:nvSpPr>
        <p:spPr>
          <a:xfrm>
            <a:off x="298155" y="292828"/>
            <a:ext cx="4839118"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यूहन्ना</a:t>
            </a:r>
            <a:r>
              <a:rPr lang="hi-IN" sz="3600" b="0" i="0" u="none" strike="noStrike" baseline="0" dirty="0">
                <a:solidFill>
                  <a:schemeClr val="bg1"/>
                </a:solidFill>
                <a:latin typeface="Mangal" panose="02040503050203030202" pitchFamily="18" charset="0"/>
                <a:cs typeface="Mangal" panose="02040503050203030202" pitchFamily="18" charset="0"/>
              </a:rPr>
              <a:t> 21:</a:t>
            </a:r>
            <a:r>
              <a:rPr lang="en-US" sz="3600" b="0" i="0" u="none" strike="noStrike" baseline="0" dirty="0">
                <a:solidFill>
                  <a:schemeClr val="bg1"/>
                </a:solidFill>
                <a:latin typeface="Mangal" panose="02040503050203030202" pitchFamily="18" charset="0"/>
                <a:cs typeface="Mangal" panose="02040503050203030202" pitchFamily="18" charset="0"/>
              </a:rPr>
              <a:t>2</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Simon Peter told them, “I am going fishing.”</a:t>
            </a:r>
          </a:p>
          <a:p>
            <a:pPr algn="l"/>
            <a:r>
              <a:rPr lang="en-US" sz="3600" b="0" i="0">
                <a:solidFill>
                  <a:srgbClr val="121212"/>
                </a:solidFill>
                <a:effectLst/>
                <a:latin typeface="Inter" panose="020B0502030000000004" pitchFamily="34" charset="0"/>
              </a:rPr>
              <a:t>“We will go with you,” they said. So they went out and got into the boat, but caught nothing that night.</a:t>
            </a:r>
          </a:p>
        </p:txBody>
      </p:sp>
      <p:sp>
        <p:nvSpPr>
          <p:cNvPr id="3" name="TextBox 2">
            <a:extLst>
              <a:ext uri="{FF2B5EF4-FFF2-40B4-BE49-F238E27FC236}">
                <a16:creationId xmlns:a16="http://schemas.microsoft.com/office/drawing/2014/main" id="{97338E7D-2F1A-3F68-90FB-5FB4D608508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शमौन पतरस ने उनसे कहा, “मैं मछली पकड़ने जाता हूँ।” उन्होंने उससे कहा, “हम भी तेरे साथ चलते हैं।” इसलिए वे निकलकर नाव पर चढ़े, परन्तु उस रात कुछ न पकड़ा।</a:t>
            </a:r>
            <a:endParaRPr lang="en-IN" sz="3600" dirty="0"/>
          </a:p>
        </p:txBody>
      </p:sp>
      <p:pic>
        <p:nvPicPr>
          <p:cNvPr id="58" name="Audio 57">
            <a:hlinkClick r:id="" action="ppaction://media"/>
            <a:extLst>
              <a:ext uri="{FF2B5EF4-FFF2-40B4-BE49-F238E27FC236}">
                <a16:creationId xmlns:a16="http://schemas.microsoft.com/office/drawing/2014/main" id="{28CFD810-EFA7-F8B2-F726-D7DCCA0498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8091"/>
    </mc:Choice>
    <mc:Fallback xmlns="">
      <p:transition spd="slow" advTm="1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1097</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45-6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75</cp:revision>
  <dcterms:created xsi:type="dcterms:W3CDTF">2022-09-30T06:26:14Z</dcterms:created>
  <dcterms:modified xsi:type="dcterms:W3CDTF">2024-08-07T19:31:43Z</dcterms:modified>
</cp:coreProperties>
</file>