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70" r:id="rId5"/>
    <p:sldId id="261" r:id="rId6"/>
    <p:sldId id="271" r:id="rId7"/>
    <p:sldId id="260"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83" r:id="rId22"/>
    <p:sldId id="284" r:id="rId23"/>
    <p:sldId id="285" r:id="rId24"/>
    <p:sldId id="286" r:id="rId25"/>
    <p:sldId id="287" r:id="rId26"/>
    <p:sldId id="28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66D620-B96B-47AF-A9FE-209F6F94AB36}" v="57" dt="2024-03-12T05:22:25.5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35" autoAdjust="0"/>
    <p:restoredTop sz="90467" autoAdjust="0"/>
  </p:normalViewPr>
  <p:slideViewPr>
    <p:cSldViewPr snapToGrid="0">
      <p:cViewPr varScale="1">
        <p:scale>
          <a:sx n="54" d="100"/>
          <a:sy n="54" d="100"/>
        </p:scale>
        <p:origin x="66" y="10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A8D2ED7C-6F3D-48EF-8B71-B088BD073FFE}"/>
    <pc:docChg chg="undo redo custSel modSld">
      <pc:chgData name="Leonie Smith" userId="fed1330f33f5650e" providerId="LiveId" clId="{A8D2ED7C-6F3D-48EF-8B71-B088BD073FFE}" dt="2023-08-03T04:55:06.121" v="135"/>
      <pc:docMkLst>
        <pc:docMk/>
      </pc:docMkLst>
      <pc:sldChg chg="delSp modSp mod modTransition modAnim">
        <pc:chgData name="Leonie Smith" userId="fed1330f33f5650e" providerId="LiveId" clId="{A8D2ED7C-6F3D-48EF-8B71-B088BD073FFE}" dt="2023-08-03T04:55:06.121" v="135"/>
        <pc:sldMkLst>
          <pc:docMk/>
          <pc:sldMk cId="1499918570" sldId="257"/>
        </pc:sldMkLst>
        <pc:spChg chg="mod">
          <ac:chgData name="Leonie Smith" userId="fed1330f33f5650e" providerId="LiveId" clId="{A8D2ED7C-6F3D-48EF-8B71-B088BD073FFE}" dt="2023-08-03T04:55:06.121" v="135"/>
          <ac:spMkLst>
            <pc:docMk/>
            <pc:sldMk cId="1499918570" sldId="257"/>
            <ac:spMk id="3" creationId="{0228937D-0D81-2DA1-1C55-FD99B23FE1AE}"/>
          </ac:spMkLst>
        </pc:spChg>
        <pc:picChg chg="del">
          <ac:chgData name="Leonie Smith" userId="fed1330f33f5650e" providerId="LiveId" clId="{A8D2ED7C-6F3D-48EF-8B71-B088BD073FFE}" dt="2023-08-03T04:50:28.177" v="134"/>
          <ac:picMkLst>
            <pc:docMk/>
            <pc:sldMk cId="1499918570" sldId="257"/>
            <ac:picMk id="19" creationId="{2696B8D5-190C-A48F-6CD5-3D3C7C84C01A}"/>
          </ac:picMkLst>
        </pc:picChg>
      </pc:sldChg>
      <pc:sldChg chg="modSp mod modTransition">
        <pc:chgData name="Leonie Smith" userId="fed1330f33f5650e" providerId="LiveId" clId="{A8D2ED7C-6F3D-48EF-8B71-B088BD073FFE}" dt="2023-08-03T04:50:28.177" v="134"/>
        <pc:sldMkLst>
          <pc:docMk/>
          <pc:sldMk cId="3788111665" sldId="258"/>
        </pc:sldMkLst>
        <pc:spChg chg="mod">
          <ac:chgData name="Leonie Smith" userId="fed1330f33f5650e" providerId="LiveId" clId="{A8D2ED7C-6F3D-48EF-8B71-B088BD073FFE}" dt="2023-08-03T04:43:12.057" v="44" actId="14100"/>
          <ac:spMkLst>
            <pc:docMk/>
            <pc:sldMk cId="3788111665" sldId="258"/>
            <ac:spMk id="2" creationId="{88D1591B-0FFC-352C-322C-A48A353C488E}"/>
          </ac:spMkLst>
        </pc:spChg>
        <pc:picChg chg="mod">
          <ac:chgData name="Leonie Smith" userId="fed1330f33f5650e" providerId="LiveId" clId="{A8D2ED7C-6F3D-48EF-8B71-B088BD073FFE}" dt="2023-08-03T04:39:46.013" v="9" actId="1076"/>
          <ac:picMkLst>
            <pc:docMk/>
            <pc:sldMk cId="3788111665" sldId="258"/>
            <ac:picMk id="3" creationId="{9E2A8336-0D7C-6657-A5B4-25B2A7C6D4C9}"/>
          </ac:picMkLst>
        </pc:picChg>
      </pc:sldChg>
      <pc:sldChg chg="addSp delSp modSp mod modTransition modAnim">
        <pc:chgData name="Leonie Smith" userId="fed1330f33f5650e" providerId="LiveId" clId="{A8D2ED7C-6F3D-48EF-8B71-B088BD073FFE}" dt="2023-08-03T04:50:28.177" v="134"/>
        <pc:sldMkLst>
          <pc:docMk/>
          <pc:sldMk cId="454763615" sldId="259"/>
        </pc:sldMkLst>
        <pc:spChg chg="add mod">
          <ac:chgData name="Leonie Smith" userId="fed1330f33f5650e" providerId="LiveId" clId="{A8D2ED7C-6F3D-48EF-8B71-B088BD073FFE}" dt="2023-08-03T04:50:12.374" v="133" actId="1076"/>
          <ac:spMkLst>
            <pc:docMk/>
            <pc:sldMk cId="454763615" sldId="259"/>
            <ac:spMk id="2" creationId="{4B2EA057-4C4D-EE38-4FD4-9937054A8B0A}"/>
          </ac:spMkLst>
        </pc:spChg>
        <pc:spChg chg="del">
          <ac:chgData name="Leonie Smith" userId="fed1330f33f5650e" providerId="LiveId" clId="{A8D2ED7C-6F3D-48EF-8B71-B088BD073FFE}" dt="2023-08-03T04:50:05.732" v="131" actId="21"/>
          <ac:spMkLst>
            <pc:docMk/>
            <pc:sldMk cId="454763615" sldId="259"/>
            <ac:spMk id="3" creationId="{A58184BD-88F1-BA02-40C1-D8403D0EEC0D}"/>
          </ac:spMkLst>
        </pc:spChg>
        <pc:spChg chg="mod">
          <ac:chgData name="Leonie Smith" userId="fed1330f33f5650e" providerId="LiveId" clId="{A8D2ED7C-6F3D-48EF-8B71-B088BD073FFE}" dt="2023-08-03T04:38:56.167" v="2" actId="20577"/>
          <ac:spMkLst>
            <pc:docMk/>
            <pc:sldMk cId="454763615" sldId="259"/>
            <ac:spMk id="4" creationId="{EE2AC625-9141-A801-F431-DD5F79396320}"/>
          </ac:spMkLst>
        </pc:spChg>
        <pc:picChg chg="del">
          <ac:chgData name="Leonie Smith" userId="fed1330f33f5650e" providerId="LiveId" clId="{A8D2ED7C-6F3D-48EF-8B71-B088BD073FFE}" dt="2023-08-03T04:50:28.177" v="134"/>
          <ac:picMkLst>
            <pc:docMk/>
            <pc:sldMk cId="454763615" sldId="259"/>
            <ac:picMk id="9" creationId="{EB137EA9-A588-E579-9E2D-93C791FEA012}"/>
          </ac:picMkLst>
        </pc:picChg>
      </pc:sldChg>
      <pc:sldChg chg="addSp delSp modSp mod modTransition modAnim">
        <pc:chgData name="Leonie Smith" userId="fed1330f33f5650e" providerId="LiveId" clId="{A8D2ED7C-6F3D-48EF-8B71-B088BD073FFE}" dt="2023-08-03T04:50:28.177" v="134"/>
        <pc:sldMkLst>
          <pc:docMk/>
          <pc:sldMk cId="2346136586" sldId="260"/>
        </pc:sldMkLst>
        <pc:spChg chg="add mod">
          <ac:chgData name="Leonie Smith" userId="fed1330f33f5650e" providerId="LiveId" clId="{A8D2ED7C-6F3D-48EF-8B71-B088BD073FFE}" dt="2023-08-03T04:49:50.410" v="127"/>
          <ac:spMkLst>
            <pc:docMk/>
            <pc:sldMk cId="2346136586" sldId="260"/>
            <ac:spMk id="2" creationId="{84FE9441-2D9A-DB52-B1E3-F3DB61172BAB}"/>
          </ac:spMkLst>
        </pc:spChg>
        <pc:spChg chg="del">
          <ac:chgData name="Leonie Smith" userId="fed1330f33f5650e" providerId="LiveId" clId="{A8D2ED7C-6F3D-48EF-8B71-B088BD073FFE}" dt="2023-08-03T04:45:12.491" v="48" actId="21"/>
          <ac:spMkLst>
            <pc:docMk/>
            <pc:sldMk cId="2346136586" sldId="260"/>
            <ac:spMk id="3" creationId="{A58184BD-88F1-BA02-40C1-D8403D0EEC0D}"/>
          </ac:spMkLst>
        </pc:spChg>
        <pc:spChg chg="mod">
          <ac:chgData name="Leonie Smith" userId="fed1330f33f5650e" providerId="LiveId" clId="{A8D2ED7C-6F3D-48EF-8B71-B088BD073FFE}" dt="2023-08-03T04:45:04.944" v="47"/>
          <ac:spMkLst>
            <pc:docMk/>
            <pc:sldMk cId="2346136586" sldId="260"/>
            <ac:spMk id="4" creationId="{EE2AC625-9141-A801-F431-DD5F79396320}"/>
          </ac:spMkLst>
        </pc:spChg>
        <pc:picChg chg="del">
          <ac:chgData name="Leonie Smith" userId="fed1330f33f5650e" providerId="LiveId" clId="{A8D2ED7C-6F3D-48EF-8B71-B088BD073FFE}" dt="2023-08-03T04:50:28.177" v="134"/>
          <ac:picMkLst>
            <pc:docMk/>
            <pc:sldMk cId="2346136586" sldId="260"/>
            <ac:picMk id="35" creationId="{B1ED885F-8BDE-2045-51A3-C88E076805F1}"/>
          </ac:picMkLst>
        </pc:picChg>
      </pc:sldChg>
      <pc:sldChg chg="addSp delSp modSp modTransition modAnim">
        <pc:chgData name="Leonie Smith" userId="fed1330f33f5650e" providerId="LiveId" clId="{A8D2ED7C-6F3D-48EF-8B71-B088BD073FFE}" dt="2023-08-03T04:50:28.177" v="134"/>
        <pc:sldMkLst>
          <pc:docMk/>
          <pc:sldMk cId="4037329247" sldId="261"/>
        </pc:sldMkLst>
        <pc:spChg chg="add mod">
          <ac:chgData name="Leonie Smith" userId="fed1330f33f5650e" providerId="LiveId" clId="{A8D2ED7C-6F3D-48EF-8B71-B088BD073FFE}" dt="2023-08-03T04:49:52.155" v="128"/>
          <ac:spMkLst>
            <pc:docMk/>
            <pc:sldMk cId="4037329247" sldId="261"/>
            <ac:spMk id="2" creationId="{7E9994DD-C0AE-C4E7-C08E-20B2CB1761F2}"/>
          </ac:spMkLst>
        </pc:spChg>
        <pc:picChg chg="del">
          <ac:chgData name="Leonie Smith" userId="fed1330f33f5650e" providerId="LiveId" clId="{A8D2ED7C-6F3D-48EF-8B71-B088BD073FFE}" dt="2023-08-03T04:50:28.177" v="134"/>
          <ac:picMkLst>
            <pc:docMk/>
            <pc:sldMk cId="4037329247" sldId="261"/>
            <ac:picMk id="26" creationId="{B495E1E8-B52B-E30B-5C7A-6F2B6D4E4066}"/>
          </ac:picMkLst>
        </pc:picChg>
      </pc:sldChg>
      <pc:sldChg chg="addSp delSp modSp mod modTransition modAnim">
        <pc:chgData name="Leonie Smith" userId="fed1330f33f5650e" providerId="LiveId" clId="{A8D2ED7C-6F3D-48EF-8B71-B088BD073FFE}" dt="2023-08-03T04:50:28.177" v="134"/>
        <pc:sldMkLst>
          <pc:docMk/>
          <pc:sldMk cId="1909638311" sldId="262"/>
        </pc:sldMkLst>
        <pc:spChg chg="add mod">
          <ac:chgData name="Leonie Smith" userId="fed1330f33f5650e" providerId="LiveId" clId="{A8D2ED7C-6F3D-48EF-8B71-B088BD073FFE}" dt="2023-08-03T04:49:48.705" v="126"/>
          <ac:spMkLst>
            <pc:docMk/>
            <pc:sldMk cId="1909638311" sldId="262"/>
            <ac:spMk id="2" creationId="{18A00E91-6C34-E665-BBC8-2C6533E37228}"/>
          </ac:spMkLst>
        </pc:spChg>
        <pc:spChg chg="del">
          <ac:chgData name="Leonie Smith" userId="fed1330f33f5650e" providerId="LiveId" clId="{A8D2ED7C-6F3D-48EF-8B71-B088BD073FFE}" dt="2023-08-03T04:45:33.286" v="50" actId="21"/>
          <ac:spMkLst>
            <pc:docMk/>
            <pc:sldMk cId="1909638311" sldId="262"/>
            <ac:spMk id="3" creationId="{A58184BD-88F1-BA02-40C1-D8403D0EEC0D}"/>
          </ac:spMkLst>
        </pc:spChg>
        <pc:spChg chg="mod">
          <ac:chgData name="Leonie Smith" userId="fed1330f33f5650e" providerId="LiveId" clId="{A8D2ED7C-6F3D-48EF-8B71-B088BD073FFE}" dt="2023-08-03T04:45:26.689" v="49"/>
          <ac:spMkLst>
            <pc:docMk/>
            <pc:sldMk cId="1909638311" sldId="262"/>
            <ac:spMk id="4" creationId="{EE2AC625-9141-A801-F431-DD5F79396320}"/>
          </ac:spMkLst>
        </pc:spChg>
        <pc:picChg chg="del">
          <ac:chgData name="Leonie Smith" userId="fed1330f33f5650e" providerId="LiveId" clId="{A8D2ED7C-6F3D-48EF-8B71-B088BD073FFE}" dt="2023-08-03T04:50:28.177" v="134"/>
          <ac:picMkLst>
            <pc:docMk/>
            <pc:sldMk cId="1909638311" sldId="262"/>
            <ac:picMk id="28" creationId="{6BE142BA-E99A-BE17-34CE-BCD5BD13D538}"/>
          </ac:picMkLst>
        </pc:picChg>
      </pc:sldChg>
      <pc:sldChg chg="addSp delSp modSp mod modTransition modAnim">
        <pc:chgData name="Leonie Smith" userId="fed1330f33f5650e" providerId="LiveId" clId="{A8D2ED7C-6F3D-48EF-8B71-B088BD073FFE}" dt="2023-08-03T04:50:28.177" v="134"/>
        <pc:sldMkLst>
          <pc:docMk/>
          <pc:sldMk cId="641208035" sldId="263"/>
        </pc:sldMkLst>
        <pc:spChg chg="add mod">
          <ac:chgData name="Leonie Smith" userId="fed1330f33f5650e" providerId="LiveId" clId="{A8D2ED7C-6F3D-48EF-8B71-B088BD073FFE}" dt="2023-08-03T04:49:46.708" v="125"/>
          <ac:spMkLst>
            <pc:docMk/>
            <pc:sldMk cId="641208035" sldId="263"/>
            <ac:spMk id="2" creationId="{D2A9DB86-8048-C12C-A6F0-D3E9BCE85341}"/>
          </ac:spMkLst>
        </pc:spChg>
        <pc:spChg chg="del">
          <ac:chgData name="Leonie Smith" userId="fed1330f33f5650e" providerId="LiveId" clId="{A8D2ED7C-6F3D-48EF-8B71-B088BD073FFE}" dt="2023-08-03T04:46:32.197" v="71" actId="21"/>
          <ac:spMkLst>
            <pc:docMk/>
            <pc:sldMk cId="641208035" sldId="263"/>
            <ac:spMk id="3" creationId="{A58184BD-88F1-BA02-40C1-D8403D0EEC0D}"/>
          </ac:spMkLst>
        </pc:spChg>
        <pc:spChg chg="mod">
          <ac:chgData name="Leonie Smith" userId="fed1330f33f5650e" providerId="LiveId" clId="{A8D2ED7C-6F3D-48EF-8B71-B088BD073FFE}" dt="2023-08-03T04:45:55.008" v="59" actId="403"/>
          <ac:spMkLst>
            <pc:docMk/>
            <pc:sldMk cId="641208035" sldId="263"/>
            <ac:spMk id="4" creationId="{EE2AC625-9141-A801-F431-DD5F79396320}"/>
          </ac:spMkLst>
        </pc:spChg>
        <pc:picChg chg="del">
          <ac:chgData name="Leonie Smith" userId="fed1330f33f5650e" providerId="LiveId" clId="{A8D2ED7C-6F3D-48EF-8B71-B088BD073FFE}" dt="2023-08-03T04:50:28.177" v="134"/>
          <ac:picMkLst>
            <pc:docMk/>
            <pc:sldMk cId="641208035" sldId="263"/>
            <ac:picMk id="17" creationId="{621C92DA-04B3-9336-A2A3-E8DDBD7D1BCD}"/>
          </ac:picMkLst>
        </pc:picChg>
      </pc:sldChg>
      <pc:sldChg chg="addSp delSp modSp mod modTransition modAnim">
        <pc:chgData name="Leonie Smith" userId="fed1330f33f5650e" providerId="LiveId" clId="{A8D2ED7C-6F3D-48EF-8B71-B088BD073FFE}" dt="2023-08-03T04:50:28.177" v="134"/>
        <pc:sldMkLst>
          <pc:docMk/>
          <pc:sldMk cId="4044745628" sldId="264"/>
        </pc:sldMkLst>
        <pc:spChg chg="add mod">
          <ac:chgData name="Leonie Smith" userId="fed1330f33f5650e" providerId="LiveId" clId="{A8D2ED7C-6F3D-48EF-8B71-B088BD073FFE}" dt="2023-08-03T04:49:44.698" v="124"/>
          <ac:spMkLst>
            <pc:docMk/>
            <pc:sldMk cId="4044745628" sldId="264"/>
            <ac:spMk id="2" creationId="{10748F4F-8416-3112-72CD-0CF910507B67}"/>
          </ac:spMkLst>
        </pc:spChg>
        <pc:spChg chg="del">
          <ac:chgData name="Leonie Smith" userId="fed1330f33f5650e" providerId="LiveId" clId="{A8D2ED7C-6F3D-48EF-8B71-B088BD073FFE}" dt="2023-08-03T04:46:26.480" v="70" actId="21"/>
          <ac:spMkLst>
            <pc:docMk/>
            <pc:sldMk cId="4044745628" sldId="264"/>
            <ac:spMk id="3" creationId="{A58184BD-88F1-BA02-40C1-D8403D0EEC0D}"/>
          </ac:spMkLst>
        </pc:spChg>
        <pc:spChg chg="mod">
          <ac:chgData name="Leonie Smith" userId="fed1330f33f5650e" providerId="LiveId" clId="{A8D2ED7C-6F3D-48EF-8B71-B088BD073FFE}" dt="2023-08-03T04:46:23.132" v="69" actId="403"/>
          <ac:spMkLst>
            <pc:docMk/>
            <pc:sldMk cId="4044745628" sldId="264"/>
            <ac:spMk id="4" creationId="{EE2AC625-9141-A801-F431-DD5F79396320}"/>
          </ac:spMkLst>
        </pc:spChg>
        <pc:picChg chg="del">
          <ac:chgData name="Leonie Smith" userId="fed1330f33f5650e" providerId="LiveId" clId="{A8D2ED7C-6F3D-48EF-8B71-B088BD073FFE}" dt="2023-08-03T04:50:28.177" v="134"/>
          <ac:picMkLst>
            <pc:docMk/>
            <pc:sldMk cId="4044745628" sldId="264"/>
            <ac:picMk id="9" creationId="{F94EA6BA-187D-A5D4-6280-592B6E835879}"/>
          </ac:picMkLst>
        </pc:picChg>
      </pc:sldChg>
      <pc:sldChg chg="addSp delSp modSp mod modTransition modAnim">
        <pc:chgData name="Leonie Smith" userId="fed1330f33f5650e" providerId="LiveId" clId="{A8D2ED7C-6F3D-48EF-8B71-B088BD073FFE}" dt="2023-08-03T04:50:28.177" v="134"/>
        <pc:sldMkLst>
          <pc:docMk/>
          <pc:sldMk cId="978260341" sldId="265"/>
        </pc:sldMkLst>
        <pc:spChg chg="add mod">
          <ac:chgData name="Leonie Smith" userId="fed1330f33f5650e" providerId="LiveId" clId="{A8D2ED7C-6F3D-48EF-8B71-B088BD073FFE}" dt="2023-08-03T04:49:42.731" v="123"/>
          <ac:spMkLst>
            <pc:docMk/>
            <pc:sldMk cId="978260341" sldId="265"/>
            <ac:spMk id="2" creationId="{CD101E5C-C0AD-4EA0-AF5B-41564A6DF1B8}"/>
          </ac:spMkLst>
        </pc:spChg>
        <pc:spChg chg="del">
          <ac:chgData name="Leonie Smith" userId="fed1330f33f5650e" providerId="LiveId" clId="{A8D2ED7C-6F3D-48EF-8B71-B088BD073FFE}" dt="2023-08-03T04:46:38.796" v="72" actId="21"/>
          <ac:spMkLst>
            <pc:docMk/>
            <pc:sldMk cId="978260341" sldId="265"/>
            <ac:spMk id="3" creationId="{A58184BD-88F1-BA02-40C1-D8403D0EEC0D}"/>
          </ac:spMkLst>
        </pc:spChg>
        <pc:spChg chg="mod">
          <ac:chgData name="Leonie Smith" userId="fed1330f33f5650e" providerId="LiveId" clId="{A8D2ED7C-6F3D-48EF-8B71-B088BD073FFE}" dt="2023-08-03T04:46:57.351" v="82" actId="403"/>
          <ac:spMkLst>
            <pc:docMk/>
            <pc:sldMk cId="978260341" sldId="265"/>
            <ac:spMk id="4" creationId="{EE2AC625-9141-A801-F431-DD5F79396320}"/>
          </ac:spMkLst>
        </pc:spChg>
        <pc:picChg chg="del">
          <ac:chgData name="Leonie Smith" userId="fed1330f33f5650e" providerId="LiveId" clId="{A8D2ED7C-6F3D-48EF-8B71-B088BD073FFE}" dt="2023-08-03T04:50:28.177" v="134"/>
          <ac:picMkLst>
            <pc:docMk/>
            <pc:sldMk cId="978260341" sldId="265"/>
            <ac:picMk id="9" creationId="{18D60C9F-45AB-36B9-46D6-A6A7C69859C8}"/>
          </ac:picMkLst>
        </pc:picChg>
      </pc:sldChg>
      <pc:sldChg chg="addSp delSp modSp mod modTransition modAnim">
        <pc:chgData name="Leonie Smith" userId="fed1330f33f5650e" providerId="LiveId" clId="{A8D2ED7C-6F3D-48EF-8B71-B088BD073FFE}" dt="2023-08-03T04:50:28.177" v="134"/>
        <pc:sldMkLst>
          <pc:docMk/>
          <pc:sldMk cId="3575870363" sldId="266"/>
        </pc:sldMkLst>
        <pc:spChg chg="add mod">
          <ac:chgData name="Leonie Smith" userId="fed1330f33f5650e" providerId="LiveId" clId="{A8D2ED7C-6F3D-48EF-8B71-B088BD073FFE}" dt="2023-08-03T04:49:40.540" v="122"/>
          <ac:spMkLst>
            <pc:docMk/>
            <pc:sldMk cId="3575870363" sldId="266"/>
            <ac:spMk id="2" creationId="{FCA8FB7B-AC52-5ED9-9372-A3613665AA43}"/>
          </ac:spMkLst>
        </pc:spChg>
        <pc:spChg chg="del">
          <ac:chgData name="Leonie Smith" userId="fed1330f33f5650e" providerId="LiveId" clId="{A8D2ED7C-6F3D-48EF-8B71-B088BD073FFE}" dt="2023-08-03T04:47:23.390" v="93" actId="21"/>
          <ac:spMkLst>
            <pc:docMk/>
            <pc:sldMk cId="3575870363" sldId="266"/>
            <ac:spMk id="3" creationId="{A58184BD-88F1-BA02-40C1-D8403D0EEC0D}"/>
          </ac:spMkLst>
        </pc:spChg>
        <pc:spChg chg="mod">
          <ac:chgData name="Leonie Smith" userId="fed1330f33f5650e" providerId="LiveId" clId="{A8D2ED7C-6F3D-48EF-8B71-B088BD073FFE}" dt="2023-08-03T04:47:17.210" v="92" actId="403"/>
          <ac:spMkLst>
            <pc:docMk/>
            <pc:sldMk cId="3575870363" sldId="266"/>
            <ac:spMk id="4" creationId="{EE2AC625-9141-A801-F431-DD5F79396320}"/>
          </ac:spMkLst>
        </pc:spChg>
        <pc:picChg chg="del">
          <ac:chgData name="Leonie Smith" userId="fed1330f33f5650e" providerId="LiveId" clId="{A8D2ED7C-6F3D-48EF-8B71-B088BD073FFE}" dt="2023-08-03T04:50:28.177" v="134"/>
          <ac:picMkLst>
            <pc:docMk/>
            <pc:sldMk cId="3575870363" sldId="266"/>
            <ac:picMk id="8" creationId="{754E6606-01DC-35D6-04BF-F0E434F73C8C}"/>
          </ac:picMkLst>
        </pc:picChg>
      </pc:sldChg>
      <pc:sldChg chg="addSp delSp modSp mod modTransition modAnim">
        <pc:chgData name="Leonie Smith" userId="fed1330f33f5650e" providerId="LiveId" clId="{A8D2ED7C-6F3D-48EF-8B71-B088BD073FFE}" dt="2023-08-03T04:50:28.177" v="134"/>
        <pc:sldMkLst>
          <pc:docMk/>
          <pc:sldMk cId="4017137865" sldId="267"/>
        </pc:sldMkLst>
        <pc:spChg chg="add mod">
          <ac:chgData name="Leonie Smith" userId="fed1330f33f5650e" providerId="LiveId" clId="{A8D2ED7C-6F3D-48EF-8B71-B088BD073FFE}" dt="2023-08-03T04:49:38.308" v="121"/>
          <ac:spMkLst>
            <pc:docMk/>
            <pc:sldMk cId="4017137865" sldId="267"/>
            <ac:spMk id="2" creationId="{D5A27A36-A6FF-4CC2-71E5-AE766F6BB469}"/>
          </ac:spMkLst>
        </pc:spChg>
        <pc:spChg chg="del">
          <ac:chgData name="Leonie Smith" userId="fed1330f33f5650e" providerId="LiveId" clId="{A8D2ED7C-6F3D-48EF-8B71-B088BD073FFE}" dt="2023-08-03T04:47:52.154" v="95" actId="21"/>
          <ac:spMkLst>
            <pc:docMk/>
            <pc:sldMk cId="4017137865" sldId="267"/>
            <ac:spMk id="3" creationId="{A58184BD-88F1-BA02-40C1-D8403D0EEC0D}"/>
          </ac:spMkLst>
        </pc:spChg>
        <pc:spChg chg="mod">
          <ac:chgData name="Leonie Smith" userId="fed1330f33f5650e" providerId="LiveId" clId="{A8D2ED7C-6F3D-48EF-8B71-B088BD073FFE}" dt="2023-08-03T04:47:41.125" v="94"/>
          <ac:spMkLst>
            <pc:docMk/>
            <pc:sldMk cId="4017137865" sldId="267"/>
            <ac:spMk id="4" creationId="{EE2AC625-9141-A801-F431-DD5F79396320}"/>
          </ac:spMkLst>
        </pc:spChg>
        <pc:picChg chg="del">
          <ac:chgData name="Leonie Smith" userId="fed1330f33f5650e" providerId="LiveId" clId="{A8D2ED7C-6F3D-48EF-8B71-B088BD073FFE}" dt="2023-08-03T04:50:28.177" v="134"/>
          <ac:picMkLst>
            <pc:docMk/>
            <pc:sldMk cId="4017137865" sldId="267"/>
            <ac:picMk id="23" creationId="{6B1633FD-4762-273E-4852-1D16ABACE47F}"/>
          </ac:picMkLst>
        </pc:picChg>
      </pc:sldChg>
      <pc:sldChg chg="addSp delSp modSp mod modTransition">
        <pc:chgData name="Leonie Smith" userId="fed1330f33f5650e" providerId="LiveId" clId="{A8D2ED7C-6F3D-48EF-8B71-B088BD073FFE}" dt="2023-08-03T04:50:28.177" v="134"/>
        <pc:sldMkLst>
          <pc:docMk/>
          <pc:sldMk cId="4120481681" sldId="270"/>
        </pc:sldMkLst>
        <pc:spChg chg="del">
          <ac:chgData name="Leonie Smith" userId="fed1330f33f5650e" providerId="LiveId" clId="{A8D2ED7C-6F3D-48EF-8B71-B088BD073FFE}" dt="2023-08-03T04:40:34.645" v="20" actId="21"/>
          <ac:spMkLst>
            <pc:docMk/>
            <pc:sldMk cId="4120481681" sldId="270"/>
            <ac:spMk id="3" creationId="{F60BBF46-2550-80D1-FBE2-B4C8907D8802}"/>
          </ac:spMkLst>
        </pc:spChg>
        <pc:spChg chg="add del mod">
          <ac:chgData name="Leonie Smith" userId="fed1330f33f5650e" providerId="LiveId" clId="{A8D2ED7C-6F3D-48EF-8B71-B088BD073FFE}" dt="2023-08-03T04:43:16.228" v="45" actId="21"/>
          <ac:spMkLst>
            <pc:docMk/>
            <pc:sldMk cId="4120481681" sldId="270"/>
            <ac:spMk id="4" creationId="{3C5DCAB4-E1EA-A4DF-89B2-97EB464EBBEF}"/>
          </ac:spMkLst>
        </pc:spChg>
        <pc:spChg chg="add mod">
          <ac:chgData name="Leonie Smith" userId="fed1330f33f5650e" providerId="LiveId" clId="{A8D2ED7C-6F3D-48EF-8B71-B088BD073FFE}" dt="2023-08-03T04:43:21.970" v="46"/>
          <ac:spMkLst>
            <pc:docMk/>
            <pc:sldMk cId="4120481681" sldId="270"/>
            <ac:spMk id="5" creationId="{C9AAE9F8-223C-88DF-5B0D-4038A292D7D2}"/>
          </ac:spMkLst>
        </pc:spChg>
      </pc:sldChg>
      <pc:sldChg chg="modTransition">
        <pc:chgData name="Leonie Smith" userId="fed1330f33f5650e" providerId="LiveId" clId="{A8D2ED7C-6F3D-48EF-8B71-B088BD073FFE}" dt="2023-08-03T04:50:28.177" v="134"/>
        <pc:sldMkLst>
          <pc:docMk/>
          <pc:sldMk cId="939110669" sldId="271"/>
        </pc:sldMkLst>
      </pc:sldChg>
      <pc:sldChg chg="modSp mod modTransition">
        <pc:chgData name="Leonie Smith" userId="fed1330f33f5650e" providerId="LiveId" clId="{A8D2ED7C-6F3D-48EF-8B71-B088BD073FFE}" dt="2023-08-03T04:50:28.177" v="134"/>
        <pc:sldMkLst>
          <pc:docMk/>
          <pc:sldMk cId="4024569785" sldId="272"/>
        </pc:sldMkLst>
        <pc:spChg chg="mod">
          <ac:chgData name="Leonie Smith" userId="fed1330f33f5650e" providerId="LiveId" clId="{A8D2ED7C-6F3D-48EF-8B71-B088BD073FFE}" dt="2023-08-03T04:41:09.964" v="22" actId="1076"/>
          <ac:spMkLst>
            <pc:docMk/>
            <pc:sldMk cId="4024569785" sldId="272"/>
            <ac:spMk id="4" creationId="{326CAA17-5E3E-9E78-91A8-BE8EC31AA33C}"/>
          </ac:spMkLst>
        </pc:spChg>
      </pc:sldChg>
      <pc:sldChg chg="modSp mod modTransition">
        <pc:chgData name="Leonie Smith" userId="fed1330f33f5650e" providerId="LiveId" clId="{A8D2ED7C-6F3D-48EF-8B71-B088BD073FFE}" dt="2023-08-03T04:50:28.177" v="134"/>
        <pc:sldMkLst>
          <pc:docMk/>
          <pc:sldMk cId="487179600" sldId="273"/>
        </pc:sldMkLst>
        <pc:spChg chg="mod">
          <ac:chgData name="Leonie Smith" userId="fed1330f33f5650e" providerId="LiveId" clId="{A8D2ED7C-6F3D-48EF-8B71-B088BD073FFE}" dt="2023-08-03T04:41:24.317" v="23"/>
          <ac:spMkLst>
            <pc:docMk/>
            <pc:sldMk cId="487179600" sldId="273"/>
            <ac:spMk id="2" creationId="{02FEE0A7-727B-3AD0-6595-B11D3A35A04E}"/>
          </ac:spMkLst>
        </pc:spChg>
      </pc:sldChg>
      <pc:sldChg chg="modSp mod modTransition">
        <pc:chgData name="Leonie Smith" userId="fed1330f33f5650e" providerId="LiveId" clId="{A8D2ED7C-6F3D-48EF-8B71-B088BD073FFE}" dt="2023-08-03T04:50:28.177" v="134"/>
        <pc:sldMkLst>
          <pc:docMk/>
          <pc:sldMk cId="2168401200" sldId="274"/>
        </pc:sldMkLst>
        <pc:spChg chg="mod">
          <ac:chgData name="Leonie Smith" userId="fed1330f33f5650e" providerId="LiveId" clId="{A8D2ED7C-6F3D-48EF-8B71-B088BD073FFE}" dt="2023-08-03T04:41:29.871" v="24"/>
          <ac:spMkLst>
            <pc:docMk/>
            <pc:sldMk cId="2168401200" sldId="274"/>
            <ac:spMk id="3" creationId="{6545ED77-B3A2-4D4E-470E-A21FDF1043DF}"/>
          </ac:spMkLst>
        </pc:spChg>
      </pc:sldChg>
      <pc:sldChg chg="modSp mod modTransition">
        <pc:chgData name="Leonie Smith" userId="fed1330f33f5650e" providerId="LiveId" clId="{A8D2ED7C-6F3D-48EF-8B71-B088BD073FFE}" dt="2023-08-03T04:50:28.177" v="134"/>
        <pc:sldMkLst>
          <pc:docMk/>
          <pc:sldMk cId="2996969115" sldId="275"/>
        </pc:sldMkLst>
        <pc:spChg chg="mod">
          <ac:chgData name="Leonie Smith" userId="fed1330f33f5650e" providerId="LiveId" clId="{A8D2ED7C-6F3D-48EF-8B71-B088BD073FFE}" dt="2023-08-03T04:41:34.210" v="25"/>
          <ac:spMkLst>
            <pc:docMk/>
            <pc:sldMk cId="2996969115" sldId="275"/>
            <ac:spMk id="2" creationId="{D58999B9-0185-5194-917F-DA4792FD5E2B}"/>
          </ac:spMkLst>
        </pc:spChg>
      </pc:sldChg>
      <pc:sldChg chg="modSp mod modTransition">
        <pc:chgData name="Leonie Smith" userId="fed1330f33f5650e" providerId="LiveId" clId="{A8D2ED7C-6F3D-48EF-8B71-B088BD073FFE}" dt="2023-08-03T04:50:28.177" v="134"/>
        <pc:sldMkLst>
          <pc:docMk/>
          <pc:sldMk cId="2390376940" sldId="276"/>
        </pc:sldMkLst>
        <pc:spChg chg="mod">
          <ac:chgData name="Leonie Smith" userId="fed1330f33f5650e" providerId="LiveId" clId="{A8D2ED7C-6F3D-48EF-8B71-B088BD073FFE}" dt="2023-08-03T04:41:38.678" v="26"/>
          <ac:spMkLst>
            <pc:docMk/>
            <pc:sldMk cId="2390376940" sldId="276"/>
            <ac:spMk id="2" creationId="{C115F43B-9952-1F9C-6836-D815832F4078}"/>
          </ac:spMkLst>
        </pc:spChg>
      </pc:sldChg>
      <pc:sldChg chg="modSp mod modTransition">
        <pc:chgData name="Leonie Smith" userId="fed1330f33f5650e" providerId="LiveId" clId="{A8D2ED7C-6F3D-48EF-8B71-B088BD073FFE}" dt="2023-08-03T04:50:28.177" v="134"/>
        <pc:sldMkLst>
          <pc:docMk/>
          <pc:sldMk cId="4265919077" sldId="277"/>
        </pc:sldMkLst>
        <pc:spChg chg="mod">
          <ac:chgData name="Leonie Smith" userId="fed1330f33f5650e" providerId="LiveId" clId="{A8D2ED7C-6F3D-48EF-8B71-B088BD073FFE}" dt="2023-08-03T04:42:45.299" v="37"/>
          <ac:spMkLst>
            <pc:docMk/>
            <pc:sldMk cId="4265919077" sldId="277"/>
            <ac:spMk id="2" creationId="{51CD1344-F116-D2FE-84F8-D77A3D4DAEC4}"/>
          </ac:spMkLst>
        </pc:spChg>
      </pc:sldChg>
      <pc:sldChg chg="modSp mod modTransition">
        <pc:chgData name="Leonie Smith" userId="fed1330f33f5650e" providerId="LiveId" clId="{A8D2ED7C-6F3D-48EF-8B71-B088BD073FFE}" dt="2023-08-03T04:50:28.177" v="134"/>
        <pc:sldMkLst>
          <pc:docMk/>
          <pc:sldMk cId="210266664" sldId="278"/>
        </pc:sldMkLst>
        <pc:spChg chg="mod">
          <ac:chgData name="Leonie Smith" userId="fed1330f33f5650e" providerId="LiveId" clId="{A8D2ED7C-6F3D-48EF-8B71-B088BD073FFE}" dt="2023-08-03T04:42:47.068" v="38"/>
          <ac:spMkLst>
            <pc:docMk/>
            <pc:sldMk cId="210266664" sldId="278"/>
            <ac:spMk id="2" creationId="{A64910C1-FD1D-96DC-0F1B-F58D445D6E70}"/>
          </ac:spMkLst>
        </pc:spChg>
      </pc:sldChg>
      <pc:sldChg chg="addSp delSp modSp mod modTransition modAnim">
        <pc:chgData name="Leonie Smith" userId="fed1330f33f5650e" providerId="LiveId" clId="{A8D2ED7C-6F3D-48EF-8B71-B088BD073FFE}" dt="2023-08-03T04:50:28.177" v="134"/>
        <pc:sldMkLst>
          <pc:docMk/>
          <pc:sldMk cId="3166251957" sldId="283"/>
        </pc:sldMkLst>
        <pc:spChg chg="add mod">
          <ac:chgData name="Leonie Smith" userId="fed1330f33f5650e" providerId="LiveId" clId="{A8D2ED7C-6F3D-48EF-8B71-B088BD073FFE}" dt="2023-08-03T04:49:36.034" v="120"/>
          <ac:spMkLst>
            <pc:docMk/>
            <pc:sldMk cId="3166251957" sldId="283"/>
            <ac:spMk id="2" creationId="{2B4D4983-0418-DB7A-E0E5-B180DCEC5867}"/>
          </ac:spMkLst>
        </pc:spChg>
        <pc:spChg chg="del">
          <ac:chgData name="Leonie Smith" userId="fed1330f33f5650e" providerId="LiveId" clId="{A8D2ED7C-6F3D-48EF-8B71-B088BD073FFE}" dt="2023-08-03T04:48:07.206" v="97" actId="21"/>
          <ac:spMkLst>
            <pc:docMk/>
            <pc:sldMk cId="3166251957" sldId="283"/>
            <ac:spMk id="3" creationId="{A58184BD-88F1-BA02-40C1-D8403D0EEC0D}"/>
          </ac:spMkLst>
        </pc:spChg>
        <pc:spChg chg="mod">
          <ac:chgData name="Leonie Smith" userId="fed1330f33f5650e" providerId="LiveId" clId="{A8D2ED7C-6F3D-48EF-8B71-B088BD073FFE}" dt="2023-08-03T04:48:02.908" v="96"/>
          <ac:spMkLst>
            <pc:docMk/>
            <pc:sldMk cId="3166251957" sldId="283"/>
            <ac:spMk id="4" creationId="{EE2AC625-9141-A801-F431-DD5F79396320}"/>
          </ac:spMkLst>
        </pc:spChg>
        <pc:picChg chg="del">
          <ac:chgData name="Leonie Smith" userId="fed1330f33f5650e" providerId="LiveId" clId="{A8D2ED7C-6F3D-48EF-8B71-B088BD073FFE}" dt="2023-08-03T04:50:28.177" v="134"/>
          <ac:picMkLst>
            <pc:docMk/>
            <pc:sldMk cId="3166251957" sldId="283"/>
            <ac:picMk id="21" creationId="{CE508132-9F6C-0F28-A339-3E1A095CA2CA}"/>
          </ac:picMkLst>
        </pc:picChg>
      </pc:sldChg>
      <pc:sldChg chg="modSp mod modTransition">
        <pc:chgData name="Leonie Smith" userId="fed1330f33f5650e" providerId="LiveId" clId="{A8D2ED7C-6F3D-48EF-8B71-B088BD073FFE}" dt="2023-08-03T04:50:28.177" v="134"/>
        <pc:sldMkLst>
          <pc:docMk/>
          <pc:sldMk cId="3922583308" sldId="284"/>
        </pc:sldMkLst>
        <pc:spChg chg="mod">
          <ac:chgData name="Leonie Smith" userId="fed1330f33f5650e" providerId="LiveId" clId="{A8D2ED7C-6F3D-48EF-8B71-B088BD073FFE}" dt="2023-08-03T04:42:48.123" v="39"/>
          <ac:spMkLst>
            <pc:docMk/>
            <pc:sldMk cId="3922583308" sldId="284"/>
            <ac:spMk id="2" creationId="{25EB080C-6246-9DA5-2E38-3CCFFF0CC9C9}"/>
          </ac:spMkLst>
        </pc:spChg>
      </pc:sldChg>
      <pc:sldChg chg="addSp delSp modSp mod modTransition modAnim">
        <pc:chgData name="Leonie Smith" userId="fed1330f33f5650e" providerId="LiveId" clId="{A8D2ED7C-6F3D-48EF-8B71-B088BD073FFE}" dt="2023-08-03T04:50:28.177" v="134"/>
        <pc:sldMkLst>
          <pc:docMk/>
          <pc:sldMk cId="1522780631" sldId="285"/>
        </pc:sldMkLst>
        <pc:spChg chg="add mod">
          <ac:chgData name="Leonie Smith" userId="fed1330f33f5650e" providerId="LiveId" clId="{A8D2ED7C-6F3D-48EF-8B71-B088BD073FFE}" dt="2023-08-03T04:49:33.433" v="119"/>
          <ac:spMkLst>
            <pc:docMk/>
            <pc:sldMk cId="1522780631" sldId="285"/>
            <ac:spMk id="2" creationId="{2DEE23C4-24D6-039E-C134-8A952B1BBEC3}"/>
          </ac:spMkLst>
        </pc:spChg>
        <pc:spChg chg="del">
          <ac:chgData name="Leonie Smith" userId="fed1330f33f5650e" providerId="LiveId" clId="{A8D2ED7C-6F3D-48EF-8B71-B088BD073FFE}" dt="2023-08-03T04:48:28.977" v="107" actId="21"/>
          <ac:spMkLst>
            <pc:docMk/>
            <pc:sldMk cId="1522780631" sldId="285"/>
            <ac:spMk id="3" creationId="{A58184BD-88F1-BA02-40C1-D8403D0EEC0D}"/>
          </ac:spMkLst>
        </pc:spChg>
        <pc:spChg chg="mod">
          <ac:chgData name="Leonie Smith" userId="fed1330f33f5650e" providerId="LiveId" clId="{A8D2ED7C-6F3D-48EF-8B71-B088BD073FFE}" dt="2023-08-03T04:48:25.218" v="106" actId="403"/>
          <ac:spMkLst>
            <pc:docMk/>
            <pc:sldMk cId="1522780631" sldId="285"/>
            <ac:spMk id="4" creationId="{EE2AC625-9141-A801-F431-DD5F79396320}"/>
          </ac:spMkLst>
        </pc:spChg>
        <pc:picChg chg="del">
          <ac:chgData name="Leonie Smith" userId="fed1330f33f5650e" providerId="LiveId" clId="{A8D2ED7C-6F3D-48EF-8B71-B088BD073FFE}" dt="2023-08-03T04:50:28.177" v="134"/>
          <ac:picMkLst>
            <pc:docMk/>
            <pc:sldMk cId="1522780631" sldId="285"/>
            <ac:picMk id="37" creationId="{E636EF28-3F0C-AA1D-5557-CCE4926E293C}"/>
          </ac:picMkLst>
        </pc:picChg>
      </pc:sldChg>
      <pc:sldChg chg="modSp mod modTransition">
        <pc:chgData name="Leonie Smith" userId="fed1330f33f5650e" providerId="LiveId" clId="{A8D2ED7C-6F3D-48EF-8B71-B088BD073FFE}" dt="2023-08-03T04:50:28.177" v="134"/>
        <pc:sldMkLst>
          <pc:docMk/>
          <pc:sldMk cId="1850742486" sldId="286"/>
        </pc:sldMkLst>
        <pc:spChg chg="mod">
          <ac:chgData name="Leonie Smith" userId="fed1330f33f5650e" providerId="LiveId" clId="{A8D2ED7C-6F3D-48EF-8B71-B088BD073FFE}" dt="2023-08-03T04:42:49.009" v="40"/>
          <ac:spMkLst>
            <pc:docMk/>
            <pc:sldMk cId="1850742486" sldId="286"/>
            <ac:spMk id="2" creationId="{3E4E1B45-83AA-BC14-9EDB-4795B73B92C8}"/>
          </ac:spMkLst>
        </pc:spChg>
      </pc:sldChg>
      <pc:sldChg chg="addSp delSp modSp mod modTransition modAnim">
        <pc:chgData name="Leonie Smith" userId="fed1330f33f5650e" providerId="LiveId" clId="{A8D2ED7C-6F3D-48EF-8B71-B088BD073FFE}" dt="2023-08-03T04:50:28.177" v="134"/>
        <pc:sldMkLst>
          <pc:docMk/>
          <pc:sldMk cId="2332778949" sldId="287"/>
        </pc:sldMkLst>
        <pc:spChg chg="add mod">
          <ac:chgData name="Leonie Smith" userId="fed1330f33f5650e" providerId="LiveId" clId="{A8D2ED7C-6F3D-48EF-8B71-B088BD073FFE}" dt="2023-08-03T04:49:30.974" v="118"/>
          <ac:spMkLst>
            <pc:docMk/>
            <pc:sldMk cId="2332778949" sldId="287"/>
            <ac:spMk id="2" creationId="{A9626BE7-6448-B34F-2E1F-F6836778BE5E}"/>
          </ac:spMkLst>
        </pc:spChg>
        <pc:spChg chg="del">
          <ac:chgData name="Leonie Smith" userId="fed1330f33f5650e" providerId="LiveId" clId="{A8D2ED7C-6F3D-48EF-8B71-B088BD073FFE}" dt="2023-08-03T04:48:50.209" v="117" actId="21"/>
          <ac:spMkLst>
            <pc:docMk/>
            <pc:sldMk cId="2332778949" sldId="287"/>
            <ac:spMk id="3" creationId="{A58184BD-88F1-BA02-40C1-D8403D0EEC0D}"/>
          </ac:spMkLst>
        </pc:spChg>
        <pc:spChg chg="mod">
          <ac:chgData name="Leonie Smith" userId="fed1330f33f5650e" providerId="LiveId" clId="{A8D2ED7C-6F3D-48EF-8B71-B088BD073FFE}" dt="2023-08-03T04:48:46.469" v="116" actId="404"/>
          <ac:spMkLst>
            <pc:docMk/>
            <pc:sldMk cId="2332778949" sldId="287"/>
            <ac:spMk id="4" creationId="{EE2AC625-9141-A801-F431-DD5F79396320}"/>
          </ac:spMkLst>
        </pc:spChg>
        <pc:picChg chg="del">
          <ac:chgData name="Leonie Smith" userId="fed1330f33f5650e" providerId="LiveId" clId="{A8D2ED7C-6F3D-48EF-8B71-B088BD073FFE}" dt="2023-08-03T04:50:28.177" v="134"/>
          <ac:picMkLst>
            <pc:docMk/>
            <pc:sldMk cId="2332778949" sldId="287"/>
            <ac:picMk id="16" creationId="{7076D68B-C6EC-64B2-DD31-BEBD81B1337A}"/>
          </ac:picMkLst>
        </pc:picChg>
      </pc:sldChg>
      <pc:sldChg chg="modSp mod modTransition">
        <pc:chgData name="Leonie Smith" userId="fed1330f33f5650e" providerId="LiveId" clId="{A8D2ED7C-6F3D-48EF-8B71-B088BD073FFE}" dt="2023-08-03T04:50:28.177" v="134"/>
        <pc:sldMkLst>
          <pc:docMk/>
          <pc:sldMk cId="1828872212" sldId="288"/>
        </pc:sldMkLst>
        <pc:spChg chg="mod">
          <ac:chgData name="Leonie Smith" userId="fed1330f33f5650e" providerId="LiveId" clId="{A8D2ED7C-6F3D-48EF-8B71-B088BD073FFE}" dt="2023-08-03T04:42:51.054" v="41"/>
          <ac:spMkLst>
            <pc:docMk/>
            <pc:sldMk cId="1828872212" sldId="288"/>
            <ac:spMk id="2" creationId="{165637AA-6B7D-5C87-ED2D-3643F48F2445}"/>
          </ac:spMkLst>
        </pc:spChg>
      </pc:sldChg>
    </pc:docChg>
  </pc:docChgLst>
  <pc:docChgLst>
    <pc:chgData name="Leonie Smith" userId="fed1330f33f5650e" providerId="LiveId" clId="{ED66D620-B96B-47AF-A9FE-209F6F94AB36}"/>
    <pc:docChg chg="modSld">
      <pc:chgData name="Leonie Smith" userId="fed1330f33f5650e" providerId="LiveId" clId="{ED66D620-B96B-47AF-A9FE-209F6F94AB36}" dt="2024-03-12T05:22:25.498" v="78"/>
      <pc:docMkLst>
        <pc:docMk/>
      </pc:docMkLst>
      <pc:sldChg chg="addSp modSp">
        <pc:chgData name="Leonie Smith" userId="fed1330f33f5650e" providerId="LiveId" clId="{ED66D620-B96B-47AF-A9FE-209F6F94AB36}" dt="2024-03-12T05:04:11.171" v="0"/>
        <pc:sldMkLst>
          <pc:docMk/>
          <pc:sldMk cId="1499918570" sldId="257"/>
        </pc:sldMkLst>
        <pc:picChg chg="add mod">
          <ac:chgData name="Leonie Smith" userId="fed1330f33f5650e" providerId="LiveId" clId="{ED66D620-B96B-47AF-A9FE-209F6F94AB36}" dt="2024-03-12T05:04:11.171" v="0"/>
          <ac:picMkLst>
            <pc:docMk/>
            <pc:sldMk cId="1499918570" sldId="257"/>
            <ac:picMk id="6" creationId="{F8A0F5E4-9C05-2C06-E2C1-534985CE18A4}"/>
          </ac:picMkLst>
        </pc:picChg>
      </pc:sldChg>
      <pc:sldChg chg="addSp modSp">
        <pc:chgData name="Leonie Smith" userId="fed1330f33f5650e" providerId="LiveId" clId="{ED66D620-B96B-47AF-A9FE-209F6F94AB36}" dt="2024-03-12T05:04:29.752" v="1"/>
        <pc:sldMkLst>
          <pc:docMk/>
          <pc:sldMk cId="454763615" sldId="259"/>
        </pc:sldMkLst>
        <pc:picChg chg="add mod">
          <ac:chgData name="Leonie Smith" userId="fed1330f33f5650e" providerId="LiveId" clId="{ED66D620-B96B-47AF-A9FE-209F6F94AB36}" dt="2024-03-12T05:04:29.752" v="1"/>
          <ac:picMkLst>
            <pc:docMk/>
            <pc:sldMk cId="454763615" sldId="259"/>
            <ac:picMk id="6" creationId="{63072872-2518-0B06-D396-04F03C21FDC1}"/>
          </ac:picMkLst>
        </pc:picChg>
      </pc:sldChg>
      <pc:sldChg chg="addSp delSp modSp mod modTransition modAnim">
        <pc:chgData name="Leonie Smith" userId="fed1330f33f5650e" providerId="LiveId" clId="{ED66D620-B96B-47AF-A9FE-209F6F94AB36}" dt="2024-03-12T05:10:35.334" v="36"/>
        <pc:sldMkLst>
          <pc:docMk/>
          <pc:sldMk cId="2346136586" sldId="260"/>
        </pc:sldMkLst>
        <pc:picChg chg="add del mod">
          <ac:chgData name="Leonie Smith" userId="fed1330f33f5650e" providerId="LiveId" clId="{ED66D620-B96B-47AF-A9FE-209F6F94AB36}" dt="2024-03-12T05:07:26.777" v="5"/>
          <ac:picMkLst>
            <pc:docMk/>
            <pc:sldMk cId="2346136586" sldId="260"/>
            <ac:picMk id="6" creationId="{1802459D-ED26-D0CA-59B7-B8A1EE13A6E1}"/>
          </ac:picMkLst>
        </pc:picChg>
        <pc:picChg chg="add del mod ord">
          <ac:chgData name="Leonie Smith" userId="fed1330f33f5650e" providerId="LiveId" clId="{ED66D620-B96B-47AF-A9FE-209F6F94AB36}" dt="2024-03-12T05:07:32.933" v="6"/>
          <ac:picMkLst>
            <pc:docMk/>
            <pc:sldMk cId="2346136586" sldId="260"/>
            <ac:picMk id="9" creationId="{3DB298BD-05CF-F635-16ED-ED683A03380E}"/>
          </ac:picMkLst>
        </pc:picChg>
        <pc:picChg chg="add del mod">
          <ac:chgData name="Leonie Smith" userId="fed1330f33f5650e" providerId="LiveId" clId="{ED66D620-B96B-47AF-A9FE-209F6F94AB36}" dt="2024-03-12T05:07:35.135" v="8"/>
          <ac:picMkLst>
            <pc:docMk/>
            <pc:sldMk cId="2346136586" sldId="260"/>
            <ac:picMk id="10" creationId="{A6E8D508-1D59-E5B6-9881-252E1C585214}"/>
          </ac:picMkLst>
        </pc:picChg>
        <pc:picChg chg="add del mod ord">
          <ac:chgData name="Leonie Smith" userId="fed1330f33f5650e" providerId="LiveId" clId="{ED66D620-B96B-47AF-A9FE-209F6F94AB36}" dt="2024-03-12T05:07:41.065" v="9"/>
          <ac:picMkLst>
            <pc:docMk/>
            <pc:sldMk cId="2346136586" sldId="260"/>
            <ac:picMk id="13" creationId="{E3786D38-4ADA-EA3B-A428-ECF6BF0F3085}"/>
          </ac:picMkLst>
        </pc:picChg>
        <pc:picChg chg="add del mod">
          <ac:chgData name="Leonie Smith" userId="fed1330f33f5650e" providerId="LiveId" clId="{ED66D620-B96B-47AF-A9FE-209F6F94AB36}" dt="2024-03-12T05:07:42.375" v="11"/>
          <ac:picMkLst>
            <pc:docMk/>
            <pc:sldMk cId="2346136586" sldId="260"/>
            <ac:picMk id="14" creationId="{AC813D66-CC56-168B-B52A-E46914A32898}"/>
          </ac:picMkLst>
        </pc:picChg>
        <pc:picChg chg="add del mod ord">
          <ac:chgData name="Leonie Smith" userId="fed1330f33f5650e" providerId="LiveId" clId="{ED66D620-B96B-47AF-A9FE-209F6F94AB36}" dt="2024-03-12T05:07:49.801" v="12"/>
          <ac:picMkLst>
            <pc:docMk/>
            <pc:sldMk cId="2346136586" sldId="260"/>
            <ac:picMk id="17" creationId="{DA21AAF1-F11F-2469-8CD3-91360D6EF5B0}"/>
          </ac:picMkLst>
        </pc:picChg>
        <pc:picChg chg="add del mod">
          <ac:chgData name="Leonie Smith" userId="fed1330f33f5650e" providerId="LiveId" clId="{ED66D620-B96B-47AF-A9FE-209F6F94AB36}" dt="2024-03-12T05:07:51.597" v="14"/>
          <ac:picMkLst>
            <pc:docMk/>
            <pc:sldMk cId="2346136586" sldId="260"/>
            <ac:picMk id="18" creationId="{436B37C1-14D0-D29A-5DFE-F9D7D8E62FA9}"/>
          </ac:picMkLst>
        </pc:picChg>
        <pc:picChg chg="add del mod ord">
          <ac:chgData name="Leonie Smith" userId="fed1330f33f5650e" providerId="LiveId" clId="{ED66D620-B96B-47AF-A9FE-209F6F94AB36}" dt="2024-03-12T05:07:56.967" v="15"/>
          <ac:picMkLst>
            <pc:docMk/>
            <pc:sldMk cId="2346136586" sldId="260"/>
            <ac:picMk id="21" creationId="{6B09B860-E3E3-4DA0-2FE0-576286E96FEB}"/>
          </ac:picMkLst>
        </pc:picChg>
        <pc:picChg chg="add del mod">
          <ac:chgData name="Leonie Smith" userId="fed1330f33f5650e" providerId="LiveId" clId="{ED66D620-B96B-47AF-A9FE-209F6F94AB36}" dt="2024-03-12T05:07:57.940" v="17"/>
          <ac:picMkLst>
            <pc:docMk/>
            <pc:sldMk cId="2346136586" sldId="260"/>
            <ac:picMk id="22" creationId="{EBFFC264-734F-0BE2-F286-494DB98A5AFD}"/>
          </ac:picMkLst>
        </pc:picChg>
        <pc:picChg chg="add del mod ord">
          <ac:chgData name="Leonie Smith" userId="fed1330f33f5650e" providerId="LiveId" clId="{ED66D620-B96B-47AF-A9FE-209F6F94AB36}" dt="2024-03-12T05:08:11.662" v="18"/>
          <ac:picMkLst>
            <pc:docMk/>
            <pc:sldMk cId="2346136586" sldId="260"/>
            <ac:picMk id="25" creationId="{12097FE5-9926-7DF6-C8B1-0790C3C27D22}"/>
          </ac:picMkLst>
        </pc:picChg>
        <pc:picChg chg="add del mod">
          <ac:chgData name="Leonie Smith" userId="fed1330f33f5650e" providerId="LiveId" clId="{ED66D620-B96B-47AF-A9FE-209F6F94AB36}" dt="2024-03-12T05:08:12.690" v="20"/>
          <ac:picMkLst>
            <pc:docMk/>
            <pc:sldMk cId="2346136586" sldId="260"/>
            <ac:picMk id="26" creationId="{55E85C19-FC4B-A7EE-CA88-B1193FEEEC86}"/>
          </ac:picMkLst>
        </pc:picChg>
        <pc:picChg chg="add del mod ord">
          <ac:chgData name="Leonie Smith" userId="fed1330f33f5650e" providerId="LiveId" clId="{ED66D620-B96B-47AF-A9FE-209F6F94AB36}" dt="2024-03-12T05:08:24.998" v="21"/>
          <ac:picMkLst>
            <pc:docMk/>
            <pc:sldMk cId="2346136586" sldId="260"/>
            <ac:picMk id="29" creationId="{1D43F712-A9C1-2539-AECD-35912A231B66}"/>
          </ac:picMkLst>
        </pc:picChg>
        <pc:picChg chg="add del mod">
          <ac:chgData name="Leonie Smith" userId="fed1330f33f5650e" providerId="LiveId" clId="{ED66D620-B96B-47AF-A9FE-209F6F94AB36}" dt="2024-03-12T05:08:26.427" v="23"/>
          <ac:picMkLst>
            <pc:docMk/>
            <pc:sldMk cId="2346136586" sldId="260"/>
            <ac:picMk id="30" creationId="{FB57424C-D660-53F7-575F-5120535389A5}"/>
          </ac:picMkLst>
        </pc:picChg>
        <pc:picChg chg="add del mod ord">
          <ac:chgData name="Leonie Smith" userId="fed1330f33f5650e" providerId="LiveId" clId="{ED66D620-B96B-47AF-A9FE-209F6F94AB36}" dt="2024-03-12T05:08:45.756" v="24"/>
          <ac:picMkLst>
            <pc:docMk/>
            <pc:sldMk cId="2346136586" sldId="260"/>
            <ac:picMk id="33" creationId="{B85ABF22-35FC-C1C6-1335-FB20495C53C9}"/>
          </ac:picMkLst>
        </pc:picChg>
        <pc:picChg chg="add del mod">
          <ac:chgData name="Leonie Smith" userId="fed1330f33f5650e" providerId="LiveId" clId="{ED66D620-B96B-47AF-A9FE-209F6F94AB36}" dt="2024-03-12T05:08:46.833" v="26"/>
          <ac:picMkLst>
            <pc:docMk/>
            <pc:sldMk cId="2346136586" sldId="260"/>
            <ac:picMk id="34" creationId="{9D7DE18E-ADB6-6696-E268-F12E14CDBCCA}"/>
          </ac:picMkLst>
        </pc:picChg>
        <pc:picChg chg="add del mod ord">
          <ac:chgData name="Leonie Smith" userId="fed1330f33f5650e" providerId="LiveId" clId="{ED66D620-B96B-47AF-A9FE-209F6F94AB36}" dt="2024-03-12T05:09:09.571" v="27"/>
          <ac:picMkLst>
            <pc:docMk/>
            <pc:sldMk cId="2346136586" sldId="260"/>
            <ac:picMk id="37" creationId="{BB811697-5184-E7E7-F51F-5B1D6A040E1C}"/>
          </ac:picMkLst>
        </pc:picChg>
        <pc:picChg chg="add del mod">
          <ac:chgData name="Leonie Smith" userId="fed1330f33f5650e" providerId="LiveId" clId="{ED66D620-B96B-47AF-A9FE-209F6F94AB36}" dt="2024-03-12T05:09:22.143" v="29"/>
          <ac:picMkLst>
            <pc:docMk/>
            <pc:sldMk cId="2346136586" sldId="260"/>
            <ac:picMk id="38" creationId="{9546CEF2-9EF3-3336-11A3-690525EB32A5}"/>
          </ac:picMkLst>
        </pc:picChg>
        <pc:picChg chg="add del mod ord">
          <ac:chgData name="Leonie Smith" userId="fed1330f33f5650e" providerId="LiveId" clId="{ED66D620-B96B-47AF-A9FE-209F6F94AB36}" dt="2024-03-12T05:09:37.098" v="30"/>
          <ac:picMkLst>
            <pc:docMk/>
            <pc:sldMk cId="2346136586" sldId="260"/>
            <ac:picMk id="42" creationId="{10E7F38A-8B54-2754-6F76-8A8436E8D586}"/>
          </ac:picMkLst>
        </pc:picChg>
        <pc:picChg chg="add del mod">
          <ac:chgData name="Leonie Smith" userId="fed1330f33f5650e" providerId="LiveId" clId="{ED66D620-B96B-47AF-A9FE-209F6F94AB36}" dt="2024-03-12T05:09:38.209" v="32"/>
          <ac:picMkLst>
            <pc:docMk/>
            <pc:sldMk cId="2346136586" sldId="260"/>
            <ac:picMk id="43" creationId="{4E599205-D297-FA79-368F-7EB27A97E9D4}"/>
          </ac:picMkLst>
        </pc:picChg>
        <pc:picChg chg="add del mod ord">
          <ac:chgData name="Leonie Smith" userId="fed1330f33f5650e" providerId="LiveId" clId="{ED66D620-B96B-47AF-A9FE-209F6F94AB36}" dt="2024-03-12T05:10:01.051" v="33"/>
          <ac:picMkLst>
            <pc:docMk/>
            <pc:sldMk cId="2346136586" sldId="260"/>
            <ac:picMk id="46" creationId="{BBB860EB-9A15-BA4B-5C00-F8596AC4A4A2}"/>
          </ac:picMkLst>
        </pc:picChg>
        <pc:picChg chg="add del mod">
          <ac:chgData name="Leonie Smith" userId="fed1330f33f5650e" providerId="LiveId" clId="{ED66D620-B96B-47AF-A9FE-209F6F94AB36}" dt="2024-03-12T05:10:12.885" v="35"/>
          <ac:picMkLst>
            <pc:docMk/>
            <pc:sldMk cId="2346136586" sldId="260"/>
            <ac:picMk id="47" creationId="{A676D70E-6D16-90EE-A780-1A9632595D89}"/>
          </ac:picMkLst>
        </pc:picChg>
        <pc:picChg chg="add del mod ord">
          <ac:chgData name="Leonie Smith" userId="fed1330f33f5650e" providerId="LiveId" clId="{ED66D620-B96B-47AF-A9FE-209F6F94AB36}" dt="2024-03-12T05:10:35.334" v="36"/>
          <ac:picMkLst>
            <pc:docMk/>
            <pc:sldMk cId="2346136586" sldId="260"/>
            <ac:picMk id="51" creationId="{F6EFB24F-21D2-FD28-E9FC-3FA30F5CD0DD}"/>
          </ac:picMkLst>
        </pc:picChg>
        <pc:picChg chg="add mod">
          <ac:chgData name="Leonie Smith" userId="fed1330f33f5650e" providerId="LiveId" clId="{ED66D620-B96B-47AF-A9FE-209F6F94AB36}" dt="2024-03-12T05:10:35.334" v="36"/>
          <ac:picMkLst>
            <pc:docMk/>
            <pc:sldMk cId="2346136586" sldId="260"/>
            <ac:picMk id="52" creationId="{533F7791-8FDF-589E-6CB9-0966F293C3D6}"/>
          </ac:picMkLst>
        </pc:picChg>
      </pc:sldChg>
      <pc:sldChg chg="addSp modSp">
        <pc:chgData name="Leonie Smith" userId="fed1330f33f5650e" providerId="LiveId" clId="{ED66D620-B96B-47AF-A9FE-209F6F94AB36}" dt="2024-03-12T05:05:23.778" v="2"/>
        <pc:sldMkLst>
          <pc:docMk/>
          <pc:sldMk cId="4037329247" sldId="261"/>
        </pc:sldMkLst>
        <pc:picChg chg="add mod">
          <ac:chgData name="Leonie Smith" userId="fed1330f33f5650e" providerId="LiveId" clId="{ED66D620-B96B-47AF-A9FE-209F6F94AB36}" dt="2024-03-12T05:05:23.778" v="2"/>
          <ac:picMkLst>
            <pc:docMk/>
            <pc:sldMk cId="4037329247" sldId="261"/>
            <ac:picMk id="7" creationId="{F8BF873B-1A74-8A39-12A2-D37FB98466D4}"/>
          </ac:picMkLst>
        </pc:picChg>
      </pc:sldChg>
      <pc:sldChg chg="addSp delSp modSp mod modTransition modAnim">
        <pc:chgData name="Leonie Smith" userId="fed1330f33f5650e" providerId="LiveId" clId="{ED66D620-B96B-47AF-A9FE-209F6F94AB36}" dt="2024-03-12T05:11:53.124" v="40"/>
        <pc:sldMkLst>
          <pc:docMk/>
          <pc:sldMk cId="1909638311" sldId="262"/>
        </pc:sldMkLst>
        <pc:picChg chg="add del mod">
          <ac:chgData name="Leonie Smith" userId="fed1330f33f5650e" providerId="LiveId" clId="{ED66D620-B96B-47AF-A9FE-209F6F94AB36}" dt="2024-03-12T05:11:35.964" v="39"/>
          <ac:picMkLst>
            <pc:docMk/>
            <pc:sldMk cId="1909638311" sldId="262"/>
            <ac:picMk id="6" creationId="{6CFD043B-69FB-86D4-B29C-7FA6FC8B5140}"/>
          </ac:picMkLst>
        </pc:picChg>
        <pc:picChg chg="add del mod ord">
          <ac:chgData name="Leonie Smith" userId="fed1330f33f5650e" providerId="LiveId" clId="{ED66D620-B96B-47AF-A9FE-209F6F94AB36}" dt="2024-03-12T05:11:53.124" v="40"/>
          <ac:picMkLst>
            <pc:docMk/>
            <pc:sldMk cId="1909638311" sldId="262"/>
            <ac:picMk id="9" creationId="{3C612006-529E-DB79-ACA2-2F4BEDB63A4D}"/>
          </ac:picMkLst>
        </pc:picChg>
        <pc:picChg chg="add mod">
          <ac:chgData name="Leonie Smith" userId="fed1330f33f5650e" providerId="LiveId" clId="{ED66D620-B96B-47AF-A9FE-209F6F94AB36}" dt="2024-03-12T05:11:53.124" v="40"/>
          <ac:picMkLst>
            <pc:docMk/>
            <pc:sldMk cId="1909638311" sldId="262"/>
            <ac:picMk id="10" creationId="{D1AD6BBD-FC16-6794-F9F4-1D4C57822B4E}"/>
          </ac:picMkLst>
        </pc:picChg>
      </pc:sldChg>
      <pc:sldChg chg="addSp delSp modSp mod modTransition modAnim">
        <pc:chgData name="Leonie Smith" userId="fed1330f33f5650e" providerId="LiveId" clId="{ED66D620-B96B-47AF-A9FE-209F6F94AB36}" dt="2024-03-12T05:13:17.183" v="47"/>
        <pc:sldMkLst>
          <pc:docMk/>
          <pc:sldMk cId="641208035" sldId="263"/>
        </pc:sldMkLst>
        <pc:picChg chg="add del mod">
          <ac:chgData name="Leonie Smith" userId="fed1330f33f5650e" providerId="LiveId" clId="{ED66D620-B96B-47AF-A9FE-209F6F94AB36}" dt="2024-03-12T05:12:38.365" v="43"/>
          <ac:picMkLst>
            <pc:docMk/>
            <pc:sldMk cId="641208035" sldId="263"/>
            <ac:picMk id="6" creationId="{AE6FA1C1-4066-E029-8EAD-4B9DB8BC43DA}"/>
          </ac:picMkLst>
        </pc:picChg>
        <pc:picChg chg="add del mod ord">
          <ac:chgData name="Leonie Smith" userId="fed1330f33f5650e" providerId="LiveId" clId="{ED66D620-B96B-47AF-A9FE-209F6F94AB36}" dt="2024-03-12T05:12:54.853" v="44"/>
          <ac:picMkLst>
            <pc:docMk/>
            <pc:sldMk cId="641208035" sldId="263"/>
            <ac:picMk id="9" creationId="{44C8EA74-DFD6-87CB-D806-330C01D9B7AE}"/>
          </ac:picMkLst>
        </pc:picChg>
        <pc:picChg chg="add del mod">
          <ac:chgData name="Leonie Smith" userId="fed1330f33f5650e" providerId="LiveId" clId="{ED66D620-B96B-47AF-A9FE-209F6F94AB36}" dt="2024-03-12T05:12:59.550" v="46"/>
          <ac:picMkLst>
            <pc:docMk/>
            <pc:sldMk cId="641208035" sldId="263"/>
            <ac:picMk id="10" creationId="{E922D7D3-BEB1-BB2F-CDE0-67091ABCADEA}"/>
          </ac:picMkLst>
        </pc:picChg>
        <pc:picChg chg="add del mod ord">
          <ac:chgData name="Leonie Smith" userId="fed1330f33f5650e" providerId="LiveId" clId="{ED66D620-B96B-47AF-A9FE-209F6F94AB36}" dt="2024-03-12T05:13:17.183" v="47"/>
          <ac:picMkLst>
            <pc:docMk/>
            <pc:sldMk cId="641208035" sldId="263"/>
            <ac:picMk id="13" creationId="{973E2681-6306-D2A0-53FD-D9CABEBEE008}"/>
          </ac:picMkLst>
        </pc:picChg>
        <pc:picChg chg="add mod">
          <ac:chgData name="Leonie Smith" userId="fed1330f33f5650e" providerId="LiveId" clId="{ED66D620-B96B-47AF-A9FE-209F6F94AB36}" dt="2024-03-12T05:13:17.183" v="47"/>
          <ac:picMkLst>
            <pc:docMk/>
            <pc:sldMk cId="641208035" sldId="263"/>
            <ac:picMk id="14" creationId="{72B1D338-BCAD-E584-FD5F-0C515DF2E1A6}"/>
          </ac:picMkLst>
        </pc:picChg>
      </pc:sldChg>
      <pc:sldChg chg="addSp modSp">
        <pc:chgData name="Leonie Smith" userId="fed1330f33f5650e" providerId="LiveId" clId="{ED66D620-B96B-47AF-A9FE-209F6F94AB36}" dt="2024-03-12T05:14:02.940" v="48"/>
        <pc:sldMkLst>
          <pc:docMk/>
          <pc:sldMk cId="4044745628" sldId="264"/>
        </pc:sldMkLst>
        <pc:picChg chg="add mod">
          <ac:chgData name="Leonie Smith" userId="fed1330f33f5650e" providerId="LiveId" clId="{ED66D620-B96B-47AF-A9FE-209F6F94AB36}" dt="2024-03-12T05:14:02.940" v="48"/>
          <ac:picMkLst>
            <pc:docMk/>
            <pc:sldMk cId="4044745628" sldId="264"/>
            <ac:picMk id="6" creationId="{07C997FD-D407-72B6-1FE2-C8F8A7CB3726}"/>
          </ac:picMkLst>
        </pc:picChg>
      </pc:sldChg>
      <pc:sldChg chg="addSp delSp modSp mod modTransition modAnim">
        <pc:chgData name="Leonie Smith" userId="fed1330f33f5650e" providerId="LiveId" clId="{ED66D620-B96B-47AF-A9FE-209F6F94AB36}" dt="2024-03-12T05:15:34.915" v="61"/>
        <pc:sldMkLst>
          <pc:docMk/>
          <pc:sldMk cId="978260341" sldId="265"/>
        </pc:sldMkLst>
        <pc:picChg chg="add del mod">
          <ac:chgData name="Leonie Smith" userId="fed1330f33f5650e" providerId="LiveId" clId="{ED66D620-B96B-47AF-A9FE-209F6F94AB36}" dt="2024-03-12T05:14:34.789" v="51"/>
          <ac:picMkLst>
            <pc:docMk/>
            <pc:sldMk cId="978260341" sldId="265"/>
            <ac:picMk id="6" creationId="{765C4DF5-72EC-E8ED-7D1C-3F1611EB9BBC}"/>
          </ac:picMkLst>
        </pc:picChg>
        <pc:picChg chg="add del mod ord">
          <ac:chgData name="Leonie Smith" userId="fed1330f33f5650e" providerId="LiveId" clId="{ED66D620-B96B-47AF-A9FE-209F6F94AB36}" dt="2024-03-12T05:14:39.063" v="52"/>
          <ac:picMkLst>
            <pc:docMk/>
            <pc:sldMk cId="978260341" sldId="265"/>
            <ac:picMk id="9" creationId="{8367D476-8C76-1296-9C10-7EE52591925F}"/>
          </ac:picMkLst>
        </pc:picChg>
        <pc:picChg chg="add del mod">
          <ac:chgData name="Leonie Smith" userId="fed1330f33f5650e" providerId="LiveId" clId="{ED66D620-B96B-47AF-A9FE-209F6F94AB36}" dt="2024-03-12T05:14:52.842" v="54"/>
          <ac:picMkLst>
            <pc:docMk/>
            <pc:sldMk cId="978260341" sldId="265"/>
            <ac:picMk id="10" creationId="{E880E016-2FCD-CD61-E818-C19F98C755F6}"/>
          </ac:picMkLst>
        </pc:picChg>
        <pc:picChg chg="add del mod ord">
          <ac:chgData name="Leonie Smith" userId="fed1330f33f5650e" providerId="LiveId" clId="{ED66D620-B96B-47AF-A9FE-209F6F94AB36}" dt="2024-03-12T05:15:03.500" v="55"/>
          <ac:picMkLst>
            <pc:docMk/>
            <pc:sldMk cId="978260341" sldId="265"/>
            <ac:picMk id="13" creationId="{8781050B-443E-2BA3-CCE3-B039B71712FF}"/>
          </ac:picMkLst>
        </pc:picChg>
        <pc:picChg chg="add del mod">
          <ac:chgData name="Leonie Smith" userId="fed1330f33f5650e" providerId="LiveId" clId="{ED66D620-B96B-47AF-A9FE-209F6F94AB36}" dt="2024-03-12T05:15:07.422" v="57"/>
          <ac:picMkLst>
            <pc:docMk/>
            <pc:sldMk cId="978260341" sldId="265"/>
            <ac:picMk id="14" creationId="{B99C8874-B282-DF4C-F609-1BAD8CCCD106}"/>
          </ac:picMkLst>
        </pc:picChg>
        <pc:picChg chg="add del mod ord">
          <ac:chgData name="Leonie Smith" userId="fed1330f33f5650e" providerId="LiveId" clId="{ED66D620-B96B-47AF-A9FE-209F6F94AB36}" dt="2024-03-12T05:15:19.204" v="58"/>
          <ac:picMkLst>
            <pc:docMk/>
            <pc:sldMk cId="978260341" sldId="265"/>
            <ac:picMk id="17" creationId="{86A44999-5BD8-17C9-63AA-56225055356E}"/>
          </ac:picMkLst>
        </pc:picChg>
        <pc:picChg chg="add del mod">
          <ac:chgData name="Leonie Smith" userId="fed1330f33f5650e" providerId="LiveId" clId="{ED66D620-B96B-47AF-A9FE-209F6F94AB36}" dt="2024-03-12T05:15:20.592" v="60"/>
          <ac:picMkLst>
            <pc:docMk/>
            <pc:sldMk cId="978260341" sldId="265"/>
            <ac:picMk id="18" creationId="{DB1565FC-79A1-0B66-1CD2-2BA4EA8A0490}"/>
          </ac:picMkLst>
        </pc:picChg>
        <pc:picChg chg="add del mod ord">
          <ac:chgData name="Leonie Smith" userId="fed1330f33f5650e" providerId="LiveId" clId="{ED66D620-B96B-47AF-A9FE-209F6F94AB36}" dt="2024-03-12T05:15:34.915" v="61"/>
          <ac:picMkLst>
            <pc:docMk/>
            <pc:sldMk cId="978260341" sldId="265"/>
            <ac:picMk id="21" creationId="{BF3707F1-C5DB-2072-31B0-C1B303CF1B63}"/>
          </ac:picMkLst>
        </pc:picChg>
        <pc:picChg chg="add mod">
          <ac:chgData name="Leonie Smith" userId="fed1330f33f5650e" providerId="LiveId" clId="{ED66D620-B96B-47AF-A9FE-209F6F94AB36}" dt="2024-03-12T05:15:34.915" v="61"/>
          <ac:picMkLst>
            <pc:docMk/>
            <pc:sldMk cId="978260341" sldId="265"/>
            <ac:picMk id="22" creationId="{DB83FA63-83C2-6B1B-6570-DE888C725080}"/>
          </ac:picMkLst>
        </pc:picChg>
      </pc:sldChg>
      <pc:sldChg chg="addSp modSp">
        <pc:chgData name="Leonie Smith" userId="fed1330f33f5650e" providerId="LiveId" clId="{ED66D620-B96B-47AF-A9FE-209F6F94AB36}" dt="2024-03-12T05:16:17.730" v="62"/>
        <pc:sldMkLst>
          <pc:docMk/>
          <pc:sldMk cId="3575870363" sldId="266"/>
        </pc:sldMkLst>
        <pc:picChg chg="add mod">
          <ac:chgData name="Leonie Smith" userId="fed1330f33f5650e" providerId="LiveId" clId="{ED66D620-B96B-47AF-A9FE-209F6F94AB36}" dt="2024-03-12T05:16:17.730" v="62"/>
          <ac:picMkLst>
            <pc:docMk/>
            <pc:sldMk cId="3575870363" sldId="266"/>
            <ac:picMk id="6" creationId="{1E2508E1-8786-1FB5-AF56-0AC63BF0CDD4}"/>
          </ac:picMkLst>
        </pc:picChg>
      </pc:sldChg>
      <pc:sldChg chg="addSp modSp">
        <pc:chgData name="Leonie Smith" userId="fed1330f33f5650e" providerId="LiveId" clId="{ED66D620-B96B-47AF-A9FE-209F6F94AB36}" dt="2024-03-12T05:17:04.035" v="63"/>
        <pc:sldMkLst>
          <pc:docMk/>
          <pc:sldMk cId="4017137865" sldId="267"/>
        </pc:sldMkLst>
        <pc:picChg chg="add mod">
          <ac:chgData name="Leonie Smith" userId="fed1330f33f5650e" providerId="LiveId" clId="{ED66D620-B96B-47AF-A9FE-209F6F94AB36}" dt="2024-03-12T05:17:04.035" v="63"/>
          <ac:picMkLst>
            <pc:docMk/>
            <pc:sldMk cId="4017137865" sldId="267"/>
            <ac:picMk id="6" creationId="{3C7241D7-00DF-1330-1F5D-5097F1877BBC}"/>
          </ac:picMkLst>
        </pc:picChg>
      </pc:sldChg>
      <pc:sldChg chg="addSp modSp">
        <pc:chgData name="Leonie Smith" userId="fed1330f33f5650e" providerId="LiveId" clId="{ED66D620-B96B-47AF-A9FE-209F6F94AB36}" dt="2024-03-12T05:18:09.309" v="64"/>
        <pc:sldMkLst>
          <pc:docMk/>
          <pc:sldMk cId="3166251957" sldId="283"/>
        </pc:sldMkLst>
        <pc:picChg chg="add mod">
          <ac:chgData name="Leonie Smith" userId="fed1330f33f5650e" providerId="LiveId" clId="{ED66D620-B96B-47AF-A9FE-209F6F94AB36}" dt="2024-03-12T05:18:09.309" v="64"/>
          <ac:picMkLst>
            <pc:docMk/>
            <pc:sldMk cId="3166251957" sldId="283"/>
            <ac:picMk id="6" creationId="{C45C37A1-4822-21AA-35A7-07EF63E4BE8F}"/>
          </ac:picMkLst>
        </pc:picChg>
      </pc:sldChg>
      <pc:sldChg chg="addSp delSp modSp mod modTransition modAnim">
        <pc:chgData name="Leonie Smith" userId="fed1330f33f5650e" providerId="LiveId" clId="{ED66D620-B96B-47AF-A9FE-209F6F94AB36}" dt="2024-03-12T05:19:34.424" v="68"/>
        <pc:sldMkLst>
          <pc:docMk/>
          <pc:sldMk cId="1522780631" sldId="285"/>
        </pc:sldMkLst>
        <pc:picChg chg="add del mod">
          <ac:chgData name="Leonie Smith" userId="fed1330f33f5650e" providerId="LiveId" clId="{ED66D620-B96B-47AF-A9FE-209F6F94AB36}" dt="2024-03-12T05:19:19.689" v="67"/>
          <ac:picMkLst>
            <pc:docMk/>
            <pc:sldMk cId="1522780631" sldId="285"/>
            <ac:picMk id="6" creationId="{36CFA9E3-DD76-B46C-1189-D3A9BA2B5349}"/>
          </ac:picMkLst>
        </pc:picChg>
        <pc:picChg chg="add del mod ord">
          <ac:chgData name="Leonie Smith" userId="fed1330f33f5650e" providerId="LiveId" clId="{ED66D620-B96B-47AF-A9FE-209F6F94AB36}" dt="2024-03-12T05:19:34.424" v="68"/>
          <ac:picMkLst>
            <pc:docMk/>
            <pc:sldMk cId="1522780631" sldId="285"/>
            <ac:picMk id="9" creationId="{85FCF9B0-421B-317A-1DD8-B0C69204F881}"/>
          </ac:picMkLst>
        </pc:picChg>
        <pc:picChg chg="add mod">
          <ac:chgData name="Leonie Smith" userId="fed1330f33f5650e" providerId="LiveId" clId="{ED66D620-B96B-47AF-A9FE-209F6F94AB36}" dt="2024-03-12T05:19:34.424" v="68"/>
          <ac:picMkLst>
            <pc:docMk/>
            <pc:sldMk cId="1522780631" sldId="285"/>
            <ac:picMk id="10" creationId="{B3282848-D828-1442-B1B5-F60CDA200BE6}"/>
          </ac:picMkLst>
        </pc:picChg>
      </pc:sldChg>
      <pc:sldChg chg="addSp delSp modSp mod modTransition modAnim">
        <pc:chgData name="Leonie Smith" userId="fed1330f33f5650e" providerId="LiveId" clId="{ED66D620-B96B-47AF-A9FE-209F6F94AB36}" dt="2024-03-12T05:22:25.498" v="78"/>
        <pc:sldMkLst>
          <pc:docMk/>
          <pc:sldMk cId="2332778949" sldId="287"/>
        </pc:sldMkLst>
        <pc:picChg chg="add del mod">
          <ac:chgData name="Leonie Smith" userId="fed1330f33f5650e" providerId="LiveId" clId="{ED66D620-B96B-47AF-A9FE-209F6F94AB36}" dt="2024-03-12T05:20:56.528" v="71"/>
          <ac:picMkLst>
            <pc:docMk/>
            <pc:sldMk cId="2332778949" sldId="287"/>
            <ac:picMk id="6" creationId="{1F095EA4-CF8A-B209-896E-AFA558ED18E1}"/>
          </ac:picMkLst>
        </pc:picChg>
        <pc:picChg chg="add del mod ord">
          <ac:chgData name="Leonie Smith" userId="fed1330f33f5650e" providerId="LiveId" clId="{ED66D620-B96B-47AF-A9FE-209F6F94AB36}" dt="2024-03-12T05:21:18.666" v="72"/>
          <ac:picMkLst>
            <pc:docMk/>
            <pc:sldMk cId="2332778949" sldId="287"/>
            <ac:picMk id="9" creationId="{AA6C3C34-BBC0-A31A-ADFC-665CDEB41076}"/>
          </ac:picMkLst>
        </pc:picChg>
        <pc:picChg chg="add del mod">
          <ac:chgData name="Leonie Smith" userId="fed1330f33f5650e" providerId="LiveId" clId="{ED66D620-B96B-47AF-A9FE-209F6F94AB36}" dt="2024-03-12T05:21:20.470" v="74"/>
          <ac:picMkLst>
            <pc:docMk/>
            <pc:sldMk cId="2332778949" sldId="287"/>
            <ac:picMk id="10" creationId="{69CF6EFF-1508-9681-CEAC-FBC59D1A798D}"/>
          </ac:picMkLst>
        </pc:picChg>
        <pc:picChg chg="add del mod ord">
          <ac:chgData name="Leonie Smith" userId="fed1330f33f5650e" providerId="LiveId" clId="{ED66D620-B96B-47AF-A9FE-209F6F94AB36}" dt="2024-03-12T05:21:46.973" v="75"/>
          <ac:picMkLst>
            <pc:docMk/>
            <pc:sldMk cId="2332778949" sldId="287"/>
            <ac:picMk id="13" creationId="{7C345B13-CB5D-4F29-CD0C-2A6EAAEE9FCC}"/>
          </ac:picMkLst>
        </pc:picChg>
        <pc:picChg chg="add del mod">
          <ac:chgData name="Leonie Smith" userId="fed1330f33f5650e" providerId="LiveId" clId="{ED66D620-B96B-47AF-A9FE-209F6F94AB36}" dt="2024-03-12T05:21:57.848" v="77"/>
          <ac:picMkLst>
            <pc:docMk/>
            <pc:sldMk cId="2332778949" sldId="287"/>
            <ac:picMk id="14" creationId="{43212745-53DB-28F9-305B-08542E8AABD8}"/>
          </ac:picMkLst>
        </pc:picChg>
        <pc:picChg chg="add del mod ord">
          <ac:chgData name="Leonie Smith" userId="fed1330f33f5650e" providerId="LiveId" clId="{ED66D620-B96B-47AF-A9FE-209F6F94AB36}" dt="2024-03-12T05:22:25.498" v="78"/>
          <ac:picMkLst>
            <pc:docMk/>
            <pc:sldMk cId="2332778949" sldId="287"/>
            <ac:picMk id="18" creationId="{75C5954C-DD2F-BB5C-6A9A-CD30BCD55BAE}"/>
          </ac:picMkLst>
        </pc:picChg>
        <pc:picChg chg="add mod">
          <ac:chgData name="Leonie Smith" userId="fed1330f33f5650e" providerId="LiveId" clId="{ED66D620-B96B-47AF-A9FE-209F6F94AB36}" dt="2024-03-12T05:22:25.498" v="78"/>
          <ac:picMkLst>
            <pc:docMk/>
            <pc:sldMk cId="2332778949" sldId="287"/>
            <ac:picMk id="19" creationId="{A08D6941-0356-8FF1-8E2B-03F8EC34A69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08-08-2024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46 </a:t>
            </a:r>
            <a:r>
              <a:rPr lang="en-IN" sz="1800" b="1" i="0" u="none" strike="noStrike" baseline="0" dirty="0" err="1">
                <a:latin typeface="TimesNewRomanPS-BoldMT"/>
              </a:rPr>
              <a:t>Ascention</a:t>
            </a:r>
            <a:r>
              <a:rPr lang="en-IN" sz="1800" b="1" i="0" u="none" strike="noStrike" baseline="0" dirty="0">
                <a:latin typeface="TimesNewRomanPS-BoldMT"/>
              </a:rPr>
              <a:t> &amp; </a:t>
            </a:r>
            <a:r>
              <a:rPr lang="en-IN" sz="1800" b="1" i="0" u="none" strike="noStrike" baseline="0" dirty="0" err="1">
                <a:latin typeface="TimesNewRomanPS-BoldMT"/>
              </a:rPr>
              <a:t>Pentacost</a:t>
            </a:r>
            <a:endParaRPr lang="en-IN" sz="1800" b="1" i="0" u="none" strike="noStrike" baseline="0" dirty="0">
              <a:latin typeface="TimesNewRomanPS-BoldMT"/>
            </a:endParaRPr>
          </a:p>
          <a:p>
            <a:pPr algn="l"/>
            <a:r>
              <a:rPr lang="en-US" sz="1800" b="0" i="0" u="none" strike="noStrike" baseline="0" dirty="0">
                <a:latin typeface="TimesNewRomanPSMT"/>
              </a:rPr>
              <a:t>1. Great Commission/Ascension - Acts 1:1-8; Matthew 28:18-20; Acts 1:9-11 (Left</a:t>
            </a:r>
          </a:p>
          <a:p>
            <a:pPr algn="l"/>
            <a:r>
              <a:rPr lang="en-IN" sz="1800" b="0" i="0" u="none" strike="noStrike" baseline="0" dirty="0">
                <a:latin typeface="TimesNewRomanPSMT"/>
              </a:rPr>
              <a:t>Top)</a:t>
            </a:r>
          </a:p>
          <a:p>
            <a:pPr algn="l"/>
            <a:r>
              <a:rPr lang="en-US" sz="1800" b="0" i="0" u="none" strike="noStrike" baseline="0" dirty="0">
                <a:latin typeface="TimesNewRomanPSMT"/>
              </a:rPr>
              <a:t>2. Receiving Holy Spirit - Acts 2:1-4 (Right Top)</a:t>
            </a:r>
          </a:p>
          <a:p>
            <a:pPr algn="l"/>
            <a:r>
              <a:rPr lang="en-US" sz="1800" b="0" i="0" u="none" strike="noStrike" baseline="0" dirty="0">
                <a:latin typeface="TimesNewRomanPSMT"/>
              </a:rPr>
              <a:t>3. Peter Addresses the crowd - Acts 2:5-41 (Right Bottom)</a:t>
            </a:r>
          </a:p>
          <a:p>
            <a:pPr algn="l"/>
            <a:r>
              <a:rPr lang="en-US" sz="1800" b="0" i="0" u="none" strike="noStrike" baseline="0" dirty="0">
                <a:latin typeface="TimesNewRomanPSMT"/>
              </a:rPr>
              <a:t>4. Community of Believers - Acts 2:42-47 (Left Bottom)</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08-08-2024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08-08-2024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08-08-2024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08-08-2024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08-08-2024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08-08-2024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08-08-2024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08-08-2024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08-08-2024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08-08-2024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08-08-2024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08-08-2024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US" dirty="0"/>
              <a:t>46-1</a:t>
            </a:r>
            <a:endParaRPr lang="en-IN" dirty="0"/>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F8A0F5E4-9C05-2C06-E2C1-534985CE18A4}"/>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869"/>
    </mc:Choice>
    <mc:Fallback xmlns="">
      <p:transition spd="slow" advTm="2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C77643-1904-09F8-1644-BFDECDE245F8}"/>
              </a:ext>
            </a:extLst>
          </p:cNvPr>
          <p:cNvPicPr>
            <a:picLocks noChangeAspect="1"/>
          </p:cNvPicPr>
          <p:nvPr/>
        </p:nvPicPr>
        <p:blipFill>
          <a:blip r:embed="rId2"/>
          <a:stretch>
            <a:fillRect/>
          </a:stretch>
        </p:blipFill>
        <p:spPr>
          <a:xfrm>
            <a:off x="0" y="0"/>
            <a:ext cx="12192000" cy="7572777"/>
          </a:xfrm>
          <a:prstGeom prst="rect">
            <a:avLst/>
          </a:prstGeom>
        </p:spPr>
      </p:pic>
      <p:sp>
        <p:nvSpPr>
          <p:cNvPr id="4" name="TextBox 3">
            <a:extLst>
              <a:ext uri="{FF2B5EF4-FFF2-40B4-BE49-F238E27FC236}">
                <a16:creationId xmlns:a16="http://schemas.microsoft.com/office/drawing/2014/main" id="{DE9030EB-A99F-95AF-9B1E-E98D6E131D0E}"/>
              </a:ext>
            </a:extLst>
          </p:cNvPr>
          <p:cNvSpPr txBox="1"/>
          <p:nvPr/>
        </p:nvSpPr>
        <p:spPr>
          <a:xfrm>
            <a:off x="220239" y="304946"/>
            <a:ext cx="473389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a:t>
            </a:r>
            <a:r>
              <a:rPr lang="en-US" sz="4000" b="0" i="0">
                <a:solidFill>
                  <a:srgbClr val="121212"/>
                </a:solidFill>
                <a:effectLst/>
                <a:latin typeface="Inter" panose="020B0502030000000004" pitchFamily="34" charset="0"/>
              </a:rPr>
              <a:t>And while they were gathered together, He commanded them: “Do not leave Jerusalem, but wait for the gift the Father promised, which you have heard Me discuss.</a:t>
            </a:r>
            <a:endParaRPr lang="en-IN" sz="4000" dirty="0"/>
          </a:p>
        </p:txBody>
      </p:sp>
      <p:sp>
        <p:nvSpPr>
          <p:cNvPr id="3" name="TextBox 2">
            <a:extLst>
              <a:ext uri="{FF2B5EF4-FFF2-40B4-BE49-F238E27FC236}">
                <a16:creationId xmlns:a16="http://schemas.microsoft.com/office/drawing/2014/main" id="{C63DAF1D-8193-3CEF-1ECD-41D11DD806F4}"/>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4</a:t>
            </a:r>
            <a:r>
              <a:rPr lang="hi-IN" sz="4000" b="0" i="0" dirty="0">
                <a:solidFill>
                  <a:srgbClr val="121212"/>
                </a:solidFill>
                <a:effectLst/>
                <a:latin typeface="Inter" panose="020B0502030000000004" pitchFamily="34" charset="0"/>
              </a:rPr>
              <a:t>और चेलों से मिलकर उन्हें आज्ञा दी, “यरूशलेम को न छोड़ो, परन्तु पिता की उस प्रतिज्ञा के पूरे होने की प्रतीक्षा करते रहो, जिसकी चर्चा तुम मुझसे सुन चुके हो।</a:t>
            </a:r>
            <a:endParaRPr lang="en-IN" sz="4000" dirty="0"/>
          </a:p>
        </p:txBody>
      </p:sp>
      <p:pic>
        <p:nvPicPr>
          <p:cNvPr id="14" name="Audio 13">
            <a:hlinkClick r:id="" action="ppaction://media"/>
            <a:extLst>
              <a:ext uri="{FF2B5EF4-FFF2-40B4-BE49-F238E27FC236}">
                <a16:creationId xmlns:a16="http://schemas.microsoft.com/office/drawing/2014/main" id="{72B1D338-BCAD-E584-FD5F-0C515DF2E1A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4310"/>
    </mc:Choice>
    <mc:Fallback xmlns="">
      <p:transition spd="slow" advTm="14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9B4D79-8FA9-3D64-0982-CDB1AEC319CE}"/>
              </a:ext>
            </a:extLst>
          </p:cNvPr>
          <p:cNvPicPr>
            <a:picLocks noChangeAspect="1"/>
          </p:cNvPicPr>
          <p:nvPr/>
        </p:nvPicPr>
        <p:blipFill rotWithShape="1">
          <a:blip r:embed="rId2"/>
          <a:srcRect r="887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06B23CB-D140-786D-D1D2-DE8D8E1C76E2}"/>
              </a:ext>
            </a:extLst>
          </p:cNvPr>
          <p:cNvSpPr txBox="1"/>
          <p:nvPr/>
        </p:nvSpPr>
        <p:spPr>
          <a:xfrm>
            <a:off x="220239" y="304946"/>
            <a:ext cx="473389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5</a:t>
            </a:r>
            <a:r>
              <a:rPr lang="en-US" sz="4000" b="0" i="0">
                <a:solidFill>
                  <a:srgbClr val="121212"/>
                </a:solidFill>
                <a:effectLst/>
                <a:latin typeface="Inter" panose="020B0502030000000004" pitchFamily="34" charset="0"/>
              </a:rPr>
              <a:t>For John baptized with water, but in a few days you will be baptized with the Holy Spirit.”</a:t>
            </a:r>
            <a:endParaRPr lang="en-IN" sz="4000" dirty="0"/>
          </a:p>
        </p:txBody>
      </p:sp>
      <p:sp>
        <p:nvSpPr>
          <p:cNvPr id="3" name="TextBox 2">
            <a:extLst>
              <a:ext uri="{FF2B5EF4-FFF2-40B4-BE49-F238E27FC236}">
                <a16:creationId xmlns:a16="http://schemas.microsoft.com/office/drawing/2014/main" id="{5848F0D4-6C39-1BE3-8944-6A883ACC89C9}"/>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5</a:t>
            </a:r>
            <a:r>
              <a:rPr lang="hi-IN" sz="3600" b="0" i="0" dirty="0">
                <a:solidFill>
                  <a:srgbClr val="121212"/>
                </a:solidFill>
                <a:effectLst/>
                <a:latin typeface="Inter" panose="020B0502030000000004" pitchFamily="34" charset="0"/>
              </a:rPr>
              <a:t>क्योंकि यूहन्ना ने तो पानी में बपतिस्मा दिया है परन्तु थोड़े दिनों के बाद तुम पवित्र आत्मा से बपतिस्मा पाओगे।”</a:t>
            </a:r>
            <a:endParaRPr lang="en-IN" sz="3600" dirty="0"/>
          </a:p>
        </p:txBody>
      </p:sp>
      <p:pic>
        <p:nvPicPr>
          <p:cNvPr id="6" name="Audio 5">
            <a:hlinkClick r:id="" action="ppaction://media"/>
            <a:extLst>
              <a:ext uri="{FF2B5EF4-FFF2-40B4-BE49-F238E27FC236}">
                <a16:creationId xmlns:a16="http://schemas.microsoft.com/office/drawing/2014/main" id="{07C997FD-D407-72B6-1FE2-C8F8A7CB372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7652"/>
    </mc:Choice>
    <mc:Fallback xmlns="">
      <p:transition spd="slow" advTm="7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00EA6C-194B-1177-61E0-44DE4ED467BB}"/>
              </a:ext>
            </a:extLst>
          </p:cNvPr>
          <p:cNvPicPr>
            <a:picLocks noChangeAspect="1"/>
          </p:cNvPicPr>
          <p:nvPr/>
        </p:nvPicPr>
        <p:blipFill>
          <a:blip r:embed="rId2"/>
          <a:stretch>
            <a:fillRect/>
          </a:stretch>
        </p:blipFill>
        <p:spPr>
          <a:xfrm>
            <a:off x="1" y="-294925"/>
            <a:ext cx="12192000" cy="7152925"/>
          </a:xfrm>
          <a:prstGeom prst="rect">
            <a:avLst/>
          </a:prstGeom>
        </p:spPr>
      </p:pic>
      <p:sp>
        <p:nvSpPr>
          <p:cNvPr id="4" name="TextBox 3">
            <a:extLst>
              <a:ext uri="{FF2B5EF4-FFF2-40B4-BE49-F238E27FC236}">
                <a16:creationId xmlns:a16="http://schemas.microsoft.com/office/drawing/2014/main" id="{3568A4B3-2D49-FC51-8946-C220CC5005B4}"/>
              </a:ext>
            </a:extLst>
          </p:cNvPr>
          <p:cNvSpPr txBox="1"/>
          <p:nvPr/>
        </p:nvSpPr>
        <p:spPr>
          <a:xfrm>
            <a:off x="220239" y="304946"/>
            <a:ext cx="473389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dirty="0">
                <a:solidFill>
                  <a:srgbClr val="777A7B"/>
                </a:solidFill>
                <a:effectLst/>
                <a:latin typeface="Inter" panose="020B0502030000000004" pitchFamily="34" charset="0"/>
              </a:rPr>
              <a:t>6</a:t>
            </a:r>
            <a:r>
              <a:rPr lang="en-US" sz="4000" b="0" i="0" dirty="0">
                <a:solidFill>
                  <a:srgbClr val="121212"/>
                </a:solidFill>
                <a:effectLst/>
                <a:latin typeface="Inter" panose="020B0502030000000004" pitchFamily="34" charset="0"/>
              </a:rPr>
              <a:t>So when they came together, they asked Him, “Lord, will You at this time restore the kingdom to Israel?”</a:t>
            </a:r>
          </a:p>
          <a:p>
            <a:br>
              <a:rPr lang="en-US" sz="4000" dirty="0"/>
            </a:br>
            <a:endParaRPr lang="en-IN" sz="4000" dirty="0"/>
          </a:p>
        </p:txBody>
      </p:sp>
      <p:sp>
        <p:nvSpPr>
          <p:cNvPr id="3" name="TextBox 2">
            <a:extLst>
              <a:ext uri="{FF2B5EF4-FFF2-40B4-BE49-F238E27FC236}">
                <a16:creationId xmlns:a16="http://schemas.microsoft.com/office/drawing/2014/main" id="{C676AAED-EA55-5549-CD4A-87EB458D5484}"/>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6</a:t>
            </a:r>
            <a:r>
              <a:rPr lang="hi-IN" sz="4000" b="0" i="0" dirty="0">
                <a:solidFill>
                  <a:srgbClr val="121212"/>
                </a:solidFill>
                <a:effectLst/>
                <a:latin typeface="Inter" panose="020B0502030000000004" pitchFamily="34" charset="0"/>
              </a:rPr>
              <a:t>अतः उन्होंने इकट्ठे होकर उससे पूछा, “हे प्रभु, क्या तू इसी समय इस्राएल का राज्य पुनः स्थापित करेगा?”</a:t>
            </a:r>
            <a:endParaRPr lang="en-IN" sz="4000" dirty="0"/>
          </a:p>
        </p:txBody>
      </p:sp>
      <p:pic>
        <p:nvPicPr>
          <p:cNvPr id="22" name="Audio 21">
            <a:hlinkClick r:id="" action="ppaction://media"/>
            <a:extLst>
              <a:ext uri="{FF2B5EF4-FFF2-40B4-BE49-F238E27FC236}">
                <a16:creationId xmlns:a16="http://schemas.microsoft.com/office/drawing/2014/main" id="{DB83FA63-83C2-6B1B-6570-DE888C7250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0998"/>
    </mc:Choice>
    <mc:Fallback xmlns="">
      <p:transition spd="slow" advTm="10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D8AA11-EBC2-FDE0-FA2A-2149A6C9A7A3}"/>
              </a:ext>
            </a:extLst>
          </p:cNvPr>
          <p:cNvPicPr>
            <a:picLocks noChangeAspect="1"/>
          </p:cNvPicPr>
          <p:nvPr/>
        </p:nvPicPr>
        <p:blipFill>
          <a:blip r:embed="rId2"/>
          <a:stretch>
            <a:fillRect/>
          </a:stretch>
        </p:blipFill>
        <p:spPr>
          <a:xfrm>
            <a:off x="-629478" y="0"/>
            <a:ext cx="12821478" cy="6858000"/>
          </a:xfrm>
          <a:prstGeom prst="rect">
            <a:avLst/>
          </a:prstGeom>
        </p:spPr>
      </p:pic>
      <p:sp>
        <p:nvSpPr>
          <p:cNvPr id="4" name="TextBox 3">
            <a:extLst>
              <a:ext uri="{FF2B5EF4-FFF2-40B4-BE49-F238E27FC236}">
                <a16:creationId xmlns:a16="http://schemas.microsoft.com/office/drawing/2014/main" id="{75490DF5-37AD-D65A-D300-D452C6833643}"/>
              </a:ext>
            </a:extLst>
          </p:cNvPr>
          <p:cNvSpPr txBox="1"/>
          <p:nvPr/>
        </p:nvSpPr>
        <p:spPr>
          <a:xfrm>
            <a:off x="220239" y="304946"/>
            <a:ext cx="473389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7</a:t>
            </a:r>
            <a:r>
              <a:rPr lang="en-US" sz="4000" b="0" i="0">
                <a:solidFill>
                  <a:srgbClr val="121212"/>
                </a:solidFill>
                <a:effectLst/>
                <a:latin typeface="Inter" panose="020B0502030000000004" pitchFamily="34" charset="0"/>
              </a:rPr>
              <a:t>Jesus replied, “It is not for you to know times or seasons that the Father has fixed by His own authority.</a:t>
            </a:r>
            <a:endParaRPr lang="en-IN" sz="4000" dirty="0"/>
          </a:p>
        </p:txBody>
      </p:sp>
      <p:sp>
        <p:nvSpPr>
          <p:cNvPr id="3" name="TextBox 2">
            <a:extLst>
              <a:ext uri="{FF2B5EF4-FFF2-40B4-BE49-F238E27FC236}">
                <a16:creationId xmlns:a16="http://schemas.microsoft.com/office/drawing/2014/main" id="{EE4E947A-56A3-B50B-5BFC-DFB4A4474E2F}"/>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7</a:t>
            </a:r>
            <a:r>
              <a:rPr lang="hi-IN" sz="4000" b="0" i="0" dirty="0">
                <a:solidFill>
                  <a:srgbClr val="121212"/>
                </a:solidFill>
                <a:effectLst/>
                <a:latin typeface="Inter" panose="020B0502030000000004" pitchFamily="34" charset="0"/>
              </a:rPr>
              <a:t>उसने उनसे कहा, “उन समयों या कालों को जानना, जिनको पिता ने अपने ही अधिकार में रखा है, तुम्हारा काम नहीं।</a:t>
            </a:r>
            <a:endParaRPr lang="en-IN" sz="4000" dirty="0"/>
          </a:p>
        </p:txBody>
      </p:sp>
      <p:pic>
        <p:nvPicPr>
          <p:cNvPr id="6" name="Audio 5">
            <a:hlinkClick r:id="" action="ppaction://media"/>
            <a:extLst>
              <a:ext uri="{FF2B5EF4-FFF2-40B4-BE49-F238E27FC236}">
                <a16:creationId xmlns:a16="http://schemas.microsoft.com/office/drawing/2014/main" id="{1E2508E1-8786-1FB5-AF56-0AC63BF0CD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9971"/>
    </mc:Choice>
    <mc:Fallback xmlns="">
      <p:transition spd="slow" advTm="9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43EDA05-E5E8-847B-0600-BBF40165A496}"/>
              </a:ext>
            </a:extLst>
          </p:cNvPr>
          <p:cNvPicPr>
            <a:picLocks noChangeAspect="1"/>
          </p:cNvPicPr>
          <p:nvPr/>
        </p:nvPicPr>
        <p:blipFill rotWithShape="1">
          <a:blip r:embed="rId2"/>
          <a:srcRect r="620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3D0CE48-4B4B-A2FF-2CEA-05172EB1AA16}"/>
              </a:ext>
            </a:extLst>
          </p:cNvPr>
          <p:cNvSpPr txBox="1"/>
          <p:nvPr/>
        </p:nvSpPr>
        <p:spPr>
          <a:xfrm>
            <a:off x="220239" y="304946"/>
            <a:ext cx="473389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8</a:t>
            </a:r>
            <a:r>
              <a:rPr lang="en-US" sz="3600" b="0" i="0">
                <a:solidFill>
                  <a:srgbClr val="121212"/>
                </a:solidFill>
                <a:effectLst/>
                <a:latin typeface="Inter" panose="020B0502030000000004" pitchFamily="34" charset="0"/>
              </a:rPr>
              <a:t>But you will receive power when the Holy Spirit comes upon you, and you will be My witnesses in Jerusalem, and in all Judea and Samaria, and to the ends of the earth.”</a:t>
            </a:r>
          </a:p>
          <a:p>
            <a:br>
              <a:rPr lang="en-US" sz="3600"/>
            </a:br>
            <a:endParaRPr lang="en-IN" sz="3600" dirty="0"/>
          </a:p>
        </p:txBody>
      </p:sp>
      <p:sp>
        <p:nvSpPr>
          <p:cNvPr id="3" name="TextBox 2">
            <a:extLst>
              <a:ext uri="{FF2B5EF4-FFF2-40B4-BE49-F238E27FC236}">
                <a16:creationId xmlns:a16="http://schemas.microsoft.com/office/drawing/2014/main" id="{8DF24C0C-CBC1-7A62-AC8F-D942BD75C0A2}"/>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8</a:t>
            </a:r>
            <a:r>
              <a:rPr lang="hi-IN" sz="3600" b="0" i="0" dirty="0">
                <a:solidFill>
                  <a:srgbClr val="121212"/>
                </a:solidFill>
                <a:effectLst/>
                <a:latin typeface="Inter" panose="020B0502030000000004" pitchFamily="34" charset="0"/>
              </a:rPr>
              <a:t>परन्तु जब पवित्र आत्मा तुम पर आएगा तबतुम सामर्थ्य पाओगे</a:t>
            </a:r>
            <a:r>
              <a:rPr lang="en-US" sz="3600" b="0" i="0" dirty="0">
                <a:solidFill>
                  <a:srgbClr val="121212"/>
                </a:solidFill>
                <a:effectLst/>
                <a:latin typeface="Inter" panose="020B0502030000000004" pitchFamily="34" charset="0"/>
              </a:rPr>
              <a:t>a; </a:t>
            </a:r>
            <a:r>
              <a:rPr lang="hi-IN" sz="3600" b="0" i="0" dirty="0">
                <a:solidFill>
                  <a:srgbClr val="121212"/>
                </a:solidFill>
                <a:effectLst/>
                <a:latin typeface="Inter" panose="020B0502030000000004" pitchFamily="34" charset="0"/>
              </a:rPr>
              <a:t>और यरूशलेम और सारे यहूदिया और सामरिया में, और पृथ्वी की छोर तक मेरे गवाह होंगे।”</a:t>
            </a:r>
            <a:endParaRPr lang="en-IN" sz="3600" dirty="0"/>
          </a:p>
        </p:txBody>
      </p:sp>
      <p:pic>
        <p:nvPicPr>
          <p:cNvPr id="6" name="Audio 5">
            <a:hlinkClick r:id="" action="ppaction://media"/>
            <a:extLst>
              <a:ext uri="{FF2B5EF4-FFF2-40B4-BE49-F238E27FC236}">
                <a16:creationId xmlns:a16="http://schemas.microsoft.com/office/drawing/2014/main" id="{3C7241D7-00DF-1330-1F5D-5097F1877B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2876"/>
    </mc:Choice>
    <mc:Fallback xmlns="">
      <p:transition spd="slow" advTm="12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A8336-0D7C-6657-A5B4-25B2A7C6D4C9}"/>
              </a:ext>
            </a:extLst>
          </p:cNvPr>
          <p:cNvPicPr>
            <a:picLocks noChangeAspect="1"/>
          </p:cNvPicPr>
          <p:nvPr/>
        </p:nvPicPr>
        <p:blipFill>
          <a:blip r:embed="rId2"/>
          <a:stretch>
            <a:fillRect/>
          </a:stretch>
        </p:blipFill>
        <p:spPr>
          <a:xfrm>
            <a:off x="-90152" y="-385985"/>
            <a:ext cx="12282152" cy="7297549"/>
          </a:xfrm>
          <a:prstGeom prst="rect">
            <a:avLst/>
          </a:prstGeom>
        </p:spPr>
      </p:pic>
      <p:sp>
        <p:nvSpPr>
          <p:cNvPr id="2" name="TextBox 1">
            <a:extLst>
              <a:ext uri="{FF2B5EF4-FFF2-40B4-BE49-F238E27FC236}">
                <a16:creationId xmlns:a16="http://schemas.microsoft.com/office/drawing/2014/main" id="{88D1591B-0FFC-352C-322C-A48A353C488E}"/>
              </a:ext>
            </a:extLst>
          </p:cNvPr>
          <p:cNvSpPr txBox="1"/>
          <p:nvPr/>
        </p:nvSpPr>
        <p:spPr>
          <a:xfrm>
            <a:off x="6096000" y="2752163"/>
            <a:ext cx="5634230" cy="2553699"/>
          </a:xfrm>
          <a:prstGeom prst="rect">
            <a:avLst/>
          </a:prstGeom>
          <a:noFill/>
        </p:spPr>
        <p:txBody>
          <a:bodyPr wrap="square" rtlCol="0">
            <a:noAutofit/>
          </a:bodyPr>
          <a:lstStyle/>
          <a:p>
            <a:r>
              <a:rPr lang="hi-IN" sz="5400" dirty="0">
                <a:solidFill>
                  <a:schemeClr val="bg1"/>
                </a:solidFill>
                <a:latin typeface="TimesNewRomanPSMT"/>
              </a:rPr>
              <a:t>स्वर्गारोहण - प्रेरितों के काम 1:1-11;</a:t>
            </a:r>
            <a:endParaRPr lang="en-US" sz="5400" dirty="0">
              <a:solidFill>
                <a:schemeClr val="bg1"/>
              </a:solidFill>
              <a:latin typeface="TimesNewRomanPSMT"/>
            </a:endParaRPr>
          </a:p>
          <a:p>
            <a:r>
              <a:rPr lang="hi-IN" sz="5400" dirty="0">
                <a:solidFill>
                  <a:schemeClr val="bg1"/>
                </a:solidFill>
                <a:latin typeface="TimesNewRomanPSMT"/>
              </a:rPr>
              <a:t>मत्ती 28:18-20</a:t>
            </a:r>
            <a:endParaRPr lang="en-US" sz="5400" b="0" i="0" u="none" strike="noStrike" baseline="0" dirty="0">
              <a:solidFill>
                <a:schemeClr val="bg1"/>
              </a:solidFill>
              <a:latin typeface="TimesNewRomanPSMT"/>
            </a:endParaRPr>
          </a:p>
        </p:txBody>
      </p:sp>
      <p:sp>
        <p:nvSpPr>
          <p:cNvPr id="4" name="TextBox 3">
            <a:extLst>
              <a:ext uri="{FF2B5EF4-FFF2-40B4-BE49-F238E27FC236}">
                <a16:creationId xmlns:a16="http://schemas.microsoft.com/office/drawing/2014/main" id="{34019565-50AD-6A12-298D-C410306C78FA}"/>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B71302-1E5E-DB89-57E6-42EE8B65AD6B}"/>
              </a:ext>
            </a:extLst>
          </p:cNvPr>
          <p:cNvPicPr>
            <a:picLocks noChangeAspect="1"/>
          </p:cNvPicPr>
          <p:nvPr/>
        </p:nvPicPr>
        <p:blipFill>
          <a:blip r:embed="rId2"/>
          <a:stretch>
            <a:fillRect/>
          </a:stretch>
        </p:blipFill>
        <p:spPr>
          <a:xfrm>
            <a:off x="-1" y="1"/>
            <a:ext cx="12895043" cy="6858000"/>
          </a:xfrm>
          <a:prstGeom prst="rect">
            <a:avLst/>
          </a:prstGeom>
        </p:spPr>
      </p:pic>
      <p:sp>
        <p:nvSpPr>
          <p:cNvPr id="4" name="TextBox 3">
            <a:extLst>
              <a:ext uri="{FF2B5EF4-FFF2-40B4-BE49-F238E27FC236}">
                <a16:creationId xmlns:a16="http://schemas.microsoft.com/office/drawing/2014/main" id="{17C2B601-74DF-E56E-0256-CC4FDCA41B32}"/>
              </a:ext>
            </a:extLst>
          </p:cNvPr>
          <p:cNvSpPr txBox="1"/>
          <p:nvPr/>
        </p:nvSpPr>
        <p:spPr>
          <a:xfrm>
            <a:off x="220239" y="304946"/>
            <a:ext cx="473389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9</a:t>
            </a:r>
            <a:r>
              <a:rPr lang="en-US" sz="4000" b="0" i="0">
                <a:solidFill>
                  <a:srgbClr val="121212"/>
                </a:solidFill>
                <a:effectLst/>
                <a:latin typeface="Inter" panose="020B0502030000000004" pitchFamily="34" charset="0"/>
              </a:rPr>
              <a:t>After He had said this, they watched as He was taken up, and a cloud hid Him from their sight.</a:t>
            </a:r>
            <a:endParaRPr lang="en-IN" sz="4000" dirty="0"/>
          </a:p>
        </p:txBody>
      </p:sp>
      <p:sp>
        <p:nvSpPr>
          <p:cNvPr id="3" name="TextBox 2">
            <a:extLst>
              <a:ext uri="{FF2B5EF4-FFF2-40B4-BE49-F238E27FC236}">
                <a16:creationId xmlns:a16="http://schemas.microsoft.com/office/drawing/2014/main" id="{8C5B09E5-B48E-DF7D-8B80-2BF66B3C74B4}"/>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9</a:t>
            </a:r>
            <a:r>
              <a:rPr lang="hi-IN" sz="4000" b="0" i="0" dirty="0">
                <a:solidFill>
                  <a:srgbClr val="121212"/>
                </a:solidFill>
                <a:effectLst/>
                <a:latin typeface="Inter" panose="020B0502030000000004" pitchFamily="34" charset="0"/>
              </a:rPr>
              <a:t>9 यह कहकर वह उनके देखते-देखते ऊपर उठा लिया गया, और बादल ने उसे उनकी आँखों से छिपा लिया।</a:t>
            </a:r>
            <a:endParaRPr lang="en-IN" sz="4000" dirty="0"/>
          </a:p>
        </p:txBody>
      </p:sp>
      <p:pic>
        <p:nvPicPr>
          <p:cNvPr id="6" name="Audio 5">
            <a:hlinkClick r:id="" action="ppaction://media"/>
            <a:extLst>
              <a:ext uri="{FF2B5EF4-FFF2-40B4-BE49-F238E27FC236}">
                <a16:creationId xmlns:a16="http://schemas.microsoft.com/office/drawing/2014/main" id="{C45C37A1-4822-21AA-35A7-07EF63E4BE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1399"/>
    </mc:Choice>
    <mc:Fallback xmlns="">
      <p:transition spd="slow" advTm="11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C6E91847-A040-70A6-CE3F-B581F50906E4}"/>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5625A229-5514-71F8-7EE0-6842291D2EDD}"/>
              </a:ext>
            </a:extLst>
          </p:cNvPr>
          <p:cNvSpPr txBox="1"/>
          <p:nvPr/>
        </p:nvSpPr>
        <p:spPr>
          <a:xfrm>
            <a:off x="220239" y="304946"/>
            <a:ext cx="473389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10</a:t>
            </a:r>
            <a:r>
              <a:rPr lang="en-US" sz="4000" b="0" i="0">
                <a:solidFill>
                  <a:srgbClr val="121212"/>
                </a:solidFill>
                <a:effectLst/>
                <a:latin typeface="Inter" panose="020B0502030000000004" pitchFamily="34" charset="0"/>
              </a:rPr>
              <a:t>They were looking intently into the sky as He was going, when suddenly two men dressed in white stood beside them.</a:t>
            </a:r>
            <a:endParaRPr lang="en-IN" sz="4000" dirty="0"/>
          </a:p>
        </p:txBody>
      </p:sp>
      <p:sp>
        <p:nvSpPr>
          <p:cNvPr id="3" name="TextBox 2">
            <a:extLst>
              <a:ext uri="{FF2B5EF4-FFF2-40B4-BE49-F238E27FC236}">
                <a16:creationId xmlns:a16="http://schemas.microsoft.com/office/drawing/2014/main" id="{C695E5FE-3354-9681-EE21-10F19C07B540}"/>
              </a:ext>
            </a:extLst>
          </p:cNvPr>
          <p:cNvSpPr txBox="1"/>
          <p:nvPr/>
        </p:nvSpPr>
        <p:spPr>
          <a:xfrm>
            <a:off x="6096000" y="149950"/>
            <a:ext cx="6096000" cy="6558101"/>
          </a:xfrm>
          <a:prstGeom prst="rect">
            <a:avLst/>
          </a:prstGeom>
          <a:noFill/>
        </p:spPr>
        <p:txBody>
          <a:bodyPr wrap="square" rtlCol="0">
            <a:noAutofit/>
          </a:bodyPr>
          <a:lstStyle/>
          <a:p>
            <a:r>
              <a:rPr lang="hi-IN" sz="4000" b="0" i="0">
                <a:solidFill>
                  <a:srgbClr val="777A7B"/>
                </a:solidFill>
                <a:effectLst/>
                <a:latin typeface="Inter" panose="020B0502030000000004" pitchFamily="34" charset="0"/>
              </a:rPr>
              <a:t>10</a:t>
            </a:r>
            <a:r>
              <a:rPr lang="hi-IN" sz="4000" b="0" i="0">
                <a:solidFill>
                  <a:srgbClr val="121212"/>
                </a:solidFill>
                <a:effectLst/>
                <a:latin typeface="Inter" panose="020B0502030000000004" pitchFamily="34" charset="0"/>
              </a:rPr>
              <a:t>और उसके जाते समय जब वे आकाश की ओर ताक रहे थे, तब देखो, दो पुरुष श्वेत वस्त्र पहने हुए उनके पास आ खड़े हुए।</a:t>
            </a:r>
            <a:endParaRPr lang="en-IN" sz="4000" dirty="0"/>
          </a:p>
        </p:txBody>
      </p:sp>
      <p:pic>
        <p:nvPicPr>
          <p:cNvPr id="10" name="Audio 9">
            <a:hlinkClick r:id="" action="ppaction://media"/>
            <a:extLst>
              <a:ext uri="{FF2B5EF4-FFF2-40B4-BE49-F238E27FC236}">
                <a16:creationId xmlns:a16="http://schemas.microsoft.com/office/drawing/2014/main" id="{B3282848-D828-1442-B1B5-F60CDA200BE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1399"/>
    </mc:Choice>
    <mc:Fallback xmlns="">
      <p:transition spd="slow" advTm="11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8410A2-A0A6-E65D-18E9-A27748C4A5AA}"/>
              </a:ext>
            </a:extLst>
          </p:cNvPr>
          <p:cNvPicPr>
            <a:picLocks noChangeAspect="1"/>
          </p:cNvPicPr>
          <p:nvPr/>
        </p:nvPicPr>
        <p:blipFill>
          <a:blip r:embed="rId2"/>
          <a:stretch>
            <a:fillRect/>
          </a:stretch>
        </p:blipFill>
        <p:spPr>
          <a:xfrm>
            <a:off x="0" y="0"/>
            <a:ext cx="12894174" cy="6858000"/>
          </a:xfrm>
          <a:prstGeom prst="rect">
            <a:avLst/>
          </a:prstGeom>
        </p:spPr>
      </p:pic>
      <p:sp>
        <p:nvSpPr>
          <p:cNvPr id="4" name="TextBox 3">
            <a:extLst>
              <a:ext uri="{FF2B5EF4-FFF2-40B4-BE49-F238E27FC236}">
                <a16:creationId xmlns:a16="http://schemas.microsoft.com/office/drawing/2014/main" id="{E70141A2-2D6A-7D29-63B9-E2D65AFA39F9}"/>
              </a:ext>
            </a:extLst>
          </p:cNvPr>
          <p:cNvSpPr txBox="1"/>
          <p:nvPr/>
        </p:nvSpPr>
        <p:spPr>
          <a:xfrm>
            <a:off x="220239" y="304946"/>
            <a:ext cx="473389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1:10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11</a:t>
            </a:r>
            <a:r>
              <a:rPr lang="en-US" sz="3600" b="0" i="0">
                <a:solidFill>
                  <a:srgbClr val="121212"/>
                </a:solidFill>
                <a:effectLst/>
                <a:latin typeface="Inter" panose="020B0502030000000004" pitchFamily="34" charset="0"/>
              </a:rPr>
              <a:t>“Men of Galilee,” they said, “why do you stand here looking into the sky? This same Jesus, who has been taken from you into heaven, will come back in the same way you have seen Him go into heaven.”</a:t>
            </a:r>
            <a:endParaRPr lang="en-IN" sz="3600" dirty="0"/>
          </a:p>
        </p:txBody>
      </p:sp>
      <p:sp>
        <p:nvSpPr>
          <p:cNvPr id="3" name="TextBox 2">
            <a:extLst>
              <a:ext uri="{FF2B5EF4-FFF2-40B4-BE49-F238E27FC236}">
                <a16:creationId xmlns:a16="http://schemas.microsoft.com/office/drawing/2014/main" id="{864E64AD-ACD6-EC2D-FE7E-16F43E487A9E}"/>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11</a:t>
            </a:r>
            <a:r>
              <a:rPr lang="hi-IN" sz="3600" b="0" i="0" dirty="0">
                <a:solidFill>
                  <a:srgbClr val="121212"/>
                </a:solidFill>
                <a:effectLst/>
                <a:latin typeface="Inter" panose="020B0502030000000004" pitchFamily="34" charset="0"/>
              </a:rPr>
              <a:t>और कहने लगे, “हे गलीली पुरुषों, तुम क्यों खड़े स्वर्ग की ओर देख रहे हो? यही यीशु, जो तुम्हारे पास से स्वर्ग पर उठा लिया गया है, जिस रीति से तुम ने उसे स्वर्ग को जाते देखा है उसी रीति से वह फिर आएगा।”</a:t>
            </a:r>
            <a:endParaRPr lang="en-IN" sz="3600" dirty="0"/>
          </a:p>
        </p:txBody>
      </p:sp>
      <p:pic>
        <p:nvPicPr>
          <p:cNvPr id="19" name="Audio 18">
            <a:hlinkClick r:id="" action="ppaction://media"/>
            <a:extLst>
              <a:ext uri="{FF2B5EF4-FFF2-40B4-BE49-F238E27FC236}">
                <a16:creationId xmlns:a16="http://schemas.microsoft.com/office/drawing/2014/main" id="{A08D6941-0356-8FF1-8E2B-03F8EC34A6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24326"/>
    </mc:Choice>
    <mc:Fallback xmlns="">
      <p:transition spd="slow" advTm="24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CCC0EC6B-2BA6-5032-0AE3-5015D4784274}"/>
              </a:ext>
            </a:extLst>
          </p:cNvPr>
          <p:cNvPicPr>
            <a:picLocks noChangeAspect="1"/>
          </p:cNvPicPr>
          <p:nvPr/>
        </p:nvPicPr>
        <p:blipFill rotWithShape="1">
          <a:blip r:embed="rId2"/>
          <a:srcRect t="5480"/>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9ECEEABE-7457-CF55-FFCD-3940794CC5AB}"/>
              </a:ext>
            </a:extLst>
          </p:cNvPr>
          <p:cNvSpPr txBox="1"/>
          <p:nvPr/>
        </p:nvSpPr>
        <p:spPr>
          <a:xfrm>
            <a:off x="8108644" y="304946"/>
            <a:ext cx="473389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1:11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 y="149950"/>
            <a:ext cx="6096000" cy="6558101"/>
          </a:xfrm>
          <a:prstGeom prst="rect">
            <a:avLst/>
          </a:prstGeom>
          <a:noFill/>
        </p:spPr>
        <p:txBody>
          <a:bodyPr wrap="square" rtlCol="0">
            <a:noAutofit/>
          </a:bodyPr>
          <a:lstStyle/>
          <a:p>
            <a:r>
              <a:rPr lang="en-US" sz="4800" dirty="0">
                <a:latin typeface="TimesNewRomanPSMT"/>
              </a:rPr>
              <a:t>The </a:t>
            </a:r>
            <a:r>
              <a:rPr lang="en-US" sz="4800" b="0" i="0" u="none" strike="noStrike" baseline="0" dirty="0">
                <a:latin typeface="TimesNewRomanPSMT"/>
              </a:rPr>
              <a:t>Ascension - Acts 1:1-11; Matthew 28:18-20</a:t>
            </a:r>
            <a:endParaRPr lang="en-IN" sz="4800" dirty="0"/>
          </a:p>
        </p:txBody>
      </p:sp>
      <p:sp>
        <p:nvSpPr>
          <p:cNvPr id="2" name="TextBox 1">
            <a:extLst>
              <a:ext uri="{FF2B5EF4-FFF2-40B4-BE49-F238E27FC236}">
                <a16:creationId xmlns:a16="http://schemas.microsoft.com/office/drawing/2014/main" id="{4B2EA057-4C4D-EE38-4FD4-9937054A8B0A}"/>
              </a:ext>
            </a:extLst>
          </p:cNvPr>
          <p:cNvSpPr txBox="1"/>
          <p:nvPr/>
        </p:nvSpPr>
        <p:spPr>
          <a:xfrm>
            <a:off x="6096000" y="149950"/>
            <a:ext cx="6096000" cy="6558101"/>
          </a:xfrm>
          <a:prstGeom prst="rect">
            <a:avLst/>
          </a:prstGeom>
          <a:noFill/>
        </p:spPr>
        <p:txBody>
          <a:bodyPr wrap="square" rtlCol="0">
            <a:noAutofit/>
          </a:bodyPr>
          <a:lstStyle/>
          <a:p>
            <a:r>
              <a:rPr lang="hi-IN" sz="4000" dirty="0"/>
              <a:t>स्वर्गारोहण - प्रेरितों के काम 1:1-11; मत्ती 28:18-20</a:t>
            </a:r>
            <a:endParaRPr lang="en-IN" sz="4000" dirty="0"/>
          </a:p>
        </p:txBody>
      </p:sp>
      <p:pic>
        <p:nvPicPr>
          <p:cNvPr id="6" name="Audio 5">
            <a:hlinkClick r:id="" action="ppaction://media"/>
            <a:extLst>
              <a:ext uri="{FF2B5EF4-FFF2-40B4-BE49-F238E27FC236}">
                <a16:creationId xmlns:a16="http://schemas.microsoft.com/office/drawing/2014/main" id="{63072872-2518-0B06-D396-04F03C21FDC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747"/>
    </mc:Choice>
    <mc:Fallback xmlns="">
      <p:transition spd="slow" advTm="3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1328E8-CD7B-46A7-B054-4A32155449D1}"/>
              </a:ext>
            </a:extLst>
          </p:cNvPr>
          <p:cNvPicPr>
            <a:picLocks noChangeAspect="1"/>
          </p:cNvPicPr>
          <p:nvPr/>
        </p:nvPicPr>
        <p:blipFill>
          <a:blip r:embed="rId2"/>
          <a:stretch>
            <a:fillRect/>
          </a:stretch>
        </p:blipFill>
        <p:spPr>
          <a:xfrm>
            <a:off x="-90152" y="-385985"/>
            <a:ext cx="12282152" cy="7297549"/>
          </a:xfrm>
          <a:prstGeom prst="rect">
            <a:avLst/>
          </a:prstGeom>
        </p:spPr>
      </p:pic>
      <p:sp>
        <p:nvSpPr>
          <p:cNvPr id="4" name="TextBox 3">
            <a:extLst>
              <a:ext uri="{FF2B5EF4-FFF2-40B4-BE49-F238E27FC236}">
                <a16:creationId xmlns:a16="http://schemas.microsoft.com/office/drawing/2014/main" id="{4F7A7B18-DB52-7492-3200-AB4FD135ACF7}"/>
              </a:ext>
            </a:extLst>
          </p:cNvPr>
          <p:cNvSpPr txBox="1"/>
          <p:nvPr/>
        </p:nvSpPr>
        <p:spPr>
          <a:xfrm>
            <a:off x="6096000" y="2752163"/>
            <a:ext cx="5634230" cy="2553699"/>
          </a:xfrm>
          <a:prstGeom prst="rect">
            <a:avLst/>
          </a:prstGeom>
          <a:noFill/>
        </p:spPr>
        <p:txBody>
          <a:bodyPr wrap="square" rtlCol="0">
            <a:noAutofit/>
          </a:bodyPr>
          <a:lstStyle/>
          <a:p>
            <a:r>
              <a:rPr lang="hi-IN" sz="5400" dirty="0">
                <a:solidFill>
                  <a:schemeClr val="bg1"/>
                </a:solidFill>
                <a:latin typeface="TimesNewRomanPSMT"/>
              </a:rPr>
              <a:t>स्वर्गारोहण - प्रेरितों के काम 1:1-11;</a:t>
            </a:r>
            <a:endParaRPr lang="en-US" sz="5400" dirty="0">
              <a:solidFill>
                <a:schemeClr val="bg1"/>
              </a:solidFill>
              <a:latin typeface="TimesNewRomanPSMT"/>
            </a:endParaRPr>
          </a:p>
          <a:p>
            <a:r>
              <a:rPr lang="hi-IN" sz="5400" dirty="0">
                <a:solidFill>
                  <a:schemeClr val="bg1"/>
                </a:solidFill>
                <a:latin typeface="TimesNewRomanPSMT"/>
              </a:rPr>
              <a:t>मत्ती 28:18-20</a:t>
            </a:r>
            <a:endParaRPr lang="en-US" sz="5400" b="0" i="0" u="none" strike="noStrike" baseline="0" dirty="0">
              <a:solidFill>
                <a:schemeClr val="bg1"/>
              </a:solidFill>
              <a:latin typeface="TimesNewRomanPSMT"/>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800" dirty="0"/>
              <a:t>The book of Acts is written by the apostle Luke. It tells about what happened after Jesus went to heaven.</a:t>
            </a:r>
          </a:p>
          <a:p>
            <a:endParaRPr lang="en-IN" sz="4800" dirty="0"/>
          </a:p>
        </p:txBody>
      </p:sp>
      <p:sp>
        <p:nvSpPr>
          <p:cNvPr id="5" name="TextBox 4">
            <a:extLst>
              <a:ext uri="{FF2B5EF4-FFF2-40B4-BE49-F238E27FC236}">
                <a16:creationId xmlns:a16="http://schemas.microsoft.com/office/drawing/2014/main" id="{1F2EBA66-0707-BDF4-279C-4E90EE92F9AA}"/>
              </a:ext>
            </a:extLst>
          </p:cNvPr>
          <p:cNvSpPr txBox="1"/>
          <p:nvPr/>
        </p:nvSpPr>
        <p:spPr>
          <a:xfrm>
            <a:off x="6096000" y="149950"/>
            <a:ext cx="6096000" cy="6558101"/>
          </a:xfrm>
          <a:prstGeom prst="rect">
            <a:avLst/>
          </a:prstGeom>
          <a:noFill/>
        </p:spPr>
        <p:txBody>
          <a:bodyPr wrap="square" rtlCol="0">
            <a:noAutofit/>
          </a:bodyPr>
          <a:lstStyle/>
          <a:p>
            <a:r>
              <a:rPr lang="hi-IN" sz="3600"/>
              <a:t>प्रेरितों के काम की पुस्तक प्रेरित लूका द्वारा लिखी गई है। यह बताता है कि यीशु के स्वर्ग जाने के बाद क्या हुआ।</a:t>
            </a:r>
            <a:endParaRPr lang="en-IN" sz="3600" dirty="0"/>
          </a:p>
        </p:txBody>
      </p:sp>
      <p:pic>
        <p:nvPicPr>
          <p:cNvPr id="7" name="Audio 6">
            <a:hlinkClick r:id="" action="ppaction://media"/>
            <a:extLst>
              <a:ext uri="{FF2B5EF4-FFF2-40B4-BE49-F238E27FC236}">
                <a16:creationId xmlns:a16="http://schemas.microsoft.com/office/drawing/2014/main" id="{F8BF873B-1A74-8A39-12A2-D37FB98466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9944"/>
    </mc:Choice>
    <mc:Fallback xmlns="">
      <p:transition spd="slow" advTm="9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B0FD863-D998-1075-0E37-951693519CB3}"/>
              </a:ext>
            </a:extLst>
          </p:cNvPr>
          <p:cNvPicPr>
            <a:picLocks noChangeAspect="1"/>
          </p:cNvPicPr>
          <p:nvPr/>
        </p:nvPicPr>
        <p:blipFill rotWithShape="1">
          <a:blip r:embed="rId2"/>
          <a:srcRect r="8871" b="-1"/>
          <a:stretch/>
        </p:blipFill>
        <p:spPr>
          <a:xfrm>
            <a:off x="20" y="1282"/>
            <a:ext cx="12191980" cy="6856718"/>
          </a:xfrm>
          <a:prstGeom prst="rect">
            <a:avLst/>
          </a:prstGeom>
        </p:spPr>
      </p:pic>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277091" y="166254"/>
            <a:ext cx="5818909" cy="6558102"/>
          </a:xfrm>
          <a:prstGeom prst="rect">
            <a:avLst/>
          </a:prstGeom>
          <a:noFill/>
        </p:spPr>
        <p:txBody>
          <a:bodyPr wrap="square" rtlCol="0">
            <a:noAutofit/>
          </a:bodyPr>
          <a:lstStyle/>
          <a:p>
            <a:pPr algn="l"/>
            <a:r>
              <a:rPr lang="en-US" sz="3200" b="0" i="0">
                <a:solidFill>
                  <a:srgbClr val="777A7B"/>
                </a:solidFill>
                <a:effectLst/>
                <a:latin typeface="Inter" panose="020B0502030000000004" pitchFamily="34" charset="0"/>
              </a:rPr>
              <a:t>1</a:t>
            </a:r>
            <a:r>
              <a:rPr lang="en-US" sz="3200" b="0" i="0">
                <a:solidFill>
                  <a:srgbClr val="121212"/>
                </a:solidFill>
                <a:effectLst/>
                <a:latin typeface="Inter" panose="020B0502030000000004" pitchFamily="34" charset="0"/>
              </a:rPr>
              <a:t>In my first book, O Theophilus, I wrote about all that Jesus began to do and to teach, </a:t>
            </a:r>
            <a:r>
              <a:rPr lang="en-US" sz="3200" b="0" i="0">
                <a:solidFill>
                  <a:srgbClr val="777A7B"/>
                </a:solidFill>
                <a:effectLst/>
                <a:latin typeface="Inter" panose="020B0502030000000004" pitchFamily="34" charset="0"/>
              </a:rPr>
              <a:t>2</a:t>
            </a:r>
            <a:r>
              <a:rPr lang="en-US" sz="3200" b="0" i="0">
                <a:solidFill>
                  <a:srgbClr val="121212"/>
                </a:solidFill>
                <a:effectLst/>
                <a:latin typeface="Inter" panose="020B0502030000000004" pitchFamily="34" charset="0"/>
              </a:rPr>
              <a:t>until the day He was taken up to heaven, after giving instructions through the Holy Spirit to the apostles He had chosen.</a:t>
            </a:r>
            <a:endParaRPr lang="en-IN" sz="3200" dirty="0"/>
          </a:p>
        </p:txBody>
      </p:sp>
      <p:sp>
        <p:nvSpPr>
          <p:cNvPr id="3" name="TextBox 2">
            <a:extLst>
              <a:ext uri="{FF2B5EF4-FFF2-40B4-BE49-F238E27FC236}">
                <a16:creationId xmlns:a16="http://schemas.microsoft.com/office/drawing/2014/main" id="{392B7680-2914-5F46-982B-7AB580BAD618}"/>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a:t>
            </a:r>
            <a:r>
              <a:rPr lang="hi-IN" sz="3600" b="0" i="0" dirty="0">
                <a:solidFill>
                  <a:srgbClr val="121212"/>
                </a:solidFill>
                <a:effectLst/>
                <a:latin typeface="Inter" panose="020B0502030000000004" pitchFamily="34" charset="0"/>
              </a:rPr>
              <a:t>हे थियुफिलुस, मैंने पहली पुस्तिका उन सब बातों के विषय में लिखी, जो यीशु आरम्भ से करता और सिखाता रहा, 2 उस दिन तक जब वह उन प्रेरितों को जिन्हें उसने चुना था, पवित्र आत्मा के द्वारा आज्ञा देकर ऊपर उठाया न गया,</a:t>
            </a:r>
            <a:endParaRPr lang="en-IN" sz="3600" dirty="0"/>
          </a:p>
        </p:txBody>
      </p:sp>
      <p:pic>
        <p:nvPicPr>
          <p:cNvPr id="52" name="Audio 51">
            <a:hlinkClick r:id="" action="ppaction://media"/>
            <a:extLst>
              <a:ext uri="{FF2B5EF4-FFF2-40B4-BE49-F238E27FC236}">
                <a16:creationId xmlns:a16="http://schemas.microsoft.com/office/drawing/2014/main" id="{533F7791-8FDF-589E-6CB9-0966F293C3D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9130"/>
    </mc:Choice>
    <mc:Fallback xmlns="">
      <p:transition spd="slow" advTm="19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031A7-4EF2-2927-DBF1-72BE3E50E809}"/>
              </a:ext>
            </a:extLst>
          </p:cNvPr>
          <p:cNvPicPr>
            <a:picLocks noChangeAspect="1"/>
          </p:cNvPicPr>
          <p:nvPr/>
        </p:nvPicPr>
        <p:blipFill>
          <a:blip r:embed="rId2"/>
          <a:stretch>
            <a:fillRect/>
          </a:stretch>
        </p:blipFill>
        <p:spPr>
          <a:xfrm>
            <a:off x="0" y="-550536"/>
            <a:ext cx="12192000" cy="7408536"/>
          </a:xfrm>
          <a:prstGeom prst="rect">
            <a:avLst/>
          </a:prstGeom>
        </p:spPr>
      </p:pic>
      <p:sp>
        <p:nvSpPr>
          <p:cNvPr id="4" name="TextBox 3">
            <a:extLst>
              <a:ext uri="{FF2B5EF4-FFF2-40B4-BE49-F238E27FC236}">
                <a16:creationId xmlns:a16="http://schemas.microsoft.com/office/drawing/2014/main" id="{326CAA17-5E3E-9E78-91A8-BE8EC31AA33C}"/>
              </a:ext>
            </a:extLst>
          </p:cNvPr>
          <p:cNvSpPr txBox="1"/>
          <p:nvPr/>
        </p:nvSpPr>
        <p:spPr>
          <a:xfrm>
            <a:off x="220239" y="304946"/>
            <a:ext cx="473389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1:1,2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3</a:t>
            </a:r>
            <a:r>
              <a:rPr lang="en-US" sz="3200" b="0" i="0">
                <a:solidFill>
                  <a:srgbClr val="121212"/>
                </a:solidFill>
                <a:effectLst/>
                <a:latin typeface="Inter" panose="020B0502030000000004" pitchFamily="34" charset="0"/>
              </a:rPr>
              <a:t>After His suffering, He presented Himself to them with many convincing proofs that He was alive. He appeared to them over a span of forty days and spoke about the kingdom of God.</a:t>
            </a:r>
            <a:endParaRPr lang="en-IN" sz="3200" dirty="0"/>
          </a:p>
        </p:txBody>
      </p:sp>
      <p:sp>
        <p:nvSpPr>
          <p:cNvPr id="3" name="TextBox 2">
            <a:extLst>
              <a:ext uri="{FF2B5EF4-FFF2-40B4-BE49-F238E27FC236}">
                <a16:creationId xmlns:a16="http://schemas.microsoft.com/office/drawing/2014/main" id="{DA87E351-A1EB-6411-88E0-265BA8D5066B}"/>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a:t>
            </a:r>
            <a:r>
              <a:rPr lang="hi-IN" sz="3600" b="0" i="0" dirty="0">
                <a:solidFill>
                  <a:srgbClr val="121212"/>
                </a:solidFill>
                <a:effectLst/>
                <a:latin typeface="Inter" panose="020B0502030000000004" pitchFamily="34" charset="0"/>
              </a:rPr>
              <a:t>3 और यीशु के दुःख उठाने के बाद बहुत से पक्के प्रमाणों से अपने आपको उन्हें जीवित दिखाया, और चालीस दिन तक वह प्रेरितों को दिखाई देता रहा, और परमेश्वर के राज्य की बातें करता रहा।</a:t>
            </a:r>
            <a:r>
              <a:rPr lang="en-US" sz="3600" b="0" i="0" dirty="0">
                <a:solidFill>
                  <a:srgbClr val="121212"/>
                </a:solidFill>
                <a:effectLst/>
                <a:latin typeface="Inter" panose="020B0502030000000004" pitchFamily="34" charset="0"/>
              </a:rPr>
              <a:t>s</a:t>
            </a:r>
            <a:endParaRPr lang="en-IN" sz="3600" dirty="0"/>
          </a:p>
        </p:txBody>
      </p:sp>
      <p:pic>
        <p:nvPicPr>
          <p:cNvPr id="10" name="Audio 9">
            <a:hlinkClick r:id="" action="ppaction://media"/>
            <a:extLst>
              <a:ext uri="{FF2B5EF4-FFF2-40B4-BE49-F238E27FC236}">
                <a16:creationId xmlns:a16="http://schemas.microsoft.com/office/drawing/2014/main" id="{D1AD6BBD-FC16-6794-F9F4-1D4C57822B4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3835"/>
    </mc:Choice>
    <mc:Fallback xmlns="">
      <p:transition spd="slow" advTm="13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2771</TotalTime>
  <Words>989</Words>
  <Application>Microsoft Office PowerPoint</Application>
  <PresentationFormat>Widescreen</PresentationFormat>
  <Paragraphs>59</Paragraphs>
  <Slides>26</Slides>
  <Notes>1</Notes>
  <HiddenSlides>0</HiddenSlides>
  <MMClips>13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Aptos</vt:lpstr>
      <vt:lpstr>Arial</vt:lpstr>
      <vt:lpstr>Calibri</vt:lpstr>
      <vt:lpstr>Calibri Light</vt:lpstr>
      <vt:lpstr>Inter</vt:lpstr>
      <vt:lpstr>Mangal</vt:lpstr>
      <vt:lpstr>PT Serif</vt:lpstr>
      <vt:lpstr>Symbol</vt:lpstr>
      <vt:lpstr>Times New Roman</vt:lpstr>
      <vt:lpstr>TimesNewRomanPS-BoldMT</vt:lpstr>
      <vt:lpstr>TimesNewRomanPSMT</vt:lpstr>
      <vt:lpstr>Office Theme</vt:lpstr>
      <vt:lpstr>46-1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61</cp:revision>
  <dcterms:created xsi:type="dcterms:W3CDTF">2022-09-30T06:26:14Z</dcterms:created>
  <dcterms:modified xsi:type="dcterms:W3CDTF">2024-08-08T02:36:01Z</dcterms:modified>
</cp:coreProperties>
</file>