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B56730-9CCF-4DCF-B926-0DC6B1076981}" v="170" dt="2024-03-13T05:06:41.9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82" autoAdjust="0"/>
    <p:restoredTop sz="90467" autoAdjust="0"/>
  </p:normalViewPr>
  <p:slideViewPr>
    <p:cSldViewPr snapToGrid="0">
      <p:cViewPr varScale="1">
        <p:scale>
          <a:sx n="56" d="100"/>
          <a:sy n="56" d="100"/>
        </p:scale>
        <p:origin x="78" y="10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6DC8B03-2B15-49E5-8A4A-351C5632043A}"/>
    <pc:docChg chg="custSel addSld delSld modSld">
      <pc:chgData name="Leonie Smith" userId="fed1330f33f5650e" providerId="LiveId" clId="{F6DC8B03-2B15-49E5-8A4A-351C5632043A}" dt="2023-08-03T09:02:43.823" v="168" actId="403"/>
      <pc:docMkLst>
        <pc:docMk/>
      </pc:docMkLst>
      <pc:sldChg chg="delSp modTransition modAnim">
        <pc:chgData name="Leonie Smith" userId="fed1330f33f5650e" providerId="LiveId" clId="{F6DC8B03-2B15-49E5-8A4A-351C5632043A}" dt="2023-08-03T04:58:32.258" v="8"/>
        <pc:sldMkLst>
          <pc:docMk/>
          <pc:sldMk cId="1499918570" sldId="257"/>
        </pc:sldMkLst>
        <pc:picChg chg="del">
          <ac:chgData name="Leonie Smith" userId="fed1330f33f5650e" providerId="LiveId" clId="{F6DC8B03-2B15-49E5-8A4A-351C5632043A}" dt="2023-08-03T04:58:32.258" v="8"/>
          <ac:picMkLst>
            <pc:docMk/>
            <pc:sldMk cId="1499918570" sldId="257"/>
            <ac:picMk id="10" creationId="{16B1A654-6EA1-E1F9-05ED-1437679F0CE0}"/>
          </ac:picMkLst>
        </pc:picChg>
      </pc:sldChg>
      <pc:sldChg chg="modSp mod modTransition">
        <pc:chgData name="Leonie Smith" userId="fed1330f33f5650e" providerId="LiveId" clId="{F6DC8B03-2B15-49E5-8A4A-351C5632043A}" dt="2023-08-03T04:58:32.258" v="8"/>
        <pc:sldMkLst>
          <pc:docMk/>
          <pc:sldMk cId="3788111665" sldId="258"/>
        </pc:sldMkLst>
        <pc:spChg chg="mod">
          <ac:chgData name="Leonie Smith" userId="fed1330f33f5650e" providerId="LiveId" clId="{F6DC8B03-2B15-49E5-8A4A-351C5632043A}" dt="2023-08-03T04:58:06.812" v="5" actId="20577"/>
          <ac:spMkLst>
            <pc:docMk/>
            <pc:sldMk cId="3788111665" sldId="258"/>
            <ac:spMk id="2" creationId="{309F5051-B908-AC48-70EC-08BC307ED816}"/>
          </ac:spMkLst>
        </pc:spChg>
      </pc:sldChg>
      <pc:sldChg chg="addSp delSp modSp mod modTransition modAnim">
        <pc:chgData name="Leonie Smith" userId="fed1330f33f5650e" providerId="LiveId" clId="{F6DC8B03-2B15-49E5-8A4A-351C5632043A}" dt="2023-08-03T08:51:51.405" v="55"/>
        <pc:sldMkLst>
          <pc:docMk/>
          <pc:sldMk cId="454763615" sldId="259"/>
        </pc:sldMkLst>
        <pc:spChg chg="add mod">
          <ac:chgData name="Leonie Smith" userId="fed1330f33f5650e" providerId="LiveId" clId="{F6DC8B03-2B15-49E5-8A4A-351C5632043A}" dt="2023-08-03T08:51:51.405" v="55"/>
          <ac:spMkLst>
            <pc:docMk/>
            <pc:sldMk cId="454763615" sldId="259"/>
            <ac:spMk id="2" creationId="{7F3A6C77-05E3-780B-CA79-BB025440E84C}"/>
          </ac:spMkLst>
        </pc:spChg>
        <pc:spChg chg="del">
          <ac:chgData name="Leonie Smith" userId="fed1330f33f5650e" providerId="LiveId" clId="{F6DC8B03-2B15-49E5-8A4A-351C5632043A}" dt="2023-08-03T05:01:33.247" v="45" actId="21"/>
          <ac:spMkLst>
            <pc:docMk/>
            <pc:sldMk cId="454763615" sldId="259"/>
            <ac:spMk id="3" creationId="{A58184BD-88F1-BA02-40C1-D8403D0EEC0D}"/>
          </ac:spMkLst>
        </pc:spChg>
        <pc:picChg chg="del">
          <ac:chgData name="Leonie Smith" userId="fed1330f33f5650e" providerId="LiveId" clId="{F6DC8B03-2B15-49E5-8A4A-351C5632043A}" dt="2023-08-03T04:58:32.258" v="8"/>
          <ac:picMkLst>
            <pc:docMk/>
            <pc:sldMk cId="454763615" sldId="259"/>
            <ac:picMk id="12" creationId="{28D21185-829C-8952-668F-695F02999B0B}"/>
          </ac:picMkLst>
        </pc:picChg>
      </pc:sldChg>
      <pc:sldChg chg="addSp delSp modSp mod modTransition modAnim">
        <pc:chgData name="Leonie Smith" userId="fed1330f33f5650e" providerId="LiveId" clId="{F6DC8B03-2B15-49E5-8A4A-351C5632043A}" dt="2023-08-03T08:53:53.122" v="75"/>
        <pc:sldMkLst>
          <pc:docMk/>
          <pc:sldMk cId="2346136586" sldId="260"/>
        </pc:sldMkLst>
        <pc:spChg chg="add mod">
          <ac:chgData name="Leonie Smith" userId="fed1330f33f5650e" providerId="LiveId" clId="{F6DC8B03-2B15-49E5-8A4A-351C5632043A}" dt="2023-08-03T08:51:54.403" v="56"/>
          <ac:spMkLst>
            <pc:docMk/>
            <pc:sldMk cId="2346136586" sldId="260"/>
            <ac:spMk id="2" creationId="{1CDC5B9B-F05D-853F-6434-67D4A0DCC59C}"/>
          </ac:spMkLst>
        </pc:spChg>
        <pc:spChg chg="del">
          <ac:chgData name="Leonie Smith" userId="fed1330f33f5650e" providerId="LiveId" clId="{F6DC8B03-2B15-49E5-8A4A-351C5632043A}" dt="2023-08-03T05:01:29.334" v="44" actId="21"/>
          <ac:spMkLst>
            <pc:docMk/>
            <pc:sldMk cId="2346136586" sldId="260"/>
            <ac:spMk id="3" creationId="{A58184BD-88F1-BA02-40C1-D8403D0EEC0D}"/>
          </ac:spMkLst>
        </pc:spChg>
        <pc:spChg chg="mod">
          <ac:chgData name="Leonie Smith" userId="fed1330f33f5650e" providerId="LiveId" clId="{F6DC8B03-2B15-49E5-8A4A-351C5632043A}" dt="2023-08-03T08:53:53.122" v="75"/>
          <ac:spMkLst>
            <pc:docMk/>
            <pc:sldMk cId="2346136586" sldId="260"/>
            <ac:spMk id="4" creationId="{EE2AC625-9141-A801-F431-DD5F79396320}"/>
          </ac:spMkLst>
        </pc:spChg>
        <pc:picChg chg="del">
          <ac:chgData name="Leonie Smith" userId="fed1330f33f5650e" providerId="LiveId" clId="{F6DC8B03-2B15-49E5-8A4A-351C5632043A}" dt="2023-08-03T04:58:32.258" v="8"/>
          <ac:picMkLst>
            <pc:docMk/>
            <pc:sldMk cId="2346136586" sldId="260"/>
            <ac:picMk id="20" creationId="{3BBF5EDC-3FC7-C723-1CD9-89E805025F22}"/>
          </ac:picMkLst>
        </pc:picChg>
      </pc:sldChg>
      <pc:sldChg chg="addSp delSp modSp mod modTransition modAnim">
        <pc:chgData name="Leonie Smith" userId="fed1330f33f5650e" providerId="LiveId" clId="{F6DC8B03-2B15-49E5-8A4A-351C5632043A}" dt="2023-08-03T08:54:26.676" v="77" actId="404"/>
        <pc:sldMkLst>
          <pc:docMk/>
          <pc:sldMk cId="4037329247" sldId="261"/>
        </pc:sldMkLst>
        <pc:spChg chg="add mod">
          <ac:chgData name="Leonie Smith" userId="fed1330f33f5650e" providerId="LiveId" clId="{F6DC8B03-2B15-49E5-8A4A-351C5632043A}" dt="2023-08-03T08:51:57.778" v="57"/>
          <ac:spMkLst>
            <pc:docMk/>
            <pc:sldMk cId="4037329247" sldId="261"/>
            <ac:spMk id="2" creationId="{1954BDF8-711A-D741-8D53-64E87BDE3AED}"/>
          </ac:spMkLst>
        </pc:spChg>
        <pc:spChg chg="del">
          <ac:chgData name="Leonie Smith" userId="fed1330f33f5650e" providerId="LiveId" clId="{F6DC8B03-2B15-49E5-8A4A-351C5632043A}" dt="2023-08-03T05:01:25.570" v="43" actId="21"/>
          <ac:spMkLst>
            <pc:docMk/>
            <pc:sldMk cId="4037329247" sldId="261"/>
            <ac:spMk id="3" creationId="{A58184BD-88F1-BA02-40C1-D8403D0EEC0D}"/>
          </ac:spMkLst>
        </pc:spChg>
        <pc:spChg chg="mod">
          <ac:chgData name="Leonie Smith" userId="fed1330f33f5650e" providerId="LiveId" clId="{F6DC8B03-2B15-49E5-8A4A-351C5632043A}" dt="2023-08-03T08:54:26.676" v="77" actId="404"/>
          <ac:spMkLst>
            <pc:docMk/>
            <pc:sldMk cId="4037329247" sldId="261"/>
            <ac:spMk id="4" creationId="{EE2AC625-9141-A801-F431-DD5F79396320}"/>
          </ac:spMkLst>
        </pc:spChg>
        <pc:picChg chg="del">
          <ac:chgData name="Leonie Smith" userId="fed1330f33f5650e" providerId="LiveId" clId="{F6DC8B03-2B15-49E5-8A4A-351C5632043A}" dt="2023-08-03T04:58:32.258" v="8"/>
          <ac:picMkLst>
            <pc:docMk/>
            <pc:sldMk cId="4037329247" sldId="261"/>
            <ac:picMk id="40" creationId="{A668A0F8-A00E-0C50-5D21-0D5B89273C77}"/>
          </ac:picMkLst>
        </pc:picChg>
      </pc:sldChg>
      <pc:sldChg chg="addSp delSp modSp mod modTransition modAnim">
        <pc:chgData name="Leonie Smith" userId="fed1330f33f5650e" providerId="LiveId" clId="{F6DC8B03-2B15-49E5-8A4A-351C5632043A}" dt="2023-08-03T08:54:52.989" v="78"/>
        <pc:sldMkLst>
          <pc:docMk/>
          <pc:sldMk cId="1909638311" sldId="262"/>
        </pc:sldMkLst>
        <pc:spChg chg="add mod">
          <ac:chgData name="Leonie Smith" userId="fed1330f33f5650e" providerId="LiveId" clId="{F6DC8B03-2B15-49E5-8A4A-351C5632043A}" dt="2023-08-03T08:52:01.182" v="58"/>
          <ac:spMkLst>
            <pc:docMk/>
            <pc:sldMk cId="1909638311" sldId="262"/>
            <ac:spMk id="2" creationId="{086DF07B-EF41-668B-E10D-F870FDF4A04E}"/>
          </ac:spMkLst>
        </pc:spChg>
        <pc:spChg chg="del">
          <ac:chgData name="Leonie Smith" userId="fed1330f33f5650e" providerId="LiveId" clId="{F6DC8B03-2B15-49E5-8A4A-351C5632043A}" dt="2023-08-03T05:01:21.264" v="42" actId="21"/>
          <ac:spMkLst>
            <pc:docMk/>
            <pc:sldMk cId="1909638311" sldId="262"/>
            <ac:spMk id="3" creationId="{A58184BD-88F1-BA02-40C1-D8403D0EEC0D}"/>
          </ac:spMkLst>
        </pc:spChg>
        <pc:spChg chg="mod">
          <ac:chgData name="Leonie Smith" userId="fed1330f33f5650e" providerId="LiveId" clId="{F6DC8B03-2B15-49E5-8A4A-351C5632043A}" dt="2023-08-03T08:54:52.989" v="78"/>
          <ac:spMkLst>
            <pc:docMk/>
            <pc:sldMk cId="1909638311" sldId="262"/>
            <ac:spMk id="4" creationId="{EE2AC625-9141-A801-F431-DD5F79396320}"/>
          </ac:spMkLst>
        </pc:spChg>
        <pc:picChg chg="del">
          <ac:chgData name="Leonie Smith" userId="fed1330f33f5650e" providerId="LiveId" clId="{F6DC8B03-2B15-49E5-8A4A-351C5632043A}" dt="2023-08-03T04:58:32.258" v="8"/>
          <ac:picMkLst>
            <pc:docMk/>
            <pc:sldMk cId="1909638311" sldId="262"/>
            <ac:picMk id="43" creationId="{26E99974-5ABB-ABC9-34AB-A76BB9063688}"/>
          </ac:picMkLst>
        </pc:picChg>
      </pc:sldChg>
      <pc:sldChg chg="addSp delSp modSp mod modTransition modAnim">
        <pc:chgData name="Leonie Smith" userId="fed1330f33f5650e" providerId="LiveId" clId="{F6DC8B03-2B15-49E5-8A4A-351C5632043A}" dt="2023-08-03T08:55:23.313" v="80"/>
        <pc:sldMkLst>
          <pc:docMk/>
          <pc:sldMk cId="641208035" sldId="263"/>
        </pc:sldMkLst>
        <pc:spChg chg="add mod">
          <ac:chgData name="Leonie Smith" userId="fed1330f33f5650e" providerId="LiveId" clId="{F6DC8B03-2B15-49E5-8A4A-351C5632043A}" dt="2023-08-03T08:52:03.583" v="59"/>
          <ac:spMkLst>
            <pc:docMk/>
            <pc:sldMk cId="641208035" sldId="263"/>
            <ac:spMk id="2" creationId="{B727EDD7-47C0-76CA-914D-5F3061A748C5}"/>
          </ac:spMkLst>
        </pc:spChg>
        <pc:spChg chg="del">
          <ac:chgData name="Leonie Smith" userId="fed1330f33f5650e" providerId="LiveId" clId="{F6DC8B03-2B15-49E5-8A4A-351C5632043A}" dt="2023-08-03T05:01:16.591" v="41" actId="21"/>
          <ac:spMkLst>
            <pc:docMk/>
            <pc:sldMk cId="641208035" sldId="263"/>
            <ac:spMk id="3" creationId="{A58184BD-88F1-BA02-40C1-D8403D0EEC0D}"/>
          </ac:spMkLst>
        </pc:spChg>
        <pc:spChg chg="mod">
          <ac:chgData name="Leonie Smith" userId="fed1330f33f5650e" providerId="LiveId" clId="{F6DC8B03-2B15-49E5-8A4A-351C5632043A}" dt="2023-08-03T08:55:23.313" v="80"/>
          <ac:spMkLst>
            <pc:docMk/>
            <pc:sldMk cId="641208035" sldId="263"/>
            <ac:spMk id="4" creationId="{EE2AC625-9141-A801-F431-DD5F79396320}"/>
          </ac:spMkLst>
        </pc:spChg>
        <pc:picChg chg="del">
          <ac:chgData name="Leonie Smith" userId="fed1330f33f5650e" providerId="LiveId" clId="{F6DC8B03-2B15-49E5-8A4A-351C5632043A}" dt="2023-08-03T04:58:32.258" v="8"/>
          <ac:picMkLst>
            <pc:docMk/>
            <pc:sldMk cId="641208035" sldId="263"/>
            <ac:picMk id="25" creationId="{D7E18F4E-661C-0389-1BE3-1FEB7D647B94}"/>
          </ac:picMkLst>
        </pc:picChg>
      </pc:sldChg>
      <pc:sldChg chg="addSp delSp modSp mod modTransition modAnim">
        <pc:chgData name="Leonie Smith" userId="fed1330f33f5650e" providerId="LiveId" clId="{F6DC8B03-2B15-49E5-8A4A-351C5632043A}" dt="2023-08-03T08:55:48.517" v="90" actId="403"/>
        <pc:sldMkLst>
          <pc:docMk/>
          <pc:sldMk cId="4044745628" sldId="264"/>
        </pc:sldMkLst>
        <pc:spChg chg="add mod">
          <ac:chgData name="Leonie Smith" userId="fed1330f33f5650e" providerId="LiveId" clId="{F6DC8B03-2B15-49E5-8A4A-351C5632043A}" dt="2023-08-03T08:52:06.180" v="60"/>
          <ac:spMkLst>
            <pc:docMk/>
            <pc:sldMk cId="4044745628" sldId="264"/>
            <ac:spMk id="2" creationId="{420BB849-9380-F1AF-67A3-BAF13507EFC0}"/>
          </ac:spMkLst>
        </pc:spChg>
        <pc:spChg chg="del">
          <ac:chgData name="Leonie Smith" userId="fed1330f33f5650e" providerId="LiveId" clId="{F6DC8B03-2B15-49E5-8A4A-351C5632043A}" dt="2023-08-03T05:01:11.322" v="40" actId="21"/>
          <ac:spMkLst>
            <pc:docMk/>
            <pc:sldMk cId="4044745628" sldId="264"/>
            <ac:spMk id="3" creationId="{A58184BD-88F1-BA02-40C1-D8403D0EEC0D}"/>
          </ac:spMkLst>
        </pc:spChg>
        <pc:spChg chg="mod">
          <ac:chgData name="Leonie Smith" userId="fed1330f33f5650e" providerId="LiveId" clId="{F6DC8B03-2B15-49E5-8A4A-351C5632043A}" dt="2023-08-03T08:55:48.517" v="90" actId="403"/>
          <ac:spMkLst>
            <pc:docMk/>
            <pc:sldMk cId="4044745628" sldId="264"/>
            <ac:spMk id="4" creationId="{EE2AC625-9141-A801-F431-DD5F79396320}"/>
          </ac:spMkLst>
        </pc:spChg>
        <pc:picChg chg="del">
          <ac:chgData name="Leonie Smith" userId="fed1330f33f5650e" providerId="LiveId" clId="{F6DC8B03-2B15-49E5-8A4A-351C5632043A}" dt="2023-08-03T04:58:32.258" v="8"/>
          <ac:picMkLst>
            <pc:docMk/>
            <pc:sldMk cId="4044745628" sldId="264"/>
            <ac:picMk id="39" creationId="{CF40922F-CC3E-B727-26FD-F4F7975FB74A}"/>
          </ac:picMkLst>
        </pc:picChg>
      </pc:sldChg>
      <pc:sldChg chg="addSp delSp modSp mod modTransition modAnim">
        <pc:chgData name="Leonie Smith" userId="fed1330f33f5650e" providerId="LiveId" clId="{F6DC8B03-2B15-49E5-8A4A-351C5632043A}" dt="2023-08-03T08:57:49.665" v="91"/>
        <pc:sldMkLst>
          <pc:docMk/>
          <pc:sldMk cId="978260341" sldId="265"/>
        </pc:sldMkLst>
        <pc:spChg chg="add mod">
          <ac:chgData name="Leonie Smith" userId="fed1330f33f5650e" providerId="LiveId" clId="{F6DC8B03-2B15-49E5-8A4A-351C5632043A}" dt="2023-08-03T08:52:08.791" v="61"/>
          <ac:spMkLst>
            <pc:docMk/>
            <pc:sldMk cId="978260341" sldId="265"/>
            <ac:spMk id="2" creationId="{8AC262FA-70ED-FBAD-A785-438F2E9C6C7C}"/>
          </ac:spMkLst>
        </pc:spChg>
        <pc:spChg chg="del">
          <ac:chgData name="Leonie Smith" userId="fed1330f33f5650e" providerId="LiveId" clId="{F6DC8B03-2B15-49E5-8A4A-351C5632043A}" dt="2023-08-03T05:01:08.197" v="39" actId="21"/>
          <ac:spMkLst>
            <pc:docMk/>
            <pc:sldMk cId="978260341" sldId="265"/>
            <ac:spMk id="3" creationId="{A58184BD-88F1-BA02-40C1-D8403D0EEC0D}"/>
          </ac:spMkLst>
        </pc:spChg>
        <pc:spChg chg="mod">
          <ac:chgData name="Leonie Smith" userId="fed1330f33f5650e" providerId="LiveId" clId="{F6DC8B03-2B15-49E5-8A4A-351C5632043A}" dt="2023-08-03T08:57:49.665" v="91"/>
          <ac:spMkLst>
            <pc:docMk/>
            <pc:sldMk cId="978260341" sldId="265"/>
            <ac:spMk id="4" creationId="{EE2AC625-9141-A801-F431-DD5F79396320}"/>
          </ac:spMkLst>
        </pc:spChg>
        <pc:picChg chg="del">
          <ac:chgData name="Leonie Smith" userId="fed1330f33f5650e" providerId="LiveId" clId="{F6DC8B03-2B15-49E5-8A4A-351C5632043A}" dt="2023-08-03T04:58:32.258" v="8"/>
          <ac:picMkLst>
            <pc:docMk/>
            <pc:sldMk cId="978260341" sldId="265"/>
            <ac:picMk id="11" creationId="{08F1F665-B728-7A20-D5B2-CC2224AE2B29}"/>
          </ac:picMkLst>
        </pc:picChg>
      </pc:sldChg>
      <pc:sldChg chg="addSp delSp modSp mod modTransition modAnim">
        <pc:chgData name="Leonie Smith" userId="fed1330f33f5650e" providerId="LiveId" clId="{F6DC8B03-2B15-49E5-8A4A-351C5632043A}" dt="2023-08-03T08:58:13.504" v="100" actId="403"/>
        <pc:sldMkLst>
          <pc:docMk/>
          <pc:sldMk cId="3575870363" sldId="266"/>
        </pc:sldMkLst>
        <pc:spChg chg="add mod">
          <ac:chgData name="Leonie Smith" userId="fed1330f33f5650e" providerId="LiveId" clId="{F6DC8B03-2B15-49E5-8A4A-351C5632043A}" dt="2023-08-03T08:52:11.984" v="62"/>
          <ac:spMkLst>
            <pc:docMk/>
            <pc:sldMk cId="3575870363" sldId="266"/>
            <ac:spMk id="2" creationId="{1FAF5B01-707A-677B-A585-72A71C7F82D6}"/>
          </ac:spMkLst>
        </pc:spChg>
        <pc:spChg chg="del">
          <ac:chgData name="Leonie Smith" userId="fed1330f33f5650e" providerId="LiveId" clId="{F6DC8B03-2B15-49E5-8A4A-351C5632043A}" dt="2023-08-03T05:01:04.539" v="38" actId="21"/>
          <ac:spMkLst>
            <pc:docMk/>
            <pc:sldMk cId="3575870363" sldId="266"/>
            <ac:spMk id="3" creationId="{A58184BD-88F1-BA02-40C1-D8403D0EEC0D}"/>
          </ac:spMkLst>
        </pc:spChg>
        <pc:spChg chg="mod">
          <ac:chgData name="Leonie Smith" userId="fed1330f33f5650e" providerId="LiveId" clId="{F6DC8B03-2B15-49E5-8A4A-351C5632043A}" dt="2023-08-03T08:58:13.504" v="100" actId="403"/>
          <ac:spMkLst>
            <pc:docMk/>
            <pc:sldMk cId="3575870363" sldId="266"/>
            <ac:spMk id="4" creationId="{EE2AC625-9141-A801-F431-DD5F79396320}"/>
          </ac:spMkLst>
        </pc:spChg>
        <pc:picChg chg="del">
          <ac:chgData name="Leonie Smith" userId="fed1330f33f5650e" providerId="LiveId" clId="{F6DC8B03-2B15-49E5-8A4A-351C5632043A}" dt="2023-08-03T04:58:32.258" v="8"/>
          <ac:picMkLst>
            <pc:docMk/>
            <pc:sldMk cId="3575870363" sldId="266"/>
            <ac:picMk id="17" creationId="{C2F7C992-67D9-5292-871C-8F90471CBD4D}"/>
          </ac:picMkLst>
        </pc:picChg>
      </pc:sldChg>
      <pc:sldChg chg="addSp delSp modSp mod modTransition modAnim">
        <pc:chgData name="Leonie Smith" userId="fed1330f33f5650e" providerId="LiveId" clId="{F6DC8B03-2B15-49E5-8A4A-351C5632043A}" dt="2023-08-03T08:58:38.434" v="109" actId="403"/>
        <pc:sldMkLst>
          <pc:docMk/>
          <pc:sldMk cId="4017137865" sldId="267"/>
        </pc:sldMkLst>
        <pc:spChg chg="add mod">
          <ac:chgData name="Leonie Smith" userId="fed1330f33f5650e" providerId="LiveId" clId="{F6DC8B03-2B15-49E5-8A4A-351C5632043A}" dt="2023-08-03T08:52:15.056" v="63"/>
          <ac:spMkLst>
            <pc:docMk/>
            <pc:sldMk cId="4017137865" sldId="267"/>
            <ac:spMk id="2" creationId="{530EE021-6A92-3391-6237-F957A898AB5B}"/>
          </ac:spMkLst>
        </pc:spChg>
        <pc:spChg chg="del">
          <ac:chgData name="Leonie Smith" userId="fed1330f33f5650e" providerId="LiveId" clId="{F6DC8B03-2B15-49E5-8A4A-351C5632043A}" dt="2023-08-03T05:00:59.988" v="37" actId="21"/>
          <ac:spMkLst>
            <pc:docMk/>
            <pc:sldMk cId="4017137865" sldId="267"/>
            <ac:spMk id="3" creationId="{A58184BD-88F1-BA02-40C1-D8403D0EEC0D}"/>
          </ac:spMkLst>
        </pc:spChg>
        <pc:spChg chg="mod">
          <ac:chgData name="Leonie Smith" userId="fed1330f33f5650e" providerId="LiveId" clId="{F6DC8B03-2B15-49E5-8A4A-351C5632043A}" dt="2023-08-03T08:58:38.434" v="109" actId="403"/>
          <ac:spMkLst>
            <pc:docMk/>
            <pc:sldMk cId="4017137865" sldId="267"/>
            <ac:spMk id="4" creationId="{EE2AC625-9141-A801-F431-DD5F79396320}"/>
          </ac:spMkLst>
        </pc:spChg>
        <pc:picChg chg="del">
          <ac:chgData name="Leonie Smith" userId="fed1330f33f5650e" providerId="LiveId" clId="{F6DC8B03-2B15-49E5-8A4A-351C5632043A}" dt="2023-08-03T04:58:32.258" v="8"/>
          <ac:picMkLst>
            <pc:docMk/>
            <pc:sldMk cId="4017137865" sldId="267"/>
            <ac:picMk id="16" creationId="{B99A473A-246A-9CB4-D6AC-32E4A7987F72}"/>
          </ac:picMkLst>
        </pc:picChg>
      </pc:sldChg>
      <pc:sldChg chg="addSp delSp modSp mod modTransition modAnim">
        <pc:chgData name="Leonie Smith" userId="fed1330f33f5650e" providerId="LiveId" clId="{F6DC8B03-2B15-49E5-8A4A-351C5632043A}" dt="2023-08-03T08:59:00.678" v="117" actId="403"/>
        <pc:sldMkLst>
          <pc:docMk/>
          <pc:sldMk cId="3137811553" sldId="268"/>
        </pc:sldMkLst>
        <pc:spChg chg="add mod">
          <ac:chgData name="Leonie Smith" userId="fed1330f33f5650e" providerId="LiveId" clId="{F6DC8B03-2B15-49E5-8A4A-351C5632043A}" dt="2023-08-03T08:52:17.492" v="64"/>
          <ac:spMkLst>
            <pc:docMk/>
            <pc:sldMk cId="3137811553" sldId="268"/>
            <ac:spMk id="2" creationId="{EB5C4BFE-19A3-CB87-7125-85FF08F8D516}"/>
          </ac:spMkLst>
        </pc:spChg>
        <pc:spChg chg="del">
          <ac:chgData name="Leonie Smith" userId="fed1330f33f5650e" providerId="LiveId" clId="{F6DC8B03-2B15-49E5-8A4A-351C5632043A}" dt="2023-08-03T05:00:54.284" v="36" actId="21"/>
          <ac:spMkLst>
            <pc:docMk/>
            <pc:sldMk cId="3137811553" sldId="268"/>
            <ac:spMk id="3" creationId="{A58184BD-88F1-BA02-40C1-D8403D0EEC0D}"/>
          </ac:spMkLst>
        </pc:spChg>
        <pc:spChg chg="mod">
          <ac:chgData name="Leonie Smith" userId="fed1330f33f5650e" providerId="LiveId" clId="{F6DC8B03-2B15-49E5-8A4A-351C5632043A}" dt="2023-08-03T08:59:00.678" v="117" actId="403"/>
          <ac:spMkLst>
            <pc:docMk/>
            <pc:sldMk cId="3137811553" sldId="268"/>
            <ac:spMk id="4" creationId="{EE2AC625-9141-A801-F431-DD5F79396320}"/>
          </ac:spMkLst>
        </pc:spChg>
        <pc:picChg chg="del">
          <ac:chgData name="Leonie Smith" userId="fed1330f33f5650e" providerId="LiveId" clId="{F6DC8B03-2B15-49E5-8A4A-351C5632043A}" dt="2023-08-03T04:58:32.258" v="8"/>
          <ac:picMkLst>
            <pc:docMk/>
            <pc:sldMk cId="3137811553" sldId="268"/>
            <ac:picMk id="52" creationId="{C2B83BD9-8165-B74B-D8DD-1DF112F51850}"/>
          </ac:picMkLst>
        </pc:picChg>
      </pc:sldChg>
      <pc:sldChg chg="addSp delSp modSp mod modTransition modAnim">
        <pc:chgData name="Leonie Smith" userId="fed1330f33f5650e" providerId="LiveId" clId="{F6DC8B03-2B15-49E5-8A4A-351C5632043A}" dt="2023-08-03T08:59:26.661" v="118"/>
        <pc:sldMkLst>
          <pc:docMk/>
          <pc:sldMk cId="100491716" sldId="269"/>
        </pc:sldMkLst>
        <pc:spChg chg="add mod">
          <ac:chgData name="Leonie Smith" userId="fed1330f33f5650e" providerId="LiveId" clId="{F6DC8B03-2B15-49E5-8A4A-351C5632043A}" dt="2023-08-03T08:52:19.493" v="65"/>
          <ac:spMkLst>
            <pc:docMk/>
            <pc:sldMk cId="100491716" sldId="269"/>
            <ac:spMk id="2" creationId="{22566CCC-2B20-63FA-32E5-2AF8ADFEDF96}"/>
          </ac:spMkLst>
        </pc:spChg>
        <pc:spChg chg="del">
          <ac:chgData name="Leonie Smith" userId="fed1330f33f5650e" providerId="LiveId" clId="{F6DC8B03-2B15-49E5-8A4A-351C5632043A}" dt="2023-08-03T05:00:50.253" v="35" actId="21"/>
          <ac:spMkLst>
            <pc:docMk/>
            <pc:sldMk cId="100491716" sldId="269"/>
            <ac:spMk id="3" creationId="{A58184BD-88F1-BA02-40C1-D8403D0EEC0D}"/>
          </ac:spMkLst>
        </pc:spChg>
        <pc:spChg chg="mod">
          <ac:chgData name="Leonie Smith" userId="fed1330f33f5650e" providerId="LiveId" clId="{F6DC8B03-2B15-49E5-8A4A-351C5632043A}" dt="2023-08-03T08:59:26.661" v="118"/>
          <ac:spMkLst>
            <pc:docMk/>
            <pc:sldMk cId="100491716" sldId="269"/>
            <ac:spMk id="4" creationId="{EE2AC625-9141-A801-F431-DD5F79396320}"/>
          </ac:spMkLst>
        </pc:spChg>
        <pc:picChg chg="del">
          <ac:chgData name="Leonie Smith" userId="fed1330f33f5650e" providerId="LiveId" clId="{F6DC8B03-2B15-49E5-8A4A-351C5632043A}" dt="2023-08-03T04:58:32.258" v="8"/>
          <ac:picMkLst>
            <pc:docMk/>
            <pc:sldMk cId="100491716" sldId="269"/>
            <ac:picMk id="15" creationId="{8E4C7FA6-3385-0A9C-18C4-2BF5EC6A1B97}"/>
          </ac:picMkLst>
        </pc:picChg>
      </pc:sldChg>
      <pc:sldChg chg="addSp delSp modSp mod modTransition">
        <pc:chgData name="Leonie Smith" userId="fed1330f33f5650e" providerId="LiveId" clId="{F6DC8B03-2B15-49E5-8A4A-351C5632043A}" dt="2023-08-03T04:58:32.258" v="8"/>
        <pc:sldMkLst>
          <pc:docMk/>
          <pc:sldMk cId="4120481681" sldId="270"/>
        </pc:sldMkLst>
        <pc:spChg chg="del">
          <ac:chgData name="Leonie Smith" userId="fed1330f33f5650e" providerId="LiveId" clId="{F6DC8B03-2B15-49E5-8A4A-351C5632043A}" dt="2023-08-03T04:58:19.710" v="6" actId="21"/>
          <ac:spMkLst>
            <pc:docMk/>
            <pc:sldMk cId="4120481681" sldId="270"/>
            <ac:spMk id="3" creationId="{C47C957A-3E67-69E0-7DDD-B704CFACA735}"/>
          </ac:spMkLst>
        </pc:spChg>
        <pc:spChg chg="add mod">
          <ac:chgData name="Leonie Smith" userId="fed1330f33f5650e" providerId="LiveId" clId="{F6DC8B03-2B15-49E5-8A4A-351C5632043A}" dt="2023-08-03T04:58:26.322" v="7"/>
          <ac:spMkLst>
            <pc:docMk/>
            <pc:sldMk cId="4120481681" sldId="270"/>
            <ac:spMk id="4" creationId="{BC66BD89-A010-F2EC-DDA7-934CDB8B2762}"/>
          </ac:spMkLst>
        </pc:spChg>
      </pc:sldChg>
      <pc:sldChg chg="modSp mod modTransition">
        <pc:chgData name="Leonie Smith" userId="fed1330f33f5650e" providerId="LiveId" clId="{F6DC8B03-2B15-49E5-8A4A-351C5632043A}" dt="2023-08-03T04:58:47.727" v="9"/>
        <pc:sldMkLst>
          <pc:docMk/>
          <pc:sldMk cId="939110669" sldId="271"/>
        </pc:sldMkLst>
        <pc:spChg chg="mod">
          <ac:chgData name="Leonie Smith" userId="fed1330f33f5650e" providerId="LiveId" clId="{F6DC8B03-2B15-49E5-8A4A-351C5632043A}" dt="2023-08-03T04:58:47.727" v="9"/>
          <ac:spMkLst>
            <pc:docMk/>
            <pc:sldMk cId="939110669" sldId="271"/>
            <ac:spMk id="2" creationId="{F152A227-C929-0613-3E84-DD676260C43C}"/>
          </ac:spMkLst>
        </pc:spChg>
      </pc:sldChg>
      <pc:sldChg chg="modSp mod modTransition">
        <pc:chgData name="Leonie Smith" userId="fed1330f33f5650e" providerId="LiveId" clId="{F6DC8B03-2B15-49E5-8A4A-351C5632043A}" dt="2023-08-03T04:58:51.943" v="10"/>
        <pc:sldMkLst>
          <pc:docMk/>
          <pc:sldMk cId="4024569785" sldId="272"/>
        </pc:sldMkLst>
        <pc:spChg chg="mod">
          <ac:chgData name="Leonie Smith" userId="fed1330f33f5650e" providerId="LiveId" clId="{F6DC8B03-2B15-49E5-8A4A-351C5632043A}" dt="2023-08-03T04:58:51.943" v="10"/>
          <ac:spMkLst>
            <pc:docMk/>
            <pc:sldMk cId="4024569785" sldId="272"/>
            <ac:spMk id="2" creationId="{3F7DB1F1-37BA-4C43-BC1D-48BA756A039E}"/>
          </ac:spMkLst>
        </pc:spChg>
      </pc:sldChg>
      <pc:sldChg chg="modSp mod modTransition">
        <pc:chgData name="Leonie Smith" userId="fed1330f33f5650e" providerId="LiveId" clId="{F6DC8B03-2B15-49E5-8A4A-351C5632043A}" dt="2023-08-03T04:58:56.288" v="11"/>
        <pc:sldMkLst>
          <pc:docMk/>
          <pc:sldMk cId="487179600" sldId="273"/>
        </pc:sldMkLst>
        <pc:spChg chg="mod">
          <ac:chgData name="Leonie Smith" userId="fed1330f33f5650e" providerId="LiveId" clId="{F6DC8B03-2B15-49E5-8A4A-351C5632043A}" dt="2023-08-03T04:58:56.288" v="11"/>
          <ac:spMkLst>
            <pc:docMk/>
            <pc:sldMk cId="487179600" sldId="273"/>
            <ac:spMk id="2" creationId="{01CF9892-94AE-F8C7-4045-17C29C6DCB1E}"/>
          </ac:spMkLst>
        </pc:spChg>
      </pc:sldChg>
      <pc:sldChg chg="modSp mod modTransition">
        <pc:chgData name="Leonie Smith" userId="fed1330f33f5650e" providerId="LiveId" clId="{F6DC8B03-2B15-49E5-8A4A-351C5632043A}" dt="2023-08-03T04:59:01.429" v="12"/>
        <pc:sldMkLst>
          <pc:docMk/>
          <pc:sldMk cId="2168401200" sldId="274"/>
        </pc:sldMkLst>
        <pc:spChg chg="mod">
          <ac:chgData name="Leonie Smith" userId="fed1330f33f5650e" providerId="LiveId" clId="{F6DC8B03-2B15-49E5-8A4A-351C5632043A}" dt="2023-08-03T04:59:01.429" v="12"/>
          <ac:spMkLst>
            <pc:docMk/>
            <pc:sldMk cId="2168401200" sldId="274"/>
            <ac:spMk id="2" creationId="{1F2CCC7E-CE7C-BDC8-CDAB-3839DB5EE8CC}"/>
          </ac:spMkLst>
        </pc:spChg>
      </pc:sldChg>
      <pc:sldChg chg="modSp mod modTransition">
        <pc:chgData name="Leonie Smith" userId="fed1330f33f5650e" providerId="LiveId" clId="{F6DC8B03-2B15-49E5-8A4A-351C5632043A}" dt="2023-08-03T04:59:06.190" v="13"/>
        <pc:sldMkLst>
          <pc:docMk/>
          <pc:sldMk cId="2996969115" sldId="275"/>
        </pc:sldMkLst>
        <pc:spChg chg="mod">
          <ac:chgData name="Leonie Smith" userId="fed1330f33f5650e" providerId="LiveId" clId="{F6DC8B03-2B15-49E5-8A4A-351C5632043A}" dt="2023-08-03T04:59:06.190" v="13"/>
          <ac:spMkLst>
            <pc:docMk/>
            <pc:sldMk cId="2996969115" sldId="275"/>
            <ac:spMk id="2" creationId="{22427319-4E63-04FF-62B3-B8EE36F2C671}"/>
          </ac:spMkLst>
        </pc:spChg>
      </pc:sldChg>
      <pc:sldChg chg="modSp mod modTransition">
        <pc:chgData name="Leonie Smith" userId="fed1330f33f5650e" providerId="LiveId" clId="{F6DC8B03-2B15-49E5-8A4A-351C5632043A}" dt="2023-08-03T04:59:10.905" v="14"/>
        <pc:sldMkLst>
          <pc:docMk/>
          <pc:sldMk cId="2390376940" sldId="276"/>
        </pc:sldMkLst>
        <pc:spChg chg="mod">
          <ac:chgData name="Leonie Smith" userId="fed1330f33f5650e" providerId="LiveId" clId="{F6DC8B03-2B15-49E5-8A4A-351C5632043A}" dt="2023-08-03T04:59:10.905" v="14"/>
          <ac:spMkLst>
            <pc:docMk/>
            <pc:sldMk cId="2390376940" sldId="276"/>
            <ac:spMk id="2" creationId="{DB5CAE65-8493-F9B3-3D36-B5A649872F89}"/>
          </ac:spMkLst>
        </pc:spChg>
      </pc:sldChg>
      <pc:sldChg chg="modSp mod modTransition">
        <pc:chgData name="Leonie Smith" userId="fed1330f33f5650e" providerId="LiveId" clId="{F6DC8B03-2B15-49E5-8A4A-351C5632043A}" dt="2023-08-03T04:59:15.803" v="15"/>
        <pc:sldMkLst>
          <pc:docMk/>
          <pc:sldMk cId="4265919077" sldId="277"/>
        </pc:sldMkLst>
        <pc:spChg chg="mod">
          <ac:chgData name="Leonie Smith" userId="fed1330f33f5650e" providerId="LiveId" clId="{F6DC8B03-2B15-49E5-8A4A-351C5632043A}" dt="2023-08-03T04:59:15.803" v="15"/>
          <ac:spMkLst>
            <pc:docMk/>
            <pc:sldMk cId="4265919077" sldId="277"/>
            <ac:spMk id="2" creationId="{1B6CB6A3-3A8B-091D-B96C-9B90FDD7716C}"/>
          </ac:spMkLst>
        </pc:spChg>
      </pc:sldChg>
      <pc:sldChg chg="modSp mod modTransition">
        <pc:chgData name="Leonie Smith" userId="fed1330f33f5650e" providerId="LiveId" clId="{F6DC8B03-2B15-49E5-8A4A-351C5632043A}" dt="2023-08-03T04:59:20.816" v="16"/>
        <pc:sldMkLst>
          <pc:docMk/>
          <pc:sldMk cId="210266664" sldId="278"/>
        </pc:sldMkLst>
        <pc:spChg chg="mod">
          <ac:chgData name="Leonie Smith" userId="fed1330f33f5650e" providerId="LiveId" clId="{F6DC8B03-2B15-49E5-8A4A-351C5632043A}" dt="2023-08-03T04:59:20.816" v="16"/>
          <ac:spMkLst>
            <pc:docMk/>
            <pc:sldMk cId="210266664" sldId="278"/>
            <ac:spMk id="2" creationId="{8A8C2770-C4D7-5E7B-8EF6-1BA3619EB6E5}"/>
          </ac:spMkLst>
        </pc:spChg>
      </pc:sldChg>
      <pc:sldChg chg="modSp mod modTransition">
        <pc:chgData name="Leonie Smith" userId="fed1330f33f5650e" providerId="LiveId" clId="{F6DC8B03-2B15-49E5-8A4A-351C5632043A}" dt="2023-08-03T04:59:25.012" v="17"/>
        <pc:sldMkLst>
          <pc:docMk/>
          <pc:sldMk cId="888433145" sldId="279"/>
        </pc:sldMkLst>
        <pc:spChg chg="mod">
          <ac:chgData name="Leonie Smith" userId="fed1330f33f5650e" providerId="LiveId" clId="{F6DC8B03-2B15-49E5-8A4A-351C5632043A}" dt="2023-08-03T04:59:25.012" v="17"/>
          <ac:spMkLst>
            <pc:docMk/>
            <pc:sldMk cId="888433145" sldId="279"/>
            <ac:spMk id="2" creationId="{F95D6834-3ACB-4AB2-B2E3-A1035DF75890}"/>
          </ac:spMkLst>
        </pc:spChg>
      </pc:sldChg>
      <pc:sldChg chg="modSp mod modTransition">
        <pc:chgData name="Leonie Smith" userId="fed1330f33f5650e" providerId="LiveId" clId="{F6DC8B03-2B15-49E5-8A4A-351C5632043A}" dt="2023-08-03T04:59:30.048" v="18"/>
        <pc:sldMkLst>
          <pc:docMk/>
          <pc:sldMk cId="791300187" sldId="280"/>
        </pc:sldMkLst>
        <pc:spChg chg="mod">
          <ac:chgData name="Leonie Smith" userId="fed1330f33f5650e" providerId="LiveId" clId="{F6DC8B03-2B15-49E5-8A4A-351C5632043A}" dt="2023-08-03T04:59:30.048" v="18"/>
          <ac:spMkLst>
            <pc:docMk/>
            <pc:sldMk cId="791300187" sldId="280"/>
            <ac:spMk id="2" creationId="{1DD6D72B-860D-6D30-A0E7-8965178C7798}"/>
          </ac:spMkLst>
        </pc:spChg>
      </pc:sldChg>
      <pc:sldChg chg="addSp delSp modSp mod modTransition modAnim">
        <pc:chgData name="Leonie Smith" userId="fed1330f33f5650e" providerId="LiveId" clId="{F6DC8B03-2B15-49E5-8A4A-351C5632043A}" dt="2023-08-03T08:59:45.466" v="126" actId="403"/>
        <pc:sldMkLst>
          <pc:docMk/>
          <pc:sldMk cId="1922139011" sldId="281"/>
        </pc:sldMkLst>
        <pc:spChg chg="add mod">
          <ac:chgData name="Leonie Smith" userId="fed1330f33f5650e" providerId="LiveId" clId="{F6DC8B03-2B15-49E5-8A4A-351C5632043A}" dt="2023-08-03T08:52:22.165" v="66"/>
          <ac:spMkLst>
            <pc:docMk/>
            <pc:sldMk cId="1922139011" sldId="281"/>
            <ac:spMk id="2" creationId="{9F5A077E-4D87-10A0-036E-908FCC1AAFA7}"/>
          </ac:spMkLst>
        </pc:spChg>
        <pc:spChg chg="del">
          <ac:chgData name="Leonie Smith" userId="fed1330f33f5650e" providerId="LiveId" clId="{F6DC8B03-2B15-49E5-8A4A-351C5632043A}" dt="2023-08-03T05:00:45.716" v="34" actId="21"/>
          <ac:spMkLst>
            <pc:docMk/>
            <pc:sldMk cId="1922139011" sldId="281"/>
            <ac:spMk id="3" creationId="{A58184BD-88F1-BA02-40C1-D8403D0EEC0D}"/>
          </ac:spMkLst>
        </pc:spChg>
        <pc:spChg chg="mod">
          <ac:chgData name="Leonie Smith" userId="fed1330f33f5650e" providerId="LiveId" clId="{F6DC8B03-2B15-49E5-8A4A-351C5632043A}" dt="2023-08-03T08:59:45.466" v="126" actId="403"/>
          <ac:spMkLst>
            <pc:docMk/>
            <pc:sldMk cId="1922139011" sldId="281"/>
            <ac:spMk id="4" creationId="{EE2AC625-9141-A801-F431-DD5F79396320}"/>
          </ac:spMkLst>
        </pc:spChg>
        <pc:picChg chg="del">
          <ac:chgData name="Leonie Smith" userId="fed1330f33f5650e" providerId="LiveId" clId="{F6DC8B03-2B15-49E5-8A4A-351C5632043A}" dt="2023-08-03T04:58:32.258" v="8"/>
          <ac:picMkLst>
            <pc:docMk/>
            <pc:sldMk cId="1922139011" sldId="281"/>
            <ac:picMk id="22" creationId="{E23EF8C1-4105-BC85-7AC0-5DA20BD348BE}"/>
          </ac:picMkLst>
        </pc:picChg>
      </pc:sldChg>
      <pc:sldChg chg="modSp mod modTransition">
        <pc:chgData name="Leonie Smith" userId="fed1330f33f5650e" providerId="LiveId" clId="{F6DC8B03-2B15-49E5-8A4A-351C5632043A}" dt="2023-08-03T04:59:35.772" v="19"/>
        <pc:sldMkLst>
          <pc:docMk/>
          <pc:sldMk cId="1126511635" sldId="282"/>
        </pc:sldMkLst>
        <pc:spChg chg="mod">
          <ac:chgData name="Leonie Smith" userId="fed1330f33f5650e" providerId="LiveId" clId="{F6DC8B03-2B15-49E5-8A4A-351C5632043A}" dt="2023-08-03T04:59:35.772" v="19"/>
          <ac:spMkLst>
            <pc:docMk/>
            <pc:sldMk cId="1126511635" sldId="282"/>
            <ac:spMk id="2" creationId="{B9F9559C-A5CE-F444-E5B5-F57262728457}"/>
          </ac:spMkLst>
        </pc:spChg>
      </pc:sldChg>
      <pc:sldChg chg="addSp delSp modSp mod modTransition modAnim">
        <pc:chgData name="Leonie Smith" userId="fed1330f33f5650e" providerId="LiveId" clId="{F6DC8B03-2B15-49E5-8A4A-351C5632043A}" dt="2023-08-03T09:00:00.659" v="127"/>
        <pc:sldMkLst>
          <pc:docMk/>
          <pc:sldMk cId="3166251957" sldId="283"/>
        </pc:sldMkLst>
        <pc:spChg chg="add mod">
          <ac:chgData name="Leonie Smith" userId="fed1330f33f5650e" providerId="LiveId" clId="{F6DC8B03-2B15-49E5-8A4A-351C5632043A}" dt="2023-08-03T08:52:24.268" v="67"/>
          <ac:spMkLst>
            <pc:docMk/>
            <pc:sldMk cId="3166251957" sldId="283"/>
            <ac:spMk id="2" creationId="{B00A477E-9522-81FD-FDFF-37D3BDBE987A}"/>
          </ac:spMkLst>
        </pc:spChg>
        <pc:spChg chg="del">
          <ac:chgData name="Leonie Smith" userId="fed1330f33f5650e" providerId="LiveId" clId="{F6DC8B03-2B15-49E5-8A4A-351C5632043A}" dt="2023-08-03T05:00:40.050" v="33" actId="21"/>
          <ac:spMkLst>
            <pc:docMk/>
            <pc:sldMk cId="3166251957" sldId="283"/>
            <ac:spMk id="3" creationId="{A58184BD-88F1-BA02-40C1-D8403D0EEC0D}"/>
          </ac:spMkLst>
        </pc:spChg>
        <pc:spChg chg="mod">
          <ac:chgData name="Leonie Smith" userId="fed1330f33f5650e" providerId="LiveId" clId="{F6DC8B03-2B15-49E5-8A4A-351C5632043A}" dt="2023-08-03T09:00:00.659" v="127"/>
          <ac:spMkLst>
            <pc:docMk/>
            <pc:sldMk cId="3166251957" sldId="283"/>
            <ac:spMk id="4" creationId="{EE2AC625-9141-A801-F431-DD5F79396320}"/>
          </ac:spMkLst>
        </pc:spChg>
        <pc:picChg chg="del">
          <ac:chgData name="Leonie Smith" userId="fed1330f33f5650e" providerId="LiveId" clId="{F6DC8B03-2B15-49E5-8A4A-351C5632043A}" dt="2023-08-03T04:58:32.258" v="8"/>
          <ac:picMkLst>
            <pc:docMk/>
            <pc:sldMk cId="3166251957" sldId="283"/>
            <ac:picMk id="38" creationId="{D728CAF6-0849-CE41-29C0-CBA0D9C74796}"/>
          </ac:picMkLst>
        </pc:picChg>
      </pc:sldChg>
      <pc:sldChg chg="modSp mod modTransition">
        <pc:chgData name="Leonie Smith" userId="fed1330f33f5650e" providerId="LiveId" clId="{F6DC8B03-2B15-49E5-8A4A-351C5632043A}" dt="2023-08-03T04:59:40.371" v="20"/>
        <pc:sldMkLst>
          <pc:docMk/>
          <pc:sldMk cId="3922583308" sldId="284"/>
        </pc:sldMkLst>
        <pc:spChg chg="mod">
          <ac:chgData name="Leonie Smith" userId="fed1330f33f5650e" providerId="LiveId" clId="{F6DC8B03-2B15-49E5-8A4A-351C5632043A}" dt="2023-08-03T04:59:40.371" v="20"/>
          <ac:spMkLst>
            <pc:docMk/>
            <pc:sldMk cId="3922583308" sldId="284"/>
            <ac:spMk id="2" creationId="{23CCD08D-0281-315F-BC2E-46647BD509AD}"/>
          </ac:spMkLst>
        </pc:spChg>
      </pc:sldChg>
      <pc:sldChg chg="addSp delSp modSp mod modTransition modAnim">
        <pc:chgData name="Leonie Smith" userId="fed1330f33f5650e" providerId="LiveId" clId="{F6DC8B03-2B15-49E5-8A4A-351C5632043A}" dt="2023-08-03T09:00:23.954" v="135" actId="403"/>
        <pc:sldMkLst>
          <pc:docMk/>
          <pc:sldMk cId="1522780631" sldId="285"/>
        </pc:sldMkLst>
        <pc:spChg chg="add mod">
          <ac:chgData name="Leonie Smith" userId="fed1330f33f5650e" providerId="LiveId" clId="{F6DC8B03-2B15-49E5-8A4A-351C5632043A}" dt="2023-08-03T08:52:26.866" v="68"/>
          <ac:spMkLst>
            <pc:docMk/>
            <pc:sldMk cId="1522780631" sldId="285"/>
            <ac:spMk id="2" creationId="{AD35256D-AA6F-F395-5AD5-DCDB7738A20D}"/>
          </ac:spMkLst>
        </pc:spChg>
        <pc:spChg chg="del">
          <ac:chgData name="Leonie Smith" userId="fed1330f33f5650e" providerId="LiveId" clId="{F6DC8B03-2B15-49E5-8A4A-351C5632043A}" dt="2023-08-03T05:00:35.638" v="32" actId="21"/>
          <ac:spMkLst>
            <pc:docMk/>
            <pc:sldMk cId="1522780631" sldId="285"/>
            <ac:spMk id="3" creationId="{A58184BD-88F1-BA02-40C1-D8403D0EEC0D}"/>
          </ac:spMkLst>
        </pc:spChg>
        <pc:spChg chg="mod">
          <ac:chgData name="Leonie Smith" userId="fed1330f33f5650e" providerId="LiveId" clId="{F6DC8B03-2B15-49E5-8A4A-351C5632043A}" dt="2023-08-03T09:00:23.954" v="135" actId="403"/>
          <ac:spMkLst>
            <pc:docMk/>
            <pc:sldMk cId="1522780631" sldId="285"/>
            <ac:spMk id="4" creationId="{EE2AC625-9141-A801-F431-DD5F79396320}"/>
          </ac:spMkLst>
        </pc:spChg>
        <pc:picChg chg="del">
          <ac:chgData name="Leonie Smith" userId="fed1330f33f5650e" providerId="LiveId" clId="{F6DC8B03-2B15-49E5-8A4A-351C5632043A}" dt="2023-08-03T04:58:32.258" v="8"/>
          <ac:picMkLst>
            <pc:docMk/>
            <pc:sldMk cId="1522780631" sldId="285"/>
            <ac:picMk id="21" creationId="{74C49F23-5E26-5BAA-51D2-2CBAA78E4E08}"/>
          </ac:picMkLst>
        </pc:picChg>
      </pc:sldChg>
      <pc:sldChg chg="modSp mod modTransition">
        <pc:chgData name="Leonie Smith" userId="fed1330f33f5650e" providerId="LiveId" clId="{F6DC8B03-2B15-49E5-8A4A-351C5632043A}" dt="2023-08-03T04:59:45.690" v="21"/>
        <pc:sldMkLst>
          <pc:docMk/>
          <pc:sldMk cId="1850742486" sldId="286"/>
        </pc:sldMkLst>
        <pc:spChg chg="mod">
          <ac:chgData name="Leonie Smith" userId="fed1330f33f5650e" providerId="LiveId" clId="{F6DC8B03-2B15-49E5-8A4A-351C5632043A}" dt="2023-08-03T04:59:45.690" v="21"/>
          <ac:spMkLst>
            <pc:docMk/>
            <pc:sldMk cId="1850742486" sldId="286"/>
            <ac:spMk id="2" creationId="{E95880E3-CD74-F16F-1C7E-BDCAC730CBD1}"/>
          </ac:spMkLst>
        </pc:spChg>
      </pc:sldChg>
      <pc:sldChg chg="addSp delSp modSp mod modTransition modAnim">
        <pc:chgData name="Leonie Smith" userId="fed1330f33f5650e" providerId="LiveId" clId="{F6DC8B03-2B15-49E5-8A4A-351C5632043A}" dt="2023-08-03T09:00:39.077" v="136"/>
        <pc:sldMkLst>
          <pc:docMk/>
          <pc:sldMk cId="2332778949" sldId="287"/>
        </pc:sldMkLst>
        <pc:spChg chg="add mod">
          <ac:chgData name="Leonie Smith" userId="fed1330f33f5650e" providerId="LiveId" clId="{F6DC8B03-2B15-49E5-8A4A-351C5632043A}" dt="2023-08-03T08:52:28.756" v="69"/>
          <ac:spMkLst>
            <pc:docMk/>
            <pc:sldMk cId="2332778949" sldId="287"/>
            <ac:spMk id="2" creationId="{6AB27DD0-F4CA-13C9-9948-B279AE2A130F}"/>
          </ac:spMkLst>
        </pc:spChg>
        <pc:spChg chg="del">
          <ac:chgData name="Leonie Smith" userId="fed1330f33f5650e" providerId="LiveId" clId="{F6DC8B03-2B15-49E5-8A4A-351C5632043A}" dt="2023-08-03T05:00:31.668" v="31" actId="21"/>
          <ac:spMkLst>
            <pc:docMk/>
            <pc:sldMk cId="2332778949" sldId="287"/>
            <ac:spMk id="3" creationId="{A58184BD-88F1-BA02-40C1-D8403D0EEC0D}"/>
          </ac:spMkLst>
        </pc:spChg>
        <pc:spChg chg="mod">
          <ac:chgData name="Leonie Smith" userId="fed1330f33f5650e" providerId="LiveId" clId="{F6DC8B03-2B15-49E5-8A4A-351C5632043A}" dt="2023-08-03T09:00:39.077" v="136"/>
          <ac:spMkLst>
            <pc:docMk/>
            <pc:sldMk cId="2332778949" sldId="287"/>
            <ac:spMk id="4" creationId="{EE2AC625-9141-A801-F431-DD5F79396320}"/>
          </ac:spMkLst>
        </pc:spChg>
        <pc:picChg chg="del">
          <ac:chgData name="Leonie Smith" userId="fed1330f33f5650e" providerId="LiveId" clId="{F6DC8B03-2B15-49E5-8A4A-351C5632043A}" dt="2023-08-03T04:58:32.258" v="8"/>
          <ac:picMkLst>
            <pc:docMk/>
            <pc:sldMk cId="2332778949" sldId="287"/>
            <ac:picMk id="65" creationId="{D4F8EB80-7078-2C1D-4D78-8BCD325C216E}"/>
          </ac:picMkLst>
        </pc:picChg>
      </pc:sldChg>
      <pc:sldChg chg="modSp mod modTransition">
        <pc:chgData name="Leonie Smith" userId="fed1330f33f5650e" providerId="LiveId" clId="{F6DC8B03-2B15-49E5-8A4A-351C5632043A}" dt="2023-08-03T04:59:49.705" v="22"/>
        <pc:sldMkLst>
          <pc:docMk/>
          <pc:sldMk cId="1828872212" sldId="288"/>
        </pc:sldMkLst>
        <pc:spChg chg="mod">
          <ac:chgData name="Leonie Smith" userId="fed1330f33f5650e" providerId="LiveId" clId="{F6DC8B03-2B15-49E5-8A4A-351C5632043A}" dt="2023-08-03T04:59:49.705" v="22"/>
          <ac:spMkLst>
            <pc:docMk/>
            <pc:sldMk cId="1828872212" sldId="288"/>
            <ac:spMk id="2" creationId="{803E38F6-58C2-237E-20C7-00B28BF26D96}"/>
          </ac:spMkLst>
        </pc:spChg>
      </pc:sldChg>
      <pc:sldChg chg="addSp delSp modSp mod modTransition modAnim">
        <pc:chgData name="Leonie Smith" userId="fed1330f33f5650e" providerId="LiveId" clId="{F6DC8B03-2B15-49E5-8A4A-351C5632043A}" dt="2023-08-03T09:01:32.374" v="143" actId="403"/>
        <pc:sldMkLst>
          <pc:docMk/>
          <pc:sldMk cId="3153919605" sldId="289"/>
        </pc:sldMkLst>
        <pc:spChg chg="add mod">
          <ac:chgData name="Leonie Smith" userId="fed1330f33f5650e" providerId="LiveId" clId="{F6DC8B03-2B15-49E5-8A4A-351C5632043A}" dt="2023-08-03T08:52:31.572" v="70"/>
          <ac:spMkLst>
            <pc:docMk/>
            <pc:sldMk cId="3153919605" sldId="289"/>
            <ac:spMk id="2" creationId="{E90E5693-48C3-903C-1F34-082D46AE0030}"/>
          </ac:spMkLst>
        </pc:spChg>
        <pc:spChg chg="del">
          <ac:chgData name="Leonie Smith" userId="fed1330f33f5650e" providerId="LiveId" clId="{F6DC8B03-2B15-49E5-8A4A-351C5632043A}" dt="2023-08-03T05:00:27.315" v="30" actId="21"/>
          <ac:spMkLst>
            <pc:docMk/>
            <pc:sldMk cId="3153919605" sldId="289"/>
            <ac:spMk id="3" creationId="{A58184BD-88F1-BA02-40C1-D8403D0EEC0D}"/>
          </ac:spMkLst>
        </pc:spChg>
        <pc:spChg chg="mod">
          <ac:chgData name="Leonie Smith" userId="fed1330f33f5650e" providerId="LiveId" clId="{F6DC8B03-2B15-49E5-8A4A-351C5632043A}" dt="2023-08-03T09:01:32.374" v="143" actId="403"/>
          <ac:spMkLst>
            <pc:docMk/>
            <pc:sldMk cId="3153919605" sldId="289"/>
            <ac:spMk id="4" creationId="{EE2AC625-9141-A801-F431-DD5F79396320}"/>
          </ac:spMkLst>
        </pc:spChg>
        <pc:picChg chg="del">
          <ac:chgData name="Leonie Smith" userId="fed1330f33f5650e" providerId="LiveId" clId="{F6DC8B03-2B15-49E5-8A4A-351C5632043A}" dt="2023-08-03T04:58:32.258" v="8"/>
          <ac:picMkLst>
            <pc:docMk/>
            <pc:sldMk cId="3153919605" sldId="289"/>
            <ac:picMk id="13" creationId="{F1275AC8-89D8-DF1C-C2A3-793CE81E90A0}"/>
          </ac:picMkLst>
        </pc:picChg>
      </pc:sldChg>
      <pc:sldChg chg="modSp mod modTransition">
        <pc:chgData name="Leonie Smith" userId="fed1330f33f5650e" providerId="LiveId" clId="{F6DC8B03-2B15-49E5-8A4A-351C5632043A}" dt="2023-08-03T04:59:54.920" v="23"/>
        <pc:sldMkLst>
          <pc:docMk/>
          <pc:sldMk cId="1292473336" sldId="290"/>
        </pc:sldMkLst>
        <pc:spChg chg="mod">
          <ac:chgData name="Leonie Smith" userId="fed1330f33f5650e" providerId="LiveId" clId="{F6DC8B03-2B15-49E5-8A4A-351C5632043A}" dt="2023-08-03T04:59:54.920" v="23"/>
          <ac:spMkLst>
            <pc:docMk/>
            <pc:sldMk cId="1292473336" sldId="290"/>
            <ac:spMk id="2" creationId="{53E27EE9-BEE1-90FB-F4D4-09B226AD58A0}"/>
          </ac:spMkLst>
        </pc:spChg>
      </pc:sldChg>
      <pc:sldChg chg="addSp delSp modSp mod modTransition modAnim">
        <pc:chgData name="Leonie Smith" userId="fed1330f33f5650e" providerId="LiveId" clId="{F6DC8B03-2B15-49E5-8A4A-351C5632043A}" dt="2023-08-03T09:01:53.382" v="151" actId="403"/>
        <pc:sldMkLst>
          <pc:docMk/>
          <pc:sldMk cId="1878919862" sldId="291"/>
        </pc:sldMkLst>
        <pc:spChg chg="add mod">
          <ac:chgData name="Leonie Smith" userId="fed1330f33f5650e" providerId="LiveId" clId="{F6DC8B03-2B15-49E5-8A4A-351C5632043A}" dt="2023-08-03T08:52:33.924" v="71"/>
          <ac:spMkLst>
            <pc:docMk/>
            <pc:sldMk cId="1878919862" sldId="291"/>
            <ac:spMk id="2" creationId="{8B0416CB-06E3-0607-3D7C-80C17CC611EA}"/>
          </ac:spMkLst>
        </pc:spChg>
        <pc:spChg chg="del">
          <ac:chgData name="Leonie Smith" userId="fed1330f33f5650e" providerId="LiveId" clId="{F6DC8B03-2B15-49E5-8A4A-351C5632043A}" dt="2023-08-03T05:00:23.900" v="29" actId="21"/>
          <ac:spMkLst>
            <pc:docMk/>
            <pc:sldMk cId="1878919862" sldId="291"/>
            <ac:spMk id="3" creationId="{A58184BD-88F1-BA02-40C1-D8403D0EEC0D}"/>
          </ac:spMkLst>
        </pc:spChg>
        <pc:spChg chg="mod">
          <ac:chgData name="Leonie Smith" userId="fed1330f33f5650e" providerId="LiveId" clId="{F6DC8B03-2B15-49E5-8A4A-351C5632043A}" dt="2023-08-03T09:01:53.382" v="151" actId="403"/>
          <ac:spMkLst>
            <pc:docMk/>
            <pc:sldMk cId="1878919862" sldId="291"/>
            <ac:spMk id="4" creationId="{EE2AC625-9141-A801-F431-DD5F79396320}"/>
          </ac:spMkLst>
        </pc:spChg>
        <pc:picChg chg="del">
          <ac:chgData name="Leonie Smith" userId="fed1330f33f5650e" providerId="LiveId" clId="{F6DC8B03-2B15-49E5-8A4A-351C5632043A}" dt="2023-08-03T04:58:32.258" v="8"/>
          <ac:picMkLst>
            <pc:docMk/>
            <pc:sldMk cId="1878919862" sldId="291"/>
            <ac:picMk id="12" creationId="{9CC88A9B-48BA-A502-4D8E-8E90FC012C76}"/>
          </ac:picMkLst>
        </pc:picChg>
      </pc:sldChg>
      <pc:sldChg chg="modSp mod modTransition">
        <pc:chgData name="Leonie Smith" userId="fed1330f33f5650e" providerId="LiveId" clId="{F6DC8B03-2B15-49E5-8A4A-351C5632043A}" dt="2023-08-03T05:00:00.839" v="24"/>
        <pc:sldMkLst>
          <pc:docMk/>
          <pc:sldMk cId="1014080634" sldId="292"/>
        </pc:sldMkLst>
        <pc:spChg chg="mod">
          <ac:chgData name="Leonie Smith" userId="fed1330f33f5650e" providerId="LiveId" clId="{F6DC8B03-2B15-49E5-8A4A-351C5632043A}" dt="2023-08-03T05:00:00.839" v="24"/>
          <ac:spMkLst>
            <pc:docMk/>
            <pc:sldMk cId="1014080634" sldId="292"/>
            <ac:spMk id="2" creationId="{E2815256-9D62-A209-D383-1FB3382C5089}"/>
          </ac:spMkLst>
        </pc:spChg>
      </pc:sldChg>
      <pc:sldChg chg="addSp delSp modSp mod modTransition modAnim">
        <pc:chgData name="Leonie Smith" userId="fed1330f33f5650e" providerId="LiveId" clId="{F6DC8B03-2B15-49E5-8A4A-351C5632043A}" dt="2023-08-03T09:02:20.783" v="160" actId="403"/>
        <pc:sldMkLst>
          <pc:docMk/>
          <pc:sldMk cId="2219299321" sldId="293"/>
        </pc:sldMkLst>
        <pc:spChg chg="add mod">
          <ac:chgData name="Leonie Smith" userId="fed1330f33f5650e" providerId="LiveId" clId="{F6DC8B03-2B15-49E5-8A4A-351C5632043A}" dt="2023-08-03T08:52:36.575" v="72"/>
          <ac:spMkLst>
            <pc:docMk/>
            <pc:sldMk cId="2219299321" sldId="293"/>
            <ac:spMk id="2" creationId="{7182F20E-5BD1-D94D-180B-FE4966532FE0}"/>
          </ac:spMkLst>
        </pc:spChg>
        <pc:spChg chg="del">
          <ac:chgData name="Leonie Smith" userId="fed1330f33f5650e" providerId="LiveId" clId="{F6DC8B03-2B15-49E5-8A4A-351C5632043A}" dt="2023-08-03T05:00:20.315" v="28" actId="21"/>
          <ac:spMkLst>
            <pc:docMk/>
            <pc:sldMk cId="2219299321" sldId="293"/>
            <ac:spMk id="3" creationId="{A58184BD-88F1-BA02-40C1-D8403D0EEC0D}"/>
          </ac:spMkLst>
        </pc:spChg>
        <pc:spChg chg="mod">
          <ac:chgData name="Leonie Smith" userId="fed1330f33f5650e" providerId="LiveId" clId="{F6DC8B03-2B15-49E5-8A4A-351C5632043A}" dt="2023-08-03T09:02:20.783" v="160" actId="403"/>
          <ac:spMkLst>
            <pc:docMk/>
            <pc:sldMk cId="2219299321" sldId="293"/>
            <ac:spMk id="4" creationId="{EE2AC625-9141-A801-F431-DD5F79396320}"/>
          </ac:spMkLst>
        </pc:spChg>
        <pc:picChg chg="del">
          <ac:chgData name="Leonie Smith" userId="fed1330f33f5650e" providerId="LiveId" clId="{F6DC8B03-2B15-49E5-8A4A-351C5632043A}" dt="2023-08-03T04:58:32.258" v="8"/>
          <ac:picMkLst>
            <pc:docMk/>
            <pc:sldMk cId="2219299321" sldId="293"/>
            <ac:picMk id="22" creationId="{44587157-E41B-E617-6ABC-19EB33E77F79}"/>
          </ac:picMkLst>
        </pc:picChg>
      </pc:sldChg>
      <pc:sldChg chg="modSp mod modTransition">
        <pc:chgData name="Leonie Smith" userId="fed1330f33f5650e" providerId="LiveId" clId="{F6DC8B03-2B15-49E5-8A4A-351C5632043A}" dt="2023-08-03T05:00:05.397" v="25"/>
        <pc:sldMkLst>
          <pc:docMk/>
          <pc:sldMk cId="2859407553" sldId="294"/>
        </pc:sldMkLst>
        <pc:spChg chg="mod">
          <ac:chgData name="Leonie Smith" userId="fed1330f33f5650e" providerId="LiveId" clId="{F6DC8B03-2B15-49E5-8A4A-351C5632043A}" dt="2023-08-03T05:00:05.397" v="25"/>
          <ac:spMkLst>
            <pc:docMk/>
            <pc:sldMk cId="2859407553" sldId="294"/>
            <ac:spMk id="2" creationId="{D94ECAB5-0138-8E4D-BE7E-667D7C7D7000}"/>
          </ac:spMkLst>
        </pc:spChg>
      </pc:sldChg>
      <pc:sldChg chg="addSp delSp modSp mod modTransition modAnim">
        <pc:chgData name="Leonie Smith" userId="fed1330f33f5650e" providerId="LiveId" clId="{F6DC8B03-2B15-49E5-8A4A-351C5632043A}" dt="2023-08-03T09:02:43.823" v="168" actId="403"/>
        <pc:sldMkLst>
          <pc:docMk/>
          <pc:sldMk cId="3279066978" sldId="295"/>
        </pc:sldMkLst>
        <pc:spChg chg="add mod">
          <ac:chgData name="Leonie Smith" userId="fed1330f33f5650e" providerId="LiveId" clId="{F6DC8B03-2B15-49E5-8A4A-351C5632043A}" dt="2023-08-03T08:52:39.715" v="73"/>
          <ac:spMkLst>
            <pc:docMk/>
            <pc:sldMk cId="3279066978" sldId="295"/>
            <ac:spMk id="2" creationId="{84D282FD-E5D1-2851-1F70-4392897F6AC5}"/>
          </ac:spMkLst>
        </pc:spChg>
        <pc:spChg chg="del">
          <ac:chgData name="Leonie Smith" userId="fed1330f33f5650e" providerId="LiveId" clId="{F6DC8B03-2B15-49E5-8A4A-351C5632043A}" dt="2023-08-03T05:00:17.007" v="27" actId="21"/>
          <ac:spMkLst>
            <pc:docMk/>
            <pc:sldMk cId="3279066978" sldId="295"/>
            <ac:spMk id="3" creationId="{A58184BD-88F1-BA02-40C1-D8403D0EEC0D}"/>
          </ac:spMkLst>
        </pc:spChg>
        <pc:spChg chg="mod">
          <ac:chgData name="Leonie Smith" userId="fed1330f33f5650e" providerId="LiveId" clId="{F6DC8B03-2B15-49E5-8A4A-351C5632043A}" dt="2023-08-03T09:02:43.823" v="168" actId="403"/>
          <ac:spMkLst>
            <pc:docMk/>
            <pc:sldMk cId="3279066978" sldId="295"/>
            <ac:spMk id="4" creationId="{EE2AC625-9141-A801-F431-DD5F79396320}"/>
          </ac:spMkLst>
        </pc:spChg>
        <pc:picChg chg="del">
          <ac:chgData name="Leonie Smith" userId="fed1330f33f5650e" providerId="LiveId" clId="{F6DC8B03-2B15-49E5-8A4A-351C5632043A}" dt="2023-08-03T04:58:32.258" v="8"/>
          <ac:picMkLst>
            <pc:docMk/>
            <pc:sldMk cId="3279066978" sldId="295"/>
            <ac:picMk id="13" creationId="{FE135C6A-0905-80AA-2661-862CA55235C2}"/>
          </ac:picMkLst>
        </pc:picChg>
      </pc:sldChg>
      <pc:sldChg chg="modSp mod modTransition">
        <pc:chgData name="Leonie Smith" userId="fed1330f33f5650e" providerId="LiveId" clId="{F6DC8B03-2B15-49E5-8A4A-351C5632043A}" dt="2023-08-03T05:00:10.592" v="26"/>
        <pc:sldMkLst>
          <pc:docMk/>
          <pc:sldMk cId="996491524" sldId="297"/>
        </pc:sldMkLst>
        <pc:spChg chg="mod">
          <ac:chgData name="Leonie Smith" userId="fed1330f33f5650e" providerId="LiveId" clId="{F6DC8B03-2B15-49E5-8A4A-351C5632043A}" dt="2023-08-03T05:00:10.592" v="26"/>
          <ac:spMkLst>
            <pc:docMk/>
            <pc:sldMk cId="996491524" sldId="297"/>
            <ac:spMk id="3" creationId="{98AC5EA9-2C91-A165-A511-92DA010F6CAD}"/>
          </ac:spMkLst>
        </pc:spChg>
      </pc:sldChg>
      <pc:sldChg chg="new del">
        <pc:chgData name="Leonie Smith" userId="fed1330f33f5650e" providerId="LiveId" clId="{F6DC8B03-2B15-49E5-8A4A-351C5632043A}" dt="2023-08-03T08:55:09.515" v="79" actId="2696"/>
        <pc:sldMkLst>
          <pc:docMk/>
          <pc:sldMk cId="3319500224" sldId="298"/>
        </pc:sldMkLst>
      </pc:sldChg>
    </pc:docChg>
  </pc:docChgLst>
  <pc:docChgLst>
    <pc:chgData name="Leonie Smith" userId="fed1330f33f5650e" providerId="LiveId" clId="{A3B56730-9CCF-4DCF-B926-0DC6B1076981}"/>
    <pc:docChg chg="undo custSel addSld delSld modSld">
      <pc:chgData name="Leonie Smith" userId="fed1330f33f5650e" providerId="LiveId" clId="{A3B56730-9CCF-4DCF-B926-0DC6B1076981}" dt="2024-03-13T05:06:41.923" v="246"/>
      <pc:docMkLst>
        <pc:docMk/>
      </pc:docMkLst>
      <pc:sldChg chg="addSp modSp">
        <pc:chgData name="Leonie Smith" userId="fed1330f33f5650e" providerId="LiveId" clId="{A3B56730-9CCF-4DCF-B926-0DC6B1076981}" dt="2024-03-12T05:26:02.377" v="0"/>
        <pc:sldMkLst>
          <pc:docMk/>
          <pc:sldMk cId="1499918570" sldId="257"/>
        </pc:sldMkLst>
        <pc:picChg chg="add mod">
          <ac:chgData name="Leonie Smith" userId="fed1330f33f5650e" providerId="LiveId" clId="{A3B56730-9CCF-4DCF-B926-0DC6B1076981}" dt="2024-03-12T05:26:02.377" v="0"/>
          <ac:picMkLst>
            <pc:docMk/>
            <pc:sldMk cId="1499918570" sldId="257"/>
            <ac:picMk id="6" creationId="{F1F53497-C4B6-A07C-322E-7CD316CA5027}"/>
          </ac:picMkLst>
        </pc:picChg>
      </pc:sldChg>
      <pc:sldChg chg="addSp delSp modSp mod modTransition modAnim">
        <pc:chgData name="Leonie Smith" userId="fed1330f33f5650e" providerId="LiveId" clId="{A3B56730-9CCF-4DCF-B926-0DC6B1076981}" dt="2024-03-12T05:26:35.635" v="4"/>
        <pc:sldMkLst>
          <pc:docMk/>
          <pc:sldMk cId="454763615" sldId="259"/>
        </pc:sldMkLst>
        <pc:picChg chg="add del mod">
          <ac:chgData name="Leonie Smith" userId="fed1330f33f5650e" providerId="LiveId" clId="{A3B56730-9CCF-4DCF-B926-0DC6B1076981}" dt="2024-03-12T05:26:29.734" v="3"/>
          <ac:picMkLst>
            <pc:docMk/>
            <pc:sldMk cId="454763615" sldId="259"/>
            <ac:picMk id="6" creationId="{9B118760-27D9-89D3-BFD6-6CC9851DF153}"/>
          </ac:picMkLst>
        </pc:picChg>
        <pc:picChg chg="add del mod ord">
          <ac:chgData name="Leonie Smith" userId="fed1330f33f5650e" providerId="LiveId" clId="{A3B56730-9CCF-4DCF-B926-0DC6B1076981}" dt="2024-03-12T05:26:35.635" v="4"/>
          <ac:picMkLst>
            <pc:docMk/>
            <pc:sldMk cId="454763615" sldId="259"/>
            <ac:picMk id="11" creationId="{92A5B8DE-5A54-4914-73DC-CE7017CAD5C9}"/>
          </ac:picMkLst>
        </pc:picChg>
        <pc:picChg chg="add mod">
          <ac:chgData name="Leonie Smith" userId="fed1330f33f5650e" providerId="LiveId" clId="{A3B56730-9CCF-4DCF-B926-0DC6B1076981}" dt="2024-03-12T05:26:35.635" v="4"/>
          <ac:picMkLst>
            <pc:docMk/>
            <pc:sldMk cId="454763615" sldId="259"/>
            <ac:picMk id="12" creationId="{CD06E35C-42A7-829E-B85C-7F73694AF946}"/>
          </ac:picMkLst>
        </pc:picChg>
      </pc:sldChg>
      <pc:sldChg chg="addSp delSp modSp mod modTransition modAnim">
        <pc:chgData name="Leonie Smith" userId="fed1330f33f5650e" providerId="LiveId" clId="{A3B56730-9CCF-4DCF-B926-0DC6B1076981}" dt="2024-03-13T03:25:03.098" v="29"/>
        <pc:sldMkLst>
          <pc:docMk/>
          <pc:sldMk cId="2346136586" sldId="260"/>
        </pc:sldMkLst>
        <pc:picChg chg="add del mod ord">
          <ac:chgData name="Leonie Smith" userId="fed1330f33f5650e" providerId="LiveId" clId="{A3B56730-9CCF-4DCF-B926-0DC6B1076981}" dt="2024-03-13T03:23:58.540" v="17"/>
          <ac:picMkLst>
            <pc:docMk/>
            <pc:sldMk cId="2346136586" sldId="260"/>
            <ac:picMk id="6" creationId="{553DEEEB-FAF1-AEF6-5DE6-D11AD9642DB4}"/>
          </ac:picMkLst>
        </pc:picChg>
        <pc:picChg chg="add del mod">
          <ac:chgData name="Leonie Smith" userId="fed1330f33f5650e" providerId="LiveId" clId="{A3B56730-9CCF-4DCF-B926-0DC6B1076981}" dt="2024-03-12T05:27:04.535" v="7"/>
          <ac:picMkLst>
            <pc:docMk/>
            <pc:sldMk cId="2346136586" sldId="260"/>
            <ac:picMk id="6" creationId="{F2440AB7-9688-3A8E-BC10-02B27F38ED5A}"/>
          </ac:picMkLst>
        </pc:picChg>
        <pc:picChg chg="add del mod">
          <ac:chgData name="Leonie Smith" userId="fed1330f33f5650e" providerId="LiveId" clId="{A3B56730-9CCF-4DCF-B926-0DC6B1076981}" dt="2024-03-13T03:23:59.762" v="19"/>
          <ac:picMkLst>
            <pc:docMk/>
            <pc:sldMk cId="2346136586" sldId="260"/>
            <ac:picMk id="7" creationId="{050E30D5-8CCC-3B7A-E43F-C7CF526BE4E6}"/>
          </ac:picMkLst>
        </pc:picChg>
        <pc:picChg chg="add del mod ord">
          <ac:chgData name="Leonie Smith" userId="fed1330f33f5650e" providerId="LiveId" clId="{A3B56730-9CCF-4DCF-B926-0DC6B1076981}" dt="2024-03-12T05:27:09.063" v="8"/>
          <ac:picMkLst>
            <pc:docMk/>
            <pc:sldMk cId="2346136586" sldId="260"/>
            <ac:picMk id="9" creationId="{918C1355-BB97-36F0-2F1C-73D2A1BE4434}"/>
          </ac:picMkLst>
        </pc:picChg>
        <pc:picChg chg="add del mod">
          <ac:chgData name="Leonie Smith" userId="fed1330f33f5650e" providerId="LiveId" clId="{A3B56730-9CCF-4DCF-B926-0DC6B1076981}" dt="2024-03-12T05:27:10.064" v="10"/>
          <ac:picMkLst>
            <pc:docMk/>
            <pc:sldMk cId="2346136586" sldId="260"/>
            <ac:picMk id="10" creationId="{24D5816F-BEC9-EDDC-ACDA-056D3F587AFC}"/>
          </ac:picMkLst>
        </pc:picChg>
        <pc:picChg chg="add del mod ord">
          <ac:chgData name="Leonie Smith" userId="fed1330f33f5650e" providerId="LiveId" clId="{A3B56730-9CCF-4DCF-B926-0DC6B1076981}" dt="2024-03-13T03:24:07.933" v="20"/>
          <ac:picMkLst>
            <pc:docMk/>
            <pc:sldMk cId="2346136586" sldId="260"/>
            <ac:picMk id="10" creationId="{6A601FCE-4885-AFFC-AA56-7810DB58249E}"/>
          </ac:picMkLst>
        </pc:picChg>
        <pc:picChg chg="add del mod">
          <ac:chgData name="Leonie Smith" userId="fed1330f33f5650e" providerId="LiveId" clId="{A3B56730-9CCF-4DCF-B926-0DC6B1076981}" dt="2024-03-13T03:24:12.610" v="22"/>
          <ac:picMkLst>
            <pc:docMk/>
            <pc:sldMk cId="2346136586" sldId="260"/>
            <ac:picMk id="11" creationId="{68A5C330-9A81-697F-C074-04A74E23E406}"/>
          </ac:picMkLst>
        </pc:picChg>
        <pc:picChg chg="add del mod ord">
          <ac:chgData name="Leonie Smith" userId="fed1330f33f5650e" providerId="LiveId" clId="{A3B56730-9CCF-4DCF-B926-0DC6B1076981}" dt="2024-03-12T05:27:27.673" v="11"/>
          <ac:picMkLst>
            <pc:docMk/>
            <pc:sldMk cId="2346136586" sldId="260"/>
            <ac:picMk id="13" creationId="{46930480-CE4F-B6DD-DE58-515926662C57}"/>
          </ac:picMkLst>
        </pc:picChg>
        <pc:picChg chg="add del mod ord">
          <ac:chgData name="Leonie Smith" userId="fed1330f33f5650e" providerId="LiveId" clId="{A3B56730-9CCF-4DCF-B926-0DC6B1076981}" dt="2024-03-13T03:24:31.145" v="23"/>
          <ac:picMkLst>
            <pc:docMk/>
            <pc:sldMk cId="2346136586" sldId="260"/>
            <ac:picMk id="14" creationId="{705A42E6-6FB6-C3BF-7078-565F0ADC11AA}"/>
          </ac:picMkLst>
        </pc:picChg>
        <pc:picChg chg="add del mod">
          <ac:chgData name="Leonie Smith" userId="fed1330f33f5650e" providerId="LiveId" clId="{A3B56730-9CCF-4DCF-B926-0DC6B1076981}" dt="2024-03-12T05:27:42.787" v="13"/>
          <ac:picMkLst>
            <pc:docMk/>
            <pc:sldMk cId="2346136586" sldId="260"/>
            <ac:picMk id="14" creationId="{778241F9-B3FE-3D2B-C070-B0FF03C28755}"/>
          </ac:picMkLst>
        </pc:picChg>
        <pc:picChg chg="add del mod">
          <ac:chgData name="Leonie Smith" userId="fed1330f33f5650e" providerId="LiveId" clId="{A3B56730-9CCF-4DCF-B926-0DC6B1076981}" dt="2024-03-13T03:24:32.814" v="25"/>
          <ac:picMkLst>
            <pc:docMk/>
            <pc:sldMk cId="2346136586" sldId="260"/>
            <ac:picMk id="15" creationId="{1BA3553D-7F32-CBED-54C2-8093A4AE8473}"/>
          </ac:picMkLst>
        </pc:picChg>
        <pc:picChg chg="add del mod ord">
          <ac:chgData name="Leonie Smith" userId="fed1330f33f5650e" providerId="LiveId" clId="{A3B56730-9CCF-4DCF-B926-0DC6B1076981}" dt="2024-03-12T05:27:59.267" v="14"/>
          <ac:picMkLst>
            <pc:docMk/>
            <pc:sldMk cId="2346136586" sldId="260"/>
            <ac:picMk id="18" creationId="{2D4BA5AA-33FD-6296-BAE5-98109CA0EC82}"/>
          </ac:picMkLst>
        </pc:picChg>
        <pc:picChg chg="add del mod ord">
          <ac:chgData name="Leonie Smith" userId="fed1330f33f5650e" providerId="LiveId" clId="{A3B56730-9CCF-4DCF-B926-0DC6B1076981}" dt="2024-03-13T03:24:42.479" v="26"/>
          <ac:picMkLst>
            <pc:docMk/>
            <pc:sldMk cId="2346136586" sldId="260"/>
            <ac:picMk id="18" creationId="{58297E7B-B37C-D8B1-C943-F8F1CAF41EEB}"/>
          </ac:picMkLst>
        </pc:picChg>
        <pc:picChg chg="add del mod">
          <ac:chgData name="Leonie Smith" userId="fed1330f33f5650e" providerId="LiveId" clId="{A3B56730-9CCF-4DCF-B926-0DC6B1076981}" dt="2024-03-13T03:23:51.223" v="16"/>
          <ac:picMkLst>
            <pc:docMk/>
            <pc:sldMk cId="2346136586" sldId="260"/>
            <ac:picMk id="19" creationId="{AAA8EED7-7173-9C9D-B40E-F53ACDE7973E}"/>
          </ac:picMkLst>
        </pc:picChg>
        <pc:picChg chg="add del mod">
          <ac:chgData name="Leonie Smith" userId="fed1330f33f5650e" providerId="LiveId" clId="{A3B56730-9CCF-4DCF-B926-0DC6B1076981}" dt="2024-03-13T03:24:43.724" v="28"/>
          <ac:picMkLst>
            <pc:docMk/>
            <pc:sldMk cId="2346136586" sldId="260"/>
            <ac:picMk id="20" creationId="{E51425F2-CB91-46A0-CC65-7B76EEC4F267}"/>
          </ac:picMkLst>
        </pc:picChg>
        <pc:picChg chg="add del mod ord">
          <ac:chgData name="Leonie Smith" userId="fed1330f33f5650e" providerId="LiveId" clId="{A3B56730-9CCF-4DCF-B926-0DC6B1076981}" dt="2024-03-13T03:25:03.098" v="29"/>
          <ac:picMkLst>
            <pc:docMk/>
            <pc:sldMk cId="2346136586" sldId="260"/>
            <ac:picMk id="23" creationId="{186B1DD9-E66B-F14F-22AE-A8E5F4C24AD8}"/>
          </ac:picMkLst>
        </pc:picChg>
        <pc:picChg chg="add mod">
          <ac:chgData name="Leonie Smith" userId="fed1330f33f5650e" providerId="LiveId" clId="{A3B56730-9CCF-4DCF-B926-0DC6B1076981}" dt="2024-03-13T03:25:03.098" v="29"/>
          <ac:picMkLst>
            <pc:docMk/>
            <pc:sldMk cId="2346136586" sldId="260"/>
            <ac:picMk id="24" creationId="{2E7BFF49-697C-7AC4-FCA2-ED0B007765AD}"/>
          </ac:picMkLst>
        </pc:picChg>
      </pc:sldChg>
      <pc:sldChg chg="addSp delSp modSp mod modTransition modAnim">
        <pc:chgData name="Leonie Smith" userId="fed1330f33f5650e" providerId="LiveId" clId="{A3B56730-9CCF-4DCF-B926-0DC6B1076981}" dt="2024-03-13T05:02:47.968" v="231"/>
        <pc:sldMkLst>
          <pc:docMk/>
          <pc:sldMk cId="4037329247" sldId="261"/>
        </pc:sldMkLst>
        <pc:picChg chg="add del mod">
          <ac:chgData name="Leonie Smith" userId="fed1330f33f5650e" providerId="LiveId" clId="{A3B56730-9CCF-4DCF-B926-0DC6B1076981}" dt="2024-03-13T03:33:21.376" v="32"/>
          <ac:picMkLst>
            <pc:docMk/>
            <pc:sldMk cId="4037329247" sldId="261"/>
            <ac:picMk id="9" creationId="{26A078AB-A838-F552-B4A0-CAD47D02EE7E}"/>
          </ac:picMkLst>
        </pc:picChg>
        <pc:picChg chg="add del mod ord">
          <ac:chgData name="Leonie Smith" userId="fed1330f33f5650e" providerId="LiveId" clId="{A3B56730-9CCF-4DCF-B926-0DC6B1076981}" dt="2024-03-13T03:33:46.086" v="33"/>
          <ac:picMkLst>
            <pc:docMk/>
            <pc:sldMk cId="4037329247" sldId="261"/>
            <ac:picMk id="12" creationId="{32A2D779-4766-7812-62E2-76745ED83B80}"/>
          </ac:picMkLst>
        </pc:picChg>
        <pc:picChg chg="add del mod">
          <ac:chgData name="Leonie Smith" userId="fed1330f33f5650e" providerId="LiveId" clId="{A3B56730-9CCF-4DCF-B926-0DC6B1076981}" dt="2024-03-13T03:34:06.913" v="35"/>
          <ac:picMkLst>
            <pc:docMk/>
            <pc:sldMk cId="4037329247" sldId="261"/>
            <ac:picMk id="13" creationId="{0412647D-80DF-8D74-0155-49379761CA51}"/>
          </ac:picMkLst>
        </pc:picChg>
        <pc:picChg chg="add del mod ord">
          <ac:chgData name="Leonie Smith" userId="fed1330f33f5650e" providerId="LiveId" clId="{A3B56730-9CCF-4DCF-B926-0DC6B1076981}" dt="2024-03-13T03:34:13.183" v="36"/>
          <ac:picMkLst>
            <pc:docMk/>
            <pc:sldMk cId="4037329247" sldId="261"/>
            <ac:picMk id="17" creationId="{9D4A6545-6640-EF17-8FAA-E1B13D87377C}"/>
          </ac:picMkLst>
        </pc:picChg>
        <pc:picChg chg="add del mod">
          <ac:chgData name="Leonie Smith" userId="fed1330f33f5650e" providerId="LiveId" clId="{A3B56730-9CCF-4DCF-B926-0DC6B1076981}" dt="2024-03-13T03:34:14.393" v="38"/>
          <ac:picMkLst>
            <pc:docMk/>
            <pc:sldMk cId="4037329247" sldId="261"/>
            <ac:picMk id="18" creationId="{6EE92AD4-0FFB-7ADE-2133-770786EF585A}"/>
          </ac:picMkLst>
        </pc:picChg>
        <pc:picChg chg="add del mod ord">
          <ac:chgData name="Leonie Smith" userId="fed1330f33f5650e" providerId="LiveId" clId="{A3B56730-9CCF-4DCF-B926-0DC6B1076981}" dt="2024-03-13T03:34:23.441" v="39"/>
          <ac:picMkLst>
            <pc:docMk/>
            <pc:sldMk cId="4037329247" sldId="261"/>
            <ac:picMk id="21" creationId="{3996DB8B-4729-4BCF-3BED-BE8D9892BA2A}"/>
          </ac:picMkLst>
        </pc:picChg>
        <pc:picChg chg="add del mod">
          <ac:chgData name="Leonie Smith" userId="fed1330f33f5650e" providerId="LiveId" clId="{A3B56730-9CCF-4DCF-B926-0DC6B1076981}" dt="2024-03-13T03:34:24.461" v="41"/>
          <ac:picMkLst>
            <pc:docMk/>
            <pc:sldMk cId="4037329247" sldId="261"/>
            <ac:picMk id="22" creationId="{581B3045-633E-3F99-5321-7D918E33C7C3}"/>
          </ac:picMkLst>
        </pc:picChg>
        <pc:picChg chg="add del mod ord">
          <ac:chgData name="Leonie Smith" userId="fed1330f33f5650e" providerId="LiveId" clId="{A3B56730-9CCF-4DCF-B926-0DC6B1076981}" dt="2024-03-13T03:34:32.870" v="42"/>
          <ac:picMkLst>
            <pc:docMk/>
            <pc:sldMk cId="4037329247" sldId="261"/>
            <ac:picMk id="25" creationId="{3E12A7C4-A6BC-AF72-D25B-C229ECCE6AB6}"/>
          </ac:picMkLst>
        </pc:picChg>
        <pc:picChg chg="add del mod">
          <ac:chgData name="Leonie Smith" userId="fed1330f33f5650e" providerId="LiveId" clId="{A3B56730-9CCF-4DCF-B926-0DC6B1076981}" dt="2024-03-13T03:34:33.875" v="44"/>
          <ac:picMkLst>
            <pc:docMk/>
            <pc:sldMk cId="4037329247" sldId="261"/>
            <ac:picMk id="26" creationId="{E38C802E-C18A-3E20-EE73-B13D0F407019}"/>
          </ac:picMkLst>
        </pc:picChg>
        <pc:picChg chg="add del mod ord">
          <ac:chgData name="Leonie Smith" userId="fed1330f33f5650e" providerId="LiveId" clId="{A3B56730-9CCF-4DCF-B926-0DC6B1076981}" dt="2024-03-13T03:35:00.729" v="45"/>
          <ac:picMkLst>
            <pc:docMk/>
            <pc:sldMk cId="4037329247" sldId="261"/>
            <ac:picMk id="29" creationId="{5A439009-0943-4204-9B15-E9FED7F3B233}"/>
          </ac:picMkLst>
        </pc:picChg>
        <pc:picChg chg="add del mod">
          <ac:chgData name="Leonie Smith" userId="fed1330f33f5650e" providerId="LiveId" clId="{A3B56730-9CCF-4DCF-B926-0DC6B1076981}" dt="2024-03-13T03:35:09.266" v="47"/>
          <ac:picMkLst>
            <pc:docMk/>
            <pc:sldMk cId="4037329247" sldId="261"/>
            <ac:picMk id="30" creationId="{2DE34066-CDB3-2FAC-D18C-B7F89A739231}"/>
          </ac:picMkLst>
        </pc:picChg>
        <pc:picChg chg="add del mod ord">
          <ac:chgData name="Leonie Smith" userId="fed1330f33f5650e" providerId="LiveId" clId="{A3B56730-9CCF-4DCF-B926-0DC6B1076981}" dt="2024-03-13T03:35:46.243" v="48"/>
          <ac:picMkLst>
            <pc:docMk/>
            <pc:sldMk cId="4037329247" sldId="261"/>
            <ac:picMk id="33" creationId="{AF47C5E4-0DF8-D0B1-470A-1B73F3720248}"/>
          </ac:picMkLst>
        </pc:picChg>
        <pc:picChg chg="add del mod">
          <ac:chgData name="Leonie Smith" userId="fed1330f33f5650e" providerId="LiveId" clId="{A3B56730-9CCF-4DCF-B926-0DC6B1076981}" dt="2024-03-13T03:36:16.959" v="50"/>
          <ac:picMkLst>
            <pc:docMk/>
            <pc:sldMk cId="4037329247" sldId="261"/>
            <ac:picMk id="34" creationId="{96E65C0D-BC0B-F1CA-DEFD-4586959A9AEF}"/>
          </ac:picMkLst>
        </pc:picChg>
        <pc:picChg chg="add del mod ord">
          <ac:chgData name="Leonie Smith" userId="fed1330f33f5650e" providerId="LiveId" clId="{A3B56730-9CCF-4DCF-B926-0DC6B1076981}" dt="2024-03-13T03:36:43.482" v="51"/>
          <ac:picMkLst>
            <pc:docMk/>
            <pc:sldMk cId="4037329247" sldId="261"/>
            <ac:picMk id="38" creationId="{FD004505-319B-1A7A-9255-C37E38D7AB43}"/>
          </ac:picMkLst>
        </pc:picChg>
        <pc:picChg chg="add del mod">
          <ac:chgData name="Leonie Smith" userId="fed1330f33f5650e" providerId="LiveId" clId="{A3B56730-9CCF-4DCF-B926-0DC6B1076981}" dt="2024-03-13T03:37:26.233" v="53"/>
          <ac:picMkLst>
            <pc:docMk/>
            <pc:sldMk cId="4037329247" sldId="261"/>
            <ac:picMk id="39" creationId="{AD691743-590D-4FB3-DF8D-19025B3FB419}"/>
          </ac:picMkLst>
        </pc:picChg>
        <pc:picChg chg="add del mod ord">
          <ac:chgData name="Leonie Smith" userId="fed1330f33f5650e" providerId="LiveId" clId="{A3B56730-9CCF-4DCF-B926-0DC6B1076981}" dt="2024-03-13T03:37:42.887" v="54"/>
          <ac:picMkLst>
            <pc:docMk/>
            <pc:sldMk cId="4037329247" sldId="261"/>
            <ac:picMk id="42" creationId="{7C0D1C9E-ED92-58AA-994F-A4902DD00A11}"/>
          </ac:picMkLst>
        </pc:picChg>
        <pc:picChg chg="add del mod">
          <ac:chgData name="Leonie Smith" userId="fed1330f33f5650e" providerId="LiveId" clId="{A3B56730-9CCF-4DCF-B926-0DC6B1076981}" dt="2024-03-13T03:37:47.877" v="56"/>
          <ac:picMkLst>
            <pc:docMk/>
            <pc:sldMk cId="4037329247" sldId="261"/>
            <ac:picMk id="43" creationId="{320AB734-461E-09D6-3C9E-16A5AC2D3DCF}"/>
          </ac:picMkLst>
        </pc:picChg>
        <pc:picChg chg="add del mod ord">
          <ac:chgData name="Leonie Smith" userId="fed1330f33f5650e" providerId="LiveId" clId="{A3B56730-9CCF-4DCF-B926-0DC6B1076981}" dt="2024-03-13T03:38:07.099" v="57"/>
          <ac:picMkLst>
            <pc:docMk/>
            <pc:sldMk cId="4037329247" sldId="261"/>
            <ac:picMk id="46" creationId="{3B2494C7-437C-72C5-9C42-82A2DB9BE6C4}"/>
          </ac:picMkLst>
        </pc:picChg>
        <pc:picChg chg="add del mod">
          <ac:chgData name="Leonie Smith" userId="fed1330f33f5650e" providerId="LiveId" clId="{A3B56730-9CCF-4DCF-B926-0DC6B1076981}" dt="2024-03-13T03:38:09.755" v="59"/>
          <ac:picMkLst>
            <pc:docMk/>
            <pc:sldMk cId="4037329247" sldId="261"/>
            <ac:picMk id="47" creationId="{656D0BA7-A035-60FB-C0BE-5D867C3F54A9}"/>
          </ac:picMkLst>
        </pc:picChg>
        <pc:picChg chg="add del mod ord">
          <ac:chgData name="Leonie Smith" userId="fed1330f33f5650e" providerId="LiveId" clId="{A3B56730-9CCF-4DCF-B926-0DC6B1076981}" dt="2024-03-13T03:38:23.490" v="60"/>
          <ac:picMkLst>
            <pc:docMk/>
            <pc:sldMk cId="4037329247" sldId="261"/>
            <ac:picMk id="50" creationId="{ADED1D3E-6B90-C69B-20D1-A8BEB83D4EBC}"/>
          </ac:picMkLst>
        </pc:picChg>
        <pc:picChg chg="add del mod">
          <ac:chgData name="Leonie Smith" userId="fed1330f33f5650e" providerId="LiveId" clId="{A3B56730-9CCF-4DCF-B926-0DC6B1076981}" dt="2024-03-13T03:38:24.777" v="62"/>
          <ac:picMkLst>
            <pc:docMk/>
            <pc:sldMk cId="4037329247" sldId="261"/>
            <ac:picMk id="51" creationId="{84D49467-FC43-7E89-E966-29E0D8946FE6}"/>
          </ac:picMkLst>
        </pc:picChg>
        <pc:picChg chg="add del mod ord">
          <ac:chgData name="Leonie Smith" userId="fed1330f33f5650e" providerId="LiveId" clId="{A3B56730-9CCF-4DCF-B926-0DC6B1076981}" dt="2024-03-13T03:39:00.578" v="63"/>
          <ac:picMkLst>
            <pc:docMk/>
            <pc:sldMk cId="4037329247" sldId="261"/>
            <ac:picMk id="54" creationId="{9385039B-A868-C732-AE2C-7CAD4D181142}"/>
          </ac:picMkLst>
        </pc:picChg>
        <pc:picChg chg="add del mod">
          <ac:chgData name="Leonie Smith" userId="fed1330f33f5650e" providerId="LiveId" clId="{A3B56730-9CCF-4DCF-B926-0DC6B1076981}" dt="2024-03-13T03:39:55.346" v="65"/>
          <ac:picMkLst>
            <pc:docMk/>
            <pc:sldMk cId="4037329247" sldId="261"/>
            <ac:picMk id="55" creationId="{5560D196-BB19-9909-7DEF-1CD501F365D7}"/>
          </ac:picMkLst>
        </pc:picChg>
        <pc:picChg chg="add del mod ord">
          <ac:chgData name="Leonie Smith" userId="fed1330f33f5650e" providerId="LiveId" clId="{A3B56730-9CCF-4DCF-B926-0DC6B1076981}" dt="2024-03-13T03:40:31.316" v="66"/>
          <ac:picMkLst>
            <pc:docMk/>
            <pc:sldMk cId="4037329247" sldId="261"/>
            <ac:picMk id="64" creationId="{BEA6C192-85B4-8176-0D68-FBDF48199004}"/>
          </ac:picMkLst>
        </pc:picChg>
        <pc:picChg chg="add del mod">
          <ac:chgData name="Leonie Smith" userId="fed1330f33f5650e" providerId="LiveId" clId="{A3B56730-9CCF-4DCF-B926-0DC6B1076981}" dt="2024-03-13T05:01:15.065" v="224"/>
          <ac:picMkLst>
            <pc:docMk/>
            <pc:sldMk cId="4037329247" sldId="261"/>
            <ac:picMk id="65" creationId="{4E0A1A12-7537-ED57-1BD6-326F7ECD9001}"/>
          </ac:picMkLst>
        </pc:picChg>
        <pc:picChg chg="add del mod ord">
          <ac:chgData name="Leonie Smith" userId="fed1330f33f5650e" providerId="LiveId" clId="{A3B56730-9CCF-4DCF-B926-0DC6B1076981}" dt="2024-03-13T05:01:36.829" v="225"/>
          <ac:picMkLst>
            <pc:docMk/>
            <pc:sldMk cId="4037329247" sldId="261"/>
            <ac:picMk id="71" creationId="{CB79B578-B64D-E3F9-453D-B916C842254B}"/>
          </ac:picMkLst>
        </pc:picChg>
        <pc:picChg chg="add del mod">
          <ac:chgData name="Leonie Smith" userId="fed1330f33f5650e" providerId="LiveId" clId="{A3B56730-9CCF-4DCF-B926-0DC6B1076981}" dt="2024-03-13T05:01:37.934" v="227"/>
          <ac:picMkLst>
            <pc:docMk/>
            <pc:sldMk cId="4037329247" sldId="261"/>
            <ac:picMk id="72" creationId="{6A16BA84-F166-CDB6-2FBD-AFD00DE9D4EC}"/>
          </ac:picMkLst>
        </pc:picChg>
        <pc:picChg chg="add del mod ord">
          <ac:chgData name="Leonie Smith" userId="fed1330f33f5650e" providerId="LiveId" clId="{A3B56730-9CCF-4DCF-B926-0DC6B1076981}" dt="2024-03-13T05:02:04.758" v="228"/>
          <ac:picMkLst>
            <pc:docMk/>
            <pc:sldMk cId="4037329247" sldId="261"/>
            <ac:picMk id="75" creationId="{A2F2C505-F270-9430-5CAB-5C692EA0D645}"/>
          </ac:picMkLst>
        </pc:picChg>
        <pc:picChg chg="add del mod">
          <ac:chgData name="Leonie Smith" userId="fed1330f33f5650e" providerId="LiveId" clId="{A3B56730-9CCF-4DCF-B926-0DC6B1076981}" dt="2024-03-13T05:02:14.173" v="230"/>
          <ac:picMkLst>
            <pc:docMk/>
            <pc:sldMk cId="4037329247" sldId="261"/>
            <ac:picMk id="76" creationId="{4147B8A7-14D5-9685-4B2F-D3BD77ADDA49}"/>
          </ac:picMkLst>
        </pc:picChg>
        <pc:picChg chg="add del mod ord">
          <ac:chgData name="Leonie Smith" userId="fed1330f33f5650e" providerId="LiveId" clId="{A3B56730-9CCF-4DCF-B926-0DC6B1076981}" dt="2024-03-13T05:02:47.968" v="231"/>
          <ac:picMkLst>
            <pc:docMk/>
            <pc:sldMk cId="4037329247" sldId="261"/>
            <ac:picMk id="79" creationId="{877C5CA5-F649-B3FF-A6AA-D88112676E35}"/>
          </ac:picMkLst>
        </pc:picChg>
        <pc:picChg chg="add mod">
          <ac:chgData name="Leonie Smith" userId="fed1330f33f5650e" providerId="LiveId" clId="{A3B56730-9CCF-4DCF-B926-0DC6B1076981}" dt="2024-03-13T05:02:47.968" v="231"/>
          <ac:picMkLst>
            <pc:docMk/>
            <pc:sldMk cId="4037329247" sldId="261"/>
            <ac:picMk id="80" creationId="{84AB9128-9C87-AD09-5857-145232558D24}"/>
          </ac:picMkLst>
        </pc:picChg>
      </pc:sldChg>
      <pc:sldChg chg="addSp delSp modSp mod modTransition modAnim">
        <pc:chgData name="Leonie Smith" userId="fed1330f33f5650e" providerId="LiveId" clId="{A3B56730-9CCF-4DCF-B926-0DC6B1076981}" dt="2024-03-13T03:44:18.896" v="82"/>
        <pc:sldMkLst>
          <pc:docMk/>
          <pc:sldMk cId="1909638311" sldId="262"/>
        </pc:sldMkLst>
        <pc:picChg chg="add del mod">
          <ac:chgData name="Leonie Smith" userId="fed1330f33f5650e" providerId="LiveId" clId="{A3B56730-9CCF-4DCF-B926-0DC6B1076981}" dt="2024-03-13T03:42:27.985" v="69"/>
          <ac:picMkLst>
            <pc:docMk/>
            <pc:sldMk cId="1909638311" sldId="262"/>
            <ac:picMk id="8" creationId="{397A513E-704B-7651-F6F3-185F66E771B1}"/>
          </ac:picMkLst>
        </pc:picChg>
        <pc:picChg chg="add del mod ord">
          <ac:chgData name="Leonie Smith" userId="fed1330f33f5650e" providerId="LiveId" clId="{A3B56730-9CCF-4DCF-B926-0DC6B1076981}" dt="2024-03-13T03:42:34.432" v="70"/>
          <ac:picMkLst>
            <pc:docMk/>
            <pc:sldMk cId="1909638311" sldId="262"/>
            <ac:picMk id="11" creationId="{227D2FBD-ABD8-9CB7-336F-5D812A939102}"/>
          </ac:picMkLst>
        </pc:picChg>
        <pc:picChg chg="add del mod">
          <ac:chgData name="Leonie Smith" userId="fed1330f33f5650e" providerId="LiveId" clId="{A3B56730-9CCF-4DCF-B926-0DC6B1076981}" dt="2024-03-13T03:42:35.530" v="72"/>
          <ac:picMkLst>
            <pc:docMk/>
            <pc:sldMk cId="1909638311" sldId="262"/>
            <ac:picMk id="12" creationId="{1C654AB3-8804-740B-598F-6982CE01EDF4}"/>
          </ac:picMkLst>
        </pc:picChg>
        <pc:picChg chg="add del mod ord">
          <ac:chgData name="Leonie Smith" userId="fed1330f33f5650e" providerId="LiveId" clId="{A3B56730-9CCF-4DCF-B926-0DC6B1076981}" dt="2024-03-13T03:42:50.514" v="73"/>
          <ac:picMkLst>
            <pc:docMk/>
            <pc:sldMk cId="1909638311" sldId="262"/>
            <ac:picMk id="15" creationId="{1A5D5AB2-58C3-F1DE-0B19-C809812D7AF9}"/>
          </ac:picMkLst>
        </pc:picChg>
        <pc:picChg chg="add del mod">
          <ac:chgData name="Leonie Smith" userId="fed1330f33f5650e" providerId="LiveId" clId="{A3B56730-9CCF-4DCF-B926-0DC6B1076981}" dt="2024-03-13T03:42:59.981" v="75"/>
          <ac:picMkLst>
            <pc:docMk/>
            <pc:sldMk cId="1909638311" sldId="262"/>
            <ac:picMk id="16" creationId="{D3CC4FF3-9228-BBAE-AED0-5CE8F0B9F481}"/>
          </ac:picMkLst>
        </pc:picChg>
        <pc:picChg chg="add del mod ord">
          <ac:chgData name="Leonie Smith" userId="fed1330f33f5650e" providerId="LiveId" clId="{A3B56730-9CCF-4DCF-B926-0DC6B1076981}" dt="2024-03-13T03:43:15.212" v="76"/>
          <ac:picMkLst>
            <pc:docMk/>
            <pc:sldMk cId="1909638311" sldId="262"/>
            <ac:picMk id="22" creationId="{9C05148B-116A-97B2-9A20-05F0332F8017}"/>
          </ac:picMkLst>
        </pc:picChg>
        <pc:picChg chg="add del mod">
          <ac:chgData name="Leonie Smith" userId="fed1330f33f5650e" providerId="LiveId" clId="{A3B56730-9CCF-4DCF-B926-0DC6B1076981}" dt="2024-03-13T03:43:28.721" v="78"/>
          <ac:picMkLst>
            <pc:docMk/>
            <pc:sldMk cId="1909638311" sldId="262"/>
            <ac:picMk id="23" creationId="{94B903B9-991F-ACB7-CA20-435AF01009F1}"/>
          </ac:picMkLst>
        </pc:picChg>
        <pc:picChg chg="add del mod ord">
          <ac:chgData name="Leonie Smith" userId="fed1330f33f5650e" providerId="LiveId" clId="{A3B56730-9CCF-4DCF-B926-0DC6B1076981}" dt="2024-03-13T03:43:44.536" v="79"/>
          <ac:picMkLst>
            <pc:docMk/>
            <pc:sldMk cId="1909638311" sldId="262"/>
            <ac:picMk id="27" creationId="{2B4FB248-35D1-5D0C-7EFD-B2B6C6127967}"/>
          </ac:picMkLst>
        </pc:picChg>
        <pc:picChg chg="add del mod">
          <ac:chgData name="Leonie Smith" userId="fed1330f33f5650e" providerId="LiveId" clId="{A3B56730-9CCF-4DCF-B926-0DC6B1076981}" dt="2024-03-13T03:44:02.297" v="81"/>
          <ac:picMkLst>
            <pc:docMk/>
            <pc:sldMk cId="1909638311" sldId="262"/>
            <ac:picMk id="28" creationId="{D8F8C328-6D19-2AE0-0253-F0ADA1A63A26}"/>
          </ac:picMkLst>
        </pc:picChg>
        <pc:picChg chg="add del mod ord">
          <ac:chgData name="Leonie Smith" userId="fed1330f33f5650e" providerId="LiveId" clId="{A3B56730-9CCF-4DCF-B926-0DC6B1076981}" dt="2024-03-13T03:44:18.896" v="82"/>
          <ac:picMkLst>
            <pc:docMk/>
            <pc:sldMk cId="1909638311" sldId="262"/>
            <ac:picMk id="33" creationId="{05B917F5-F61F-BC6D-294E-309A13122A31}"/>
          </ac:picMkLst>
        </pc:picChg>
        <pc:picChg chg="add mod">
          <ac:chgData name="Leonie Smith" userId="fed1330f33f5650e" providerId="LiveId" clId="{A3B56730-9CCF-4DCF-B926-0DC6B1076981}" dt="2024-03-13T03:44:18.896" v="82"/>
          <ac:picMkLst>
            <pc:docMk/>
            <pc:sldMk cId="1909638311" sldId="262"/>
            <ac:picMk id="34" creationId="{B5AAF556-E137-A51B-A4A9-194B0161D193}"/>
          </ac:picMkLst>
        </pc:picChg>
      </pc:sldChg>
      <pc:sldChg chg="addSp delSp modSp mod modTransition modAnim">
        <pc:chgData name="Leonie Smith" userId="fed1330f33f5650e" providerId="LiveId" clId="{A3B56730-9CCF-4DCF-B926-0DC6B1076981}" dt="2024-03-13T03:46:34.198" v="89"/>
        <pc:sldMkLst>
          <pc:docMk/>
          <pc:sldMk cId="641208035" sldId="263"/>
        </pc:sldMkLst>
        <pc:picChg chg="add del mod">
          <ac:chgData name="Leonie Smith" userId="fed1330f33f5650e" providerId="LiveId" clId="{A3B56730-9CCF-4DCF-B926-0DC6B1076981}" dt="2024-03-13T03:46:08.047" v="85"/>
          <ac:picMkLst>
            <pc:docMk/>
            <pc:sldMk cId="641208035" sldId="263"/>
            <ac:picMk id="7" creationId="{5CA0809D-EF15-C307-A580-A893070946AE}"/>
          </ac:picMkLst>
        </pc:picChg>
        <pc:picChg chg="add del mod ord">
          <ac:chgData name="Leonie Smith" userId="fed1330f33f5650e" providerId="LiveId" clId="{A3B56730-9CCF-4DCF-B926-0DC6B1076981}" dt="2024-03-13T03:46:18.596" v="86"/>
          <ac:picMkLst>
            <pc:docMk/>
            <pc:sldMk cId="641208035" sldId="263"/>
            <ac:picMk id="10" creationId="{B06128AC-63EC-2A31-05DA-DEFFDF148257}"/>
          </ac:picMkLst>
        </pc:picChg>
        <pc:picChg chg="add del mod">
          <ac:chgData name="Leonie Smith" userId="fed1330f33f5650e" providerId="LiveId" clId="{A3B56730-9CCF-4DCF-B926-0DC6B1076981}" dt="2024-03-13T03:46:19.656" v="88"/>
          <ac:picMkLst>
            <pc:docMk/>
            <pc:sldMk cId="641208035" sldId="263"/>
            <ac:picMk id="11" creationId="{266CAC4D-FBA1-657B-B258-65AFE1A19E60}"/>
          </ac:picMkLst>
        </pc:picChg>
        <pc:picChg chg="add del mod ord">
          <ac:chgData name="Leonie Smith" userId="fed1330f33f5650e" providerId="LiveId" clId="{A3B56730-9CCF-4DCF-B926-0DC6B1076981}" dt="2024-03-13T03:46:34.198" v="89"/>
          <ac:picMkLst>
            <pc:docMk/>
            <pc:sldMk cId="641208035" sldId="263"/>
            <ac:picMk id="14" creationId="{D1C5451A-D82D-ED47-E00F-9FB77304BA7A}"/>
          </ac:picMkLst>
        </pc:picChg>
        <pc:picChg chg="add mod">
          <ac:chgData name="Leonie Smith" userId="fed1330f33f5650e" providerId="LiveId" clId="{A3B56730-9CCF-4DCF-B926-0DC6B1076981}" dt="2024-03-13T03:46:34.198" v="89"/>
          <ac:picMkLst>
            <pc:docMk/>
            <pc:sldMk cId="641208035" sldId="263"/>
            <ac:picMk id="15" creationId="{D4041DED-56B8-ED39-CF27-B9B435590C88}"/>
          </ac:picMkLst>
        </pc:picChg>
      </pc:sldChg>
      <pc:sldChg chg="addSp delSp modSp mod modTransition modAnim">
        <pc:chgData name="Leonie Smith" userId="fed1330f33f5650e" providerId="LiveId" clId="{A3B56730-9CCF-4DCF-B926-0DC6B1076981}" dt="2024-03-13T03:48:39.610" v="93"/>
        <pc:sldMkLst>
          <pc:docMk/>
          <pc:sldMk cId="4044745628" sldId="264"/>
        </pc:sldMkLst>
        <pc:picChg chg="add del mod">
          <ac:chgData name="Leonie Smith" userId="fed1330f33f5650e" providerId="LiveId" clId="{A3B56730-9CCF-4DCF-B926-0DC6B1076981}" dt="2024-03-13T03:48:27.966" v="92"/>
          <ac:picMkLst>
            <pc:docMk/>
            <pc:sldMk cId="4044745628" sldId="264"/>
            <ac:picMk id="6" creationId="{AFCBB645-CE9A-13E1-0C1B-79B7C26ECE86}"/>
          </ac:picMkLst>
        </pc:picChg>
        <pc:picChg chg="add del mod ord">
          <ac:chgData name="Leonie Smith" userId="fed1330f33f5650e" providerId="LiveId" clId="{A3B56730-9CCF-4DCF-B926-0DC6B1076981}" dt="2024-03-13T03:48:39.610" v="93"/>
          <ac:picMkLst>
            <pc:docMk/>
            <pc:sldMk cId="4044745628" sldId="264"/>
            <ac:picMk id="10" creationId="{5EA759E1-41B0-9661-96D0-6E0D98C10BE0}"/>
          </ac:picMkLst>
        </pc:picChg>
        <pc:picChg chg="add mod">
          <ac:chgData name="Leonie Smith" userId="fed1330f33f5650e" providerId="LiveId" clId="{A3B56730-9CCF-4DCF-B926-0DC6B1076981}" dt="2024-03-13T03:48:39.610" v="93"/>
          <ac:picMkLst>
            <pc:docMk/>
            <pc:sldMk cId="4044745628" sldId="264"/>
            <ac:picMk id="11" creationId="{F2515E29-822C-E21A-EAE3-9AF0FD141987}"/>
          </ac:picMkLst>
        </pc:picChg>
      </pc:sldChg>
      <pc:sldChg chg="addSp delSp modSp mod modTransition modAnim">
        <pc:chgData name="Leonie Smith" userId="fed1330f33f5650e" providerId="LiveId" clId="{A3B56730-9CCF-4DCF-B926-0DC6B1076981}" dt="2024-03-13T03:49:42.866" v="97"/>
        <pc:sldMkLst>
          <pc:docMk/>
          <pc:sldMk cId="978260341" sldId="265"/>
        </pc:sldMkLst>
        <pc:picChg chg="add del mod">
          <ac:chgData name="Leonie Smith" userId="fed1330f33f5650e" providerId="LiveId" clId="{A3B56730-9CCF-4DCF-B926-0DC6B1076981}" dt="2024-03-13T03:49:30.307" v="96"/>
          <ac:picMkLst>
            <pc:docMk/>
            <pc:sldMk cId="978260341" sldId="265"/>
            <ac:picMk id="6" creationId="{DF626656-DE2C-B088-9FA5-06E8F2556DBC}"/>
          </ac:picMkLst>
        </pc:picChg>
        <pc:picChg chg="add del mod ord">
          <ac:chgData name="Leonie Smith" userId="fed1330f33f5650e" providerId="LiveId" clId="{A3B56730-9CCF-4DCF-B926-0DC6B1076981}" dt="2024-03-13T03:49:42.866" v="97"/>
          <ac:picMkLst>
            <pc:docMk/>
            <pc:sldMk cId="978260341" sldId="265"/>
            <ac:picMk id="10" creationId="{BDF358D7-B50B-9E60-7AEE-8BCAEE5E9C9C}"/>
          </ac:picMkLst>
        </pc:picChg>
        <pc:picChg chg="add mod">
          <ac:chgData name="Leonie Smith" userId="fed1330f33f5650e" providerId="LiveId" clId="{A3B56730-9CCF-4DCF-B926-0DC6B1076981}" dt="2024-03-13T03:49:42.866" v="97"/>
          <ac:picMkLst>
            <pc:docMk/>
            <pc:sldMk cId="978260341" sldId="265"/>
            <ac:picMk id="11" creationId="{274211F8-B6F3-54BD-9979-A7C21DF1C027}"/>
          </ac:picMkLst>
        </pc:picChg>
      </pc:sldChg>
      <pc:sldChg chg="addSp delSp modSp mod modTransition modAnim">
        <pc:chgData name="Leonie Smith" userId="fed1330f33f5650e" providerId="LiveId" clId="{A3B56730-9CCF-4DCF-B926-0DC6B1076981}" dt="2024-03-13T03:50:53.247" v="101"/>
        <pc:sldMkLst>
          <pc:docMk/>
          <pc:sldMk cId="3575870363" sldId="266"/>
        </pc:sldMkLst>
        <pc:picChg chg="add del mod">
          <ac:chgData name="Leonie Smith" userId="fed1330f33f5650e" providerId="LiveId" clId="{A3B56730-9CCF-4DCF-B926-0DC6B1076981}" dt="2024-03-13T03:50:41.916" v="100"/>
          <ac:picMkLst>
            <pc:docMk/>
            <pc:sldMk cId="3575870363" sldId="266"/>
            <ac:picMk id="6" creationId="{151EDC0E-F247-4B2D-626E-2A8477262C5E}"/>
          </ac:picMkLst>
        </pc:picChg>
        <pc:picChg chg="add del mod ord">
          <ac:chgData name="Leonie Smith" userId="fed1330f33f5650e" providerId="LiveId" clId="{A3B56730-9CCF-4DCF-B926-0DC6B1076981}" dt="2024-03-13T03:50:53.247" v="101"/>
          <ac:picMkLst>
            <pc:docMk/>
            <pc:sldMk cId="3575870363" sldId="266"/>
            <ac:picMk id="10" creationId="{87C3AA4E-86BA-4261-DF60-FA512A3FE7F8}"/>
          </ac:picMkLst>
        </pc:picChg>
        <pc:picChg chg="add mod">
          <ac:chgData name="Leonie Smith" userId="fed1330f33f5650e" providerId="LiveId" clId="{A3B56730-9CCF-4DCF-B926-0DC6B1076981}" dt="2024-03-13T03:50:53.247" v="101"/>
          <ac:picMkLst>
            <pc:docMk/>
            <pc:sldMk cId="3575870363" sldId="266"/>
            <ac:picMk id="11" creationId="{F697E2C0-12CD-3762-243A-02B24F80A79C}"/>
          </ac:picMkLst>
        </pc:picChg>
      </pc:sldChg>
      <pc:sldChg chg="addSp modSp">
        <pc:chgData name="Leonie Smith" userId="fed1330f33f5650e" providerId="LiveId" clId="{A3B56730-9CCF-4DCF-B926-0DC6B1076981}" dt="2024-03-13T03:51:34.208" v="102"/>
        <pc:sldMkLst>
          <pc:docMk/>
          <pc:sldMk cId="4017137865" sldId="267"/>
        </pc:sldMkLst>
        <pc:picChg chg="add mod">
          <ac:chgData name="Leonie Smith" userId="fed1330f33f5650e" providerId="LiveId" clId="{A3B56730-9CCF-4DCF-B926-0DC6B1076981}" dt="2024-03-13T03:51:34.208" v="102"/>
          <ac:picMkLst>
            <pc:docMk/>
            <pc:sldMk cId="4017137865" sldId="267"/>
            <ac:picMk id="6" creationId="{8C6A71EB-015A-AE10-05BB-E43AC0FC40C7}"/>
          </ac:picMkLst>
        </pc:picChg>
      </pc:sldChg>
      <pc:sldChg chg="addSp delSp modSp mod modTransition modAnim">
        <pc:chgData name="Leonie Smith" userId="fed1330f33f5650e" providerId="LiveId" clId="{A3B56730-9CCF-4DCF-B926-0DC6B1076981}" dt="2024-03-13T05:06:41.923" v="246"/>
        <pc:sldMkLst>
          <pc:docMk/>
          <pc:sldMk cId="3137811553" sldId="268"/>
        </pc:sldMkLst>
        <pc:picChg chg="add del mod">
          <ac:chgData name="Leonie Smith" userId="fed1330f33f5650e" providerId="LiveId" clId="{A3B56730-9CCF-4DCF-B926-0DC6B1076981}" dt="2024-03-13T03:52:44.099" v="105"/>
          <ac:picMkLst>
            <pc:docMk/>
            <pc:sldMk cId="3137811553" sldId="268"/>
            <ac:picMk id="6" creationId="{BF3D8032-796B-F626-92E6-39316B89D366}"/>
          </ac:picMkLst>
        </pc:picChg>
        <pc:picChg chg="add del mod ord">
          <ac:chgData name="Leonie Smith" userId="fed1330f33f5650e" providerId="LiveId" clId="{A3B56730-9CCF-4DCF-B926-0DC6B1076981}" dt="2024-03-13T03:53:01.519" v="106"/>
          <ac:picMkLst>
            <pc:docMk/>
            <pc:sldMk cId="3137811553" sldId="268"/>
            <ac:picMk id="9" creationId="{6D0F3AAA-D3D4-5546-6A54-162A044ED640}"/>
          </ac:picMkLst>
        </pc:picChg>
        <pc:picChg chg="add del mod">
          <ac:chgData name="Leonie Smith" userId="fed1330f33f5650e" providerId="LiveId" clId="{A3B56730-9CCF-4DCF-B926-0DC6B1076981}" dt="2024-03-13T03:53:09.734" v="108"/>
          <ac:picMkLst>
            <pc:docMk/>
            <pc:sldMk cId="3137811553" sldId="268"/>
            <ac:picMk id="10" creationId="{8DD6C286-971E-3E64-9F33-977B1DA8B866}"/>
          </ac:picMkLst>
        </pc:picChg>
        <pc:picChg chg="add del mod ord">
          <ac:chgData name="Leonie Smith" userId="fed1330f33f5650e" providerId="LiveId" clId="{A3B56730-9CCF-4DCF-B926-0DC6B1076981}" dt="2024-03-13T03:53:23.239" v="109"/>
          <ac:picMkLst>
            <pc:docMk/>
            <pc:sldMk cId="3137811553" sldId="268"/>
            <ac:picMk id="13" creationId="{E8A08B07-2892-D973-D886-6059E3F92224}"/>
          </ac:picMkLst>
        </pc:picChg>
        <pc:picChg chg="add del mod">
          <ac:chgData name="Leonie Smith" userId="fed1330f33f5650e" providerId="LiveId" clId="{A3B56730-9CCF-4DCF-B926-0DC6B1076981}" dt="2024-03-13T03:53:25.115" v="111"/>
          <ac:picMkLst>
            <pc:docMk/>
            <pc:sldMk cId="3137811553" sldId="268"/>
            <ac:picMk id="14" creationId="{979ADA17-F67C-4E03-783E-A0991F236C52}"/>
          </ac:picMkLst>
        </pc:picChg>
        <pc:picChg chg="add del mod ord">
          <ac:chgData name="Leonie Smith" userId="fed1330f33f5650e" providerId="LiveId" clId="{A3B56730-9CCF-4DCF-B926-0DC6B1076981}" dt="2024-03-13T03:53:30.112" v="112"/>
          <ac:picMkLst>
            <pc:docMk/>
            <pc:sldMk cId="3137811553" sldId="268"/>
            <ac:picMk id="17" creationId="{D4881B01-275B-97FE-0F8D-6242958C8A48}"/>
          </ac:picMkLst>
        </pc:picChg>
        <pc:picChg chg="add del mod">
          <ac:chgData name="Leonie Smith" userId="fed1330f33f5650e" providerId="LiveId" clId="{A3B56730-9CCF-4DCF-B926-0DC6B1076981}" dt="2024-03-13T03:53:39.582" v="114"/>
          <ac:picMkLst>
            <pc:docMk/>
            <pc:sldMk cId="3137811553" sldId="268"/>
            <ac:picMk id="18" creationId="{AFA2398D-AE57-D642-8E99-E28A5F5BA23F}"/>
          </ac:picMkLst>
        </pc:picChg>
        <pc:picChg chg="add del mod ord">
          <ac:chgData name="Leonie Smith" userId="fed1330f33f5650e" providerId="LiveId" clId="{A3B56730-9CCF-4DCF-B926-0DC6B1076981}" dt="2024-03-13T03:53:56.790" v="115"/>
          <ac:picMkLst>
            <pc:docMk/>
            <pc:sldMk cId="3137811553" sldId="268"/>
            <ac:picMk id="21" creationId="{B1B5E4A0-83F6-C2B6-9E20-8CDD0CB7B662}"/>
          </ac:picMkLst>
        </pc:picChg>
        <pc:picChg chg="add del mod">
          <ac:chgData name="Leonie Smith" userId="fed1330f33f5650e" providerId="LiveId" clId="{A3B56730-9CCF-4DCF-B926-0DC6B1076981}" dt="2024-03-13T03:53:59.449" v="117"/>
          <ac:picMkLst>
            <pc:docMk/>
            <pc:sldMk cId="3137811553" sldId="268"/>
            <ac:picMk id="22" creationId="{5969B74F-2E8D-C156-50B4-EA5C2EB700B8}"/>
          </ac:picMkLst>
        </pc:picChg>
        <pc:picChg chg="add del mod ord">
          <ac:chgData name="Leonie Smith" userId="fed1330f33f5650e" providerId="LiveId" clId="{A3B56730-9CCF-4DCF-B926-0DC6B1076981}" dt="2024-03-13T03:54:14.989" v="118"/>
          <ac:picMkLst>
            <pc:docMk/>
            <pc:sldMk cId="3137811553" sldId="268"/>
            <ac:picMk id="25" creationId="{63336065-4153-CCD7-47CF-E7677E90A41C}"/>
          </ac:picMkLst>
        </pc:picChg>
        <pc:picChg chg="add del mod">
          <ac:chgData name="Leonie Smith" userId="fed1330f33f5650e" providerId="LiveId" clId="{A3B56730-9CCF-4DCF-B926-0DC6B1076981}" dt="2024-03-13T03:54:18.700" v="120"/>
          <ac:picMkLst>
            <pc:docMk/>
            <pc:sldMk cId="3137811553" sldId="268"/>
            <ac:picMk id="26" creationId="{A692BFD5-1082-958C-4F24-A18FAD9F3663}"/>
          </ac:picMkLst>
        </pc:picChg>
        <pc:picChg chg="add del mod ord">
          <ac:chgData name="Leonie Smith" userId="fed1330f33f5650e" providerId="LiveId" clId="{A3B56730-9CCF-4DCF-B926-0DC6B1076981}" dt="2024-03-13T03:54:23.898" v="121"/>
          <ac:picMkLst>
            <pc:docMk/>
            <pc:sldMk cId="3137811553" sldId="268"/>
            <ac:picMk id="29" creationId="{E454999B-A4BD-E0E1-8B05-BA92A757A608}"/>
          </ac:picMkLst>
        </pc:picChg>
        <pc:picChg chg="add del mod">
          <ac:chgData name="Leonie Smith" userId="fed1330f33f5650e" providerId="LiveId" clId="{A3B56730-9CCF-4DCF-B926-0DC6B1076981}" dt="2024-03-13T03:54:25.337" v="123"/>
          <ac:picMkLst>
            <pc:docMk/>
            <pc:sldMk cId="3137811553" sldId="268"/>
            <ac:picMk id="30" creationId="{1034D1C9-6E78-648C-C352-8055AAB0D6B7}"/>
          </ac:picMkLst>
        </pc:picChg>
        <pc:picChg chg="add del mod ord">
          <ac:chgData name="Leonie Smith" userId="fed1330f33f5650e" providerId="LiveId" clId="{A3B56730-9CCF-4DCF-B926-0DC6B1076981}" dt="2024-03-13T03:54:30.624" v="124"/>
          <ac:picMkLst>
            <pc:docMk/>
            <pc:sldMk cId="3137811553" sldId="268"/>
            <ac:picMk id="33" creationId="{1EB67FA5-D686-1658-408A-2A9AF22C02A0}"/>
          </ac:picMkLst>
        </pc:picChg>
        <pc:picChg chg="add del mod">
          <ac:chgData name="Leonie Smith" userId="fed1330f33f5650e" providerId="LiveId" clId="{A3B56730-9CCF-4DCF-B926-0DC6B1076981}" dt="2024-03-13T03:54:31.685" v="126"/>
          <ac:picMkLst>
            <pc:docMk/>
            <pc:sldMk cId="3137811553" sldId="268"/>
            <ac:picMk id="34" creationId="{8F039D5C-7695-CFEA-AFC0-1D395E4E8A1A}"/>
          </ac:picMkLst>
        </pc:picChg>
        <pc:picChg chg="add del mod ord">
          <ac:chgData name="Leonie Smith" userId="fed1330f33f5650e" providerId="LiveId" clId="{A3B56730-9CCF-4DCF-B926-0DC6B1076981}" dt="2024-03-13T03:54:41.635" v="127"/>
          <ac:picMkLst>
            <pc:docMk/>
            <pc:sldMk cId="3137811553" sldId="268"/>
            <ac:picMk id="37" creationId="{0217E702-368D-45E8-406E-E5C61E7D411D}"/>
          </ac:picMkLst>
        </pc:picChg>
        <pc:picChg chg="add del mod">
          <ac:chgData name="Leonie Smith" userId="fed1330f33f5650e" providerId="LiveId" clId="{A3B56730-9CCF-4DCF-B926-0DC6B1076981}" dt="2024-03-13T03:54:42.702" v="129"/>
          <ac:picMkLst>
            <pc:docMk/>
            <pc:sldMk cId="3137811553" sldId="268"/>
            <ac:picMk id="38" creationId="{E40D7FB3-8B27-B736-619A-948097F29BBC}"/>
          </ac:picMkLst>
        </pc:picChg>
        <pc:picChg chg="add del mod ord">
          <ac:chgData name="Leonie Smith" userId="fed1330f33f5650e" providerId="LiveId" clId="{A3B56730-9CCF-4DCF-B926-0DC6B1076981}" dt="2024-03-13T03:55:03.170" v="130"/>
          <ac:picMkLst>
            <pc:docMk/>
            <pc:sldMk cId="3137811553" sldId="268"/>
            <ac:picMk id="41" creationId="{06284DF5-1FDB-A829-F6DB-675424275207}"/>
          </ac:picMkLst>
        </pc:picChg>
        <pc:picChg chg="add del mod">
          <ac:chgData name="Leonie Smith" userId="fed1330f33f5650e" providerId="LiveId" clId="{A3B56730-9CCF-4DCF-B926-0DC6B1076981}" dt="2024-03-13T03:55:19.468" v="132"/>
          <ac:picMkLst>
            <pc:docMk/>
            <pc:sldMk cId="3137811553" sldId="268"/>
            <ac:picMk id="42" creationId="{8B597CAC-90FF-4F73-7F7B-6DE3DEC4E7C3}"/>
          </ac:picMkLst>
        </pc:picChg>
        <pc:picChg chg="add del mod ord">
          <ac:chgData name="Leonie Smith" userId="fed1330f33f5650e" providerId="LiveId" clId="{A3B56730-9CCF-4DCF-B926-0DC6B1076981}" dt="2024-03-13T03:55:29.227" v="133"/>
          <ac:picMkLst>
            <pc:docMk/>
            <pc:sldMk cId="3137811553" sldId="268"/>
            <ac:picMk id="46" creationId="{874C4B44-7F0E-9A19-0C72-636B381B16F9}"/>
          </ac:picMkLst>
        </pc:picChg>
        <pc:picChg chg="add del mod">
          <ac:chgData name="Leonie Smith" userId="fed1330f33f5650e" providerId="LiveId" clId="{A3B56730-9CCF-4DCF-B926-0DC6B1076981}" dt="2024-03-13T03:55:30.542" v="135"/>
          <ac:picMkLst>
            <pc:docMk/>
            <pc:sldMk cId="3137811553" sldId="268"/>
            <ac:picMk id="47" creationId="{AF03FB11-AC60-7E73-B0D1-A19F85DFD8FB}"/>
          </ac:picMkLst>
        </pc:picChg>
        <pc:picChg chg="add del mod ord">
          <ac:chgData name="Leonie Smith" userId="fed1330f33f5650e" providerId="LiveId" clId="{A3B56730-9CCF-4DCF-B926-0DC6B1076981}" dt="2024-03-13T03:55:50.561" v="136"/>
          <ac:picMkLst>
            <pc:docMk/>
            <pc:sldMk cId="3137811553" sldId="268"/>
            <ac:picMk id="50" creationId="{7D2D381C-0A87-65D0-1D77-15B89D067C78}"/>
          </ac:picMkLst>
        </pc:picChg>
        <pc:picChg chg="add del mod">
          <ac:chgData name="Leonie Smith" userId="fed1330f33f5650e" providerId="LiveId" clId="{A3B56730-9CCF-4DCF-B926-0DC6B1076981}" dt="2024-03-13T03:56:10.063" v="138"/>
          <ac:picMkLst>
            <pc:docMk/>
            <pc:sldMk cId="3137811553" sldId="268"/>
            <ac:picMk id="51" creationId="{AA9135B8-CD7E-E58B-0A07-6FD8C5F01229}"/>
          </ac:picMkLst>
        </pc:picChg>
        <pc:picChg chg="add del mod ord">
          <ac:chgData name="Leonie Smith" userId="fed1330f33f5650e" providerId="LiveId" clId="{A3B56730-9CCF-4DCF-B926-0DC6B1076981}" dt="2024-03-13T03:56:29.096" v="139"/>
          <ac:picMkLst>
            <pc:docMk/>
            <pc:sldMk cId="3137811553" sldId="268"/>
            <ac:picMk id="55" creationId="{D9EAACF1-A17D-DE31-339E-53782DEB2946}"/>
          </ac:picMkLst>
        </pc:picChg>
        <pc:picChg chg="add del mod">
          <ac:chgData name="Leonie Smith" userId="fed1330f33f5650e" providerId="LiveId" clId="{A3B56730-9CCF-4DCF-B926-0DC6B1076981}" dt="2024-03-13T03:56:45.998" v="141"/>
          <ac:picMkLst>
            <pc:docMk/>
            <pc:sldMk cId="3137811553" sldId="268"/>
            <ac:picMk id="56" creationId="{313EA762-7E60-28EF-4F24-A099951C5D70}"/>
          </ac:picMkLst>
        </pc:picChg>
        <pc:picChg chg="add del mod ord">
          <ac:chgData name="Leonie Smith" userId="fed1330f33f5650e" providerId="LiveId" clId="{A3B56730-9CCF-4DCF-B926-0DC6B1076981}" dt="2024-03-13T03:57:05.189" v="142"/>
          <ac:picMkLst>
            <pc:docMk/>
            <pc:sldMk cId="3137811553" sldId="268"/>
            <ac:picMk id="60" creationId="{0A9421E5-4217-49E5-58CF-4D8DCED8BF3C}"/>
          </ac:picMkLst>
        </pc:picChg>
        <pc:picChg chg="add del mod">
          <ac:chgData name="Leonie Smith" userId="fed1330f33f5650e" providerId="LiveId" clId="{A3B56730-9CCF-4DCF-B926-0DC6B1076981}" dt="2024-03-13T03:57:26.440" v="144"/>
          <ac:picMkLst>
            <pc:docMk/>
            <pc:sldMk cId="3137811553" sldId="268"/>
            <ac:picMk id="61" creationId="{E8294164-724B-33EB-7F67-3352DF3E1711}"/>
          </ac:picMkLst>
        </pc:picChg>
        <pc:picChg chg="add del mod ord">
          <ac:chgData name="Leonie Smith" userId="fed1330f33f5650e" providerId="LiveId" clId="{A3B56730-9CCF-4DCF-B926-0DC6B1076981}" dt="2024-03-13T03:57:44.328" v="145"/>
          <ac:picMkLst>
            <pc:docMk/>
            <pc:sldMk cId="3137811553" sldId="268"/>
            <ac:picMk id="65" creationId="{73C70CF5-2CF6-3486-2E48-09F88ED8B2B0}"/>
          </ac:picMkLst>
        </pc:picChg>
        <pc:picChg chg="add del mod">
          <ac:chgData name="Leonie Smith" userId="fed1330f33f5650e" providerId="LiveId" clId="{A3B56730-9CCF-4DCF-B926-0DC6B1076981}" dt="2024-03-13T03:57:48.756" v="147"/>
          <ac:picMkLst>
            <pc:docMk/>
            <pc:sldMk cId="3137811553" sldId="268"/>
            <ac:picMk id="66" creationId="{E2468C2F-E909-E42A-4CFB-C359022BF01A}"/>
          </ac:picMkLst>
        </pc:picChg>
        <pc:picChg chg="add del mod ord">
          <ac:chgData name="Leonie Smith" userId="fed1330f33f5650e" providerId="LiveId" clId="{A3B56730-9CCF-4DCF-B926-0DC6B1076981}" dt="2024-03-13T03:58:08.658" v="148"/>
          <ac:picMkLst>
            <pc:docMk/>
            <pc:sldMk cId="3137811553" sldId="268"/>
            <ac:picMk id="70" creationId="{FB04031A-C218-9061-DD17-2EED92AD70E7}"/>
          </ac:picMkLst>
        </pc:picChg>
        <pc:picChg chg="add del mod">
          <ac:chgData name="Leonie Smith" userId="fed1330f33f5650e" providerId="LiveId" clId="{A3B56730-9CCF-4DCF-B926-0DC6B1076981}" dt="2024-03-13T05:04:51.189" v="233"/>
          <ac:picMkLst>
            <pc:docMk/>
            <pc:sldMk cId="3137811553" sldId="268"/>
            <ac:picMk id="71" creationId="{6FE305B8-5102-F122-9074-6D0E770B695A}"/>
          </ac:picMkLst>
        </pc:picChg>
        <pc:picChg chg="add del mod ord">
          <ac:chgData name="Leonie Smith" userId="fed1330f33f5650e" providerId="LiveId" clId="{A3B56730-9CCF-4DCF-B926-0DC6B1076981}" dt="2024-03-13T05:05:09.268" v="234"/>
          <ac:picMkLst>
            <pc:docMk/>
            <pc:sldMk cId="3137811553" sldId="268"/>
            <ac:picMk id="78" creationId="{D0C6244A-C958-6C5E-AB68-E315C5FF39E3}"/>
          </ac:picMkLst>
        </pc:picChg>
        <pc:picChg chg="add del mod">
          <ac:chgData name="Leonie Smith" userId="fed1330f33f5650e" providerId="LiveId" clId="{A3B56730-9CCF-4DCF-B926-0DC6B1076981}" dt="2024-03-13T05:05:26.321" v="236"/>
          <ac:picMkLst>
            <pc:docMk/>
            <pc:sldMk cId="3137811553" sldId="268"/>
            <ac:picMk id="79" creationId="{C3A0A691-8075-7264-E691-DEDBD26936C6}"/>
          </ac:picMkLst>
        </pc:picChg>
        <pc:picChg chg="add del mod ord">
          <ac:chgData name="Leonie Smith" userId="fed1330f33f5650e" providerId="LiveId" clId="{A3B56730-9CCF-4DCF-B926-0DC6B1076981}" dt="2024-03-13T05:05:30.565" v="237"/>
          <ac:picMkLst>
            <pc:docMk/>
            <pc:sldMk cId="3137811553" sldId="268"/>
            <ac:picMk id="83" creationId="{28B046A9-6D5A-48F9-250C-BC7D8987A5E1}"/>
          </ac:picMkLst>
        </pc:picChg>
        <pc:picChg chg="add del mod">
          <ac:chgData name="Leonie Smith" userId="fed1330f33f5650e" providerId="LiveId" clId="{A3B56730-9CCF-4DCF-B926-0DC6B1076981}" dt="2024-03-13T05:05:31.890" v="239"/>
          <ac:picMkLst>
            <pc:docMk/>
            <pc:sldMk cId="3137811553" sldId="268"/>
            <ac:picMk id="84" creationId="{A99FE66C-D9DE-02B8-4F38-D162B75DF697}"/>
          </ac:picMkLst>
        </pc:picChg>
        <pc:picChg chg="add del mod ord">
          <ac:chgData name="Leonie Smith" userId="fed1330f33f5650e" providerId="LiveId" clId="{A3B56730-9CCF-4DCF-B926-0DC6B1076981}" dt="2024-03-13T05:05:50.328" v="240"/>
          <ac:picMkLst>
            <pc:docMk/>
            <pc:sldMk cId="3137811553" sldId="268"/>
            <ac:picMk id="87" creationId="{D8F13757-70DB-437E-C28B-31B1E2AF14DD}"/>
          </ac:picMkLst>
        </pc:picChg>
        <pc:picChg chg="add del mod">
          <ac:chgData name="Leonie Smith" userId="fed1330f33f5650e" providerId="LiveId" clId="{A3B56730-9CCF-4DCF-B926-0DC6B1076981}" dt="2024-03-13T05:06:08.176" v="242"/>
          <ac:picMkLst>
            <pc:docMk/>
            <pc:sldMk cId="3137811553" sldId="268"/>
            <ac:picMk id="88" creationId="{A6C3B170-60E5-7182-6055-A6602DFCE39A}"/>
          </ac:picMkLst>
        </pc:picChg>
        <pc:picChg chg="add del mod ord">
          <ac:chgData name="Leonie Smith" userId="fed1330f33f5650e" providerId="LiveId" clId="{A3B56730-9CCF-4DCF-B926-0DC6B1076981}" dt="2024-03-13T05:06:22.401" v="243"/>
          <ac:picMkLst>
            <pc:docMk/>
            <pc:sldMk cId="3137811553" sldId="268"/>
            <ac:picMk id="92" creationId="{54E493CE-AAD8-167B-1A13-43EC1291E071}"/>
          </ac:picMkLst>
        </pc:picChg>
        <pc:picChg chg="add del mod">
          <ac:chgData name="Leonie Smith" userId="fed1330f33f5650e" providerId="LiveId" clId="{A3B56730-9CCF-4DCF-B926-0DC6B1076981}" dt="2024-03-13T05:06:23.413" v="245"/>
          <ac:picMkLst>
            <pc:docMk/>
            <pc:sldMk cId="3137811553" sldId="268"/>
            <ac:picMk id="93" creationId="{FD1FC4C9-2448-49C3-A906-F1E676AD78C6}"/>
          </ac:picMkLst>
        </pc:picChg>
        <pc:picChg chg="add del mod ord">
          <ac:chgData name="Leonie Smith" userId="fed1330f33f5650e" providerId="LiveId" clId="{A3B56730-9CCF-4DCF-B926-0DC6B1076981}" dt="2024-03-13T05:06:41.923" v="246"/>
          <ac:picMkLst>
            <pc:docMk/>
            <pc:sldMk cId="3137811553" sldId="268"/>
            <ac:picMk id="96" creationId="{DB1E5BA9-B57E-71A8-C81C-883CA8801F74}"/>
          </ac:picMkLst>
        </pc:picChg>
        <pc:picChg chg="add mod">
          <ac:chgData name="Leonie Smith" userId="fed1330f33f5650e" providerId="LiveId" clId="{A3B56730-9CCF-4DCF-B926-0DC6B1076981}" dt="2024-03-13T05:06:41.923" v="246"/>
          <ac:picMkLst>
            <pc:docMk/>
            <pc:sldMk cId="3137811553" sldId="268"/>
            <ac:picMk id="97" creationId="{705D3529-F889-14E0-B95E-05A9B5D638ED}"/>
          </ac:picMkLst>
        </pc:picChg>
      </pc:sldChg>
      <pc:sldChg chg="addSp delSp modSp mod modTransition modAnim">
        <pc:chgData name="Leonie Smith" userId="fed1330f33f5650e" providerId="LiveId" clId="{A3B56730-9CCF-4DCF-B926-0DC6B1076981}" dt="2024-03-13T04:45:45.308" v="160"/>
        <pc:sldMkLst>
          <pc:docMk/>
          <pc:sldMk cId="100491716" sldId="269"/>
        </pc:sldMkLst>
        <pc:picChg chg="add del mod">
          <ac:chgData name="Leonie Smith" userId="fed1330f33f5650e" providerId="LiveId" clId="{A3B56730-9CCF-4DCF-B926-0DC6B1076981}" dt="2024-03-13T04:12:58.303" v="151"/>
          <ac:picMkLst>
            <pc:docMk/>
            <pc:sldMk cId="100491716" sldId="269"/>
            <ac:picMk id="7" creationId="{8CAE1272-AC92-7054-2843-36FF1389228D}"/>
          </ac:picMkLst>
        </pc:picChg>
        <pc:picChg chg="add del mod ord">
          <ac:chgData name="Leonie Smith" userId="fed1330f33f5650e" providerId="LiveId" clId="{A3B56730-9CCF-4DCF-B926-0DC6B1076981}" dt="2024-03-13T04:13:13.322" v="152"/>
          <ac:picMkLst>
            <pc:docMk/>
            <pc:sldMk cId="100491716" sldId="269"/>
            <ac:picMk id="11" creationId="{F4CC69D7-C596-EA0E-7E85-B88B1C518350}"/>
          </ac:picMkLst>
        </pc:picChg>
        <pc:picChg chg="add del mod">
          <ac:chgData name="Leonie Smith" userId="fed1330f33f5650e" providerId="LiveId" clId="{A3B56730-9CCF-4DCF-B926-0DC6B1076981}" dt="2024-03-13T04:13:22.701" v="154"/>
          <ac:picMkLst>
            <pc:docMk/>
            <pc:sldMk cId="100491716" sldId="269"/>
            <ac:picMk id="12" creationId="{5075C0B7-CE3C-6FB9-6135-B3296E19C68B}"/>
          </ac:picMkLst>
        </pc:picChg>
        <pc:picChg chg="add del mod ord">
          <ac:chgData name="Leonie Smith" userId="fed1330f33f5650e" providerId="LiveId" clId="{A3B56730-9CCF-4DCF-B926-0DC6B1076981}" dt="2024-03-13T04:13:35.780" v="155"/>
          <ac:picMkLst>
            <pc:docMk/>
            <pc:sldMk cId="100491716" sldId="269"/>
            <ac:picMk id="15" creationId="{F2416499-4E1F-B5BB-90FA-EB46C4C8BFE8}"/>
          </ac:picMkLst>
        </pc:picChg>
        <pc:picChg chg="add del mod">
          <ac:chgData name="Leonie Smith" userId="fed1330f33f5650e" providerId="LiveId" clId="{A3B56730-9CCF-4DCF-B926-0DC6B1076981}" dt="2024-03-13T04:45:27.582" v="159"/>
          <ac:picMkLst>
            <pc:docMk/>
            <pc:sldMk cId="100491716" sldId="269"/>
            <ac:picMk id="16" creationId="{D6B34279-A0DC-4E27-092C-492B247FEF41}"/>
          </ac:picMkLst>
        </pc:picChg>
        <pc:picChg chg="add del mod ord">
          <ac:chgData name="Leonie Smith" userId="fed1330f33f5650e" providerId="LiveId" clId="{A3B56730-9CCF-4DCF-B926-0DC6B1076981}" dt="2024-03-13T04:45:45.308" v="160"/>
          <ac:picMkLst>
            <pc:docMk/>
            <pc:sldMk cId="100491716" sldId="269"/>
            <ac:picMk id="21" creationId="{4C0A2DCC-82AB-5E6F-5924-1631485166D5}"/>
          </ac:picMkLst>
        </pc:picChg>
        <pc:picChg chg="add mod">
          <ac:chgData name="Leonie Smith" userId="fed1330f33f5650e" providerId="LiveId" clId="{A3B56730-9CCF-4DCF-B926-0DC6B1076981}" dt="2024-03-13T04:45:45.308" v="160"/>
          <ac:picMkLst>
            <pc:docMk/>
            <pc:sldMk cId="100491716" sldId="269"/>
            <ac:picMk id="22" creationId="{74FC3628-8C2B-E926-DB37-30FEA2E0BB52}"/>
          </ac:picMkLst>
        </pc:picChg>
      </pc:sldChg>
      <pc:sldChg chg="addSp modSp">
        <pc:chgData name="Leonie Smith" userId="fed1330f33f5650e" providerId="LiveId" clId="{A3B56730-9CCF-4DCF-B926-0DC6B1076981}" dt="2024-03-13T04:47:12.754" v="161"/>
        <pc:sldMkLst>
          <pc:docMk/>
          <pc:sldMk cId="1922139011" sldId="281"/>
        </pc:sldMkLst>
        <pc:picChg chg="add mod">
          <ac:chgData name="Leonie Smith" userId="fed1330f33f5650e" providerId="LiveId" clId="{A3B56730-9CCF-4DCF-B926-0DC6B1076981}" dt="2024-03-13T04:47:12.754" v="161"/>
          <ac:picMkLst>
            <pc:docMk/>
            <pc:sldMk cId="1922139011" sldId="281"/>
            <ac:picMk id="7" creationId="{D49931F7-E150-8E19-6AA1-E81297006F79}"/>
          </ac:picMkLst>
        </pc:picChg>
      </pc:sldChg>
      <pc:sldChg chg="addSp delSp modSp mod modTransition modAnim">
        <pc:chgData name="Leonie Smith" userId="fed1330f33f5650e" providerId="LiveId" clId="{A3B56730-9CCF-4DCF-B926-0DC6B1076981}" dt="2024-03-13T04:49:38.747" v="174"/>
        <pc:sldMkLst>
          <pc:docMk/>
          <pc:sldMk cId="3166251957" sldId="283"/>
        </pc:sldMkLst>
        <pc:picChg chg="add del mod">
          <ac:chgData name="Leonie Smith" userId="fed1330f33f5650e" providerId="LiveId" clId="{A3B56730-9CCF-4DCF-B926-0DC6B1076981}" dt="2024-03-13T04:48:26.948" v="164"/>
          <ac:picMkLst>
            <pc:docMk/>
            <pc:sldMk cId="3166251957" sldId="283"/>
            <ac:picMk id="6" creationId="{35D0F5D4-E5F0-E77D-49C5-54F98456C157}"/>
          </ac:picMkLst>
        </pc:picChg>
        <pc:picChg chg="add del mod ord">
          <ac:chgData name="Leonie Smith" userId="fed1330f33f5650e" providerId="LiveId" clId="{A3B56730-9CCF-4DCF-B926-0DC6B1076981}" dt="2024-03-13T04:48:32.138" v="165"/>
          <ac:picMkLst>
            <pc:docMk/>
            <pc:sldMk cId="3166251957" sldId="283"/>
            <ac:picMk id="11" creationId="{CFF193D2-D14D-2263-178C-B6E349A22F5F}"/>
          </ac:picMkLst>
        </pc:picChg>
        <pc:picChg chg="add del mod">
          <ac:chgData name="Leonie Smith" userId="fed1330f33f5650e" providerId="LiveId" clId="{A3B56730-9CCF-4DCF-B926-0DC6B1076981}" dt="2024-03-13T04:48:33.377" v="167"/>
          <ac:picMkLst>
            <pc:docMk/>
            <pc:sldMk cId="3166251957" sldId="283"/>
            <ac:picMk id="12" creationId="{4F4E5C0C-7368-800D-2C69-9B869F370EEB}"/>
          </ac:picMkLst>
        </pc:picChg>
        <pc:picChg chg="add del mod ord">
          <ac:chgData name="Leonie Smith" userId="fed1330f33f5650e" providerId="LiveId" clId="{A3B56730-9CCF-4DCF-B926-0DC6B1076981}" dt="2024-03-13T04:48:51.792" v="168"/>
          <ac:picMkLst>
            <pc:docMk/>
            <pc:sldMk cId="3166251957" sldId="283"/>
            <ac:picMk id="15" creationId="{05CAC1ED-F611-C2F5-5991-527C0A3FA2B2}"/>
          </ac:picMkLst>
        </pc:picChg>
        <pc:picChg chg="add del mod">
          <ac:chgData name="Leonie Smith" userId="fed1330f33f5650e" providerId="LiveId" clId="{A3B56730-9CCF-4DCF-B926-0DC6B1076981}" dt="2024-03-13T04:49:13.174" v="170"/>
          <ac:picMkLst>
            <pc:docMk/>
            <pc:sldMk cId="3166251957" sldId="283"/>
            <ac:picMk id="16" creationId="{3C8748E8-FB0A-8DAB-0232-71B80F3D1620}"/>
          </ac:picMkLst>
        </pc:picChg>
        <pc:picChg chg="add del mod ord">
          <ac:chgData name="Leonie Smith" userId="fed1330f33f5650e" providerId="LiveId" clId="{A3B56730-9CCF-4DCF-B926-0DC6B1076981}" dt="2024-03-13T04:49:19.286" v="171"/>
          <ac:picMkLst>
            <pc:docMk/>
            <pc:sldMk cId="3166251957" sldId="283"/>
            <ac:picMk id="21" creationId="{DB36DD2E-8316-3F37-A48A-0BDC94ADBEC2}"/>
          </ac:picMkLst>
        </pc:picChg>
        <pc:picChg chg="add del mod">
          <ac:chgData name="Leonie Smith" userId="fed1330f33f5650e" providerId="LiveId" clId="{A3B56730-9CCF-4DCF-B926-0DC6B1076981}" dt="2024-03-13T04:49:20.310" v="173"/>
          <ac:picMkLst>
            <pc:docMk/>
            <pc:sldMk cId="3166251957" sldId="283"/>
            <ac:picMk id="22" creationId="{F53B5ACB-01D3-8A17-ECBD-49DB7FE12485}"/>
          </ac:picMkLst>
        </pc:picChg>
        <pc:picChg chg="add del mod ord">
          <ac:chgData name="Leonie Smith" userId="fed1330f33f5650e" providerId="LiveId" clId="{A3B56730-9CCF-4DCF-B926-0DC6B1076981}" dt="2024-03-13T04:49:38.747" v="174"/>
          <ac:picMkLst>
            <pc:docMk/>
            <pc:sldMk cId="3166251957" sldId="283"/>
            <ac:picMk id="25" creationId="{D65BFEAC-DD52-2FD5-53C3-72A707E8792E}"/>
          </ac:picMkLst>
        </pc:picChg>
        <pc:picChg chg="add mod">
          <ac:chgData name="Leonie Smith" userId="fed1330f33f5650e" providerId="LiveId" clId="{A3B56730-9CCF-4DCF-B926-0DC6B1076981}" dt="2024-03-13T04:49:38.747" v="174"/>
          <ac:picMkLst>
            <pc:docMk/>
            <pc:sldMk cId="3166251957" sldId="283"/>
            <ac:picMk id="26" creationId="{84906802-579B-9935-D37C-C923F7B81164}"/>
          </ac:picMkLst>
        </pc:picChg>
      </pc:sldChg>
      <pc:sldChg chg="addSp delSp modSp mod modTransition modAnim">
        <pc:chgData name="Leonie Smith" userId="fed1330f33f5650e" providerId="LiveId" clId="{A3B56730-9CCF-4DCF-B926-0DC6B1076981}" dt="2024-03-13T04:53:34.141" v="196"/>
        <pc:sldMkLst>
          <pc:docMk/>
          <pc:sldMk cId="1522780631" sldId="285"/>
        </pc:sldMkLst>
        <pc:picChg chg="add del mod">
          <ac:chgData name="Leonie Smith" userId="fed1330f33f5650e" providerId="LiveId" clId="{A3B56730-9CCF-4DCF-B926-0DC6B1076981}" dt="2024-03-13T04:51:11.345" v="177"/>
          <ac:picMkLst>
            <pc:docMk/>
            <pc:sldMk cId="1522780631" sldId="285"/>
            <ac:picMk id="6" creationId="{91216EBB-5E01-6566-EA62-155907D63E0F}"/>
          </ac:picMkLst>
        </pc:picChg>
        <pc:picChg chg="add del mod ord">
          <ac:chgData name="Leonie Smith" userId="fed1330f33f5650e" providerId="LiveId" clId="{A3B56730-9CCF-4DCF-B926-0DC6B1076981}" dt="2024-03-13T04:51:25.635" v="178"/>
          <ac:picMkLst>
            <pc:docMk/>
            <pc:sldMk cId="1522780631" sldId="285"/>
            <ac:picMk id="9" creationId="{AB691AA5-C609-24E5-BB42-55530FB740F5}"/>
          </ac:picMkLst>
        </pc:picChg>
        <pc:picChg chg="add del mod">
          <ac:chgData name="Leonie Smith" userId="fed1330f33f5650e" providerId="LiveId" clId="{A3B56730-9CCF-4DCF-B926-0DC6B1076981}" dt="2024-03-13T04:51:34.772" v="180"/>
          <ac:picMkLst>
            <pc:docMk/>
            <pc:sldMk cId="1522780631" sldId="285"/>
            <ac:picMk id="10" creationId="{38B4C25B-CD31-E357-D919-7E0D894AE02A}"/>
          </ac:picMkLst>
        </pc:picChg>
        <pc:picChg chg="add del mod ord">
          <ac:chgData name="Leonie Smith" userId="fed1330f33f5650e" providerId="LiveId" clId="{A3B56730-9CCF-4DCF-B926-0DC6B1076981}" dt="2024-03-13T04:51:50.108" v="181"/>
          <ac:picMkLst>
            <pc:docMk/>
            <pc:sldMk cId="1522780631" sldId="285"/>
            <ac:picMk id="13" creationId="{45E9992E-82AC-4116-471C-B8AE65F691BB}"/>
          </ac:picMkLst>
        </pc:picChg>
        <pc:picChg chg="add del mod">
          <ac:chgData name="Leonie Smith" userId="fed1330f33f5650e" providerId="LiveId" clId="{A3B56730-9CCF-4DCF-B926-0DC6B1076981}" dt="2024-03-13T04:51:52.983" v="183"/>
          <ac:picMkLst>
            <pc:docMk/>
            <pc:sldMk cId="1522780631" sldId="285"/>
            <ac:picMk id="14" creationId="{5E2BC09A-6110-0E1C-F7D0-15BEF68A0C2D}"/>
          </ac:picMkLst>
        </pc:picChg>
        <pc:picChg chg="add del mod ord">
          <ac:chgData name="Leonie Smith" userId="fed1330f33f5650e" providerId="LiveId" clId="{A3B56730-9CCF-4DCF-B926-0DC6B1076981}" dt="2024-03-13T04:52:09.804" v="184"/>
          <ac:picMkLst>
            <pc:docMk/>
            <pc:sldMk cId="1522780631" sldId="285"/>
            <ac:picMk id="17" creationId="{A4CA63D1-F31D-D3FE-2302-09DA31F78973}"/>
          </ac:picMkLst>
        </pc:picChg>
        <pc:picChg chg="add del mod">
          <ac:chgData name="Leonie Smith" userId="fed1330f33f5650e" providerId="LiveId" clId="{A3B56730-9CCF-4DCF-B926-0DC6B1076981}" dt="2024-03-13T04:52:25.223" v="186"/>
          <ac:picMkLst>
            <pc:docMk/>
            <pc:sldMk cId="1522780631" sldId="285"/>
            <ac:picMk id="18" creationId="{1B5F260C-0F5A-47CB-2B87-9FC83444B19B}"/>
          </ac:picMkLst>
        </pc:picChg>
        <pc:picChg chg="add del mod ord">
          <ac:chgData name="Leonie Smith" userId="fed1330f33f5650e" providerId="LiveId" clId="{A3B56730-9CCF-4DCF-B926-0DC6B1076981}" dt="2024-03-13T04:52:39.844" v="187"/>
          <ac:picMkLst>
            <pc:docMk/>
            <pc:sldMk cId="1522780631" sldId="285"/>
            <ac:picMk id="22" creationId="{0845F26A-BB01-0C98-13E6-15DBE7D5E8EF}"/>
          </ac:picMkLst>
        </pc:picChg>
        <pc:picChg chg="add del mod">
          <ac:chgData name="Leonie Smith" userId="fed1330f33f5650e" providerId="LiveId" clId="{A3B56730-9CCF-4DCF-B926-0DC6B1076981}" dt="2024-03-13T04:52:40.970" v="189"/>
          <ac:picMkLst>
            <pc:docMk/>
            <pc:sldMk cId="1522780631" sldId="285"/>
            <ac:picMk id="23" creationId="{75F7E81D-0E29-5457-D1B0-0D6B96950792}"/>
          </ac:picMkLst>
        </pc:picChg>
        <pc:picChg chg="add del mod ord">
          <ac:chgData name="Leonie Smith" userId="fed1330f33f5650e" providerId="LiveId" clId="{A3B56730-9CCF-4DCF-B926-0DC6B1076981}" dt="2024-03-13T04:52:51.310" v="190"/>
          <ac:picMkLst>
            <pc:docMk/>
            <pc:sldMk cId="1522780631" sldId="285"/>
            <ac:picMk id="26" creationId="{F94B9896-54B2-D7B4-5724-216F98C7AF14}"/>
          </ac:picMkLst>
        </pc:picChg>
        <pc:picChg chg="add del mod">
          <ac:chgData name="Leonie Smith" userId="fed1330f33f5650e" providerId="LiveId" clId="{A3B56730-9CCF-4DCF-B926-0DC6B1076981}" dt="2024-03-13T04:52:52.454" v="192"/>
          <ac:picMkLst>
            <pc:docMk/>
            <pc:sldMk cId="1522780631" sldId="285"/>
            <ac:picMk id="27" creationId="{DDD6A621-3D9F-90EE-6E0B-C088AD07A157}"/>
          </ac:picMkLst>
        </pc:picChg>
        <pc:picChg chg="add del mod ord">
          <ac:chgData name="Leonie Smith" userId="fed1330f33f5650e" providerId="LiveId" clId="{A3B56730-9CCF-4DCF-B926-0DC6B1076981}" dt="2024-03-13T04:53:09.924" v="193"/>
          <ac:picMkLst>
            <pc:docMk/>
            <pc:sldMk cId="1522780631" sldId="285"/>
            <ac:picMk id="30" creationId="{9134E8CD-5BD4-EF46-8BB3-62BA32DAACFF}"/>
          </ac:picMkLst>
        </pc:picChg>
        <pc:picChg chg="add del mod">
          <ac:chgData name="Leonie Smith" userId="fed1330f33f5650e" providerId="LiveId" clId="{A3B56730-9CCF-4DCF-B926-0DC6B1076981}" dt="2024-03-13T04:53:15.675" v="195"/>
          <ac:picMkLst>
            <pc:docMk/>
            <pc:sldMk cId="1522780631" sldId="285"/>
            <ac:picMk id="31" creationId="{1D2250FA-D510-A446-6878-46A681E302D2}"/>
          </ac:picMkLst>
        </pc:picChg>
        <pc:picChg chg="add del mod ord">
          <ac:chgData name="Leonie Smith" userId="fed1330f33f5650e" providerId="LiveId" clId="{A3B56730-9CCF-4DCF-B926-0DC6B1076981}" dt="2024-03-13T04:53:34.141" v="196"/>
          <ac:picMkLst>
            <pc:docMk/>
            <pc:sldMk cId="1522780631" sldId="285"/>
            <ac:picMk id="35" creationId="{BDB83A17-76C0-1A28-916B-16871F56D494}"/>
          </ac:picMkLst>
        </pc:picChg>
        <pc:picChg chg="add mod">
          <ac:chgData name="Leonie Smith" userId="fed1330f33f5650e" providerId="LiveId" clId="{A3B56730-9CCF-4DCF-B926-0DC6B1076981}" dt="2024-03-13T04:53:34.141" v="196"/>
          <ac:picMkLst>
            <pc:docMk/>
            <pc:sldMk cId="1522780631" sldId="285"/>
            <ac:picMk id="36" creationId="{CD81DC6B-ABD0-9CAC-E365-E391C109B677}"/>
          </ac:picMkLst>
        </pc:picChg>
      </pc:sldChg>
      <pc:sldChg chg="addSp modSp">
        <pc:chgData name="Leonie Smith" userId="fed1330f33f5650e" providerId="LiveId" clId="{A3B56730-9CCF-4DCF-B926-0DC6B1076981}" dt="2024-03-13T04:54:33.241" v="197"/>
        <pc:sldMkLst>
          <pc:docMk/>
          <pc:sldMk cId="2332778949" sldId="287"/>
        </pc:sldMkLst>
        <pc:picChg chg="add mod">
          <ac:chgData name="Leonie Smith" userId="fed1330f33f5650e" providerId="LiveId" clId="{A3B56730-9CCF-4DCF-B926-0DC6B1076981}" dt="2024-03-13T04:54:33.241" v="197"/>
          <ac:picMkLst>
            <pc:docMk/>
            <pc:sldMk cId="2332778949" sldId="287"/>
            <ac:picMk id="6" creationId="{559658A1-E729-8CD1-332F-6EBC65272BE9}"/>
          </ac:picMkLst>
        </pc:picChg>
      </pc:sldChg>
      <pc:sldChg chg="addSp delSp modSp mod modTransition modAnim">
        <pc:chgData name="Leonie Smith" userId="fed1330f33f5650e" providerId="LiveId" clId="{A3B56730-9CCF-4DCF-B926-0DC6B1076981}" dt="2024-03-13T04:55:30.802" v="204"/>
        <pc:sldMkLst>
          <pc:docMk/>
          <pc:sldMk cId="3153919605" sldId="289"/>
        </pc:sldMkLst>
        <pc:picChg chg="add del mod">
          <ac:chgData name="Leonie Smith" userId="fed1330f33f5650e" providerId="LiveId" clId="{A3B56730-9CCF-4DCF-B926-0DC6B1076981}" dt="2024-03-13T04:55:02.215" v="200"/>
          <ac:picMkLst>
            <pc:docMk/>
            <pc:sldMk cId="3153919605" sldId="289"/>
            <ac:picMk id="6" creationId="{A64185D2-0FD3-5A14-A98D-42EBD39F9219}"/>
          </ac:picMkLst>
        </pc:picChg>
        <pc:picChg chg="add del mod ord">
          <ac:chgData name="Leonie Smith" userId="fed1330f33f5650e" providerId="LiveId" clId="{A3B56730-9CCF-4DCF-B926-0DC6B1076981}" dt="2024-03-13T04:55:11.529" v="201"/>
          <ac:picMkLst>
            <pc:docMk/>
            <pc:sldMk cId="3153919605" sldId="289"/>
            <ac:picMk id="9" creationId="{E0367639-5BC8-7591-5C32-F04B056332D5}"/>
          </ac:picMkLst>
        </pc:picChg>
        <pc:picChg chg="add del mod">
          <ac:chgData name="Leonie Smith" userId="fed1330f33f5650e" providerId="LiveId" clId="{A3B56730-9CCF-4DCF-B926-0DC6B1076981}" dt="2024-03-13T04:55:20.951" v="203"/>
          <ac:picMkLst>
            <pc:docMk/>
            <pc:sldMk cId="3153919605" sldId="289"/>
            <ac:picMk id="10" creationId="{29E0AF81-C47B-84B4-8F56-0642484D401A}"/>
          </ac:picMkLst>
        </pc:picChg>
        <pc:picChg chg="add del mod ord">
          <ac:chgData name="Leonie Smith" userId="fed1330f33f5650e" providerId="LiveId" clId="{A3B56730-9CCF-4DCF-B926-0DC6B1076981}" dt="2024-03-13T04:55:30.802" v="204"/>
          <ac:picMkLst>
            <pc:docMk/>
            <pc:sldMk cId="3153919605" sldId="289"/>
            <ac:picMk id="15" creationId="{AC05830F-2199-CDE5-E1C9-3E5D79E50F5E}"/>
          </ac:picMkLst>
        </pc:picChg>
        <pc:picChg chg="add mod">
          <ac:chgData name="Leonie Smith" userId="fed1330f33f5650e" providerId="LiveId" clId="{A3B56730-9CCF-4DCF-B926-0DC6B1076981}" dt="2024-03-13T04:55:30.802" v="204"/>
          <ac:picMkLst>
            <pc:docMk/>
            <pc:sldMk cId="3153919605" sldId="289"/>
            <ac:picMk id="16" creationId="{6C4A5AC1-C977-AC7F-7670-25C8481825F7}"/>
          </ac:picMkLst>
        </pc:picChg>
      </pc:sldChg>
      <pc:sldChg chg="addSp delSp modSp mod modTransition modAnim">
        <pc:chgData name="Leonie Smith" userId="fed1330f33f5650e" providerId="LiveId" clId="{A3B56730-9CCF-4DCF-B926-0DC6B1076981}" dt="2024-03-13T04:56:53.158" v="214"/>
        <pc:sldMkLst>
          <pc:docMk/>
          <pc:sldMk cId="1878919862" sldId="291"/>
        </pc:sldMkLst>
        <pc:picChg chg="add del mod">
          <ac:chgData name="Leonie Smith" userId="fed1330f33f5650e" providerId="LiveId" clId="{A3B56730-9CCF-4DCF-B926-0DC6B1076981}" dt="2024-03-13T04:56:07.071" v="207"/>
          <ac:picMkLst>
            <pc:docMk/>
            <pc:sldMk cId="1878919862" sldId="291"/>
            <ac:picMk id="6" creationId="{2C9ED925-5045-9B9C-7AED-FC99C13709D6}"/>
          </ac:picMkLst>
        </pc:picChg>
        <pc:picChg chg="add del mod ord">
          <ac:chgData name="Leonie Smith" userId="fed1330f33f5650e" providerId="LiveId" clId="{A3B56730-9CCF-4DCF-B926-0DC6B1076981}" dt="2024-03-13T04:56:17.305" v="208"/>
          <ac:picMkLst>
            <pc:docMk/>
            <pc:sldMk cId="1878919862" sldId="291"/>
            <ac:picMk id="10" creationId="{EFC95DBB-E7C4-1896-8A4E-5C0565FA5F55}"/>
          </ac:picMkLst>
        </pc:picChg>
        <pc:picChg chg="add del mod">
          <ac:chgData name="Leonie Smith" userId="fed1330f33f5650e" providerId="LiveId" clId="{A3B56730-9CCF-4DCF-B926-0DC6B1076981}" dt="2024-03-13T04:56:18.610" v="210"/>
          <ac:picMkLst>
            <pc:docMk/>
            <pc:sldMk cId="1878919862" sldId="291"/>
            <ac:picMk id="11" creationId="{B631B630-4AC3-79C8-8FEF-48E6A5BDBDBA}"/>
          </ac:picMkLst>
        </pc:picChg>
        <pc:picChg chg="add del mod ord">
          <ac:chgData name="Leonie Smith" userId="fed1330f33f5650e" providerId="LiveId" clId="{A3B56730-9CCF-4DCF-B926-0DC6B1076981}" dt="2024-03-13T04:56:29.723" v="211"/>
          <ac:picMkLst>
            <pc:docMk/>
            <pc:sldMk cId="1878919862" sldId="291"/>
            <ac:picMk id="14" creationId="{CB90D942-A6DB-2EC4-900F-8CC1FBCBA472}"/>
          </ac:picMkLst>
        </pc:picChg>
        <pc:picChg chg="add del mod">
          <ac:chgData name="Leonie Smith" userId="fed1330f33f5650e" providerId="LiveId" clId="{A3B56730-9CCF-4DCF-B926-0DC6B1076981}" dt="2024-03-13T04:56:41.361" v="213"/>
          <ac:picMkLst>
            <pc:docMk/>
            <pc:sldMk cId="1878919862" sldId="291"/>
            <ac:picMk id="15" creationId="{11826026-B6CA-0C5A-7EEC-0610E8EAF8C0}"/>
          </ac:picMkLst>
        </pc:picChg>
        <pc:picChg chg="add del mod ord">
          <ac:chgData name="Leonie Smith" userId="fed1330f33f5650e" providerId="LiveId" clId="{A3B56730-9CCF-4DCF-B926-0DC6B1076981}" dt="2024-03-13T04:56:53.158" v="214"/>
          <ac:picMkLst>
            <pc:docMk/>
            <pc:sldMk cId="1878919862" sldId="291"/>
            <ac:picMk id="20" creationId="{E12130A9-6726-433B-222B-491D1FF146A8}"/>
          </ac:picMkLst>
        </pc:picChg>
        <pc:picChg chg="add mod">
          <ac:chgData name="Leonie Smith" userId="fed1330f33f5650e" providerId="LiveId" clId="{A3B56730-9CCF-4DCF-B926-0DC6B1076981}" dt="2024-03-13T04:56:53.158" v="214"/>
          <ac:picMkLst>
            <pc:docMk/>
            <pc:sldMk cId="1878919862" sldId="291"/>
            <ac:picMk id="21" creationId="{41196D0A-2B19-1E1F-DB8A-900169E8AF00}"/>
          </ac:picMkLst>
        </pc:picChg>
      </pc:sldChg>
      <pc:sldChg chg="addSp modSp">
        <pc:chgData name="Leonie Smith" userId="fed1330f33f5650e" providerId="LiveId" clId="{A3B56730-9CCF-4DCF-B926-0DC6B1076981}" dt="2024-03-13T04:58:03.219" v="215"/>
        <pc:sldMkLst>
          <pc:docMk/>
          <pc:sldMk cId="2219299321" sldId="293"/>
        </pc:sldMkLst>
        <pc:picChg chg="add mod">
          <ac:chgData name="Leonie Smith" userId="fed1330f33f5650e" providerId="LiveId" clId="{A3B56730-9CCF-4DCF-B926-0DC6B1076981}" dt="2024-03-13T04:58:03.219" v="215"/>
          <ac:picMkLst>
            <pc:docMk/>
            <pc:sldMk cId="2219299321" sldId="293"/>
            <ac:picMk id="6" creationId="{9FD5380A-EC2A-D9E0-0A15-7F3D30FB0CDF}"/>
          </ac:picMkLst>
        </pc:picChg>
      </pc:sldChg>
      <pc:sldChg chg="addSp delSp modSp mod modTransition modAnim">
        <pc:chgData name="Leonie Smith" userId="fed1330f33f5650e" providerId="LiveId" clId="{A3B56730-9CCF-4DCF-B926-0DC6B1076981}" dt="2024-03-13T04:59:01.227" v="222"/>
        <pc:sldMkLst>
          <pc:docMk/>
          <pc:sldMk cId="3279066978" sldId="295"/>
        </pc:sldMkLst>
        <pc:picChg chg="add del mod">
          <ac:chgData name="Leonie Smith" userId="fed1330f33f5650e" providerId="LiveId" clId="{A3B56730-9CCF-4DCF-B926-0DC6B1076981}" dt="2024-03-13T04:58:35.536" v="218"/>
          <ac:picMkLst>
            <pc:docMk/>
            <pc:sldMk cId="3279066978" sldId="295"/>
            <ac:picMk id="6" creationId="{1A1E1EAB-9A1E-A279-3004-32E8774297E7}"/>
          </ac:picMkLst>
        </pc:picChg>
        <pc:picChg chg="add del mod ord">
          <ac:chgData name="Leonie Smith" userId="fed1330f33f5650e" providerId="LiveId" clId="{A3B56730-9CCF-4DCF-B926-0DC6B1076981}" dt="2024-03-13T04:58:43.421" v="219"/>
          <ac:picMkLst>
            <pc:docMk/>
            <pc:sldMk cId="3279066978" sldId="295"/>
            <ac:picMk id="12" creationId="{64E2B415-2899-D692-750F-46AF40FD9D12}"/>
          </ac:picMkLst>
        </pc:picChg>
        <pc:picChg chg="add del mod">
          <ac:chgData name="Leonie Smith" userId="fed1330f33f5650e" providerId="LiveId" clId="{A3B56730-9CCF-4DCF-B926-0DC6B1076981}" dt="2024-03-13T04:58:53.329" v="221"/>
          <ac:picMkLst>
            <pc:docMk/>
            <pc:sldMk cId="3279066978" sldId="295"/>
            <ac:picMk id="13" creationId="{B5B0354F-4AE6-F73F-4AF3-8712796292B2}"/>
          </ac:picMkLst>
        </pc:picChg>
        <pc:picChg chg="add del mod ord">
          <ac:chgData name="Leonie Smith" userId="fed1330f33f5650e" providerId="LiveId" clId="{A3B56730-9CCF-4DCF-B926-0DC6B1076981}" dt="2024-03-13T04:59:01.227" v="222"/>
          <ac:picMkLst>
            <pc:docMk/>
            <pc:sldMk cId="3279066978" sldId="295"/>
            <ac:picMk id="17" creationId="{5B5D9D05-4EF7-AFCC-9FD7-3AFADBDB44CD}"/>
          </ac:picMkLst>
        </pc:picChg>
        <pc:picChg chg="add mod">
          <ac:chgData name="Leonie Smith" userId="fed1330f33f5650e" providerId="LiveId" clId="{A3B56730-9CCF-4DCF-B926-0DC6B1076981}" dt="2024-03-13T04:59:01.227" v="222"/>
          <ac:picMkLst>
            <pc:docMk/>
            <pc:sldMk cId="3279066978" sldId="295"/>
            <ac:picMk id="18" creationId="{841C3F23-86C8-86B0-61FA-8132BB27C4E3}"/>
          </ac:picMkLst>
        </pc:picChg>
      </pc:sldChg>
      <pc:sldChg chg="new del">
        <pc:chgData name="Leonie Smith" userId="fed1330f33f5650e" providerId="LiveId" clId="{A3B56730-9CCF-4DCF-B926-0DC6B1076981}" dt="2024-03-13T04:34:47.755" v="157" actId="680"/>
        <pc:sldMkLst>
          <pc:docMk/>
          <pc:sldMk cId="2278006373" sldId="2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13-08-2024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46 </a:t>
            </a:r>
            <a:r>
              <a:rPr lang="en-IN" sz="1200" b="1" i="0" u="none" strike="noStrike" baseline="0" dirty="0" err="1">
                <a:latin typeface="TimesNewRomanPS-BoldMT"/>
              </a:rPr>
              <a:t>Ascention</a:t>
            </a:r>
            <a:r>
              <a:rPr lang="en-IN" sz="1200" b="1" i="0" u="none" strike="noStrike" baseline="0" dirty="0">
                <a:latin typeface="TimesNewRomanPS-BoldMT"/>
              </a:rPr>
              <a:t> &amp; </a:t>
            </a:r>
            <a:r>
              <a:rPr lang="en-IN" sz="1200" b="1" i="0" u="none" strike="noStrike" baseline="0" dirty="0" err="1">
                <a:latin typeface="TimesNewRomanPS-BoldMT"/>
              </a:rPr>
              <a:t>Pentacost</a:t>
            </a:r>
            <a:endParaRPr lang="en-IN" sz="1200" b="1" i="0" u="none" strike="noStrike" baseline="0" dirty="0">
              <a:latin typeface="TimesNewRomanPS-BoldMT"/>
            </a:endParaRPr>
          </a:p>
          <a:p>
            <a:pPr algn="l"/>
            <a:r>
              <a:rPr lang="en-US" sz="1200" b="0" i="0" u="none" strike="noStrike" baseline="0" dirty="0">
                <a:latin typeface="TimesNewRomanPSMT"/>
              </a:rPr>
              <a:t>1. Great Commission/Ascension - Acts 1:1-8; Matthew 28:18-20; Acts 1:9-11 (Left</a:t>
            </a:r>
          </a:p>
          <a:p>
            <a:pPr algn="l"/>
            <a:r>
              <a:rPr lang="en-IN" sz="1200" b="0" i="0" u="none" strike="noStrike" baseline="0" dirty="0">
                <a:latin typeface="TimesNewRomanPSMT"/>
              </a:rPr>
              <a:t>Top)</a:t>
            </a:r>
          </a:p>
          <a:p>
            <a:pPr algn="l"/>
            <a:r>
              <a:rPr lang="en-US" sz="1200" b="0" i="0" u="none" strike="noStrike" baseline="0" dirty="0">
                <a:latin typeface="TimesNewRomanPSMT"/>
              </a:rPr>
              <a:t>2. Receiving Holy Spirit - Acts 2:1-4 (Right Top)</a:t>
            </a:r>
          </a:p>
          <a:p>
            <a:pPr algn="l"/>
            <a:r>
              <a:rPr lang="en-US" sz="1200" b="0" i="0" u="none" strike="noStrike" baseline="0" dirty="0">
                <a:latin typeface="TimesNewRomanPSMT"/>
              </a:rPr>
              <a:t>3. Peter Addresses the crowd - Acts 2:5-41 (Right Bottom)</a:t>
            </a:r>
          </a:p>
          <a:p>
            <a:pPr algn="l"/>
            <a:r>
              <a:rPr lang="en-US" sz="1200" b="0" i="0" u="none" strike="noStrike" baseline="0" dirty="0">
                <a:latin typeface="TimesNewRomanPSMT"/>
              </a:rPr>
              <a:t>4. Community of Believers - Acts 2:42-47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13-08-2024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13-08-2024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13-08-2024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13-08-2024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13-08-2024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13-08-2024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13-08-2024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13-08-2024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13-08-2024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13-08-2024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13-08-2024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13-08-2024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US" dirty="0"/>
              <a:t>46-2</a:t>
            </a:r>
            <a:endParaRPr lang="en-IN" dirty="0"/>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F1F53497-C4B6-A07C-322E-7CD316CA502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751"/>
    </mc:Choice>
    <mc:Fallback xmlns="">
      <p:transition spd="slow" advTm="2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6E14DCC-A23B-CDB3-9476-6CCFECAE5A2C}"/>
              </a:ext>
            </a:extLst>
          </p:cNvPr>
          <p:cNvPicPr>
            <a:picLocks noChangeAspect="1"/>
          </p:cNvPicPr>
          <p:nvPr/>
        </p:nvPicPr>
        <p:blipFill rotWithShape="1">
          <a:blip r:embed="rId2"/>
          <a:srcRect b="461"/>
          <a:stretch/>
        </p:blipFill>
        <p:spPr>
          <a:xfrm>
            <a:off x="20" y="-1146220"/>
            <a:ext cx="14232362" cy="8004220"/>
          </a:xfrm>
          <a:prstGeom prst="rect">
            <a:avLst/>
          </a:prstGeom>
        </p:spPr>
      </p:pic>
      <p:sp>
        <p:nvSpPr>
          <p:cNvPr id="3" name="TextBox 2">
            <a:extLst>
              <a:ext uri="{FF2B5EF4-FFF2-40B4-BE49-F238E27FC236}">
                <a16:creationId xmlns:a16="http://schemas.microsoft.com/office/drawing/2014/main" id="{09A668BE-F32F-FF66-11B1-819325D618E9}"/>
              </a:ext>
            </a:extLst>
          </p:cNvPr>
          <p:cNvSpPr txBox="1"/>
          <p:nvPr/>
        </p:nvSpPr>
        <p:spPr>
          <a:xfrm>
            <a:off x="229954" y="242953"/>
            <a:ext cx="43950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US" sz="2800" b="1" i="0" u="none" strike="noStrike" baseline="0" dirty="0">
                <a:solidFill>
                  <a:schemeClr val="bg1"/>
                </a:solidFill>
                <a:latin typeface="Mangal" panose="02040503050203030202" pitchFamily="18" charset="0"/>
                <a:cs typeface="Mangal" panose="02040503050203030202" pitchFamily="18" charset="0"/>
              </a:rPr>
              <a:t>2</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a:t>
            </a:r>
            <a:r>
              <a:rPr lang="en-US" sz="4400" b="0" i="0">
                <a:solidFill>
                  <a:srgbClr val="121212"/>
                </a:solidFill>
                <a:effectLst/>
                <a:latin typeface="Inter" panose="020B0502030000000004" pitchFamily="34" charset="0"/>
              </a:rPr>
              <a:t>Suddenly a sound like a mighty rushing wind came from heaven and filled the whole house where they were sitting.</a:t>
            </a:r>
            <a:endParaRPr lang="en-IN" sz="1600" dirty="0"/>
          </a:p>
        </p:txBody>
      </p:sp>
      <p:sp>
        <p:nvSpPr>
          <p:cNvPr id="3" name="TextBox 2">
            <a:extLst>
              <a:ext uri="{FF2B5EF4-FFF2-40B4-BE49-F238E27FC236}">
                <a16:creationId xmlns:a16="http://schemas.microsoft.com/office/drawing/2014/main" id="{505FFD21-FB26-DF33-BE5E-7C0878A5CA80}"/>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a:t>
            </a:r>
            <a:r>
              <a:rPr lang="hi-IN" sz="4000" b="0" i="0" dirty="0">
                <a:solidFill>
                  <a:srgbClr val="121212"/>
                </a:solidFill>
                <a:effectLst/>
                <a:latin typeface="Inter" panose="020B0502030000000004" pitchFamily="34" charset="0"/>
              </a:rPr>
              <a:t> और अचानक आकाश से बड़ी आँधी के समान सनसनाहट का शब्द हुआ, और उससे सारा घर जहाँ वे बैठे थे, गूँज गया।</a:t>
            </a:r>
            <a:endParaRPr lang="en-IN" sz="4000" dirty="0"/>
          </a:p>
        </p:txBody>
      </p:sp>
      <p:pic>
        <p:nvPicPr>
          <p:cNvPr id="15" name="Audio 14">
            <a:hlinkClick r:id="" action="ppaction://media"/>
            <a:extLst>
              <a:ext uri="{FF2B5EF4-FFF2-40B4-BE49-F238E27FC236}">
                <a16:creationId xmlns:a16="http://schemas.microsoft.com/office/drawing/2014/main" id="{D4041DED-56B8-ED39-CF27-B9B435590C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221"/>
    </mc:Choice>
    <mc:Fallback xmlns="">
      <p:transition spd="slow" advTm="11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340887A-544F-7949-BDD6-F494CE315391}"/>
              </a:ext>
            </a:extLst>
          </p:cNvPr>
          <p:cNvPicPr>
            <a:picLocks noChangeAspect="1"/>
          </p:cNvPicPr>
          <p:nvPr/>
        </p:nvPicPr>
        <p:blipFill>
          <a:blip r:embed="rId2"/>
          <a:stretch>
            <a:fillRect/>
          </a:stretch>
        </p:blipFill>
        <p:spPr>
          <a:xfrm>
            <a:off x="-405655" y="0"/>
            <a:ext cx="12597655" cy="7333488"/>
          </a:xfrm>
          <a:prstGeom prst="rect">
            <a:avLst/>
          </a:prstGeom>
        </p:spPr>
      </p:pic>
      <p:sp>
        <p:nvSpPr>
          <p:cNvPr id="3" name="TextBox 2">
            <a:extLst>
              <a:ext uri="{FF2B5EF4-FFF2-40B4-BE49-F238E27FC236}">
                <a16:creationId xmlns:a16="http://schemas.microsoft.com/office/drawing/2014/main" id="{9BCF2D3A-61F4-304C-3CFC-AAD743FC7F4B}"/>
              </a:ext>
            </a:extLst>
          </p:cNvPr>
          <p:cNvSpPr txBox="1"/>
          <p:nvPr/>
        </p:nvSpPr>
        <p:spPr>
          <a:xfrm>
            <a:off x="229954" y="242953"/>
            <a:ext cx="43950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US" sz="2800" b="1" i="0" u="none" strike="noStrike" baseline="0" dirty="0">
                <a:solidFill>
                  <a:schemeClr val="bg1"/>
                </a:solidFill>
                <a:latin typeface="Mangal" panose="02040503050203030202" pitchFamily="18" charset="0"/>
                <a:cs typeface="Mangal" panose="02040503050203030202" pitchFamily="18" charset="0"/>
              </a:rPr>
              <a:t>2</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3</a:t>
            </a:r>
            <a:r>
              <a:rPr lang="en-US" sz="4400" b="0" i="0">
                <a:solidFill>
                  <a:srgbClr val="121212"/>
                </a:solidFill>
                <a:effectLst/>
                <a:latin typeface="Inter" panose="020B0502030000000004" pitchFamily="34" charset="0"/>
              </a:rPr>
              <a:t>They saw tongues like flames of fire that separated and came to rest on each of them.</a:t>
            </a:r>
            <a:endParaRPr lang="en-IN" sz="4400" dirty="0"/>
          </a:p>
        </p:txBody>
      </p:sp>
      <p:sp>
        <p:nvSpPr>
          <p:cNvPr id="3" name="TextBox 2">
            <a:extLst>
              <a:ext uri="{FF2B5EF4-FFF2-40B4-BE49-F238E27FC236}">
                <a16:creationId xmlns:a16="http://schemas.microsoft.com/office/drawing/2014/main" id="{E9EB756F-90DE-373B-EF1C-DE0843D22921}"/>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a:t>
            </a:r>
            <a:r>
              <a:rPr lang="hi-IN" sz="4000" b="0" i="0" dirty="0">
                <a:solidFill>
                  <a:srgbClr val="121212"/>
                </a:solidFill>
                <a:effectLst/>
                <a:latin typeface="Inter" panose="020B0502030000000004" pitchFamily="34" charset="0"/>
              </a:rPr>
              <a:t>और उन्हें आग के समान जीभें फटती हुई दिखाई दी और उनमें से हर एक पर आ ठहरी।</a:t>
            </a:r>
            <a:endParaRPr lang="en-IN" sz="4000" dirty="0"/>
          </a:p>
        </p:txBody>
      </p:sp>
      <p:pic>
        <p:nvPicPr>
          <p:cNvPr id="11" name="Audio 10">
            <a:hlinkClick r:id="" action="ppaction://media"/>
            <a:extLst>
              <a:ext uri="{FF2B5EF4-FFF2-40B4-BE49-F238E27FC236}">
                <a16:creationId xmlns:a16="http://schemas.microsoft.com/office/drawing/2014/main" id="{F2515E29-822C-E21A-EAE3-9AF0FD1419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329"/>
    </mc:Choice>
    <mc:Fallback xmlns="">
      <p:transition spd="slow" advTm="8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F3D8C2E-061F-A8D9-5742-2AD7815EAC86}"/>
              </a:ext>
            </a:extLst>
          </p:cNvPr>
          <p:cNvPicPr>
            <a:picLocks noChangeAspect="1"/>
          </p:cNvPicPr>
          <p:nvPr/>
        </p:nvPicPr>
        <p:blipFill rotWithShape="1">
          <a:blip r:embed="rId2"/>
          <a:srcRect l="6205"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0CE92EE-EE64-7D69-248F-B75FBE478E21}"/>
              </a:ext>
            </a:extLst>
          </p:cNvPr>
          <p:cNvSpPr txBox="1"/>
          <p:nvPr/>
        </p:nvSpPr>
        <p:spPr>
          <a:xfrm>
            <a:off x="229954" y="242953"/>
            <a:ext cx="43950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US" sz="2800" b="1" i="0" u="none" strike="noStrike" baseline="0" dirty="0">
                <a:solidFill>
                  <a:schemeClr val="bg1"/>
                </a:solidFill>
                <a:latin typeface="Mangal" panose="02040503050203030202" pitchFamily="18" charset="0"/>
                <a:cs typeface="Mangal" panose="02040503050203030202" pitchFamily="18" charset="0"/>
              </a:rPr>
              <a:t>2</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And they were all filled with the Holy Spirit and began to speak in other tongues as the Spirit enabled them.</a:t>
            </a:r>
            <a:endParaRPr lang="en-IN" sz="4000" dirty="0"/>
          </a:p>
        </p:txBody>
      </p:sp>
      <p:sp>
        <p:nvSpPr>
          <p:cNvPr id="3" name="TextBox 2">
            <a:extLst>
              <a:ext uri="{FF2B5EF4-FFF2-40B4-BE49-F238E27FC236}">
                <a16:creationId xmlns:a16="http://schemas.microsoft.com/office/drawing/2014/main" id="{27E374C2-2F4A-8E75-A88C-E62AC870CBD1}"/>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4</a:t>
            </a:r>
            <a:r>
              <a:rPr lang="hi-IN" sz="4000" b="0" i="0" dirty="0">
                <a:solidFill>
                  <a:srgbClr val="121212"/>
                </a:solidFill>
                <a:effectLst/>
                <a:latin typeface="Inter" panose="020B0502030000000004" pitchFamily="34" charset="0"/>
              </a:rPr>
              <a:t>और वे सब पवित्र आत्मा से भर गए</a:t>
            </a:r>
            <a:r>
              <a:rPr lang="en-US" sz="4000" b="0" i="0" dirty="0">
                <a:solidFill>
                  <a:srgbClr val="121212"/>
                </a:solidFill>
                <a:effectLst/>
                <a:latin typeface="Inter" panose="020B0502030000000004" pitchFamily="34" charset="0"/>
              </a:rPr>
              <a:t>b, </a:t>
            </a:r>
            <a:r>
              <a:rPr lang="hi-IN" sz="4000" b="0" i="0" dirty="0">
                <a:solidFill>
                  <a:srgbClr val="121212"/>
                </a:solidFill>
                <a:effectLst/>
                <a:latin typeface="Inter" panose="020B0502030000000004" pitchFamily="34" charset="0"/>
              </a:rPr>
              <a:t>और जिस प्रकार आत्मा ने उन्हें बोलने की सामर्थ्य दी, वे अन्य-अन्य भाषा बोलने लगे।</a:t>
            </a:r>
            <a:endParaRPr lang="en-IN" sz="4000" dirty="0"/>
          </a:p>
        </p:txBody>
      </p:sp>
      <p:pic>
        <p:nvPicPr>
          <p:cNvPr id="11" name="Audio 10">
            <a:hlinkClick r:id="" action="ppaction://media"/>
            <a:extLst>
              <a:ext uri="{FF2B5EF4-FFF2-40B4-BE49-F238E27FC236}">
                <a16:creationId xmlns:a16="http://schemas.microsoft.com/office/drawing/2014/main" id="{274211F8-B6F3-54BD-9979-A7C21DF1C0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9384"/>
    </mc:Choice>
    <mc:Fallback xmlns="">
      <p:transition spd="slow" advTm="9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881CE5-8A17-EAD2-ACA8-A50B8972A5FD}"/>
              </a:ext>
            </a:extLst>
          </p:cNvPr>
          <p:cNvPicPr>
            <a:picLocks noChangeAspect="1"/>
          </p:cNvPicPr>
          <p:nvPr/>
        </p:nvPicPr>
        <p:blipFill>
          <a:blip r:embed="rId2"/>
          <a:stretch>
            <a:fillRect/>
          </a:stretch>
        </p:blipFill>
        <p:spPr>
          <a:xfrm>
            <a:off x="-1" y="0"/>
            <a:ext cx="13538733" cy="6858000"/>
          </a:xfrm>
          <a:prstGeom prst="rect">
            <a:avLst/>
          </a:prstGeom>
        </p:spPr>
      </p:pic>
      <p:sp>
        <p:nvSpPr>
          <p:cNvPr id="4" name="TextBox 3">
            <a:extLst>
              <a:ext uri="{FF2B5EF4-FFF2-40B4-BE49-F238E27FC236}">
                <a16:creationId xmlns:a16="http://schemas.microsoft.com/office/drawing/2014/main" id="{572F354C-7116-FF3E-D470-915D7158B970}"/>
              </a:ext>
            </a:extLst>
          </p:cNvPr>
          <p:cNvSpPr txBox="1"/>
          <p:nvPr/>
        </p:nvSpPr>
        <p:spPr>
          <a:xfrm>
            <a:off x="229954" y="242953"/>
            <a:ext cx="43950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US" sz="2800" b="1" i="0" u="none" strike="noStrike" baseline="0" dirty="0">
                <a:solidFill>
                  <a:schemeClr val="bg1"/>
                </a:solidFill>
                <a:latin typeface="Mangal" panose="02040503050203030202" pitchFamily="18" charset="0"/>
                <a:cs typeface="Mangal" panose="02040503050203030202" pitchFamily="18" charset="0"/>
              </a:rPr>
              <a:t>2</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Now there were dwelling  in Jerusalem God-fearing Jews from every nation under heaven.</a:t>
            </a:r>
            <a:endParaRPr lang="en-IN" sz="4000" dirty="0"/>
          </a:p>
        </p:txBody>
      </p:sp>
      <p:sp>
        <p:nvSpPr>
          <p:cNvPr id="3" name="TextBox 2">
            <a:extLst>
              <a:ext uri="{FF2B5EF4-FFF2-40B4-BE49-F238E27FC236}">
                <a16:creationId xmlns:a16="http://schemas.microsoft.com/office/drawing/2014/main" id="{18CBE6B2-7D07-9F2B-D511-B8F400BD4715}"/>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5</a:t>
            </a:r>
            <a:r>
              <a:rPr lang="hi-IN" sz="4000" b="0" i="0" dirty="0">
                <a:solidFill>
                  <a:srgbClr val="121212"/>
                </a:solidFill>
                <a:effectLst/>
                <a:latin typeface="Inter" panose="020B0502030000000004" pitchFamily="34" charset="0"/>
              </a:rPr>
              <a:t>और आकाश के नीचे की हर एक जाति में से भक्त-यहूदी यरूशलेम में रहते थे।</a:t>
            </a:r>
            <a:endParaRPr lang="en-IN" sz="4000" dirty="0"/>
          </a:p>
        </p:txBody>
      </p:sp>
      <p:pic>
        <p:nvPicPr>
          <p:cNvPr id="11" name="Audio 10">
            <a:hlinkClick r:id="" action="ppaction://media"/>
            <a:extLst>
              <a:ext uri="{FF2B5EF4-FFF2-40B4-BE49-F238E27FC236}">
                <a16:creationId xmlns:a16="http://schemas.microsoft.com/office/drawing/2014/main" id="{F697E2C0-12CD-3762-243A-02B24F80A7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025"/>
    </mc:Choice>
    <mc:Fallback xmlns="">
      <p:transition spd="slow" advTm="8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A17C3B-D26A-858F-BA14-2CD70E321043}"/>
              </a:ext>
            </a:extLst>
          </p:cNvPr>
          <p:cNvPicPr>
            <a:picLocks noChangeAspect="1"/>
          </p:cNvPicPr>
          <p:nvPr/>
        </p:nvPicPr>
        <p:blipFill>
          <a:blip r:embed="rId2"/>
          <a:stretch>
            <a:fillRect/>
          </a:stretch>
        </p:blipFill>
        <p:spPr>
          <a:xfrm>
            <a:off x="0" y="-680335"/>
            <a:ext cx="12192000" cy="7538335"/>
          </a:xfrm>
          <a:prstGeom prst="rect">
            <a:avLst/>
          </a:prstGeom>
        </p:spPr>
      </p:pic>
      <p:sp>
        <p:nvSpPr>
          <p:cNvPr id="4" name="TextBox 3">
            <a:extLst>
              <a:ext uri="{FF2B5EF4-FFF2-40B4-BE49-F238E27FC236}">
                <a16:creationId xmlns:a16="http://schemas.microsoft.com/office/drawing/2014/main" id="{F61EA018-BDA5-D8ED-A254-A44E5A9B54FA}"/>
              </a:ext>
            </a:extLst>
          </p:cNvPr>
          <p:cNvSpPr txBox="1"/>
          <p:nvPr/>
        </p:nvSpPr>
        <p:spPr>
          <a:xfrm>
            <a:off x="229954" y="242953"/>
            <a:ext cx="43950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US" sz="2800" b="1" i="0" u="none" strike="noStrike" baseline="0" dirty="0">
                <a:solidFill>
                  <a:schemeClr val="bg1"/>
                </a:solidFill>
                <a:latin typeface="Mangal" panose="02040503050203030202" pitchFamily="18" charset="0"/>
                <a:cs typeface="Mangal" panose="02040503050203030202" pitchFamily="18" charset="0"/>
              </a:rPr>
              <a:t>2</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And when this sound rang out, a crowd came together in bewilderment, because each one heard them speaking his own language.</a:t>
            </a:r>
            <a:endParaRPr lang="en-IN" sz="4000" dirty="0"/>
          </a:p>
        </p:txBody>
      </p:sp>
      <p:sp>
        <p:nvSpPr>
          <p:cNvPr id="3" name="TextBox 2">
            <a:extLst>
              <a:ext uri="{FF2B5EF4-FFF2-40B4-BE49-F238E27FC236}">
                <a16:creationId xmlns:a16="http://schemas.microsoft.com/office/drawing/2014/main" id="{052AC79E-5517-8C61-622B-C3ADC05CBB1F}"/>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6</a:t>
            </a:r>
            <a:r>
              <a:rPr lang="hi-IN" sz="4000" b="0" i="0" dirty="0">
                <a:solidFill>
                  <a:srgbClr val="121212"/>
                </a:solidFill>
                <a:effectLst/>
                <a:latin typeface="Inter" panose="020B0502030000000004" pitchFamily="34" charset="0"/>
              </a:rPr>
              <a:t>जब वह शब्द सुनाई दिया, तो भीड़ लग गई और लोग घबरा गए, क्योंकि हर एक को यही सुनाई देता था, कि ये मेरी ही भाषा में बोल रहे हैं।</a:t>
            </a:r>
            <a:endParaRPr lang="en-IN" sz="4000" dirty="0"/>
          </a:p>
        </p:txBody>
      </p:sp>
      <p:pic>
        <p:nvPicPr>
          <p:cNvPr id="6" name="Audio 5">
            <a:hlinkClick r:id="" action="ppaction://media"/>
            <a:extLst>
              <a:ext uri="{FF2B5EF4-FFF2-40B4-BE49-F238E27FC236}">
                <a16:creationId xmlns:a16="http://schemas.microsoft.com/office/drawing/2014/main" id="{8C6A71EB-015A-AE10-05BB-E43AC0FC40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815"/>
    </mc:Choice>
    <mc:Fallback xmlns="">
      <p:transition spd="slow" advTm="11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BFECDF-80E8-3363-EE64-1E01C42BF91A}"/>
              </a:ext>
            </a:extLst>
          </p:cNvPr>
          <p:cNvPicPr>
            <a:picLocks noChangeAspect="1"/>
          </p:cNvPicPr>
          <p:nvPr/>
        </p:nvPicPr>
        <p:blipFill>
          <a:blip r:embed="rId2"/>
          <a:stretch>
            <a:fillRect/>
          </a:stretch>
        </p:blipFill>
        <p:spPr>
          <a:xfrm>
            <a:off x="1" y="-211470"/>
            <a:ext cx="12192000" cy="7069470"/>
          </a:xfrm>
          <a:prstGeom prst="rect">
            <a:avLst/>
          </a:prstGeom>
        </p:spPr>
      </p:pic>
      <p:sp>
        <p:nvSpPr>
          <p:cNvPr id="2" name="TextBox 1">
            <a:extLst>
              <a:ext uri="{FF2B5EF4-FFF2-40B4-BE49-F238E27FC236}">
                <a16:creationId xmlns:a16="http://schemas.microsoft.com/office/drawing/2014/main" id="{309F5051-B908-AC48-70EC-08BC307ED816}"/>
              </a:ext>
            </a:extLst>
          </p:cNvPr>
          <p:cNvSpPr txBox="1"/>
          <p:nvPr/>
        </p:nvSpPr>
        <p:spPr>
          <a:xfrm>
            <a:off x="346774" y="3486539"/>
            <a:ext cx="5749226" cy="2523563"/>
          </a:xfrm>
          <a:prstGeom prst="rect">
            <a:avLst/>
          </a:prstGeom>
          <a:noFill/>
        </p:spPr>
        <p:txBody>
          <a:bodyPr wrap="square" rtlCol="0">
            <a:noAutofit/>
          </a:bodyPr>
          <a:lstStyle/>
          <a:p>
            <a:r>
              <a:rPr lang="hi-IN" sz="4400" i="0" u="none" strike="noStrike" baseline="0" dirty="0">
                <a:solidFill>
                  <a:schemeClr val="bg1"/>
                </a:solidFill>
                <a:latin typeface="TimesNewRomanPSMT"/>
                <a:cs typeface="+mj-cs"/>
              </a:rPr>
              <a:t>पवित्र आत्मा प्राप्त करना - प्रेरितों के काम 1:12-14, 2:1-21</a:t>
            </a:r>
            <a:endParaRPr lang="en-IN" sz="4400" dirty="0">
              <a:solidFill>
                <a:schemeClr val="bg1"/>
              </a:solidFill>
              <a:cs typeface="+mj-cs"/>
            </a:endParaRPr>
          </a:p>
        </p:txBody>
      </p:sp>
      <p:sp>
        <p:nvSpPr>
          <p:cNvPr id="4" name="TextBox 3">
            <a:extLst>
              <a:ext uri="{FF2B5EF4-FFF2-40B4-BE49-F238E27FC236}">
                <a16:creationId xmlns:a16="http://schemas.microsoft.com/office/drawing/2014/main" id="{A944FA5A-5F19-38BE-76CC-62FA72AD1AD3}"/>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DA2C0FB-D891-C744-7D0A-05EAD735B18A}"/>
              </a:ext>
            </a:extLst>
          </p:cNvPr>
          <p:cNvPicPr>
            <a:picLocks noChangeAspect="1"/>
          </p:cNvPicPr>
          <p:nvPr/>
        </p:nvPicPr>
        <p:blipFill rotWithShape="1">
          <a:blip r:embed="rId2"/>
          <a:srcRect l="1500" r="24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8774769-0D26-9DE7-053B-E28809709922}"/>
              </a:ext>
            </a:extLst>
          </p:cNvPr>
          <p:cNvSpPr txBox="1"/>
          <p:nvPr/>
        </p:nvSpPr>
        <p:spPr>
          <a:xfrm>
            <a:off x="229954" y="242953"/>
            <a:ext cx="43950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US" sz="2800" b="1" i="0" u="none" strike="noStrike" baseline="0" dirty="0">
                <a:solidFill>
                  <a:schemeClr val="bg1"/>
                </a:solidFill>
                <a:latin typeface="Mangal" panose="02040503050203030202" pitchFamily="18" charset="0"/>
                <a:cs typeface="Mangal" panose="02040503050203030202" pitchFamily="18" charset="0"/>
              </a:rPr>
              <a:t>2</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Astounded and amazed, they asked, “Are not all these men who are speaking Galileans? </a:t>
            </a:r>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How is it then that each of us hears them in his own native language?</a:t>
            </a:r>
            <a:endParaRPr lang="en-IN" sz="4000" dirty="0"/>
          </a:p>
        </p:txBody>
      </p:sp>
      <p:sp>
        <p:nvSpPr>
          <p:cNvPr id="3" name="TextBox 2">
            <a:extLst>
              <a:ext uri="{FF2B5EF4-FFF2-40B4-BE49-F238E27FC236}">
                <a16:creationId xmlns:a16="http://schemas.microsoft.com/office/drawing/2014/main" id="{AD0E4AB7-9851-F4A4-772B-2C70B1230173}"/>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7</a:t>
            </a:r>
            <a:r>
              <a:rPr lang="en-US" sz="3600" b="0" i="0" dirty="0">
                <a:solidFill>
                  <a:srgbClr val="777A7B"/>
                </a:solidFill>
                <a:effectLst/>
                <a:latin typeface="Inter" panose="020B0502030000000004" pitchFamily="34" charset="0"/>
              </a:rPr>
              <a:t> </a:t>
            </a:r>
            <a:r>
              <a:rPr lang="hi-IN" sz="3600" b="0" i="0" dirty="0">
                <a:solidFill>
                  <a:srgbClr val="121212"/>
                </a:solidFill>
                <a:effectLst/>
                <a:latin typeface="Inter" panose="020B0502030000000004" pitchFamily="34" charset="0"/>
              </a:rPr>
              <a:t>और वे सब चकित और अचम्भित होकर कहने लगे, “देखो, ये जो बोल रहे हैं क्या सब गलीली नहीं? </a:t>
            </a:r>
            <a:r>
              <a:rPr lang="hi-IN" sz="3600" b="0" i="0" dirty="0">
                <a:solidFill>
                  <a:schemeClr val="bg1">
                    <a:lumMod val="50000"/>
                  </a:schemeClr>
                </a:solidFill>
                <a:effectLst/>
                <a:latin typeface="Inter" panose="020B0502030000000004" pitchFamily="34" charset="0"/>
              </a:rPr>
              <a:t>8</a:t>
            </a:r>
            <a:r>
              <a:rPr lang="hi-IN" sz="3600" b="0" i="0" dirty="0">
                <a:solidFill>
                  <a:srgbClr val="121212"/>
                </a:solidFill>
                <a:effectLst/>
                <a:latin typeface="Inter" panose="020B0502030000000004" pitchFamily="34" charset="0"/>
              </a:rPr>
              <a:t> तो फिर क्यों हम में से; हर एक अपनी-अपनी जन्म-भूमि की भाषा सुनता है?</a:t>
            </a:r>
            <a:endParaRPr lang="en-IN" sz="3600" dirty="0"/>
          </a:p>
        </p:txBody>
      </p:sp>
      <p:pic>
        <p:nvPicPr>
          <p:cNvPr id="97" name="Audio 96">
            <a:hlinkClick r:id="" action="ppaction://media"/>
            <a:extLst>
              <a:ext uri="{FF2B5EF4-FFF2-40B4-BE49-F238E27FC236}">
                <a16:creationId xmlns:a16="http://schemas.microsoft.com/office/drawing/2014/main" id="{705D3529-F889-14E0-B95E-05A9B5D638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172"/>
    </mc:Choice>
    <mc:Fallback xmlns="">
      <p:transition spd="slow" advTm="1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6E4054-886A-9BEA-5E03-BE3DEB35517F}"/>
              </a:ext>
            </a:extLst>
          </p:cNvPr>
          <p:cNvPicPr>
            <a:picLocks noChangeAspect="1"/>
          </p:cNvPicPr>
          <p:nvPr/>
        </p:nvPicPr>
        <p:blipFill>
          <a:blip r:embed="rId2"/>
          <a:stretch>
            <a:fillRect/>
          </a:stretch>
        </p:blipFill>
        <p:spPr>
          <a:xfrm>
            <a:off x="0" y="-189067"/>
            <a:ext cx="12192000" cy="7047068"/>
          </a:xfrm>
          <a:prstGeom prst="rect">
            <a:avLst/>
          </a:prstGeom>
        </p:spPr>
      </p:pic>
      <p:sp>
        <p:nvSpPr>
          <p:cNvPr id="4" name="TextBox 3">
            <a:extLst>
              <a:ext uri="{FF2B5EF4-FFF2-40B4-BE49-F238E27FC236}">
                <a16:creationId xmlns:a16="http://schemas.microsoft.com/office/drawing/2014/main" id="{80C80CB1-D27E-75F4-7287-42FD70B3C2F7}"/>
              </a:ext>
            </a:extLst>
          </p:cNvPr>
          <p:cNvSpPr txBox="1"/>
          <p:nvPr/>
        </p:nvSpPr>
        <p:spPr>
          <a:xfrm>
            <a:off x="229954" y="242953"/>
            <a:ext cx="43950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US" sz="2800" b="1" i="0" u="none" strike="noStrike" baseline="0" dirty="0">
                <a:solidFill>
                  <a:schemeClr val="bg1"/>
                </a:solidFill>
                <a:latin typeface="Mangal" panose="02040503050203030202" pitchFamily="18" charset="0"/>
                <a:cs typeface="Mangal" panose="02040503050203030202" pitchFamily="18" charset="0"/>
              </a:rPr>
              <a:t>2</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:7,8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t>(We all come from many different countries, and speak many different languages)11… </a:t>
            </a:r>
            <a:r>
              <a:rPr lang="en-US" sz="4400" b="0" i="0" dirty="0">
                <a:solidFill>
                  <a:srgbClr val="121212"/>
                </a:solidFill>
                <a:effectLst/>
                <a:latin typeface="Arial" panose="020B0604020202020204" pitchFamily="34" charset="0"/>
              </a:rPr>
              <a:t>—we hear them speaking in our languages the mighty works of God!” </a:t>
            </a:r>
            <a:endParaRPr lang="en-IN" sz="4400" dirty="0"/>
          </a:p>
        </p:txBody>
      </p:sp>
      <p:sp>
        <p:nvSpPr>
          <p:cNvPr id="3" name="TextBox 2">
            <a:extLst>
              <a:ext uri="{FF2B5EF4-FFF2-40B4-BE49-F238E27FC236}">
                <a16:creationId xmlns:a16="http://schemas.microsoft.com/office/drawing/2014/main" id="{E6B7C60A-E905-6C64-6C34-39428813E483}"/>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(हम सभी कई अलग-अलग देशों से आते हैं, और कई अलग-अलग भाषाएँ बोलते हैं) 11</a:t>
            </a:r>
            <a:r>
              <a:rPr lang="hi-IN" sz="3600" b="0" i="0" dirty="0">
                <a:solidFill>
                  <a:srgbClr val="121212"/>
                </a:solidFill>
                <a:effectLst/>
                <a:latin typeface="Inter" panose="020B0502030000000004" pitchFamily="34" charset="0"/>
              </a:rPr>
              <a:t>अर्थात् क्या यहूदी, और क्या यहूदी मत धारण करनेवाले, क्रेती और अरबी भी हैं, परन्तु अपनी-अपनी भाषा में उनसे परमेश्वर के बड़े-बड़े कामों की चर्चा सुनते हैं।”</a:t>
            </a:r>
            <a:endParaRPr lang="en-IN" sz="3600" dirty="0"/>
          </a:p>
        </p:txBody>
      </p:sp>
      <p:pic>
        <p:nvPicPr>
          <p:cNvPr id="22" name="Audio 21">
            <a:hlinkClick r:id="" action="ppaction://media"/>
            <a:extLst>
              <a:ext uri="{FF2B5EF4-FFF2-40B4-BE49-F238E27FC236}">
                <a16:creationId xmlns:a16="http://schemas.microsoft.com/office/drawing/2014/main" id="{74FC3628-8C2B-E926-DB37-30FEA2E0BB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383"/>
    </mc:Choice>
    <mc:Fallback xmlns="">
      <p:transition spd="slow" advTm="14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722C8D-6C95-802D-562C-38657BFE1B06}"/>
              </a:ext>
            </a:extLst>
          </p:cNvPr>
          <p:cNvPicPr>
            <a:picLocks noChangeAspect="1"/>
          </p:cNvPicPr>
          <p:nvPr/>
        </p:nvPicPr>
        <p:blipFill rotWithShape="1">
          <a:blip r:embed="rId2"/>
          <a:srcRect l="753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4A7DD4D-29CB-1213-5818-A522C0F48F3E}"/>
              </a:ext>
            </a:extLst>
          </p:cNvPr>
          <p:cNvSpPr txBox="1"/>
          <p:nvPr/>
        </p:nvSpPr>
        <p:spPr>
          <a:xfrm>
            <a:off x="229954" y="242953"/>
            <a:ext cx="43950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US" sz="2800" b="1" i="0" u="none" strike="noStrike" baseline="0" dirty="0">
                <a:solidFill>
                  <a:schemeClr val="bg1"/>
                </a:solidFill>
                <a:latin typeface="Mangal" panose="02040503050203030202" pitchFamily="18" charset="0"/>
                <a:cs typeface="Mangal" panose="02040503050203030202" pitchFamily="18" charset="0"/>
              </a:rPr>
              <a:t>2</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:10,11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Astounded and perplexed, they asked one another, “What does this mean?”</a:t>
            </a:r>
          </a:p>
          <a:p>
            <a:pPr algn="l"/>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But others mocked them and said, “They are drunk on new wine!”</a:t>
            </a:r>
          </a:p>
        </p:txBody>
      </p:sp>
      <p:sp>
        <p:nvSpPr>
          <p:cNvPr id="3" name="TextBox 2">
            <a:extLst>
              <a:ext uri="{FF2B5EF4-FFF2-40B4-BE49-F238E27FC236}">
                <a16:creationId xmlns:a16="http://schemas.microsoft.com/office/drawing/2014/main" id="{9D7B0933-E1CB-A935-9101-0D3CCA0EFC8F}"/>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12</a:t>
            </a:r>
            <a:r>
              <a:rPr lang="hi-IN" sz="3600" b="0" i="0" dirty="0">
                <a:solidFill>
                  <a:srgbClr val="121212"/>
                </a:solidFill>
                <a:effectLst/>
                <a:latin typeface="Inter" panose="020B0502030000000004" pitchFamily="34" charset="0"/>
              </a:rPr>
              <a:t> और वे सब चकित हुए, और घबराकर एक दूसरे से कहने लगे, “यह क्या हो रहा है?” </a:t>
            </a:r>
            <a:r>
              <a:rPr lang="hi-IN" sz="3600" b="0" i="0" dirty="0">
                <a:solidFill>
                  <a:schemeClr val="bg1">
                    <a:lumMod val="50000"/>
                  </a:schemeClr>
                </a:solidFill>
                <a:effectLst/>
                <a:latin typeface="Inter" panose="020B0502030000000004" pitchFamily="34" charset="0"/>
              </a:rPr>
              <a:t>13</a:t>
            </a:r>
            <a:r>
              <a:rPr lang="hi-IN" sz="3600" b="0" i="0" dirty="0">
                <a:solidFill>
                  <a:srgbClr val="121212"/>
                </a:solidFill>
                <a:effectLst/>
                <a:latin typeface="Inter" panose="020B0502030000000004" pitchFamily="34" charset="0"/>
              </a:rPr>
              <a:t> परन्तु दूसरों ने उपहास करके कहा, “वे तो नई मदिरा के नशे में हैं।”</a:t>
            </a:r>
          </a:p>
        </p:txBody>
      </p:sp>
      <p:pic>
        <p:nvPicPr>
          <p:cNvPr id="7" name="Audio 6">
            <a:hlinkClick r:id="" action="ppaction://media"/>
            <a:extLst>
              <a:ext uri="{FF2B5EF4-FFF2-40B4-BE49-F238E27FC236}">
                <a16:creationId xmlns:a16="http://schemas.microsoft.com/office/drawing/2014/main" id="{D49931F7-E150-8E19-6AA1-E81297006F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3532"/>
    </mc:Choice>
    <mc:Fallback xmlns="">
      <p:transition spd="slow" advTm="13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9BB38A6-C868-D10B-E2F2-01C31A7E319C}"/>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FD58CAA-981F-EF7D-2EEE-ACA15D0E816F}"/>
              </a:ext>
            </a:extLst>
          </p:cNvPr>
          <p:cNvSpPr txBox="1"/>
          <p:nvPr/>
        </p:nvSpPr>
        <p:spPr>
          <a:xfrm>
            <a:off x="229954" y="242953"/>
            <a:ext cx="43950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US" sz="2800" b="1" i="0" u="none" strike="noStrike" baseline="0" dirty="0">
                <a:solidFill>
                  <a:schemeClr val="bg1"/>
                </a:solidFill>
                <a:latin typeface="Mangal" panose="02040503050203030202" pitchFamily="18" charset="0"/>
                <a:cs typeface="Mangal" panose="02040503050203030202" pitchFamily="18" charset="0"/>
              </a:rPr>
              <a:t>2</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:12,13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Then Peter stood up with the Eleven, lifted up his voice, and addressed the crowd: “Men of Judea and all who dwell in Jerusalem, let this be known to you, and listen carefully to my words.</a:t>
            </a:r>
            <a:endParaRPr lang="en-IN" sz="1600" dirty="0"/>
          </a:p>
        </p:txBody>
      </p:sp>
      <p:sp>
        <p:nvSpPr>
          <p:cNvPr id="3" name="TextBox 2">
            <a:extLst>
              <a:ext uri="{FF2B5EF4-FFF2-40B4-BE49-F238E27FC236}">
                <a16:creationId xmlns:a16="http://schemas.microsoft.com/office/drawing/2014/main" id="{B84204DC-6AF6-0851-0D90-9C5F4FA5B3EA}"/>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14</a:t>
            </a:r>
            <a:r>
              <a:rPr lang="hi-IN" sz="3600" b="0" i="0" dirty="0">
                <a:solidFill>
                  <a:srgbClr val="121212"/>
                </a:solidFill>
                <a:effectLst/>
                <a:latin typeface="Inter" panose="020B0502030000000004" pitchFamily="34" charset="0"/>
              </a:rPr>
              <a:t>पतरस उन ग्यारह के साथ खड़ा हुआ और ऊँचे शब्द से कहने लगा, “हे यहूदियों, और हे यरूशलेम के सब रहनेवालों, यह जान लो और कान लगाकर मेरी बातें सुनो। </a:t>
            </a:r>
            <a:endParaRPr lang="en-IN" sz="3600" dirty="0"/>
          </a:p>
        </p:txBody>
      </p:sp>
      <p:pic>
        <p:nvPicPr>
          <p:cNvPr id="26" name="Audio 25">
            <a:hlinkClick r:id="" action="ppaction://media"/>
            <a:extLst>
              <a:ext uri="{FF2B5EF4-FFF2-40B4-BE49-F238E27FC236}">
                <a16:creationId xmlns:a16="http://schemas.microsoft.com/office/drawing/2014/main" id="{84906802-579B-9935-D37C-C923F7B811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5130"/>
    </mc:Choice>
    <mc:Fallback xmlns="">
      <p:transition spd="slow" advTm="15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75E87B4-DCEE-C60A-7D5D-5D5C95A9A4CC}"/>
              </a:ext>
            </a:extLst>
          </p:cNvPr>
          <p:cNvPicPr>
            <a:picLocks noChangeAspect="1"/>
          </p:cNvPicPr>
          <p:nvPr/>
        </p:nvPicPr>
        <p:blipFill rotWithShape="1">
          <a:blip r:embed="rId2"/>
          <a:srcRect t="163" b="61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E199AC4-685B-1D2E-721C-104BBE4F0CF5}"/>
              </a:ext>
            </a:extLst>
          </p:cNvPr>
          <p:cNvSpPr txBox="1"/>
          <p:nvPr/>
        </p:nvSpPr>
        <p:spPr>
          <a:xfrm>
            <a:off x="229954" y="242953"/>
            <a:ext cx="43950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US" sz="2800" b="1" i="0" u="none" strike="noStrike" baseline="0" dirty="0">
                <a:solidFill>
                  <a:schemeClr val="bg1"/>
                </a:solidFill>
                <a:latin typeface="Mangal" panose="02040503050203030202" pitchFamily="18" charset="0"/>
                <a:cs typeface="Mangal" panose="02040503050203030202" pitchFamily="18" charset="0"/>
              </a:rPr>
              <a:t>2</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15</a:t>
            </a:r>
            <a:r>
              <a:rPr lang="en-US" sz="4400" b="0" i="0">
                <a:solidFill>
                  <a:srgbClr val="121212"/>
                </a:solidFill>
                <a:effectLst/>
                <a:latin typeface="Inter" panose="020B0502030000000004" pitchFamily="34" charset="0"/>
              </a:rPr>
              <a:t>These men are not drunk, as you suppose. It is only the third hour of the day! </a:t>
            </a:r>
            <a:r>
              <a:rPr lang="en-US" sz="4400" b="0" i="0">
                <a:solidFill>
                  <a:srgbClr val="777A7B"/>
                </a:solidFill>
                <a:effectLst/>
                <a:latin typeface="Inter" panose="020B0502030000000004" pitchFamily="34" charset="0"/>
              </a:rPr>
              <a:t>16</a:t>
            </a:r>
            <a:r>
              <a:rPr lang="en-US" sz="4400" b="0" i="0">
                <a:solidFill>
                  <a:srgbClr val="121212"/>
                </a:solidFill>
                <a:effectLst/>
                <a:latin typeface="Inter" panose="020B0502030000000004" pitchFamily="34" charset="0"/>
              </a:rPr>
              <a:t>No, this is what was spoken by the prophet Joel:</a:t>
            </a:r>
            <a:endParaRPr lang="en-IN" sz="4400" dirty="0"/>
          </a:p>
        </p:txBody>
      </p:sp>
      <p:sp>
        <p:nvSpPr>
          <p:cNvPr id="3" name="TextBox 2">
            <a:extLst>
              <a:ext uri="{FF2B5EF4-FFF2-40B4-BE49-F238E27FC236}">
                <a16:creationId xmlns:a16="http://schemas.microsoft.com/office/drawing/2014/main" id="{3448F023-AF63-2242-E361-F5BA9F6D79F4}"/>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15</a:t>
            </a:r>
            <a:r>
              <a:rPr lang="hi-IN" sz="4000" b="0" i="0" dirty="0">
                <a:solidFill>
                  <a:srgbClr val="121212"/>
                </a:solidFill>
                <a:effectLst/>
                <a:latin typeface="Inter" panose="020B0502030000000004" pitchFamily="34" charset="0"/>
              </a:rPr>
              <a:t>जैसा तुम समझ रहे हो, ये नशे में नहीं हैं, क्योंकि अभी तो तीसरा पहर ही दिन चढ़ा है। </a:t>
            </a:r>
            <a:r>
              <a:rPr lang="hi-IN" sz="4000" b="0" i="0" dirty="0">
                <a:solidFill>
                  <a:schemeClr val="bg1">
                    <a:lumMod val="50000"/>
                  </a:schemeClr>
                </a:solidFill>
                <a:effectLst/>
                <a:latin typeface="Inter" panose="020B0502030000000004" pitchFamily="34" charset="0"/>
              </a:rPr>
              <a:t>16</a:t>
            </a:r>
            <a:r>
              <a:rPr lang="hi-IN" sz="4000" b="0" i="0" dirty="0">
                <a:solidFill>
                  <a:srgbClr val="121212"/>
                </a:solidFill>
                <a:effectLst/>
                <a:latin typeface="Inter" panose="020B0502030000000004" pitchFamily="34" charset="0"/>
              </a:rPr>
              <a:t> परन्तु यह वह बात है, जो योएल भविष्यद्वक्ता के द्वारा कही गई है:</a:t>
            </a:r>
            <a:endParaRPr lang="en-IN" sz="4000" dirty="0"/>
          </a:p>
        </p:txBody>
      </p:sp>
      <p:pic>
        <p:nvPicPr>
          <p:cNvPr id="36" name="Audio 35">
            <a:hlinkClick r:id="" action="ppaction://media"/>
            <a:extLst>
              <a:ext uri="{FF2B5EF4-FFF2-40B4-BE49-F238E27FC236}">
                <a16:creationId xmlns:a16="http://schemas.microsoft.com/office/drawing/2014/main" id="{CD81DC6B-ABD0-9CAC-E365-E391C109B6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5224"/>
    </mc:Choice>
    <mc:Fallback xmlns="">
      <p:transition spd="slow" advTm="15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Receiving the Holy Spirit - Acts 1:12-14, 2:1-21 </a:t>
            </a:r>
            <a:endParaRPr lang="en-IN" sz="4800" dirty="0"/>
          </a:p>
        </p:txBody>
      </p:sp>
      <p:sp>
        <p:nvSpPr>
          <p:cNvPr id="2" name="TextBox 1">
            <a:extLst>
              <a:ext uri="{FF2B5EF4-FFF2-40B4-BE49-F238E27FC236}">
                <a16:creationId xmlns:a16="http://schemas.microsoft.com/office/drawing/2014/main" id="{7F3A6C77-05E3-780B-CA79-BB025440E84C}"/>
              </a:ext>
            </a:extLst>
          </p:cNvPr>
          <p:cNvSpPr txBox="1"/>
          <p:nvPr/>
        </p:nvSpPr>
        <p:spPr>
          <a:xfrm>
            <a:off x="6096000" y="166254"/>
            <a:ext cx="6096000" cy="6558101"/>
          </a:xfrm>
          <a:prstGeom prst="rect">
            <a:avLst/>
          </a:prstGeom>
          <a:noFill/>
        </p:spPr>
        <p:txBody>
          <a:bodyPr wrap="square" rtlCol="0">
            <a:noAutofit/>
          </a:bodyPr>
          <a:lstStyle/>
          <a:p>
            <a:r>
              <a:rPr lang="hi-IN" sz="4000" dirty="0"/>
              <a:t>पवित्र आत्मा प्राप्त करना - प्रेरितों के काम 1:12-14, 2:1-21</a:t>
            </a:r>
            <a:endParaRPr lang="en-IN" sz="4000" dirty="0"/>
          </a:p>
        </p:txBody>
      </p:sp>
      <p:pic>
        <p:nvPicPr>
          <p:cNvPr id="12" name="Audio 11">
            <a:hlinkClick r:id="" action="ppaction://media"/>
            <a:extLst>
              <a:ext uri="{FF2B5EF4-FFF2-40B4-BE49-F238E27FC236}">
                <a16:creationId xmlns:a16="http://schemas.microsoft.com/office/drawing/2014/main" id="{CD06E35C-42A7-829E-B85C-7F73694AF9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577"/>
    </mc:Choice>
    <mc:Fallback xmlns="">
      <p:transition spd="slow" advTm="2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54168E-8D9E-759F-792F-284EB0F3026C}"/>
              </a:ext>
            </a:extLst>
          </p:cNvPr>
          <p:cNvPicPr>
            <a:picLocks noChangeAspect="1"/>
          </p:cNvPicPr>
          <p:nvPr/>
        </p:nvPicPr>
        <p:blipFill>
          <a:blip r:embed="rId2"/>
          <a:stretch>
            <a:fillRect/>
          </a:stretch>
        </p:blipFill>
        <p:spPr>
          <a:xfrm>
            <a:off x="0" y="1"/>
            <a:ext cx="13760056" cy="6858000"/>
          </a:xfrm>
          <a:prstGeom prst="rect">
            <a:avLst/>
          </a:prstGeom>
        </p:spPr>
      </p:pic>
      <p:sp>
        <p:nvSpPr>
          <p:cNvPr id="4" name="TextBox 3">
            <a:extLst>
              <a:ext uri="{FF2B5EF4-FFF2-40B4-BE49-F238E27FC236}">
                <a16:creationId xmlns:a16="http://schemas.microsoft.com/office/drawing/2014/main" id="{D5573100-9B70-2D26-D855-821EA1BDAA67}"/>
              </a:ext>
            </a:extLst>
          </p:cNvPr>
          <p:cNvSpPr txBox="1"/>
          <p:nvPr/>
        </p:nvSpPr>
        <p:spPr>
          <a:xfrm>
            <a:off x="229954" y="242953"/>
            <a:ext cx="43950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US" sz="2800" b="1" i="0" u="none" strike="noStrike" baseline="0" dirty="0">
                <a:solidFill>
                  <a:schemeClr val="bg1"/>
                </a:solidFill>
                <a:latin typeface="Mangal" panose="02040503050203030202" pitchFamily="18" charset="0"/>
                <a:cs typeface="Mangal" panose="02040503050203030202" pitchFamily="18" charset="0"/>
              </a:rPr>
              <a:t>2</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:15,16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‘In the last days, God says,</a:t>
            </a:r>
          </a:p>
          <a:p>
            <a:pPr algn="l"/>
            <a:r>
              <a:rPr lang="en-US" sz="3600" b="0" i="0">
                <a:solidFill>
                  <a:srgbClr val="121212"/>
                </a:solidFill>
                <a:effectLst/>
                <a:latin typeface="Inter" panose="020B0502030000000004" pitchFamily="34" charset="0"/>
              </a:rPr>
              <a:t>I will pour out My Spirit on all people.</a:t>
            </a:r>
          </a:p>
          <a:p>
            <a:pPr algn="l"/>
            <a:r>
              <a:rPr lang="en-US" sz="3600" b="0" i="0">
                <a:solidFill>
                  <a:srgbClr val="121212"/>
                </a:solidFill>
                <a:effectLst/>
                <a:latin typeface="Inter" panose="020B0502030000000004" pitchFamily="34" charset="0"/>
              </a:rPr>
              <a:t>Your sons and daughters will prophesy,</a:t>
            </a:r>
          </a:p>
          <a:p>
            <a:pPr algn="l"/>
            <a:r>
              <a:rPr lang="en-US" sz="3600" b="0" i="0">
                <a:solidFill>
                  <a:srgbClr val="121212"/>
                </a:solidFill>
                <a:effectLst/>
                <a:latin typeface="Inter" panose="020B0502030000000004" pitchFamily="34" charset="0"/>
              </a:rPr>
              <a:t>your young men will see visions,</a:t>
            </a:r>
          </a:p>
          <a:p>
            <a:pPr algn="l"/>
            <a:r>
              <a:rPr lang="en-US" sz="3600" b="0" i="0">
                <a:solidFill>
                  <a:srgbClr val="121212"/>
                </a:solidFill>
                <a:effectLst/>
                <a:latin typeface="Inter" panose="020B0502030000000004" pitchFamily="34" charset="0"/>
              </a:rPr>
              <a:t>your old men will dream dreams.</a:t>
            </a:r>
          </a:p>
        </p:txBody>
      </p:sp>
      <p:sp>
        <p:nvSpPr>
          <p:cNvPr id="3" name="TextBox 2">
            <a:extLst>
              <a:ext uri="{FF2B5EF4-FFF2-40B4-BE49-F238E27FC236}">
                <a16:creationId xmlns:a16="http://schemas.microsoft.com/office/drawing/2014/main" id="{E51A676F-7931-BD01-F563-E9490553FE42}"/>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17</a:t>
            </a:r>
            <a:r>
              <a:rPr lang="hi-IN" sz="3600" b="0" i="0" dirty="0">
                <a:solidFill>
                  <a:srgbClr val="121212"/>
                </a:solidFill>
                <a:effectLst/>
                <a:latin typeface="Inter" panose="020B0502030000000004" pitchFamily="34" charset="0"/>
              </a:rPr>
              <a:t>‘परमेश्वर कहता है, कि अन्त के दिनों में ऐसा होगा, कि</a:t>
            </a:r>
          </a:p>
          <a:p>
            <a:pPr algn="l"/>
            <a:r>
              <a:rPr lang="hi-IN" sz="3600" b="0" i="0" dirty="0">
                <a:solidFill>
                  <a:srgbClr val="121212"/>
                </a:solidFill>
                <a:effectLst/>
                <a:latin typeface="Inter" panose="020B0502030000000004" pitchFamily="34" charset="0"/>
              </a:rPr>
              <a:t>मैं अपना आत्मा सब मनुष्यों पर उण्डेलूँगा और</a:t>
            </a:r>
          </a:p>
          <a:p>
            <a:pPr algn="l"/>
            <a:r>
              <a:rPr lang="hi-IN" sz="3600" b="0" i="0" dirty="0">
                <a:solidFill>
                  <a:srgbClr val="121212"/>
                </a:solidFill>
                <a:effectLst/>
                <a:latin typeface="Inter" panose="020B0502030000000004" pitchFamily="34" charset="0"/>
              </a:rPr>
              <a:t>तुम्हारे बेटे और तुम्हारी बेटियाँ भविष्यद्वाणी करेंगी,</a:t>
            </a:r>
          </a:p>
          <a:p>
            <a:pPr algn="l"/>
            <a:r>
              <a:rPr lang="hi-IN" sz="3600" b="0" i="0" dirty="0">
                <a:solidFill>
                  <a:srgbClr val="121212"/>
                </a:solidFill>
                <a:effectLst/>
                <a:latin typeface="Inter" panose="020B0502030000000004" pitchFamily="34" charset="0"/>
              </a:rPr>
              <a:t>और तुम्हारे जवान दर्शन देखेंगे,</a:t>
            </a:r>
          </a:p>
          <a:p>
            <a:pPr algn="l"/>
            <a:r>
              <a:rPr lang="hi-IN" sz="3600" b="0" i="0" dirty="0">
                <a:solidFill>
                  <a:srgbClr val="121212"/>
                </a:solidFill>
                <a:effectLst/>
                <a:latin typeface="Inter" panose="020B0502030000000004" pitchFamily="34" charset="0"/>
              </a:rPr>
              <a:t>और तुम्हारे वृद्ध पुरुष स्वप्न देखेंगे।</a:t>
            </a:r>
          </a:p>
        </p:txBody>
      </p:sp>
      <p:pic>
        <p:nvPicPr>
          <p:cNvPr id="6" name="Audio 5">
            <a:hlinkClick r:id="" action="ppaction://media"/>
            <a:extLst>
              <a:ext uri="{FF2B5EF4-FFF2-40B4-BE49-F238E27FC236}">
                <a16:creationId xmlns:a16="http://schemas.microsoft.com/office/drawing/2014/main" id="{559658A1-E729-8CD1-332F-6EBC65272B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4848"/>
    </mc:Choice>
    <mc:Fallback xmlns="">
      <p:transition spd="slow" advTm="14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2230FD0-6195-A267-9A12-B433EFF219EA}"/>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048BB79-9794-84C4-3902-CA2BB6761347}"/>
              </a:ext>
            </a:extLst>
          </p:cNvPr>
          <p:cNvSpPr txBox="1"/>
          <p:nvPr/>
        </p:nvSpPr>
        <p:spPr>
          <a:xfrm>
            <a:off x="229954" y="242953"/>
            <a:ext cx="43950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US" sz="2800" b="1" i="0" u="none" strike="noStrike" baseline="0" dirty="0">
                <a:solidFill>
                  <a:schemeClr val="bg1"/>
                </a:solidFill>
                <a:latin typeface="Mangal" panose="02040503050203030202" pitchFamily="18" charset="0"/>
                <a:cs typeface="Mangal" panose="02040503050203030202" pitchFamily="18" charset="0"/>
              </a:rPr>
              <a:t>2</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18</a:t>
            </a:r>
            <a:r>
              <a:rPr lang="en-US" sz="4000" b="0" i="0">
                <a:solidFill>
                  <a:srgbClr val="121212"/>
                </a:solidFill>
                <a:effectLst/>
                <a:latin typeface="Inter" panose="020B0502030000000004" pitchFamily="34" charset="0"/>
              </a:rPr>
              <a:t>Even on My menservants and maidservants</a:t>
            </a:r>
          </a:p>
          <a:p>
            <a:pPr algn="l"/>
            <a:r>
              <a:rPr lang="en-US" sz="4000" b="0" i="0">
                <a:solidFill>
                  <a:srgbClr val="121212"/>
                </a:solidFill>
                <a:effectLst/>
                <a:latin typeface="Inter" panose="020B0502030000000004" pitchFamily="34" charset="0"/>
              </a:rPr>
              <a:t>I will pour out My Spirit in those days,</a:t>
            </a:r>
          </a:p>
          <a:p>
            <a:pPr algn="l"/>
            <a:r>
              <a:rPr lang="en-US" sz="4000" b="0" i="0">
                <a:solidFill>
                  <a:srgbClr val="121212"/>
                </a:solidFill>
                <a:effectLst/>
                <a:latin typeface="Inter" panose="020B0502030000000004" pitchFamily="34" charset="0"/>
              </a:rPr>
              <a:t>and they will prophesy.</a:t>
            </a:r>
          </a:p>
        </p:txBody>
      </p:sp>
      <p:sp>
        <p:nvSpPr>
          <p:cNvPr id="3" name="TextBox 2">
            <a:extLst>
              <a:ext uri="{FF2B5EF4-FFF2-40B4-BE49-F238E27FC236}">
                <a16:creationId xmlns:a16="http://schemas.microsoft.com/office/drawing/2014/main" id="{5F51BEE0-8710-C2CE-2277-DCA0AB3F1FAB}"/>
              </a:ext>
            </a:extLst>
          </p:cNvPr>
          <p:cNvSpPr txBox="1"/>
          <p:nvPr/>
        </p:nvSpPr>
        <p:spPr>
          <a:xfrm>
            <a:off x="6096000" y="166254"/>
            <a:ext cx="6096000" cy="6558101"/>
          </a:xfrm>
          <a:prstGeom prst="rect">
            <a:avLst/>
          </a:prstGeom>
          <a:noFill/>
        </p:spPr>
        <p:txBody>
          <a:bodyPr wrap="square" rtlCol="0">
            <a:noAutofit/>
          </a:bodyPr>
          <a:lstStyle/>
          <a:p>
            <a:pPr algn="l"/>
            <a:r>
              <a:rPr lang="hi-IN" sz="3800" b="0" i="0" dirty="0">
                <a:solidFill>
                  <a:srgbClr val="777A7B"/>
                </a:solidFill>
                <a:effectLst/>
                <a:latin typeface="Inter" panose="020B0502030000000004" pitchFamily="34" charset="0"/>
              </a:rPr>
              <a:t>18</a:t>
            </a:r>
            <a:r>
              <a:rPr lang="hi-IN" sz="3800" b="0" i="0" dirty="0">
                <a:solidFill>
                  <a:srgbClr val="121212"/>
                </a:solidFill>
                <a:effectLst/>
                <a:latin typeface="Inter" panose="020B0502030000000004" pitchFamily="34" charset="0"/>
              </a:rPr>
              <a:t>वरन् मैं अपने दासों और अपनी दासियों पर भी उन दिनों</a:t>
            </a:r>
            <a:r>
              <a:rPr lang="en-US" sz="3800" b="0" i="0" dirty="0">
                <a:solidFill>
                  <a:srgbClr val="121212"/>
                </a:solidFill>
                <a:effectLst/>
                <a:latin typeface="Inter" panose="020B0502030000000004" pitchFamily="34" charset="0"/>
              </a:rPr>
              <a:t> </a:t>
            </a:r>
            <a:r>
              <a:rPr lang="hi-IN" sz="3800" b="0" i="0" dirty="0">
                <a:solidFill>
                  <a:srgbClr val="121212"/>
                </a:solidFill>
                <a:effectLst/>
                <a:latin typeface="Inter" panose="020B0502030000000004" pitchFamily="34" charset="0"/>
              </a:rPr>
              <a:t>में अपनी आत्मा उण्डेलूँगा, और वे भविष्यद्वाणी करेंगे।</a:t>
            </a:r>
          </a:p>
        </p:txBody>
      </p:sp>
      <p:pic>
        <p:nvPicPr>
          <p:cNvPr id="16" name="Audio 15">
            <a:hlinkClick r:id="" action="ppaction://media"/>
            <a:extLst>
              <a:ext uri="{FF2B5EF4-FFF2-40B4-BE49-F238E27FC236}">
                <a16:creationId xmlns:a16="http://schemas.microsoft.com/office/drawing/2014/main" id="{6C4A5AC1-C977-AC7F-7670-25C8481825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6639"/>
    </mc:Choice>
    <mc:Fallback xmlns="">
      <p:transition spd="slow" advTm="6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C7ADE5D-1B75-ABB2-67D0-1C2197732A92}"/>
              </a:ext>
            </a:extLst>
          </p:cNvPr>
          <p:cNvPicPr>
            <a:picLocks noChangeAspect="1"/>
          </p:cNvPicPr>
          <p:nvPr/>
        </p:nvPicPr>
        <p:blipFill rotWithShape="1">
          <a:blip r:embed="rId2"/>
          <a:srcRect l="1680" r="230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E8E3386-2ECD-6D5F-0428-236D47B5E3FB}"/>
              </a:ext>
            </a:extLst>
          </p:cNvPr>
          <p:cNvSpPr txBox="1"/>
          <p:nvPr/>
        </p:nvSpPr>
        <p:spPr>
          <a:xfrm>
            <a:off x="229954" y="242953"/>
            <a:ext cx="43950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US" sz="2800" b="1" i="0" u="none" strike="noStrike" baseline="0" dirty="0">
                <a:solidFill>
                  <a:schemeClr val="bg1"/>
                </a:solidFill>
                <a:latin typeface="Mangal" panose="02040503050203030202" pitchFamily="18" charset="0"/>
                <a:cs typeface="Mangal" panose="02040503050203030202" pitchFamily="18" charset="0"/>
              </a:rPr>
              <a:t>2</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19</a:t>
            </a:r>
            <a:r>
              <a:rPr lang="en-US" sz="4400" b="0" i="0">
                <a:solidFill>
                  <a:srgbClr val="121212"/>
                </a:solidFill>
                <a:effectLst/>
                <a:latin typeface="Inter" panose="020B0502030000000004" pitchFamily="34" charset="0"/>
              </a:rPr>
              <a:t>I will show wonders in the heavens above</a:t>
            </a:r>
          </a:p>
          <a:p>
            <a:pPr algn="l"/>
            <a:r>
              <a:rPr lang="en-US" sz="4400" b="0" i="0">
                <a:solidFill>
                  <a:srgbClr val="121212"/>
                </a:solidFill>
                <a:effectLst/>
                <a:latin typeface="Inter" panose="020B0502030000000004" pitchFamily="34" charset="0"/>
              </a:rPr>
              <a:t>and signs on the earth below,</a:t>
            </a:r>
          </a:p>
          <a:p>
            <a:pPr algn="l"/>
            <a:r>
              <a:rPr lang="en-US" sz="4400" b="0" i="0">
                <a:solidFill>
                  <a:srgbClr val="121212"/>
                </a:solidFill>
                <a:effectLst/>
                <a:latin typeface="Inter" panose="020B0502030000000004" pitchFamily="34" charset="0"/>
              </a:rPr>
              <a:t>blood and fire and billows of smoke.</a:t>
            </a:r>
          </a:p>
        </p:txBody>
      </p:sp>
      <p:sp>
        <p:nvSpPr>
          <p:cNvPr id="3" name="TextBox 2">
            <a:extLst>
              <a:ext uri="{FF2B5EF4-FFF2-40B4-BE49-F238E27FC236}">
                <a16:creationId xmlns:a16="http://schemas.microsoft.com/office/drawing/2014/main" id="{23274150-9D18-15B3-3F92-075E2E0E8450}"/>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777A7B"/>
                </a:solidFill>
                <a:effectLst/>
                <a:latin typeface="Inter" panose="020B0502030000000004" pitchFamily="34" charset="0"/>
              </a:rPr>
              <a:t>19</a:t>
            </a:r>
            <a:r>
              <a:rPr lang="hi-IN" sz="4000" b="0" i="0" dirty="0">
                <a:solidFill>
                  <a:srgbClr val="121212"/>
                </a:solidFill>
                <a:effectLst/>
                <a:latin typeface="Inter" panose="020B0502030000000004" pitchFamily="34" charset="0"/>
              </a:rPr>
              <a:t>और मैं ऊपर आकाश में अद्भुत काम</a:t>
            </a:r>
            <a:r>
              <a:rPr lang="en-US" sz="4000" b="0" i="0" dirty="0">
                <a:solidFill>
                  <a:srgbClr val="121212"/>
                </a:solidFill>
                <a:effectLst/>
                <a:latin typeface="Inter" panose="020B0502030000000004" pitchFamily="34" charset="0"/>
              </a:rPr>
              <a:t>c,</a:t>
            </a:r>
          </a:p>
          <a:p>
            <a:pPr algn="l"/>
            <a:r>
              <a:rPr lang="hi-IN" sz="4000" b="0" i="0" dirty="0">
                <a:solidFill>
                  <a:srgbClr val="121212"/>
                </a:solidFill>
                <a:effectLst/>
                <a:latin typeface="Inter" panose="020B0502030000000004" pitchFamily="34" charset="0"/>
              </a:rPr>
              <a:t>और नीचे धरती पर चिन्ह, अर्थात्</a:t>
            </a:r>
          </a:p>
          <a:p>
            <a:pPr algn="l"/>
            <a:r>
              <a:rPr lang="hi-IN" sz="4000" b="0" i="0" dirty="0">
                <a:solidFill>
                  <a:srgbClr val="121212"/>
                </a:solidFill>
                <a:effectLst/>
                <a:latin typeface="Inter" panose="020B0502030000000004" pitchFamily="34" charset="0"/>
              </a:rPr>
              <a:t>लहू, और आग और धुएँ का बादल दिखाऊँगा।</a:t>
            </a:r>
          </a:p>
        </p:txBody>
      </p:sp>
      <p:pic>
        <p:nvPicPr>
          <p:cNvPr id="21" name="Audio 20">
            <a:hlinkClick r:id="" action="ppaction://media"/>
            <a:extLst>
              <a:ext uri="{FF2B5EF4-FFF2-40B4-BE49-F238E27FC236}">
                <a16:creationId xmlns:a16="http://schemas.microsoft.com/office/drawing/2014/main" id="{41196D0A-2B19-1E1F-DB8A-900169E8AF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8470"/>
    </mc:Choice>
    <mc:Fallback xmlns="">
      <p:transition spd="slow" advTm="8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D99F99-D427-6B68-64EA-68AB96F65204}"/>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55A85C2-741B-0E54-E068-A0B100B2D651}"/>
              </a:ext>
            </a:extLst>
          </p:cNvPr>
          <p:cNvSpPr txBox="1"/>
          <p:nvPr/>
        </p:nvSpPr>
        <p:spPr>
          <a:xfrm>
            <a:off x="229954" y="242953"/>
            <a:ext cx="43950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US" sz="2800" b="1" i="0" u="none" strike="noStrike" baseline="0" dirty="0">
                <a:solidFill>
                  <a:schemeClr val="bg1"/>
                </a:solidFill>
                <a:latin typeface="Mangal" panose="02040503050203030202" pitchFamily="18" charset="0"/>
                <a:cs typeface="Mangal" panose="02040503050203030202" pitchFamily="18" charset="0"/>
              </a:rPr>
              <a:t>2</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90826" y="166253"/>
            <a:ext cx="5818909" cy="6558102"/>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20</a:t>
            </a:r>
            <a:r>
              <a:rPr lang="en-US" sz="4000" b="0" i="0">
                <a:solidFill>
                  <a:srgbClr val="121212"/>
                </a:solidFill>
                <a:effectLst/>
                <a:latin typeface="Inter" panose="020B0502030000000004" pitchFamily="34" charset="0"/>
              </a:rPr>
              <a:t>The sun will be turned to darkness,</a:t>
            </a:r>
          </a:p>
          <a:p>
            <a:pPr algn="l"/>
            <a:r>
              <a:rPr lang="en-US" sz="4000" b="0" i="0">
                <a:solidFill>
                  <a:srgbClr val="121212"/>
                </a:solidFill>
                <a:effectLst/>
                <a:latin typeface="Inter" panose="020B0502030000000004" pitchFamily="34" charset="0"/>
              </a:rPr>
              <a:t>and the moon to blood,</a:t>
            </a:r>
          </a:p>
          <a:p>
            <a:pPr algn="l"/>
            <a:r>
              <a:rPr lang="en-US" sz="4000" b="0" i="0">
                <a:solidFill>
                  <a:srgbClr val="121212"/>
                </a:solidFill>
                <a:effectLst/>
                <a:latin typeface="Inter" panose="020B0502030000000004" pitchFamily="34" charset="0"/>
              </a:rPr>
              <a:t>before the coming of the great and glorious Day of the Lord.</a:t>
            </a:r>
          </a:p>
        </p:txBody>
      </p:sp>
      <p:sp>
        <p:nvSpPr>
          <p:cNvPr id="3" name="TextBox 2">
            <a:extLst>
              <a:ext uri="{FF2B5EF4-FFF2-40B4-BE49-F238E27FC236}">
                <a16:creationId xmlns:a16="http://schemas.microsoft.com/office/drawing/2014/main" id="{339E51E1-7A86-2C94-80C9-7DC4902329A2}"/>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777A7B"/>
                </a:solidFill>
                <a:effectLst/>
                <a:latin typeface="Inter" panose="020B0502030000000004" pitchFamily="34" charset="0"/>
              </a:rPr>
              <a:t>20</a:t>
            </a:r>
            <a:r>
              <a:rPr lang="hi-IN" sz="4000" b="0" i="0" dirty="0">
                <a:solidFill>
                  <a:srgbClr val="121212"/>
                </a:solidFill>
                <a:effectLst/>
                <a:latin typeface="Inter" panose="020B0502030000000004" pitchFamily="34" charset="0"/>
              </a:rPr>
              <a:t>प्रभु के महान और तेजस्वी दिन</a:t>
            </a:r>
            <a:r>
              <a:rPr lang="en-US" sz="4000" b="0" i="0" dirty="0">
                <a:solidFill>
                  <a:srgbClr val="121212"/>
                </a:solidFill>
                <a:effectLst/>
                <a:latin typeface="Inter" panose="020B0502030000000004" pitchFamily="34" charset="0"/>
              </a:rPr>
              <a:t>d </a:t>
            </a:r>
            <a:r>
              <a:rPr lang="hi-IN" sz="4000" b="0" i="0" dirty="0">
                <a:solidFill>
                  <a:srgbClr val="121212"/>
                </a:solidFill>
                <a:effectLst/>
                <a:latin typeface="Inter" panose="020B0502030000000004" pitchFamily="34" charset="0"/>
              </a:rPr>
              <a:t>के आने से पहले</a:t>
            </a:r>
          </a:p>
          <a:p>
            <a:pPr algn="l"/>
            <a:r>
              <a:rPr lang="hi-IN" sz="4000" b="0" i="0" dirty="0">
                <a:solidFill>
                  <a:srgbClr val="121212"/>
                </a:solidFill>
                <a:effectLst/>
                <a:latin typeface="Inter" panose="020B0502030000000004" pitchFamily="34" charset="0"/>
              </a:rPr>
              <a:t>सूर्य अंधेरा</a:t>
            </a:r>
          </a:p>
          <a:p>
            <a:pPr algn="l"/>
            <a:r>
              <a:rPr lang="hi-IN" sz="4000" b="0" i="0" dirty="0">
                <a:solidFill>
                  <a:srgbClr val="121212"/>
                </a:solidFill>
                <a:effectLst/>
                <a:latin typeface="Inter" panose="020B0502030000000004" pitchFamily="34" charset="0"/>
              </a:rPr>
              <a:t>और चाँद लहू सा हो जाएगा।</a:t>
            </a:r>
          </a:p>
        </p:txBody>
      </p:sp>
      <p:pic>
        <p:nvPicPr>
          <p:cNvPr id="6" name="Audio 5">
            <a:hlinkClick r:id="" action="ppaction://media"/>
            <a:extLst>
              <a:ext uri="{FF2B5EF4-FFF2-40B4-BE49-F238E27FC236}">
                <a16:creationId xmlns:a16="http://schemas.microsoft.com/office/drawing/2014/main" id="{9FD5380A-EC2A-D9E0-0A15-7F3D30FB0C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7244"/>
    </mc:Choice>
    <mc:Fallback xmlns="">
      <p:transition spd="slow" advTm="7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0CEF87B-8C57-FF0A-8CB3-760A6B5D68B9}"/>
              </a:ext>
            </a:extLst>
          </p:cNvPr>
          <p:cNvPicPr>
            <a:picLocks noChangeAspect="1"/>
          </p:cNvPicPr>
          <p:nvPr/>
        </p:nvPicPr>
        <p:blipFill rotWithShape="1">
          <a:blip r:embed="rId2"/>
          <a:srcRect l="2833" r="870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743BCB1-DA84-F023-A51D-D94EC6D73A02}"/>
              </a:ext>
            </a:extLst>
          </p:cNvPr>
          <p:cNvSpPr txBox="1"/>
          <p:nvPr/>
        </p:nvSpPr>
        <p:spPr>
          <a:xfrm>
            <a:off x="229954" y="242953"/>
            <a:ext cx="43950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US" sz="2800" b="1" i="0" u="none" strike="noStrike" baseline="0" dirty="0">
                <a:solidFill>
                  <a:schemeClr val="bg1"/>
                </a:solidFill>
                <a:latin typeface="Mangal" panose="02040503050203030202" pitchFamily="18" charset="0"/>
                <a:cs typeface="Mangal" panose="02040503050203030202" pitchFamily="18" charset="0"/>
              </a:rPr>
              <a:t>2</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21</a:t>
            </a:r>
            <a:r>
              <a:rPr lang="en-US" sz="4400" b="0" i="0">
                <a:solidFill>
                  <a:srgbClr val="121212"/>
                </a:solidFill>
                <a:effectLst/>
                <a:latin typeface="Inter" panose="020B0502030000000004" pitchFamily="34" charset="0"/>
              </a:rPr>
              <a:t>And everyone who calls on the name of the Lord</a:t>
            </a:r>
          </a:p>
          <a:p>
            <a:pPr algn="l"/>
            <a:r>
              <a:rPr lang="en-US" sz="4400" b="0" i="0">
                <a:solidFill>
                  <a:srgbClr val="121212"/>
                </a:solidFill>
                <a:effectLst/>
                <a:latin typeface="Inter" panose="020B0502030000000004" pitchFamily="34" charset="0"/>
              </a:rPr>
              <a:t>will be saved.’</a:t>
            </a:r>
          </a:p>
        </p:txBody>
      </p:sp>
      <p:sp>
        <p:nvSpPr>
          <p:cNvPr id="3" name="TextBox 2">
            <a:extLst>
              <a:ext uri="{FF2B5EF4-FFF2-40B4-BE49-F238E27FC236}">
                <a16:creationId xmlns:a16="http://schemas.microsoft.com/office/drawing/2014/main" id="{85A3F336-8EFF-FA73-52C5-42A783AF5789}"/>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21</a:t>
            </a:r>
            <a:r>
              <a:rPr lang="hi-IN" sz="4000" b="0" i="0" dirty="0">
                <a:solidFill>
                  <a:srgbClr val="121212"/>
                </a:solidFill>
                <a:effectLst/>
                <a:latin typeface="Inter" panose="020B0502030000000004" pitchFamily="34" charset="0"/>
              </a:rPr>
              <a:t>और जो कोई प्रभु का नाम लेगा, वही उद्धार पाएगा।’</a:t>
            </a:r>
            <a:endParaRPr lang="en-IN" sz="4000" dirty="0"/>
          </a:p>
        </p:txBody>
      </p:sp>
      <p:pic>
        <p:nvPicPr>
          <p:cNvPr id="18" name="Audio 17">
            <a:hlinkClick r:id="" action="ppaction://media"/>
            <a:extLst>
              <a:ext uri="{FF2B5EF4-FFF2-40B4-BE49-F238E27FC236}">
                <a16:creationId xmlns:a16="http://schemas.microsoft.com/office/drawing/2014/main" id="{841C3F23-86C8-86B0-61FA-8132BB27C4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4646"/>
    </mc:Choice>
    <mc:Fallback xmlns="">
      <p:transition spd="slow" advTm="4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210722-F136-650A-42E3-7ACBA9BC89CF}"/>
              </a:ext>
            </a:extLst>
          </p:cNvPr>
          <p:cNvPicPr>
            <a:picLocks noChangeAspect="1"/>
          </p:cNvPicPr>
          <p:nvPr/>
        </p:nvPicPr>
        <p:blipFill>
          <a:blip r:embed="rId2"/>
          <a:stretch>
            <a:fillRect/>
          </a:stretch>
        </p:blipFill>
        <p:spPr>
          <a:xfrm>
            <a:off x="1" y="-211470"/>
            <a:ext cx="12192000" cy="7069470"/>
          </a:xfrm>
          <a:prstGeom prst="rect">
            <a:avLst/>
          </a:prstGeom>
        </p:spPr>
      </p:pic>
      <p:sp>
        <p:nvSpPr>
          <p:cNvPr id="4" name="TextBox 3">
            <a:extLst>
              <a:ext uri="{FF2B5EF4-FFF2-40B4-BE49-F238E27FC236}">
                <a16:creationId xmlns:a16="http://schemas.microsoft.com/office/drawing/2014/main" id="{57DF3ECB-C270-B78F-6CE8-76EE7730B157}"/>
              </a:ext>
            </a:extLst>
          </p:cNvPr>
          <p:cNvSpPr txBox="1"/>
          <p:nvPr/>
        </p:nvSpPr>
        <p:spPr>
          <a:xfrm>
            <a:off x="346774" y="3486539"/>
            <a:ext cx="5749226" cy="2523563"/>
          </a:xfrm>
          <a:prstGeom prst="rect">
            <a:avLst/>
          </a:prstGeom>
          <a:noFill/>
        </p:spPr>
        <p:txBody>
          <a:bodyPr wrap="square" rtlCol="0">
            <a:noAutofit/>
          </a:bodyPr>
          <a:lstStyle/>
          <a:p>
            <a:r>
              <a:rPr lang="hi-IN" sz="4400" i="0" u="none" strike="noStrike" baseline="0" dirty="0">
                <a:solidFill>
                  <a:schemeClr val="bg1"/>
                </a:solidFill>
                <a:latin typeface="TimesNewRomanPSMT"/>
                <a:cs typeface="+mj-cs"/>
              </a:rPr>
              <a:t>पवित्र आत्मा प्राप्त करना - प्रेरितों के काम 1:12-14, 2:1-21</a:t>
            </a:r>
            <a:endParaRPr lang="en-IN" sz="4400" dirty="0">
              <a:solidFill>
                <a:schemeClr val="bg1"/>
              </a:solidFill>
              <a:cs typeface="+mj-cs"/>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6D14FE-EC79-46D1-2D4D-E970F824E2BE}"/>
              </a:ext>
            </a:extLst>
          </p:cNvPr>
          <p:cNvPicPr>
            <a:picLocks noChangeAspect="1"/>
          </p:cNvPicPr>
          <p:nvPr/>
        </p:nvPicPr>
        <p:blipFill>
          <a:blip r:embed="rId2"/>
          <a:stretch>
            <a:fillRect/>
          </a:stretch>
        </p:blipFill>
        <p:spPr>
          <a:xfrm>
            <a:off x="1" y="-211470"/>
            <a:ext cx="12192000" cy="7069470"/>
          </a:xfrm>
          <a:prstGeom prst="rect">
            <a:avLst/>
          </a:prstGeom>
        </p:spPr>
      </p:pic>
      <p:sp>
        <p:nvSpPr>
          <p:cNvPr id="4" name="TextBox 3">
            <a:extLst>
              <a:ext uri="{FF2B5EF4-FFF2-40B4-BE49-F238E27FC236}">
                <a16:creationId xmlns:a16="http://schemas.microsoft.com/office/drawing/2014/main" id="{504F5359-4F00-42EA-5738-339C6F6E7A3E}"/>
              </a:ext>
            </a:extLst>
          </p:cNvPr>
          <p:cNvSpPr txBox="1"/>
          <p:nvPr/>
        </p:nvSpPr>
        <p:spPr>
          <a:xfrm>
            <a:off x="229954" y="242953"/>
            <a:ext cx="43950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US" sz="2800" b="1" i="0" u="none" strike="noStrike" baseline="0" dirty="0">
                <a:solidFill>
                  <a:schemeClr val="bg1"/>
                </a:solidFill>
                <a:latin typeface="Mangal" panose="02040503050203030202" pitchFamily="18" charset="0"/>
                <a:cs typeface="Mangal" panose="02040503050203030202" pitchFamily="18" charset="0"/>
              </a:rPr>
              <a:t>2</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96491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Inter" panose="020B0502030000000004" pitchFamily="34" charset="0"/>
              </a:rPr>
              <a:t>12</a:t>
            </a:r>
            <a:r>
              <a:rPr lang="en-US" sz="4400" b="0" i="0" dirty="0">
                <a:solidFill>
                  <a:srgbClr val="121212"/>
                </a:solidFill>
                <a:effectLst/>
                <a:latin typeface="Inter" panose="020B0502030000000004" pitchFamily="34" charset="0"/>
              </a:rPr>
              <a:t>Then they returned to Jerusalem from the Mount of Olives, which is near the city, a Sabbath day’s journey away.</a:t>
            </a:r>
            <a:endParaRPr lang="en-IN" sz="4400" dirty="0"/>
          </a:p>
        </p:txBody>
      </p:sp>
      <p:sp>
        <p:nvSpPr>
          <p:cNvPr id="3" name="TextBox 2">
            <a:extLst>
              <a:ext uri="{FF2B5EF4-FFF2-40B4-BE49-F238E27FC236}">
                <a16:creationId xmlns:a16="http://schemas.microsoft.com/office/drawing/2014/main" id="{3E9B6840-CC0C-D536-AAC0-48E7626317F9}"/>
              </a:ext>
            </a:extLst>
          </p:cNvPr>
          <p:cNvSpPr txBox="1"/>
          <p:nvPr/>
        </p:nvSpPr>
        <p:spPr>
          <a:xfrm>
            <a:off x="6096000" y="166254"/>
            <a:ext cx="6096000" cy="6558101"/>
          </a:xfrm>
          <a:prstGeom prst="rect">
            <a:avLst/>
          </a:prstGeom>
          <a:noFill/>
        </p:spPr>
        <p:txBody>
          <a:bodyPr wrap="square" rtlCol="0">
            <a:noAutofit/>
          </a:bodyPr>
          <a:lstStyle/>
          <a:p>
            <a:r>
              <a:rPr lang="hi-IN" sz="4400" b="0" i="0" dirty="0">
                <a:solidFill>
                  <a:srgbClr val="121212"/>
                </a:solidFill>
                <a:effectLst/>
                <a:latin typeface="Inter" panose="020B0502030000000004" pitchFamily="34" charset="0"/>
              </a:rPr>
              <a:t>12 तब वे जैतून नामक पहाड़ से जो यरूशलेम के निकट एक सब्त के दिन की दूरी पर है, यरूशलेम को लौटे।</a:t>
            </a:r>
            <a:endParaRPr lang="en-IN" sz="4400" dirty="0"/>
          </a:p>
        </p:txBody>
      </p:sp>
      <p:pic>
        <p:nvPicPr>
          <p:cNvPr id="24" name="Audio 23">
            <a:hlinkClick r:id="" action="ppaction://media"/>
            <a:extLst>
              <a:ext uri="{FF2B5EF4-FFF2-40B4-BE49-F238E27FC236}">
                <a16:creationId xmlns:a16="http://schemas.microsoft.com/office/drawing/2014/main" id="{2E7BFF49-697C-7AC4-FCA2-ED0B007765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6081"/>
    </mc:Choice>
    <mc:Fallback xmlns="">
      <p:transition spd="slow" advTm="16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D77889E-210E-9E57-7115-CEB5784E8BED}"/>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152A227-C929-0613-3E84-DD676260C43C}"/>
              </a:ext>
            </a:extLst>
          </p:cNvPr>
          <p:cNvSpPr txBox="1"/>
          <p:nvPr/>
        </p:nvSpPr>
        <p:spPr>
          <a:xfrm>
            <a:off x="229954" y="242953"/>
            <a:ext cx="43950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1:12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600" dirty="0"/>
              <a:t> </a:t>
            </a:r>
            <a:r>
              <a:rPr lang="en-US" sz="3600" dirty="0">
                <a:solidFill>
                  <a:srgbClr val="777A7B"/>
                </a:solidFill>
                <a:latin typeface="Arial" panose="020B0604020202020204" pitchFamily="34" charset="0"/>
              </a:rPr>
              <a:t>13</a:t>
            </a:r>
            <a:r>
              <a:rPr lang="en-US" sz="3600" dirty="0">
                <a:solidFill>
                  <a:srgbClr val="121212"/>
                </a:solidFill>
                <a:latin typeface="Arial" panose="020B0604020202020204" pitchFamily="34" charset="0"/>
              </a:rPr>
              <a:t>When they arrived, (the 11 disciples) went upstairs to the room where they were staying….</a:t>
            </a:r>
            <a:r>
              <a:rPr lang="en-US" sz="3600" b="0" i="0" dirty="0">
                <a:solidFill>
                  <a:srgbClr val="777A7B"/>
                </a:solidFill>
                <a:effectLst/>
                <a:latin typeface="Arial" panose="020B0604020202020204" pitchFamily="34" charset="0"/>
              </a:rPr>
              <a:t> </a:t>
            </a:r>
            <a:r>
              <a:rPr lang="en-US" sz="3600" b="0" i="0" dirty="0">
                <a:solidFill>
                  <a:srgbClr val="777A7B"/>
                </a:solidFill>
                <a:effectLst/>
                <a:latin typeface="Inter" panose="020B0502030000000004" pitchFamily="34" charset="0"/>
              </a:rPr>
              <a:t>14</a:t>
            </a:r>
            <a:r>
              <a:rPr lang="en-US" sz="3600" b="0" i="0" dirty="0">
                <a:solidFill>
                  <a:srgbClr val="121212"/>
                </a:solidFill>
                <a:effectLst/>
                <a:latin typeface="Inter" panose="020B0502030000000004" pitchFamily="34" charset="0"/>
              </a:rPr>
              <a:t>With one accord they all continued in prayer, along with the women and Mary the mother of Jesus, and with His brothers.</a:t>
            </a:r>
            <a:endParaRPr lang="en-IN" sz="1600" dirty="0"/>
          </a:p>
        </p:txBody>
      </p:sp>
      <p:sp>
        <p:nvSpPr>
          <p:cNvPr id="3" name="TextBox 2">
            <a:extLst>
              <a:ext uri="{FF2B5EF4-FFF2-40B4-BE49-F238E27FC236}">
                <a16:creationId xmlns:a16="http://schemas.microsoft.com/office/drawing/2014/main" id="{38461B46-DACD-0CE9-FF50-E2C17BFE74B8}"/>
              </a:ext>
            </a:extLst>
          </p:cNvPr>
          <p:cNvSpPr txBox="1"/>
          <p:nvPr/>
        </p:nvSpPr>
        <p:spPr>
          <a:xfrm>
            <a:off x="6096000" y="166254"/>
            <a:ext cx="6096000" cy="6558101"/>
          </a:xfrm>
          <a:prstGeom prst="rect">
            <a:avLst/>
          </a:prstGeom>
          <a:noFill/>
        </p:spPr>
        <p:txBody>
          <a:bodyPr wrap="square" rtlCol="0">
            <a:noAutofit/>
          </a:bodyPr>
          <a:lstStyle/>
          <a:p>
            <a:pPr algn="l"/>
            <a:r>
              <a:rPr lang="hi-IN" sz="3200" b="0" i="0" dirty="0">
                <a:solidFill>
                  <a:srgbClr val="121212"/>
                </a:solidFill>
                <a:effectLst/>
                <a:latin typeface="Inter" panose="020B0502030000000004" pitchFamily="34" charset="0"/>
              </a:rPr>
              <a:t>13 और जब वहाँ पहुँचे तो वे उस अटारी पर गए, जहाँ पतरस, यूहन्ना, याकूब, अन्द्रियास, फिलिप्पुस, थोमा, बरतुल्मै, मत्ती, हलफईस का पुत्र याकूब, शमौन जेलोतेस और याकूब का पुत्र यहूदा रहते थे। 14 ये सब कई स्त्रियों और यीशु की माता मरियम और उसके भाइयों के साथ एक चित्त होकर</a:t>
            </a:r>
            <a:r>
              <a:rPr lang="en-US" sz="3200" b="0" i="0" dirty="0">
                <a:solidFill>
                  <a:srgbClr val="121212"/>
                </a:solidFill>
                <a:effectLst/>
                <a:latin typeface="Inter" panose="020B0502030000000004" pitchFamily="34" charset="0"/>
              </a:rPr>
              <a:t>b </a:t>
            </a:r>
            <a:r>
              <a:rPr lang="hi-IN" sz="3200" b="0" i="0" dirty="0">
                <a:solidFill>
                  <a:srgbClr val="121212"/>
                </a:solidFill>
                <a:effectLst/>
                <a:latin typeface="Inter" panose="020B0502030000000004" pitchFamily="34" charset="0"/>
              </a:rPr>
              <a:t>प्रार्थना में लगे रहे।</a:t>
            </a:r>
          </a:p>
        </p:txBody>
      </p:sp>
      <p:pic>
        <p:nvPicPr>
          <p:cNvPr id="80" name="Audio 79">
            <a:hlinkClick r:id="" action="ppaction://media"/>
            <a:extLst>
              <a:ext uri="{FF2B5EF4-FFF2-40B4-BE49-F238E27FC236}">
                <a16:creationId xmlns:a16="http://schemas.microsoft.com/office/drawing/2014/main" id="{84AB9128-9C87-AD09-5857-145232558D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30459"/>
    </mc:Choice>
    <mc:Fallback xmlns="">
      <p:transition spd="slow" advTm="30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C051BA-0B22-1675-7F72-4AAA49D5309D}"/>
              </a:ext>
            </a:extLst>
          </p:cNvPr>
          <p:cNvPicPr>
            <a:picLocks noChangeAspect="1"/>
          </p:cNvPicPr>
          <p:nvPr/>
        </p:nvPicPr>
        <p:blipFill>
          <a:blip r:embed="rId2"/>
          <a:stretch>
            <a:fillRect/>
          </a:stretch>
        </p:blipFill>
        <p:spPr>
          <a:xfrm>
            <a:off x="0" y="0"/>
            <a:ext cx="12192000" cy="7508270"/>
          </a:xfrm>
          <a:prstGeom prst="rect">
            <a:avLst/>
          </a:prstGeom>
        </p:spPr>
      </p:pic>
      <p:sp>
        <p:nvSpPr>
          <p:cNvPr id="4" name="TextBox 3">
            <a:extLst>
              <a:ext uri="{FF2B5EF4-FFF2-40B4-BE49-F238E27FC236}">
                <a16:creationId xmlns:a16="http://schemas.microsoft.com/office/drawing/2014/main" id="{D67C17DA-A071-65CB-8712-28CF9A1CBD90}"/>
              </a:ext>
            </a:extLst>
          </p:cNvPr>
          <p:cNvSpPr txBox="1"/>
          <p:nvPr/>
        </p:nvSpPr>
        <p:spPr>
          <a:xfrm>
            <a:off x="229954" y="242953"/>
            <a:ext cx="439505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1:13,14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1" i="0" cap="all" dirty="0">
                <a:solidFill>
                  <a:srgbClr val="121212"/>
                </a:solidFill>
                <a:effectLst/>
                <a:latin typeface="ArialMT"/>
              </a:rPr>
              <a:t>Acts 2</a:t>
            </a:r>
          </a:p>
          <a:p>
            <a:r>
              <a:rPr lang="en-US" sz="4400" b="0" i="0" dirty="0">
                <a:solidFill>
                  <a:srgbClr val="777A7B"/>
                </a:solidFill>
                <a:effectLst/>
                <a:latin typeface="Inter" panose="020B0502030000000004" pitchFamily="34" charset="0"/>
              </a:rPr>
              <a:t>1</a:t>
            </a:r>
            <a:r>
              <a:rPr lang="en-US" sz="4400" b="0" i="0" dirty="0">
                <a:solidFill>
                  <a:srgbClr val="121212"/>
                </a:solidFill>
                <a:effectLst/>
                <a:latin typeface="Inter" panose="020B0502030000000004" pitchFamily="34" charset="0"/>
              </a:rPr>
              <a:t>When the day of Pentecost  came, they were all together in one place.</a:t>
            </a:r>
            <a:r>
              <a:rPr lang="en-US" sz="4400" b="0" i="0" dirty="0">
                <a:solidFill>
                  <a:srgbClr val="121212"/>
                </a:solidFill>
                <a:effectLst/>
                <a:latin typeface="Arial" panose="020B0604020202020204" pitchFamily="34" charset="0"/>
              </a:rPr>
              <a:t> </a:t>
            </a:r>
            <a:endParaRPr lang="en-IN" sz="4400" dirty="0"/>
          </a:p>
        </p:txBody>
      </p:sp>
      <p:sp>
        <p:nvSpPr>
          <p:cNvPr id="3" name="TextBox 2">
            <a:extLst>
              <a:ext uri="{FF2B5EF4-FFF2-40B4-BE49-F238E27FC236}">
                <a16:creationId xmlns:a16="http://schemas.microsoft.com/office/drawing/2014/main" id="{4678AF20-90D1-A0DC-92F7-D61BFD20EEC4}"/>
              </a:ext>
            </a:extLst>
          </p:cNvPr>
          <p:cNvSpPr txBox="1"/>
          <p:nvPr/>
        </p:nvSpPr>
        <p:spPr>
          <a:xfrm>
            <a:off x="6096000" y="166254"/>
            <a:ext cx="6096000" cy="6558101"/>
          </a:xfrm>
          <a:prstGeom prst="rect">
            <a:avLst/>
          </a:prstGeom>
          <a:noFill/>
        </p:spPr>
        <p:txBody>
          <a:bodyPr wrap="square" rtlCol="0">
            <a:noAutofit/>
          </a:bodyPr>
          <a:lstStyle/>
          <a:p>
            <a:r>
              <a:rPr lang="hi-IN" sz="4000" i="0" cap="all" dirty="0">
                <a:solidFill>
                  <a:srgbClr val="121212"/>
                </a:solidFill>
                <a:effectLst/>
                <a:latin typeface="ArialMT"/>
              </a:rPr>
              <a:t>प्रेरितों के काम</a:t>
            </a:r>
            <a:r>
              <a:rPr lang="en-US" sz="4000" i="0" cap="all" dirty="0">
                <a:solidFill>
                  <a:srgbClr val="121212"/>
                </a:solidFill>
                <a:effectLst/>
                <a:latin typeface="ArialMT"/>
              </a:rPr>
              <a:t> 2</a:t>
            </a:r>
          </a:p>
          <a:p>
            <a:r>
              <a:rPr lang="en-US" sz="4400" b="0" i="0" dirty="0">
                <a:solidFill>
                  <a:srgbClr val="000000"/>
                </a:solidFill>
                <a:effectLst/>
                <a:latin typeface="font1"/>
              </a:rPr>
              <a:t>1 </a:t>
            </a:r>
            <a:r>
              <a:rPr lang="hi-IN" sz="4400" b="0" i="0" dirty="0">
                <a:solidFill>
                  <a:srgbClr val="000000"/>
                </a:solidFill>
                <a:effectLst/>
                <a:latin typeface="font1"/>
              </a:rPr>
              <a:t>जब </a:t>
            </a:r>
            <a:r>
              <a:rPr lang="hi-IN" sz="4400" b="0" i="1" dirty="0">
                <a:solidFill>
                  <a:srgbClr val="000000"/>
                </a:solidFill>
                <a:effectLst/>
                <a:latin typeface="font1"/>
              </a:rPr>
              <a:t>पिन्तेकुस्त का दिन</a:t>
            </a:r>
            <a:r>
              <a:rPr lang="en-US" sz="4400" b="0" i="0" dirty="0">
                <a:solidFill>
                  <a:srgbClr val="000000"/>
                </a:solidFill>
                <a:effectLst/>
                <a:latin typeface="font1"/>
              </a:rPr>
              <a:t> </a:t>
            </a:r>
            <a:r>
              <a:rPr lang="hi-IN" sz="4400" b="0" i="0" dirty="0">
                <a:solidFill>
                  <a:srgbClr val="000000"/>
                </a:solidFill>
                <a:effectLst/>
                <a:latin typeface="font1"/>
              </a:rPr>
              <a:t>आया, तो वे सब एक जगह इकट्ठे थे।</a:t>
            </a:r>
            <a:endParaRPr lang="en-IN" sz="4400" dirty="0"/>
          </a:p>
        </p:txBody>
      </p:sp>
      <p:pic>
        <p:nvPicPr>
          <p:cNvPr id="34" name="Audio 33">
            <a:hlinkClick r:id="" action="ppaction://media"/>
            <a:extLst>
              <a:ext uri="{FF2B5EF4-FFF2-40B4-BE49-F238E27FC236}">
                <a16:creationId xmlns:a16="http://schemas.microsoft.com/office/drawing/2014/main" id="{B5AAF556-E137-A51B-A4A9-194B0161D1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273"/>
    </mc:Choice>
    <mc:Fallback xmlns="">
      <p:transition spd="slow" advTm="13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638</TotalTime>
  <Words>1397</Words>
  <Application>Microsoft Office PowerPoint</Application>
  <PresentationFormat>Widescreen</PresentationFormat>
  <Paragraphs>98</Paragraphs>
  <Slides>40</Slides>
  <Notes>1</Notes>
  <HiddenSlides>0</HiddenSlides>
  <MMClips>20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40</vt:i4>
      </vt:variant>
    </vt:vector>
  </HeadingPairs>
  <TitlesOfParts>
    <vt:vector size="54" baseType="lpstr">
      <vt:lpstr>Aptos</vt:lpstr>
      <vt:lpstr>Arial</vt:lpstr>
      <vt:lpstr>ArialMT</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46-2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83</cp:revision>
  <dcterms:created xsi:type="dcterms:W3CDTF">2022-09-30T06:26:14Z</dcterms:created>
  <dcterms:modified xsi:type="dcterms:W3CDTF">2024-08-13T12:55:50Z</dcterms:modified>
</cp:coreProperties>
</file>