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B0A262-819A-4531-BFB3-A0138CEF65D4}" v="47" dt="2024-03-14T03:40:04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0467" autoAdjust="0"/>
  </p:normalViewPr>
  <p:slideViewPr>
    <p:cSldViewPr snapToGrid="0">
      <p:cViewPr varScale="1">
        <p:scale>
          <a:sx n="64" d="100"/>
          <a:sy n="64" d="100"/>
        </p:scale>
        <p:origin x="90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D356E65-19BF-44BF-9F1C-9536E4856CDE}"/>
    <pc:docChg chg="custSel modSld">
      <pc:chgData name="Leonie Smith" userId="fed1330f33f5650e" providerId="LiveId" clId="{FD356E65-19BF-44BF-9F1C-9536E4856CDE}" dt="2023-08-03T09:47:37.940" v="86"/>
      <pc:docMkLst>
        <pc:docMk/>
      </pc:docMkLst>
      <pc:sldChg chg="delSp modSp mod modTransition modAnim">
        <pc:chgData name="Leonie Smith" userId="fed1330f33f5650e" providerId="LiveId" clId="{FD356E65-19BF-44BF-9F1C-9536E4856CDE}" dt="2023-08-03T09:47:06.714" v="78"/>
        <pc:sldMkLst>
          <pc:docMk/>
          <pc:sldMk cId="1499918570" sldId="257"/>
        </pc:sldMkLst>
        <pc:spChg chg="mod">
          <ac:chgData name="Leonie Smith" userId="fed1330f33f5650e" providerId="LiveId" clId="{FD356E65-19BF-44BF-9F1C-9536E4856CDE}" dt="2023-08-03T09:47:06.714" v="78"/>
          <ac:spMkLst>
            <pc:docMk/>
            <pc:sldMk cId="1499918570" sldId="257"/>
            <ac:spMk id="3" creationId="{0228937D-0D81-2DA1-1C55-FD99B23FE1AE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1499918570" sldId="257"/>
            <ac:picMk id="13" creationId="{C733A5A4-FA81-74AE-9AA4-0BF6702FE336}"/>
          </ac:picMkLst>
        </pc:picChg>
      </pc:sldChg>
      <pc:sldChg chg="addSp delSp modSp mod modTransition">
        <pc:chgData name="Leonie Smith" userId="fed1330f33f5650e" providerId="LiveId" clId="{FD356E65-19BF-44BF-9F1C-9536E4856CDE}" dt="2023-08-03T09:41:38.473" v="9" actId="1076"/>
        <pc:sldMkLst>
          <pc:docMk/>
          <pc:sldMk cId="3788111665" sldId="258"/>
        </pc:sldMkLst>
        <pc:spChg chg="del">
          <ac:chgData name="Leonie Smith" userId="fed1330f33f5650e" providerId="LiveId" clId="{FD356E65-19BF-44BF-9F1C-9536E4856CDE}" dt="2023-08-03T09:41:07.884" v="5" actId="21"/>
          <ac:spMkLst>
            <pc:docMk/>
            <pc:sldMk cId="3788111665" sldId="258"/>
            <ac:spMk id="2" creationId="{516EA469-4CFA-9C9D-1BD1-F808FE2E5946}"/>
          </ac:spMkLst>
        </pc:spChg>
        <pc:spChg chg="add mod">
          <ac:chgData name="Leonie Smith" userId="fed1330f33f5650e" providerId="LiveId" clId="{FD356E65-19BF-44BF-9F1C-9536E4856CDE}" dt="2023-08-03T09:41:38.473" v="9" actId="1076"/>
          <ac:spMkLst>
            <pc:docMk/>
            <pc:sldMk cId="3788111665" sldId="258"/>
            <ac:spMk id="4" creationId="{DCCC8A5C-F63E-BFEF-A981-E4902144CE26}"/>
          </ac:spMkLst>
        </pc:spChg>
      </pc:sldChg>
      <pc:sldChg chg="addSp delSp modSp mod modTransition modAnim">
        <pc:chgData name="Leonie Smith" userId="fed1330f33f5650e" providerId="LiveId" clId="{FD356E65-19BF-44BF-9F1C-9536E4856CDE}" dt="2023-08-03T09:47:19.297" v="79"/>
        <pc:sldMkLst>
          <pc:docMk/>
          <pc:sldMk cId="454763615" sldId="259"/>
        </pc:sldMkLst>
        <pc:spChg chg="add mod">
          <ac:chgData name="Leonie Smith" userId="fed1330f33f5650e" providerId="LiveId" clId="{FD356E65-19BF-44BF-9F1C-9536E4856CDE}" dt="2023-08-03T09:47:19.297" v="79"/>
          <ac:spMkLst>
            <pc:docMk/>
            <pc:sldMk cId="454763615" sldId="259"/>
            <ac:spMk id="2" creationId="{F4436577-83D8-FDAB-B943-D26E33C28093}"/>
          </ac:spMkLst>
        </pc:spChg>
        <pc:spChg chg="del">
          <ac:chgData name="Leonie Smith" userId="fed1330f33f5650e" providerId="LiveId" clId="{FD356E65-19BF-44BF-9F1C-9536E4856CDE}" dt="2023-08-03T09:41:53.823" v="11" actId="21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0:55.025" v="3" actId="20577"/>
          <ac:spMkLst>
            <pc:docMk/>
            <pc:sldMk cId="454763615" sldId="259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454763615" sldId="259"/>
            <ac:picMk id="17" creationId="{1C3EB83E-5483-4B6B-46F6-7A6CA980B306}"/>
          </ac:picMkLst>
        </pc:picChg>
      </pc:sldChg>
      <pc:sldChg chg="addSp delSp modSp mod modTransition modAnim">
        <pc:chgData name="Leonie Smith" userId="fed1330f33f5650e" providerId="LiveId" clId="{FD356E65-19BF-44BF-9F1C-9536E4856CDE}" dt="2023-08-03T09:47:22.259" v="80"/>
        <pc:sldMkLst>
          <pc:docMk/>
          <pc:sldMk cId="2346136586" sldId="260"/>
        </pc:sldMkLst>
        <pc:spChg chg="add mod">
          <ac:chgData name="Leonie Smith" userId="fed1330f33f5650e" providerId="LiveId" clId="{FD356E65-19BF-44BF-9F1C-9536E4856CDE}" dt="2023-08-03T09:47:22.259" v="80"/>
          <ac:spMkLst>
            <pc:docMk/>
            <pc:sldMk cId="2346136586" sldId="260"/>
            <ac:spMk id="2" creationId="{702C5C57-335B-0CF0-D864-80884F38875D}"/>
          </ac:spMkLst>
        </pc:spChg>
        <pc:spChg chg="del">
          <ac:chgData name="Leonie Smith" userId="fed1330f33f5650e" providerId="LiveId" clId="{FD356E65-19BF-44BF-9F1C-9536E4856CDE}" dt="2023-08-03T09:42:01.181" v="12" actId="21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4:17.168" v="32" actId="403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2346136586" sldId="260"/>
            <ac:picMk id="38" creationId="{12D0DBB4-0A5C-597F-487F-85FD5B2385F7}"/>
          </ac:picMkLst>
        </pc:picChg>
      </pc:sldChg>
      <pc:sldChg chg="addSp delSp modSp mod modTransition modAnim">
        <pc:chgData name="Leonie Smith" userId="fed1330f33f5650e" providerId="LiveId" clId="{FD356E65-19BF-44BF-9F1C-9536E4856CDE}" dt="2023-08-03T09:47:24.948" v="81"/>
        <pc:sldMkLst>
          <pc:docMk/>
          <pc:sldMk cId="4037329247" sldId="261"/>
        </pc:sldMkLst>
        <pc:spChg chg="add mod">
          <ac:chgData name="Leonie Smith" userId="fed1330f33f5650e" providerId="LiveId" clId="{FD356E65-19BF-44BF-9F1C-9536E4856CDE}" dt="2023-08-03T09:47:24.948" v="81"/>
          <ac:spMkLst>
            <pc:docMk/>
            <pc:sldMk cId="4037329247" sldId="261"/>
            <ac:spMk id="2" creationId="{EE682FA6-42A9-EE69-94E9-ED604D605B7A}"/>
          </ac:spMkLst>
        </pc:spChg>
        <pc:spChg chg="del mod">
          <ac:chgData name="Leonie Smith" userId="fed1330f33f5650e" providerId="LiveId" clId="{FD356E65-19BF-44BF-9F1C-9536E4856CDE}" dt="2023-08-03T09:42:03.890" v="14" actId="21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4:38.764" v="40" actId="403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4037329247" sldId="261"/>
            <ac:picMk id="8" creationId="{CE4887C1-9582-6CD7-0B26-08BBA8DE014B}"/>
          </ac:picMkLst>
        </pc:picChg>
      </pc:sldChg>
      <pc:sldChg chg="addSp delSp modSp mod modTransition modAnim">
        <pc:chgData name="Leonie Smith" userId="fed1330f33f5650e" providerId="LiveId" clId="{FD356E65-19BF-44BF-9F1C-9536E4856CDE}" dt="2023-08-03T09:47:27.456" v="82"/>
        <pc:sldMkLst>
          <pc:docMk/>
          <pc:sldMk cId="1909638311" sldId="262"/>
        </pc:sldMkLst>
        <pc:spChg chg="add mod">
          <ac:chgData name="Leonie Smith" userId="fed1330f33f5650e" providerId="LiveId" clId="{FD356E65-19BF-44BF-9F1C-9536E4856CDE}" dt="2023-08-03T09:47:27.456" v="82"/>
          <ac:spMkLst>
            <pc:docMk/>
            <pc:sldMk cId="1909638311" sldId="262"/>
            <ac:spMk id="2" creationId="{9BE2B5F5-2E64-E69F-3C6D-9CA64B06C820}"/>
          </ac:spMkLst>
        </pc:spChg>
        <pc:spChg chg="del mod">
          <ac:chgData name="Leonie Smith" userId="fed1330f33f5650e" providerId="LiveId" clId="{FD356E65-19BF-44BF-9F1C-9536E4856CDE}" dt="2023-08-03T09:42:06.270" v="16" actId="21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4:58.615" v="49" actId="403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1909638311" sldId="262"/>
            <ac:picMk id="17" creationId="{4FD9031D-7A4F-248D-0F71-262D4CC864FA}"/>
          </ac:picMkLst>
        </pc:picChg>
      </pc:sldChg>
      <pc:sldChg chg="addSp delSp modSp mod modTransition modAnim">
        <pc:chgData name="Leonie Smith" userId="fed1330f33f5650e" providerId="LiveId" clId="{FD356E65-19BF-44BF-9F1C-9536E4856CDE}" dt="2023-08-03T09:47:30.026" v="83"/>
        <pc:sldMkLst>
          <pc:docMk/>
          <pc:sldMk cId="641208035" sldId="263"/>
        </pc:sldMkLst>
        <pc:spChg chg="add mod">
          <ac:chgData name="Leonie Smith" userId="fed1330f33f5650e" providerId="LiveId" clId="{FD356E65-19BF-44BF-9F1C-9536E4856CDE}" dt="2023-08-03T09:47:30.026" v="83"/>
          <ac:spMkLst>
            <pc:docMk/>
            <pc:sldMk cId="641208035" sldId="263"/>
            <ac:spMk id="2" creationId="{34B4899E-61AF-B09E-A1A0-BEFAD5D199E0}"/>
          </ac:spMkLst>
        </pc:spChg>
        <pc:spChg chg="del mod">
          <ac:chgData name="Leonie Smith" userId="fed1330f33f5650e" providerId="LiveId" clId="{FD356E65-19BF-44BF-9F1C-9536E4856CDE}" dt="2023-08-03T09:42:09.686" v="18" actId="21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5:15.664" v="58" actId="403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641208035" sldId="263"/>
            <ac:picMk id="9" creationId="{D22E5789-D201-57F8-CD8B-32E5BFEB23B9}"/>
          </ac:picMkLst>
        </pc:picChg>
      </pc:sldChg>
      <pc:sldChg chg="addSp delSp modSp mod modTransition modAnim">
        <pc:chgData name="Leonie Smith" userId="fed1330f33f5650e" providerId="LiveId" clId="{FD356E65-19BF-44BF-9F1C-9536E4856CDE}" dt="2023-08-03T09:47:32.811" v="84"/>
        <pc:sldMkLst>
          <pc:docMk/>
          <pc:sldMk cId="4044745628" sldId="264"/>
        </pc:sldMkLst>
        <pc:spChg chg="add mod">
          <ac:chgData name="Leonie Smith" userId="fed1330f33f5650e" providerId="LiveId" clId="{FD356E65-19BF-44BF-9F1C-9536E4856CDE}" dt="2023-08-03T09:47:32.811" v="84"/>
          <ac:spMkLst>
            <pc:docMk/>
            <pc:sldMk cId="4044745628" sldId="264"/>
            <ac:spMk id="2" creationId="{23333991-CF78-8186-E298-408500001A78}"/>
          </ac:spMkLst>
        </pc:spChg>
        <pc:spChg chg="del">
          <ac:chgData name="Leonie Smith" userId="fed1330f33f5650e" providerId="LiveId" clId="{FD356E65-19BF-44BF-9F1C-9536E4856CDE}" dt="2023-08-03T09:42:12.487" v="19" actId="21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5:40.564" v="68" actId="403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4044745628" sldId="264"/>
            <ac:picMk id="12" creationId="{3024AEAE-FC0A-2317-51C1-9F1949E13EA4}"/>
          </ac:picMkLst>
        </pc:picChg>
      </pc:sldChg>
      <pc:sldChg chg="addSp delSp modSp mod modTransition modAnim">
        <pc:chgData name="Leonie Smith" userId="fed1330f33f5650e" providerId="LiveId" clId="{FD356E65-19BF-44BF-9F1C-9536E4856CDE}" dt="2023-08-03T09:47:35.141" v="85"/>
        <pc:sldMkLst>
          <pc:docMk/>
          <pc:sldMk cId="978260341" sldId="265"/>
        </pc:sldMkLst>
        <pc:spChg chg="add mod">
          <ac:chgData name="Leonie Smith" userId="fed1330f33f5650e" providerId="LiveId" clId="{FD356E65-19BF-44BF-9F1C-9536E4856CDE}" dt="2023-08-03T09:47:35.141" v="85"/>
          <ac:spMkLst>
            <pc:docMk/>
            <pc:sldMk cId="978260341" sldId="265"/>
            <ac:spMk id="2" creationId="{553A28CC-18D8-DD97-2C1A-C4B62376CA0A}"/>
          </ac:spMkLst>
        </pc:spChg>
        <pc:spChg chg="del">
          <ac:chgData name="Leonie Smith" userId="fed1330f33f5650e" providerId="LiveId" clId="{FD356E65-19BF-44BF-9F1C-9536E4856CDE}" dt="2023-08-03T09:42:14.995" v="20" actId="21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6:06.568" v="76" actId="403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978260341" sldId="265"/>
            <ac:picMk id="24" creationId="{83873CB1-8FBC-3D27-C2F1-62DB818A402D}"/>
          </ac:picMkLst>
        </pc:picChg>
      </pc:sldChg>
      <pc:sldChg chg="addSp delSp modSp mod modTransition modAnim">
        <pc:chgData name="Leonie Smith" userId="fed1330f33f5650e" providerId="LiveId" clId="{FD356E65-19BF-44BF-9F1C-9536E4856CDE}" dt="2023-08-03T09:47:37.940" v="86"/>
        <pc:sldMkLst>
          <pc:docMk/>
          <pc:sldMk cId="3575870363" sldId="266"/>
        </pc:sldMkLst>
        <pc:spChg chg="add mod">
          <ac:chgData name="Leonie Smith" userId="fed1330f33f5650e" providerId="LiveId" clId="{FD356E65-19BF-44BF-9F1C-9536E4856CDE}" dt="2023-08-03T09:47:37.940" v="86"/>
          <ac:spMkLst>
            <pc:docMk/>
            <pc:sldMk cId="3575870363" sldId="266"/>
            <ac:spMk id="2" creationId="{8473612C-CB42-ED89-E640-BEDFD7C39AE4}"/>
          </ac:spMkLst>
        </pc:spChg>
        <pc:spChg chg="del">
          <ac:chgData name="Leonie Smith" userId="fed1330f33f5650e" providerId="LiveId" clId="{FD356E65-19BF-44BF-9F1C-9536E4856CDE}" dt="2023-08-03T09:42:19.007" v="21" actId="21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Leonie Smith" userId="fed1330f33f5650e" providerId="LiveId" clId="{FD356E65-19BF-44BF-9F1C-9536E4856CDE}" dt="2023-08-03T09:46:25.978" v="77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Leonie Smith" userId="fed1330f33f5650e" providerId="LiveId" clId="{FD356E65-19BF-44BF-9F1C-9536E4856CDE}" dt="2023-08-03T09:40:40.678" v="0"/>
          <ac:picMkLst>
            <pc:docMk/>
            <pc:sldMk cId="3575870363" sldId="266"/>
            <ac:picMk id="12" creationId="{80C27E33-F720-8976-C847-B52E30AC1D96}"/>
          </ac:picMkLst>
        </pc:picChg>
      </pc:sldChg>
      <pc:sldChg chg="addSp delSp modSp mod modTransition">
        <pc:chgData name="Leonie Smith" userId="fed1330f33f5650e" providerId="LiveId" clId="{FD356E65-19BF-44BF-9F1C-9536E4856CDE}" dt="2023-08-03T09:41:46.594" v="10"/>
        <pc:sldMkLst>
          <pc:docMk/>
          <pc:sldMk cId="4120481681" sldId="270"/>
        </pc:sldMkLst>
        <pc:spChg chg="del">
          <ac:chgData name="Leonie Smith" userId="fed1330f33f5650e" providerId="LiveId" clId="{FD356E65-19BF-44BF-9F1C-9536E4856CDE}" dt="2023-08-03T09:41:12.603" v="6" actId="21"/>
          <ac:spMkLst>
            <pc:docMk/>
            <pc:sldMk cId="4120481681" sldId="270"/>
            <ac:spMk id="3" creationId="{A3E98642-55DF-146D-3D04-CA430EB6C111}"/>
          </ac:spMkLst>
        </pc:spChg>
        <pc:spChg chg="add mod">
          <ac:chgData name="Leonie Smith" userId="fed1330f33f5650e" providerId="LiveId" clId="{FD356E65-19BF-44BF-9F1C-9536E4856CDE}" dt="2023-08-03T09:41:46.594" v="10"/>
          <ac:spMkLst>
            <pc:docMk/>
            <pc:sldMk cId="4120481681" sldId="270"/>
            <ac:spMk id="4" creationId="{3D76DED5-E87E-3B2C-AF04-FA753BDC28B9}"/>
          </ac:spMkLst>
        </pc:spChg>
      </pc:sldChg>
      <pc:sldChg chg="modSp mod modTransition">
        <pc:chgData name="Leonie Smith" userId="fed1330f33f5650e" providerId="LiveId" clId="{FD356E65-19BF-44BF-9F1C-9536E4856CDE}" dt="2023-08-03T09:42:49.262" v="22"/>
        <pc:sldMkLst>
          <pc:docMk/>
          <pc:sldMk cId="939110669" sldId="271"/>
        </pc:sldMkLst>
        <pc:spChg chg="mod">
          <ac:chgData name="Leonie Smith" userId="fed1330f33f5650e" providerId="LiveId" clId="{FD356E65-19BF-44BF-9F1C-9536E4856CDE}" dt="2023-08-03T09:42:49.262" v="22"/>
          <ac:spMkLst>
            <pc:docMk/>
            <pc:sldMk cId="939110669" sldId="271"/>
            <ac:spMk id="2" creationId="{D1E3E1FF-5ED0-56A5-CBC7-E89648A42301}"/>
          </ac:spMkLst>
        </pc:spChg>
      </pc:sldChg>
      <pc:sldChg chg="modSp mod modTransition">
        <pc:chgData name="Leonie Smith" userId="fed1330f33f5650e" providerId="LiveId" clId="{FD356E65-19BF-44BF-9F1C-9536E4856CDE}" dt="2023-08-03T09:42:55.033" v="23"/>
        <pc:sldMkLst>
          <pc:docMk/>
          <pc:sldMk cId="4024569785" sldId="272"/>
        </pc:sldMkLst>
        <pc:spChg chg="mod">
          <ac:chgData name="Leonie Smith" userId="fed1330f33f5650e" providerId="LiveId" clId="{FD356E65-19BF-44BF-9F1C-9536E4856CDE}" dt="2023-08-03T09:42:55.033" v="23"/>
          <ac:spMkLst>
            <pc:docMk/>
            <pc:sldMk cId="4024569785" sldId="272"/>
            <ac:spMk id="2" creationId="{ED73679E-C6C0-7B52-39CC-38DB86B38401}"/>
          </ac:spMkLst>
        </pc:spChg>
      </pc:sldChg>
      <pc:sldChg chg="modSp mod modTransition">
        <pc:chgData name="Leonie Smith" userId="fed1330f33f5650e" providerId="LiveId" clId="{FD356E65-19BF-44BF-9F1C-9536E4856CDE}" dt="2023-08-03T09:42:59.788" v="24"/>
        <pc:sldMkLst>
          <pc:docMk/>
          <pc:sldMk cId="487179600" sldId="273"/>
        </pc:sldMkLst>
        <pc:spChg chg="mod">
          <ac:chgData name="Leonie Smith" userId="fed1330f33f5650e" providerId="LiveId" clId="{FD356E65-19BF-44BF-9F1C-9536E4856CDE}" dt="2023-08-03T09:42:59.788" v="24"/>
          <ac:spMkLst>
            <pc:docMk/>
            <pc:sldMk cId="487179600" sldId="273"/>
            <ac:spMk id="3" creationId="{4AA9679A-AFD9-FD08-C05A-6ECB7ECD4B14}"/>
          </ac:spMkLst>
        </pc:spChg>
      </pc:sldChg>
      <pc:sldChg chg="modSp mod modTransition">
        <pc:chgData name="Leonie Smith" userId="fed1330f33f5650e" providerId="LiveId" clId="{FD356E65-19BF-44BF-9F1C-9536E4856CDE}" dt="2023-08-03T09:43:06.349" v="25"/>
        <pc:sldMkLst>
          <pc:docMk/>
          <pc:sldMk cId="2168401200" sldId="274"/>
        </pc:sldMkLst>
        <pc:spChg chg="mod">
          <ac:chgData name="Leonie Smith" userId="fed1330f33f5650e" providerId="LiveId" clId="{FD356E65-19BF-44BF-9F1C-9536E4856CDE}" dt="2023-08-03T09:43:06.349" v="25"/>
          <ac:spMkLst>
            <pc:docMk/>
            <pc:sldMk cId="2168401200" sldId="274"/>
            <ac:spMk id="2" creationId="{CADD8DAB-548B-3AD2-C754-4B94E239D201}"/>
          </ac:spMkLst>
        </pc:spChg>
      </pc:sldChg>
      <pc:sldChg chg="modSp mod modTransition">
        <pc:chgData name="Leonie Smith" userId="fed1330f33f5650e" providerId="LiveId" clId="{FD356E65-19BF-44BF-9F1C-9536E4856CDE}" dt="2023-08-03T09:43:11.890" v="26"/>
        <pc:sldMkLst>
          <pc:docMk/>
          <pc:sldMk cId="2996969115" sldId="275"/>
        </pc:sldMkLst>
        <pc:spChg chg="mod">
          <ac:chgData name="Leonie Smith" userId="fed1330f33f5650e" providerId="LiveId" clId="{FD356E65-19BF-44BF-9F1C-9536E4856CDE}" dt="2023-08-03T09:43:11.890" v="26"/>
          <ac:spMkLst>
            <pc:docMk/>
            <pc:sldMk cId="2996969115" sldId="275"/>
            <ac:spMk id="2" creationId="{1659FF8F-7FF6-F2D5-C293-0037872D1117}"/>
          </ac:spMkLst>
        </pc:spChg>
      </pc:sldChg>
      <pc:sldChg chg="modSp mod modTransition">
        <pc:chgData name="Leonie Smith" userId="fed1330f33f5650e" providerId="LiveId" clId="{FD356E65-19BF-44BF-9F1C-9536E4856CDE}" dt="2023-08-03T09:43:17.431" v="27"/>
        <pc:sldMkLst>
          <pc:docMk/>
          <pc:sldMk cId="2390376940" sldId="276"/>
        </pc:sldMkLst>
        <pc:spChg chg="mod">
          <ac:chgData name="Leonie Smith" userId="fed1330f33f5650e" providerId="LiveId" clId="{FD356E65-19BF-44BF-9F1C-9536E4856CDE}" dt="2023-08-03T09:43:17.431" v="27"/>
          <ac:spMkLst>
            <pc:docMk/>
            <pc:sldMk cId="2390376940" sldId="276"/>
            <ac:spMk id="2" creationId="{1DF826FC-4B4F-2FA6-AD23-60A9F1D803E8}"/>
          </ac:spMkLst>
        </pc:spChg>
      </pc:sldChg>
      <pc:sldChg chg="modSp mod modTransition">
        <pc:chgData name="Leonie Smith" userId="fed1330f33f5650e" providerId="LiveId" clId="{FD356E65-19BF-44BF-9F1C-9536E4856CDE}" dt="2023-08-03T09:43:21.935" v="28"/>
        <pc:sldMkLst>
          <pc:docMk/>
          <pc:sldMk cId="4265919077" sldId="277"/>
        </pc:sldMkLst>
        <pc:spChg chg="mod">
          <ac:chgData name="Leonie Smith" userId="fed1330f33f5650e" providerId="LiveId" clId="{FD356E65-19BF-44BF-9F1C-9536E4856CDE}" dt="2023-08-03T09:43:21.935" v="28"/>
          <ac:spMkLst>
            <pc:docMk/>
            <pc:sldMk cId="4265919077" sldId="277"/>
            <ac:spMk id="3" creationId="{1E18DEE3-B664-DD07-BC5D-8022D8E838A6}"/>
          </ac:spMkLst>
        </pc:spChg>
      </pc:sldChg>
    </pc:docChg>
  </pc:docChgLst>
  <pc:docChgLst>
    <pc:chgData name="Leonie Smith" userId="fed1330f33f5650e" providerId="LiveId" clId="{3EB0A262-819A-4531-BFB3-A0138CEF65D4}"/>
    <pc:docChg chg="modSld">
      <pc:chgData name="Leonie Smith" userId="fed1330f33f5650e" providerId="LiveId" clId="{3EB0A262-819A-4531-BFB3-A0138CEF65D4}" dt="2024-03-14T03:40:04.211" v="65"/>
      <pc:docMkLst>
        <pc:docMk/>
      </pc:docMkLst>
      <pc:sldChg chg="addSp delSp modSp mod modTransition modAnim">
        <pc:chgData name="Leonie Smith" userId="fed1330f33f5650e" providerId="LiveId" clId="{3EB0A262-819A-4531-BFB3-A0138CEF65D4}" dt="2024-03-14T03:40:04.211" v="65"/>
        <pc:sldMkLst>
          <pc:docMk/>
          <pc:sldMk cId="1499918570" sldId="257"/>
        </pc:sldMkLst>
        <pc:picChg chg="add del mod">
          <ac:chgData name="Leonie Smith" userId="fed1330f33f5650e" providerId="LiveId" clId="{3EB0A262-819A-4531-BFB3-A0138CEF65D4}" dt="2024-03-14T03:28:36.737" v="2"/>
          <ac:picMkLst>
            <pc:docMk/>
            <pc:sldMk cId="1499918570" sldId="257"/>
            <ac:picMk id="6" creationId="{D5042EF8-73B9-2F9F-9B4C-1E1D44D59F0D}"/>
          </ac:picMkLst>
        </pc:picChg>
        <pc:picChg chg="add del mod ord">
          <ac:chgData name="Leonie Smith" userId="fed1330f33f5650e" providerId="LiveId" clId="{3EB0A262-819A-4531-BFB3-A0138CEF65D4}" dt="2024-03-14T03:28:42.858" v="3"/>
          <ac:picMkLst>
            <pc:docMk/>
            <pc:sldMk cId="1499918570" sldId="257"/>
            <ac:picMk id="11" creationId="{1E1B36C4-CE5E-69A9-0AF1-DC39EEDB6930}"/>
          </ac:picMkLst>
        </pc:picChg>
        <pc:picChg chg="add del mod">
          <ac:chgData name="Leonie Smith" userId="fed1330f33f5650e" providerId="LiveId" clId="{3EB0A262-819A-4531-BFB3-A0138CEF65D4}" dt="2024-03-14T03:39:58.264" v="64"/>
          <ac:picMkLst>
            <pc:docMk/>
            <pc:sldMk cId="1499918570" sldId="257"/>
            <ac:picMk id="12" creationId="{E5A815FD-278A-25C3-18F2-DB447A5B46CB}"/>
          </ac:picMkLst>
        </pc:picChg>
        <pc:picChg chg="add del mod ord">
          <ac:chgData name="Leonie Smith" userId="fed1330f33f5650e" providerId="LiveId" clId="{3EB0A262-819A-4531-BFB3-A0138CEF65D4}" dt="2024-03-14T03:40:04.211" v="65"/>
          <ac:picMkLst>
            <pc:docMk/>
            <pc:sldMk cId="1499918570" sldId="257"/>
            <ac:picMk id="17" creationId="{74EA05AF-DC32-E341-48B8-8F0A24572F77}"/>
          </ac:picMkLst>
        </pc:picChg>
        <pc:picChg chg="add mod">
          <ac:chgData name="Leonie Smith" userId="fed1330f33f5650e" providerId="LiveId" clId="{3EB0A262-819A-4531-BFB3-A0138CEF65D4}" dt="2024-03-14T03:40:04.211" v="65"/>
          <ac:picMkLst>
            <pc:docMk/>
            <pc:sldMk cId="1499918570" sldId="257"/>
            <ac:picMk id="18" creationId="{1B25D275-743B-D6A6-11B0-81A89A83F40A}"/>
          </ac:picMkLst>
        </pc:picChg>
      </pc:sldChg>
      <pc:sldChg chg="addSp delSp modSp mod modTransition modAnim">
        <pc:chgData name="Leonie Smith" userId="fed1330f33f5650e" providerId="LiveId" clId="{3EB0A262-819A-4531-BFB3-A0138CEF65D4}" dt="2024-03-14T03:29:47.670" v="10"/>
        <pc:sldMkLst>
          <pc:docMk/>
          <pc:sldMk cId="454763615" sldId="259"/>
        </pc:sldMkLst>
        <pc:picChg chg="add del mod">
          <ac:chgData name="Leonie Smith" userId="fed1330f33f5650e" providerId="LiveId" clId="{3EB0A262-819A-4531-BFB3-A0138CEF65D4}" dt="2024-03-14T03:29:30.779" v="6"/>
          <ac:picMkLst>
            <pc:docMk/>
            <pc:sldMk cId="454763615" sldId="259"/>
            <ac:picMk id="6" creationId="{4E5A8E90-E97A-28AA-9D7E-FBD0D7A84A49}"/>
          </ac:picMkLst>
        </pc:picChg>
        <pc:picChg chg="add del mod ord">
          <ac:chgData name="Leonie Smith" userId="fed1330f33f5650e" providerId="LiveId" clId="{3EB0A262-819A-4531-BFB3-A0138CEF65D4}" dt="2024-03-14T03:29:36.322" v="7"/>
          <ac:picMkLst>
            <pc:docMk/>
            <pc:sldMk cId="454763615" sldId="259"/>
            <ac:picMk id="11" creationId="{F67040EF-C9AF-5041-4146-D59B48F5C94C}"/>
          </ac:picMkLst>
        </pc:picChg>
        <pc:picChg chg="add del mod">
          <ac:chgData name="Leonie Smith" userId="fed1330f33f5650e" providerId="LiveId" clId="{3EB0A262-819A-4531-BFB3-A0138CEF65D4}" dt="2024-03-14T03:29:42.141" v="9"/>
          <ac:picMkLst>
            <pc:docMk/>
            <pc:sldMk cId="454763615" sldId="259"/>
            <ac:picMk id="12" creationId="{63067585-83A6-FCE9-A8C2-89D27896BAD7}"/>
          </ac:picMkLst>
        </pc:picChg>
        <pc:picChg chg="add del mod ord">
          <ac:chgData name="Leonie Smith" userId="fed1330f33f5650e" providerId="LiveId" clId="{3EB0A262-819A-4531-BFB3-A0138CEF65D4}" dt="2024-03-14T03:29:47.670" v="10"/>
          <ac:picMkLst>
            <pc:docMk/>
            <pc:sldMk cId="454763615" sldId="259"/>
            <ac:picMk id="17" creationId="{C650905E-AC1B-EDE3-5F05-51E02BFC9EDA}"/>
          </ac:picMkLst>
        </pc:picChg>
        <pc:picChg chg="add mod">
          <ac:chgData name="Leonie Smith" userId="fed1330f33f5650e" providerId="LiveId" clId="{3EB0A262-819A-4531-BFB3-A0138CEF65D4}" dt="2024-03-14T03:29:47.670" v="10"/>
          <ac:picMkLst>
            <pc:docMk/>
            <pc:sldMk cId="454763615" sldId="259"/>
            <ac:picMk id="18" creationId="{AAAE7107-FE66-DE69-2FFF-C401B340E1BD}"/>
          </ac:picMkLst>
        </pc:picChg>
      </pc:sldChg>
      <pc:sldChg chg="addSp delSp modSp mod modTransition modAnim">
        <pc:chgData name="Leonie Smith" userId="fed1330f33f5650e" providerId="LiveId" clId="{3EB0A262-819A-4531-BFB3-A0138CEF65D4}" dt="2024-03-14T03:33:07.192" v="35"/>
        <pc:sldMkLst>
          <pc:docMk/>
          <pc:sldMk cId="2346136586" sldId="260"/>
        </pc:sldMkLst>
        <pc:picChg chg="add del mod">
          <ac:chgData name="Leonie Smith" userId="fed1330f33f5650e" providerId="LiveId" clId="{3EB0A262-819A-4531-BFB3-A0138CEF65D4}" dt="2024-03-14T03:30:40.034" v="13"/>
          <ac:picMkLst>
            <pc:docMk/>
            <pc:sldMk cId="2346136586" sldId="260"/>
            <ac:picMk id="6" creationId="{7FF61498-1C9A-ADB3-028A-F220F0EE9079}"/>
          </ac:picMkLst>
        </pc:picChg>
        <pc:picChg chg="add del mod ord">
          <ac:chgData name="Leonie Smith" userId="fed1330f33f5650e" providerId="LiveId" clId="{3EB0A262-819A-4531-BFB3-A0138CEF65D4}" dt="2024-03-14T03:30:45.808" v="14"/>
          <ac:picMkLst>
            <pc:docMk/>
            <pc:sldMk cId="2346136586" sldId="260"/>
            <ac:picMk id="10" creationId="{8ACC2FEB-7915-8D7E-F4EE-AB911D3C5210}"/>
          </ac:picMkLst>
        </pc:picChg>
        <pc:picChg chg="add del mod">
          <ac:chgData name="Leonie Smith" userId="fed1330f33f5650e" providerId="LiveId" clId="{3EB0A262-819A-4531-BFB3-A0138CEF65D4}" dt="2024-03-14T03:30:46.716" v="16"/>
          <ac:picMkLst>
            <pc:docMk/>
            <pc:sldMk cId="2346136586" sldId="260"/>
            <ac:picMk id="11" creationId="{9024E69A-C0C1-D5B9-9822-1859602C04B8}"/>
          </ac:picMkLst>
        </pc:picChg>
        <pc:picChg chg="add del mod ord">
          <ac:chgData name="Leonie Smith" userId="fed1330f33f5650e" providerId="LiveId" clId="{3EB0A262-819A-4531-BFB3-A0138CEF65D4}" dt="2024-03-14T03:30:56.566" v="17"/>
          <ac:picMkLst>
            <pc:docMk/>
            <pc:sldMk cId="2346136586" sldId="260"/>
            <ac:picMk id="14" creationId="{12D0B611-CA1D-7E58-3275-80853C37ED4D}"/>
          </ac:picMkLst>
        </pc:picChg>
        <pc:picChg chg="add del mod">
          <ac:chgData name="Leonie Smith" userId="fed1330f33f5650e" providerId="LiveId" clId="{3EB0A262-819A-4531-BFB3-A0138CEF65D4}" dt="2024-03-14T03:30:58.235" v="19"/>
          <ac:picMkLst>
            <pc:docMk/>
            <pc:sldMk cId="2346136586" sldId="260"/>
            <ac:picMk id="15" creationId="{6E299D06-52AB-C85C-1B33-2E410808BC81}"/>
          </ac:picMkLst>
        </pc:picChg>
        <pc:picChg chg="add del mod ord">
          <ac:chgData name="Leonie Smith" userId="fed1330f33f5650e" providerId="LiveId" clId="{3EB0A262-819A-4531-BFB3-A0138CEF65D4}" dt="2024-03-14T03:31:06.773" v="20"/>
          <ac:picMkLst>
            <pc:docMk/>
            <pc:sldMk cId="2346136586" sldId="260"/>
            <ac:picMk id="18" creationId="{5D60EADF-811C-117F-C036-9EAD673D3929}"/>
          </ac:picMkLst>
        </pc:picChg>
        <pc:picChg chg="add del mod">
          <ac:chgData name="Leonie Smith" userId="fed1330f33f5650e" providerId="LiveId" clId="{3EB0A262-819A-4531-BFB3-A0138CEF65D4}" dt="2024-03-14T03:31:08.196" v="22"/>
          <ac:picMkLst>
            <pc:docMk/>
            <pc:sldMk cId="2346136586" sldId="260"/>
            <ac:picMk id="19" creationId="{079EF25D-7A3D-E762-1814-59B83E03404C}"/>
          </ac:picMkLst>
        </pc:picChg>
        <pc:picChg chg="add del mod ord">
          <ac:chgData name="Leonie Smith" userId="fed1330f33f5650e" providerId="LiveId" clId="{3EB0A262-819A-4531-BFB3-A0138CEF65D4}" dt="2024-03-14T03:31:24.991" v="23"/>
          <ac:picMkLst>
            <pc:docMk/>
            <pc:sldMk cId="2346136586" sldId="260"/>
            <ac:picMk id="22" creationId="{2504941C-1FA3-9782-F720-8F66490F0602}"/>
          </ac:picMkLst>
        </pc:picChg>
        <pc:picChg chg="add del mod">
          <ac:chgData name="Leonie Smith" userId="fed1330f33f5650e" providerId="LiveId" clId="{3EB0A262-819A-4531-BFB3-A0138CEF65D4}" dt="2024-03-14T03:31:32.242" v="25"/>
          <ac:picMkLst>
            <pc:docMk/>
            <pc:sldMk cId="2346136586" sldId="260"/>
            <ac:picMk id="23" creationId="{14A56F29-E1D8-FE96-1D82-B269F357D3A8}"/>
          </ac:picMkLst>
        </pc:picChg>
        <pc:picChg chg="add del mod ord">
          <ac:chgData name="Leonie Smith" userId="fed1330f33f5650e" providerId="LiveId" clId="{3EB0A262-819A-4531-BFB3-A0138CEF65D4}" dt="2024-03-14T03:31:49.630" v="26"/>
          <ac:picMkLst>
            <pc:docMk/>
            <pc:sldMk cId="2346136586" sldId="260"/>
            <ac:picMk id="27" creationId="{95B6292E-2990-03BA-5D9F-76C79EA6ACB0}"/>
          </ac:picMkLst>
        </pc:picChg>
        <pc:picChg chg="add del mod">
          <ac:chgData name="Leonie Smith" userId="fed1330f33f5650e" providerId="LiveId" clId="{3EB0A262-819A-4531-BFB3-A0138CEF65D4}" dt="2024-03-14T03:31:59.573" v="28"/>
          <ac:picMkLst>
            <pc:docMk/>
            <pc:sldMk cId="2346136586" sldId="260"/>
            <ac:picMk id="28" creationId="{4C28ACF3-175C-3A0F-AC6A-D726ECBED9AB}"/>
          </ac:picMkLst>
        </pc:picChg>
        <pc:picChg chg="add del mod ord">
          <ac:chgData name="Leonie Smith" userId="fed1330f33f5650e" providerId="LiveId" clId="{3EB0A262-819A-4531-BFB3-A0138CEF65D4}" dt="2024-03-14T03:32:11.093" v="29"/>
          <ac:picMkLst>
            <pc:docMk/>
            <pc:sldMk cId="2346136586" sldId="260"/>
            <ac:picMk id="32" creationId="{94CE3968-1232-8130-3804-32D9512169AA}"/>
          </ac:picMkLst>
        </pc:picChg>
        <pc:picChg chg="add del mod">
          <ac:chgData name="Leonie Smith" userId="fed1330f33f5650e" providerId="LiveId" clId="{3EB0A262-819A-4531-BFB3-A0138CEF65D4}" dt="2024-03-14T03:32:12.355" v="31"/>
          <ac:picMkLst>
            <pc:docMk/>
            <pc:sldMk cId="2346136586" sldId="260"/>
            <ac:picMk id="33" creationId="{B67BEF82-8207-57B2-F325-2327616C21C4}"/>
          </ac:picMkLst>
        </pc:picChg>
        <pc:picChg chg="add del mod ord">
          <ac:chgData name="Leonie Smith" userId="fed1330f33f5650e" providerId="LiveId" clId="{3EB0A262-819A-4531-BFB3-A0138CEF65D4}" dt="2024-03-14T03:32:30.343" v="32"/>
          <ac:picMkLst>
            <pc:docMk/>
            <pc:sldMk cId="2346136586" sldId="260"/>
            <ac:picMk id="36" creationId="{FBE166FB-FED3-324A-87C7-388837B0570D}"/>
          </ac:picMkLst>
        </pc:picChg>
        <pc:picChg chg="add del mod">
          <ac:chgData name="Leonie Smith" userId="fed1330f33f5650e" providerId="LiveId" clId="{3EB0A262-819A-4531-BFB3-A0138CEF65D4}" dt="2024-03-14T03:32:49.653" v="34"/>
          <ac:picMkLst>
            <pc:docMk/>
            <pc:sldMk cId="2346136586" sldId="260"/>
            <ac:picMk id="37" creationId="{3EB5627E-0A8E-C9F5-327C-C5CCCA6F62AD}"/>
          </ac:picMkLst>
        </pc:picChg>
        <pc:picChg chg="add del mod ord">
          <ac:chgData name="Leonie Smith" userId="fed1330f33f5650e" providerId="LiveId" clId="{3EB0A262-819A-4531-BFB3-A0138CEF65D4}" dt="2024-03-14T03:33:07.192" v="35"/>
          <ac:picMkLst>
            <pc:docMk/>
            <pc:sldMk cId="2346136586" sldId="260"/>
            <ac:picMk id="42" creationId="{B0C28DF1-BB90-2A00-0B4E-B27BE34E2AD5}"/>
          </ac:picMkLst>
        </pc:picChg>
        <pc:picChg chg="add mod">
          <ac:chgData name="Leonie Smith" userId="fed1330f33f5650e" providerId="LiveId" clId="{3EB0A262-819A-4531-BFB3-A0138CEF65D4}" dt="2024-03-14T03:33:07.192" v="35"/>
          <ac:picMkLst>
            <pc:docMk/>
            <pc:sldMk cId="2346136586" sldId="260"/>
            <ac:picMk id="43" creationId="{642F8BAC-6F58-562A-063A-D7A38E47B448}"/>
          </ac:picMkLst>
        </pc:picChg>
      </pc:sldChg>
      <pc:sldChg chg="addSp modSp">
        <pc:chgData name="Leonie Smith" userId="fed1330f33f5650e" providerId="LiveId" clId="{3EB0A262-819A-4531-BFB3-A0138CEF65D4}" dt="2024-03-14T03:34:01.466" v="36"/>
        <pc:sldMkLst>
          <pc:docMk/>
          <pc:sldMk cId="4037329247" sldId="261"/>
        </pc:sldMkLst>
        <pc:picChg chg="add mod">
          <ac:chgData name="Leonie Smith" userId="fed1330f33f5650e" providerId="LiveId" clId="{3EB0A262-819A-4531-BFB3-A0138CEF65D4}" dt="2024-03-14T03:34:01.466" v="36"/>
          <ac:picMkLst>
            <pc:docMk/>
            <pc:sldMk cId="4037329247" sldId="261"/>
            <ac:picMk id="6" creationId="{91AE3F20-843F-D53A-69DC-8AA495F31D7A}"/>
          </ac:picMkLst>
        </pc:picChg>
      </pc:sldChg>
      <pc:sldChg chg="addSp delSp modSp mod modTransition modAnim">
        <pc:chgData name="Leonie Smith" userId="fed1330f33f5650e" providerId="LiveId" clId="{3EB0A262-819A-4531-BFB3-A0138CEF65D4}" dt="2024-03-14T03:35:00.203" v="43"/>
        <pc:sldMkLst>
          <pc:docMk/>
          <pc:sldMk cId="1909638311" sldId="262"/>
        </pc:sldMkLst>
        <pc:picChg chg="add del mod">
          <ac:chgData name="Leonie Smith" userId="fed1330f33f5650e" providerId="LiveId" clId="{3EB0A262-819A-4531-BFB3-A0138CEF65D4}" dt="2024-03-14T03:34:35.291" v="39"/>
          <ac:picMkLst>
            <pc:docMk/>
            <pc:sldMk cId="1909638311" sldId="262"/>
            <ac:picMk id="6" creationId="{673DF763-E0A7-1F85-2B8C-3FD9667EBC5D}"/>
          </ac:picMkLst>
        </pc:picChg>
        <pc:picChg chg="add del mod ord">
          <ac:chgData name="Leonie Smith" userId="fed1330f33f5650e" providerId="LiveId" clId="{3EB0A262-819A-4531-BFB3-A0138CEF65D4}" dt="2024-03-14T03:34:47.270" v="40"/>
          <ac:picMkLst>
            <pc:docMk/>
            <pc:sldMk cId="1909638311" sldId="262"/>
            <ac:picMk id="10" creationId="{8FF41C2D-E675-6639-3134-1A146BE04719}"/>
          </ac:picMkLst>
        </pc:picChg>
        <pc:picChg chg="add del mod">
          <ac:chgData name="Leonie Smith" userId="fed1330f33f5650e" providerId="LiveId" clId="{3EB0A262-819A-4531-BFB3-A0138CEF65D4}" dt="2024-03-14T03:34:49.061" v="42"/>
          <ac:picMkLst>
            <pc:docMk/>
            <pc:sldMk cId="1909638311" sldId="262"/>
            <ac:picMk id="11" creationId="{C7EFC21B-D5FC-38B9-4B7A-9E1738EA73EC}"/>
          </ac:picMkLst>
        </pc:picChg>
        <pc:picChg chg="add del mod ord">
          <ac:chgData name="Leonie Smith" userId="fed1330f33f5650e" providerId="LiveId" clId="{3EB0A262-819A-4531-BFB3-A0138CEF65D4}" dt="2024-03-14T03:35:00.203" v="43"/>
          <ac:picMkLst>
            <pc:docMk/>
            <pc:sldMk cId="1909638311" sldId="262"/>
            <ac:picMk id="14" creationId="{D4BB6C0E-77C7-B97D-BE61-713F42A3DC3F}"/>
          </ac:picMkLst>
        </pc:picChg>
        <pc:picChg chg="add mod">
          <ac:chgData name="Leonie Smith" userId="fed1330f33f5650e" providerId="LiveId" clId="{3EB0A262-819A-4531-BFB3-A0138CEF65D4}" dt="2024-03-14T03:35:00.203" v="43"/>
          <ac:picMkLst>
            <pc:docMk/>
            <pc:sldMk cId="1909638311" sldId="262"/>
            <ac:picMk id="15" creationId="{D7CE0F8A-4CE3-C8C0-4194-95E172F13D26}"/>
          </ac:picMkLst>
        </pc:picChg>
      </pc:sldChg>
      <pc:sldChg chg="addSp delSp modSp mod modTransition modAnim">
        <pc:chgData name="Leonie Smith" userId="fed1330f33f5650e" providerId="LiveId" clId="{3EB0A262-819A-4531-BFB3-A0138CEF65D4}" dt="2024-03-14T03:35:59.795" v="47"/>
        <pc:sldMkLst>
          <pc:docMk/>
          <pc:sldMk cId="641208035" sldId="263"/>
        </pc:sldMkLst>
        <pc:picChg chg="add del mod">
          <ac:chgData name="Leonie Smith" userId="fed1330f33f5650e" providerId="LiveId" clId="{3EB0A262-819A-4531-BFB3-A0138CEF65D4}" dt="2024-03-14T03:35:47.537" v="46"/>
          <ac:picMkLst>
            <pc:docMk/>
            <pc:sldMk cId="641208035" sldId="263"/>
            <ac:picMk id="6" creationId="{8F0EA9F2-DD10-52A7-2371-0A56FF7BC550}"/>
          </ac:picMkLst>
        </pc:picChg>
        <pc:picChg chg="add del mod ord">
          <ac:chgData name="Leonie Smith" userId="fed1330f33f5650e" providerId="LiveId" clId="{3EB0A262-819A-4531-BFB3-A0138CEF65D4}" dt="2024-03-14T03:35:59.795" v="47"/>
          <ac:picMkLst>
            <pc:docMk/>
            <pc:sldMk cId="641208035" sldId="263"/>
            <ac:picMk id="9" creationId="{641AFBD0-CEBD-C3BF-19EF-CAE7C4ABAC0E}"/>
          </ac:picMkLst>
        </pc:picChg>
        <pc:picChg chg="add mod">
          <ac:chgData name="Leonie Smith" userId="fed1330f33f5650e" providerId="LiveId" clId="{3EB0A262-819A-4531-BFB3-A0138CEF65D4}" dt="2024-03-14T03:35:59.795" v="47"/>
          <ac:picMkLst>
            <pc:docMk/>
            <pc:sldMk cId="641208035" sldId="263"/>
            <ac:picMk id="10" creationId="{ABA754CA-3DC8-224A-7CA8-55B9394402C7}"/>
          </ac:picMkLst>
        </pc:picChg>
      </pc:sldChg>
      <pc:sldChg chg="addSp delSp modSp mod modTransition modAnim">
        <pc:chgData name="Leonie Smith" userId="fed1330f33f5650e" providerId="LiveId" clId="{3EB0A262-819A-4531-BFB3-A0138CEF65D4}" dt="2024-03-14T03:36:44.562" v="51"/>
        <pc:sldMkLst>
          <pc:docMk/>
          <pc:sldMk cId="4044745628" sldId="264"/>
        </pc:sldMkLst>
        <pc:picChg chg="add del mod">
          <ac:chgData name="Leonie Smith" userId="fed1330f33f5650e" providerId="LiveId" clId="{3EB0A262-819A-4531-BFB3-A0138CEF65D4}" dt="2024-03-14T03:36:33.506" v="50"/>
          <ac:picMkLst>
            <pc:docMk/>
            <pc:sldMk cId="4044745628" sldId="264"/>
            <ac:picMk id="6" creationId="{3D3CACA2-661E-1B16-C7C1-980BF590C72A}"/>
          </ac:picMkLst>
        </pc:picChg>
        <pc:picChg chg="add del mod ord">
          <ac:chgData name="Leonie Smith" userId="fed1330f33f5650e" providerId="LiveId" clId="{3EB0A262-819A-4531-BFB3-A0138CEF65D4}" dt="2024-03-14T03:36:44.562" v="51"/>
          <ac:picMkLst>
            <pc:docMk/>
            <pc:sldMk cId="4044745628" sldId="264"/>
            <ac:picMk id="9" creationId="{9B9437EF-F71D-2BF1-9714-7C4DB45B08BC}"/>
          </ac:picMkLst>
        </pc:picChg>
        <pc:picChg chg="add mod">
          <ac:chgData name="Leonie Smith" userId="fed1330f33f5650e" providerId="LiveId" clId="{3EB0A262-819A-4531-BFB3-A0138CEF65D4}" dt="2024-03-14T03:36:44.562" v="51"/>
          <ac:picMkLst>
            <pc:docMk/>
            <pc:sldMk cId="4044745628" sldId="264"/>
            <ac:picMk id="10" creationId="{9F70A095-FDF2-6373-AF11-27B500EF4A57}"/>
          </ac:picMkLst>
        </pc:picChg>
      </pc:sldChg>
      <pc:sldChg chg="addSp delSp modSp mod modTransition modAnim">
        <pc:chgData name="Leonie Smith" userId="fed1330f33f5650e" providerId="LiveId" clId="{3EB0A262-819A-4531-BFB3-A0138CEF65D4}" dt="2024-03-14T03:37:49.378" v="55"/>
        <pc:sldMkLst>
          <pc:docMk/>
          <pc:sldMk cId="978260341" sldId="265"/>
        </pc:sldMkLst>
        <pc:picChg chg="add del mod">
          <ac:chgData name="Leonie Smith" userId="fed1330f33f5650e" providerId="LiveId" clId="{3EB0A262-819A-4531-BFB3-A0138CEF65D4}" dt="2024-03-14T03:37:36.034" v="54"/>
          <ac:picMkLst>
            <pc:docMk/>
            <pc:sldMk cId="978260341" sldId="265"/>
            <ac:picMk id="6" creationId="{86795A1E-17C6-E8D6-0B37-F14D09F03447}"/>
          </ac:picMkLst>
        </pc:picChg>
        <pc:picChg chg="add del mod ord">
          <ac:chgData name="Leonie Smith" userId="fed1330f33f5650e" providerId="LiveId" clId="{3EB0A262-819A-4531-BFB3-A0138CEF65D4}" dt="2024-03-14T03:37:49.378" v="55"/>
          <ac:picMkLst>
            <pc:docMk/>
            <pc:sldMk cId="978260341" sldId="265"/>
            <ac:picMk id="9" creationId="{8BD5D04C-D852-87CE-E2CB-5F05572092BD}"/>
          </ac:picMkLst>
        </pc:picChg>
        <pc:picChg chg="add mod">
          <ac:chgData name="Leonie Smith" userId="fed1330f33f5650e" providerId="LiveId" clId="{3EB0A262-819A-4531-BFB3-A0138CEF65D4}" dt="2024-03-14T03:37:49.378" v="55"/>
          <ac:picMkLst>
            <pc:docMk/>
            <pc:sldMk cId="978260341" sldId="265"/>
            <ac:picMk id="10" creationId="{22A3D491-027F-2F2D-5469-A9B7A702E7D0}"/>
          </ac:picMkLst>
        </pc:picChg>
      </pc:sldChg>
      <pc:sldChg chg="addSp delSp modSp mod modTransition modAnim">
        <pc:chgData name="Leonie Smith" userId="fed1330f33f5650e" providerId="LiveId" clId="{3EB0A262-819A-4531-BFB3-A0138CEF65D4}" dt="2024-03-14T03:39:32.810" v="62"/>
        <pc:sldMkLst>
          <pc:docMk/>
          <pc:sldMk cId="3575870363" sldId="266"/>
        </pc:sldMkLst>
        <pc:picChg chg="add del mod">
          <ac:chgData name="Leonie Smith" userId="fed1330f33f5650e" providerId="LiveId" clId="{3EB0A262-819A-4531-BFB3-A0138CEF65D4}" dt="2024-03-14T03:38:51.715" v="58"/>
          <ac:picMkLst>
            <pc:docMk/>
            <pc:sldMk cId="3575870363" sldId="266"/>
            <ac:picMk id="6" creationId="{0D622B18-B5F3-E859-0B13-0CEE44D00BCC}"/>
          </ac:picMkLst>
        </pc:picChg>
        <pc:picChg chg="add del mod ord">
          <ac:chgData name="Leonie Smith" userId="fed1330f33f5650e" providerId="LiveId" clId="{3EB0A262-819A-4531-BFB3-A0138CEF65D4}" dt="2024-03-14T03:39:01.988" v="59"/>
          <ac:picMkLst>
            <pc:docMk/>
            <pc:sldMk cId="3575870363" sldId="266"/>
            <ac:picMk id="9" creationId="{A101A3DA-EF9F-73DB-7B63-024EFF9B4938}"/>
          </ac:picMkLst>
        </pc:picChg>
        <pc:picChg chg="add del mod">
          <ac:chgData name="Leonie Smith" userId="fed1330f33f5650e" providerId="LiveId" clId="{3EB0A262-819A-4531-BFB3-A0138CEF65D4}" dt="2024-03-14T03:39:20.304" v="61"/>
          <ac:picMkLst>
            <pc:docMk/>
            <pc:sldMk cId="3575870363" sldId="266"/>
            <ac:picMk id="10" creationId="{75984065-F21E-00EE-13E9-50F087F81ACD}"/>
          </ac:picMkLst>
        </pc:picChg>
        <pc:picChg chg="add del mod ord">
          <ac:chgData name="Leonie Smith" userId="fed1330f33f5650e" providerId="LiveId" clId="{3EB0A262-819A-4531-BFB3-A0138CEF65D4}" dt="2024-03-14T03:39:32.810" v="62"/>
          <ac:picMkLst>
            <pc:docMk/>
            <pc:sldMk cId="3575870363" sldId="266"/>
            <ac:picMk id="13" creationId="{2D2904B3-AEB2-509F-73EE-4793E4E3A736}"/>
          </ac:picMkLst>
        </pc:picChg>
        <pc:picChg chg="add mod">
          <ac:chgData name="Leonie Smith" userId="fed1330f33f5650e" providerId="LiveId" clId="{3EB0A262-819A-4531-BFB3-A0138CEF65D4}" dt="2024-03-14T03:39:32.810" v="62"/>
          <ac:picMkLst>
            <pc:docMk/>
            <pc:sldMk cId="3575870363" sldId="266"/>
            <ac:picMk id="14" creationId="{8DDA25B0-6DA7-1852-C5CE-17C85F01C4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46 </a:t>
            </a:r>
            <a:r>
              <a:rPr lang="en-IN" sz="1200" b="1" i="0" u="none" strike="noStrike" baseline="0" dirty="0" err="1">
                <a:latin typeface="TimesNewRomanPS-BoldMT"/>
              </a:rPr>
              <a:t>Ascention</a:t>
            </a:r>
            <a:r>
              <a:rPr lang="en-IN" sz="1200" b="1" i="0" u="none" strike="noStrike" baseline="0" dirty="0">
                <a:latin typeface="TimesNewRomanPS-BoldMT"/>
              </a:rPr>
              <a:t> &amp; </a:t>
            </a:r>
            <a:r>
              <a:rPr lang="en-IN" sz="1200" b="1" i="0" u="none" strike="noStrike" baseline="0" dirty="0" err="1">
                <a:latin typeface="TimesNewRomanPS-BoldMT"/>
              </a:rPr>
              <a:t>Pentacost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Great Commission/Ascension - Acts 1:1-8; Matthew 28:18-20; Acts 1:9-11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Receiving Holy Spirit - Acts 2:1-4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Addresses the crowd - Acts 2:5-41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Community of Believers - Acts 2:42-47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46-4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B25D275-743B-D6A6-11B0-81A89A83F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"/>
    </mc:Choice>
    <mc:Fallback xmlns="">
      <p:transition spd="slow" advTm="2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351ABC-F9C3-BA5B-8F4B-E5B198CB6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570" y="0"/>
            <a:ext cx="1302657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A20883-43E3-6CFF-DE90-2557441CEC63}"/>
              </a:ext>
            </a:extLst>
          </p:cNvPr>
          <p:cNvSpPr txBox="1"/>
          <p:nvPr/>
        </p:nvSpPr>
        <p:spPr>
          <a:xfrm>
            <a:off x="229954" y="242953"/>
            <a:ext cx="461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4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2:43</a:t>
            </a:r>
            <a:endParaRPr lang="bo-C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All the believers were together and had everything in common.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A9D982-D44F-277D-F880-6EEF1B67FE8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सब विश्वास करनेवाले इकट्ठे रहते थे, और उनकी सब वस्तुएँ साझे की थीं।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BA754CA-3DC8-224A-7CA8-55B939440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8"/>
    </mc:Choice>
    <mc:Fallback xmlns="">
      <p:transition spd="slow" advTm="8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8C05A-703E-DF4F-572D-C4BBA3D44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379"/>
            <a:ext cx="13436998" cy="7002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ADAD14-07E8-9C62-13F1-7D5CBFBDFD87}"/>
              </a:ext>
            </a:extLst>
          </p:cNvPr>
          <p:cNvSpPr txBox="1"/>
          <p:nvPr/>
        </p:nvSpPr>
        <p:spPr>
          <a:xfrm>
            <a:off x="8687395" y="242953"/>
            <a:ext cx="461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4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2:44</a:t>
            </a:r>
            <a:endParaRPr lang="bo-C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45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Selling their possessions and goods, they shared with anyone who was in need.</a:t>
            </a:r>
            <a:endParaRPr lang="en-IN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9C175-CD86-1C29-9F7A-F934F445587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45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वे अपनी-अपनी सम्पत्ति और सामान बेच-बेचकर जैसी जिसकी आवश्यकता होती थी बाँट दिया करते थे।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F70A095-FDF2-6373-AF11-27B500EF4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7"/>
    </mc:Choice>
    <mc:Fallback xmlns="">
      <p:transition spd="slow" advTm="7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3CE94-28DB-153A-6BE6-6FA06488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5012"/>
            <a:ext cx="12192000" cy="7363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83B91B-0022-64BA-CC3A-1A2D958DB23B}"/>
              </a:ext>
            </a:extLst>
          </p:cNvPr>
          <p:cNvSpPr txBox="1"/>
          <p:nvPr/>
        </p:nvSpPr>
        <p:spPr>
          <a:xfrm>
            <a:off x="229954" y="242953"/>
            <a:ext cx="461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4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2:45</a:t>
            </a:r>
            <a:endParaRPr lang="bo-C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With one accord they continued to meet daily in the temple courts  and to break bread from house to house, sharing their meals with gladness and sincerity of heart, 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3DE9D-5317-7396-3D90-ADFC9BB1AF9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46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वे प्रतिदिन एक मन होकर मन्दिर में इकट्ठे होते थे, और घर-घर रोटी तोड़ते हुए आनन्द और मन की सिधाई से भोजन किया करते थे।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2A3D491-027F-2F2D-5469-A9B7A702E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2"/>
    </mc:Choice>
    <mc:Fallback xmlns="">
      <p:transition spd="slow" advTm="10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C2570-AB9F-B969-43A2-54D54E3DA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1882"/>
            <a:ext cx="12384505" cy="72598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9AC7A7-8339-DA82-EC2B-AC45CC198B52}"/>
              </a:ext>
            </a:extLst>
          </p:cNvPr>
          <p:cNvSpPr txBox="1"/>
          <p:nvPr/>
        </p:nvSpPr>
        <p:spPr>
          <a:xfrm>
            <a:off x="229954" y="242953"/>
            <a:ext cx="461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4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2:46</a:t>
            </a:r>
            <a:endParaRPr lang="bo-C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praising God and enjoying the favor of all the people. And the Lord added to their number daily those who were being saved.</a:t>
            </a:r>
            <a:endParaRPr lang="en-IN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563A0A-3C82-45CA-9486-2589F01D59B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परमेश्वर की स्तुति करते थे, और सब लोग उनसे प्रसन्न थे; और जो उद्धार पाते थे, उनको प्रभु प्रतिदिन उनमें मिला देता था।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DDA25B0-6DA7-1852-C5CE-17C85F01C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6"/>
    </mc:Choice>
    <mc:Fallback xmlns="">
      <p:transition spd="slow" advTm="9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9CF1CF-DD8D-2B98-4E71-87C271B6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457"/>
            <a:ext cx="12192000" cy="7160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76427B-5237-C544-C5D8-57EB0BDE41AF}"/>
              </a:ext>
            </a:extLst>
          </p:cNvPr>
          <p:cNvSpPr txBox="1"/>
          <p:nvPr/>
        </p:nvSpPr>
        <p:spPr>
          <a:xfrm>
            <a:off x="229954" y="242953"/>
            <a:ext cx="461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4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2:47</a:t>
            </a:r>
            <a:endParaRPr lang="bo-C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3C16A-3DAC-1522-4BDC-8FB386A22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913"/>
            <a:ext cx="12192000" cy="7160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CC8A5C-F63E-BFEF-A981-E4902144CE26}"/>
              </a:ext>
            </a:extLst>
          </p:cNvPr>
          <p:cNvSpPr txBox="1"/>
          <p:nvPr/>
        </p:nvSpPr>
        <p:spPr>
          <a:xfrm>
            <a:off x="6660630" y="5028454"/>
            <a:ext cx="5441430" cy="13176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u="none" strike="noStrike" baseline="0" dirty="0">
                <a:solidFill>
                  <a:schemeClr val="bg1"/>
                </a:solidFill>
                <a:latin typeface="TimesNewRomanPSMT"/>
              </a:rPr>
              <a:t>विश्वासियों का समुदाय</a:t>
            </a:r>
            <a:r>
              <a:rPr lang="en-US" sz="4000" b="0" i="0" u="none" strike="noStrike" baseline="0" dirty="0">
                <a:solidFill>
                  <a:schemeClr val="bg1"/>
                </a:solidFill>
                <a:latin typeface="TimesNewRomanPSMT"/>
              </a:rPr>
              <a:t> -</a:t>
            </a:r>
            <a:r>
              <a:rPr lang="hi-IN" sz="4000" b="0" i="0" u="none" strike="noStrike" baseline="0" dirty="0">
                <a:solidFill>
                  <a:schemeClr val="bg1"/>
                </a:solidFill>
                <a:latin typeface="TimesNewRomanPSMT"/>
              </a:rPr>
              <a:t> प्रेरितों के काम 2:41-47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0DDA1-7B9F-975C-386A-92A4F38CE530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Community of Believers </a:t>
            </a:r>
            <a:endParaRPr lang="en-US" sz="5400" dirty="0">
              <a:latin typeface="TimesNewRomanPSMT"/>
            </a:endParaRPr>
          </a:p>
          <a:p>
            <a:r>
              <a:rPr lang="en-US" sz="5400" b="0" i="0" u="none" strike="noStrike" baseline="0" dirty="0">
                <a:latin typeface="TimesNewRomanPSMT"/>
              </a:rPr>
              <a:t>Acts 2:41-47 </a:t>
            </a:r>
            <a:endParaRPr lang="en-IN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436577-83D8-FDAB-B943-D26E33C2809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/>
              <a:t>विश्वासियों का समुदाय</a:t>
            </a:r>
          </a:p>
          <a:p>
            <a:r>
              <a:rPr lang="hi-IN" sz="4400" dirty="0"/>
              <a:t>प्रेरितों के काम 2:41-47</a:t>
            </a:r>
            <a:endParaRPr lang="en-IN" sz="44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AAE7107-FE66-DE69-2FFF-C401B340E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4"/>
    </mc:Choice>
    <mc:Fallback xmlns="">
      <p:transition spd="slow" advTm="2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DBD869-8925-4B3A-BCA2-A1A162BF9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913"/>
            <a:ext cx="12192000" cy="7160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C53F76-A53D-9C15-24BD-40A035C2D956}"/>
              </a:ext>
            </a:extLst>
          </p:cNvPr>
          <p:cNvSpPr txBox="1"/>
          <p:nvPr/>
        </p:nvSpPr>
        <p:spPr>
          <a:xfrm>
            <a:off x="6660630" y="5028454"/>
            <a:ext cx="5441430" cy="13176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u="none" strike="noStrike" baseline="0" dirty="0">
                <a:solidFill>
                  <a:schemeClr val="bg1"/>
                </a:solidFill>
                <a:latin typeface="TimesNewRomanPSMT"/>
              </a:rPr>
              <a:t>विश्वासियों का समुदाय</a:t>
            </a:r>
            <a:r>
              <a:rPr lang="en-US" sz="4000" b="0" i="0" u="none" strike="noStrike" baseline="0" dirty="0">
                <a:solidFill>
                  <a:schemeClr val="bg1"/>
                </a:solidFill>
                <a:latin typeface="TimesNewRomanPSMT"/>
              </a:rPr>
              <a:t> -</a:t>
            </a:r>
            <a:r>
              <a:rPr lang="hi-IN" sz="4000" b="0" i="0" u="none" strike="noStrike" baseline="0" dirty="0">
                <a:solidFill>
                  <a:schemeClr val="bg1"/>
                </a:solidFill>
                <a:latin typeface="TimesNewRomanPSMT"/>
              </a:rPr>
              <a:t> प्रेरितों के काम 2:41-47</a:t>
            </a:r>
            <a:endParaRPr lang="en-IN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Those who embraced his message were baptized, and about three thousand were added to the believers that day.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CB74F-93E8-A107-04B7-6ECE21EEA06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अतः जिन्होंने उसका वचन ग्रहण किया उन्होंने बपतिस्मा लिया; और उसी दिन तीन हजार मनुष्यों के लगभग उनमें मिल गए।</a:t>
            </a:r>
            <a:endParaRPr lang="en-IN" sz="3600" dirty="0"/>
          </a:p>
        </p:txBody>
      </p: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642F8BAC-6F58-562A-063A-D7A38E47B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0"/>
    </mc:Choice>
    <mc:Fallback xmlns="">
      <p:transition spd="slow" advTm="14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518DD-D2AD-1EF7-F608-2B9D97ECF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157" y="0"/>
            <a:ext cx="125601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3E1FF-5ED0-56A5-CBC7-E89648A42301}"/>
              </a:ext>
            </a:extLst>
          </p:cNvPr>
          <p:cNvSpPr txBox="1"/>
          <p:nvPr/>
        </p:nvSpPr>
        <p:spPr>
          <a:xfrm>
            <a:off x="229954" y="242953"/>
            <a:ext cx="461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4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2:41</a:t>
            </a:r>
            <a:endParaRPr lang="bo-C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devoted themselves to the apostles’ teaching and to the fellowship, to the breaking of bread and to prayer.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68968-FECE-F834-234E-F83E96BEB5F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वे प्रेरितों से शिक्षा पाने, और संगति रखने में और रोटी तोड़ने में और प्रार्थना करने में लौलीन रहे।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AE3F20-843F-D53A-69DC-8AA495F31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5"/>
    </mc:Choice>
    <mc:Fallback xmlns="">
      <p:transition spd="slow" advTm="8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27C94-C1BF-6B7A-019A-5117C1AC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2860"/>
            <a:ext cx="12222581" cy="68808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B57D2-1DD7-7D04-92E5-1CC4B40ECE6C}"/>
              </a:ext>
            </a:extLst>
          </p:cNvPr>
          <p:cNvSpPr txBox="1"/>
          <p:nvPr/>
        </p:nvSpPr>
        <p:spPr>
          <a:xfrm>
            <a:off x="229954" y="242953"/>
            <a:ext cx="461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4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2:42</a:t>
            </a:r>
            <a:endParaRPr lang="bo-C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 sense of awe  came over everyone, and the apostles performed many wonders and signs.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93BB31-9772-F344-63D2-5AE2500A6F7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43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और सब लोगों पर भय छा गया, और बहुत से अद्भुत काम और चिन्ह प्रेरितों के द्वारा प्रगट होते थे।</a:t>
            </a:r>
            <a:endParaRPr lang="en-IN" sz="40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7CE0F8A-4CE3-C8C0-4194-95E172F13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7"/>
    </mc:Choice>
    <mc:Fallback xmlns="">
      <p:transition spd="slow" advTm="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581</Words>
  <Application>Microsoft Office PowerPoint</Application>
  <PresentationFormat>Widescreen</PresentationFormat>
  <Paragraphs>45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46-4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42</cp:revision>
  <dcterms:created xsi:type="dcterms:W3CDTF">2022-09-30T06:26:14Z</dcterms:created>
  <dcterms:modified xsi:type="dcterms:W3CDTF">2024-08-25T17:41:01Z</dcterms:modified>
</cp:coreProperties>
</file>