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7" r:id="rId2"/>
    <p:sldId id="258" r:id="rId3"/>
    <p:sldId id="259" r:id="rId4"/>
    <p:sldId id="270" r:id="rId5"/>
    <p:sldId id="260" r:id="rId6"/>
    <p:sldId id="271" r:id="rId7"/>
    <p:sldId id="262" r:id="rId8"/>
    <p:sldId id="273" r:id="rId9"/>
    <p:sldId id="263" r:id="rId10"/>
    <p:sldId id="274"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81" r:id="rId24"/>
    <p:sldId id="282" r:id="rId25"/>
    <p:sldId id="283" r:id="rId26"/>
    <p:sldId id="300" r:id="rId27"/>
    <p:sldId id="299"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5987B7-01CB-4FFC-AC6C-FACFF1B2DD90}" v="280" dt="2024-03-19T04:57:32.7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20" autoAdjust="0"/>
    <p:restoredTop sz="90467" autoAdjust="0"/>
  </p:normalViewPr>
  <p:slideViewPr>
    <p:cSldViewPr snapToGrid="0">
      <p:cViewPr varScale="1">
        <p:scale>
          <a:sx n="55" d="100"/>
          <a:sy n="55" d="100"/>
        </p:scale>
        <p:origin x="90" y="222"/>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B05DCC29-CA42-4EFF-97EC-3A9D82AD0237}"/>
    <pc:docChg chg="custSel modSld">
      <pc:chgData name="Leonie Smith" userId="fed1330f33f5650e" providerId="LiveId" clId="{B05DCC29-CA42-4EFF-97EC-3A9D82AD0237}" dt="2023-08-03T10:07:33.115" v="216"/>
      <pc:docMkLst>
        <pc:docMk/>
      </pc:docMkLst>
      <pc:sldChg chg="delSp modSp mod modTransition modAnim">
        <pc:chgData name="Leonie Smith" userId="fed1330f33f5650e" providerId="LiveId" clId="{B05DCC29-CA42-4EFF-97EC-3A9D82AD0237}" dt="2023-08-03T09:54:20.208" v="44"/>
        <pc:sldMkLst>
          <pc:docMk/>
          <pc:sldMk cId="1499918570" sldId="257"/>
        </pc:sldMkLst>
        <pc:spChg chg="mod">
          <ac:chgData name="Leonie Smith" userId="fed1330f33f5650e" providerId="LiveId" clId="{B05DCC29-CA42-4EFF-97EC-3A9D82AD0237}" dt="2023-08-03T09:54:20.208" v="44"/>
          <ac:spMkLst>
            <pc:docMk/>
            <pc:sldMk cId="1499918570" sldId="257"/>
            <ac:spMk id="3" creationId="{0228937D-0D81-2DA1-1C55-FD99B23FE1AE}"/>
          </ac:spMkLst>
        </pc:spChg>
        <pc:picChg chg="del">
          <ac:chgData name="Leonie Smith" userId="fed1330f33f5650e" providerId="LiveId" clId="{B05DCC29-CA42-4EFF-97EC-3A9D82AD0237}" dt="2023-08-03T09:52:53.600" v="20"/>
          <ac:picMkLst>
            <pc:docMk/>
            <pc:sldMk cId="1499918570" sldId="257"/>
            <ac:picMk id="9" creationId="{E2924EE6-3CE8-4486-7C0A-F4A515748F68}"/>
          </ac:picMkLst>
        </pc:picChg>
      </pc:sldChg>
      <pc:sldChg chg="modSp mod modTransition">
        <pc:chgData name="Leonie Smith" userId="fed1330f33f5650e" providerId="LiveId" clId="{B05DCC29-CA42-4EFF-97EC-3A9D82AD0237}" dt="2023-08-03T09:52:53.600" v="20"/>
        <pc:sldMkLst>
          <pc:docMk/>
          <pc:sldMk cId="3788111665" sldId="258"/>
        </pc:sldMkLst>
        <pc:spChg chg="mod">
          <ac:chgData name="Leonie Smith" userId="fed1330f33f5650e" providerId="LiveId" clId="{B05DCC29-CA42-4EFF-97EC-3A9D82AD0237}" dt="2023-08-03T09:51:12.107" v="16" actId="1076"/>
          <ac:spMkLst>
            <pc:docMk/>
            <pc:sldMk cId="3788111665" sldId="258"/>
            <ac:spMk id="2" creationId="{EE871047-1200-9A6E-42F3-ED301F93A286}"/>
          </ac:spMkLst>
        </pc:spChg>
      </pc:sldChg>
      <pc:sldChg chg="addSp delSp modSp mod modTransition modAnim">
        <pc:chgData name="Leonie Smith" userId="fed1330f33f5650e" providerId="LiveId" clId="{B05DCC29-CA42-4EFF-97EC-3A9D82AD0237}" dt="2023-08-03T09:54:33.256" v="45"/>
        <pc:sldMkLst>
          <pc:docMk/>
          <pc:sldMk cId="454763615" sldId="259"/>
        </pc:sldMkLst>
        <pc:spChg chg="add mod">
          <ac:chgData name="Leonie Smith" userId="fed1330f33f5650e" providerId="LiveId" clId="{B05DCC29-CA42-4EFF-97EC-3A9D82AD0237}" dt="2023-08-03T09:54:33.256" v="45"/>
          <ac:spMkLst>
            <pc:docMk/>
            <pc:sldMk cId="454763615" sldId="259"/>
            <ac:spMk id="2" creationId="{46259A10-8D25-487F-0CA4-2D7A6EE7619B}"/>
          </ac:spMkLst>
        </pc:spChg>
        <pc:spChg chg="del">
          <ac:chgData name="Leonie Smith" userId="fed1330f33f5650e" providerId="LiveId" clId="{B05DCC29-CA42-4EFF-97EC-3A9D82AD0237}" dt="2023-08-03T09:52:48.171" v="19" actId="21"/>
          <ac:spMkLst>
            <pc:docMk/>
            <pc:sldMk cId="454763615" sldId="259"/>
            <ac:spMk id="3" creationId="{A58184BD-88F1-BA02-40C1-D8403D0EEC0D}"/>
          </ac:spMkLst>
        </pc:spChg>
        <pc:spChg chg="mod">
          <ac:chgData name="Leonie Smith" userId="fed1330f33f5650e" providerId="LiveId" clId="{B05DCC29-CA42-4EFF-97EC-3A9D82AD0237}" dt="2023-08-03T09:50:22.311" v="2" actId="6549"/>
          <ac:spMkLst>
            <pc:docMk/>
            <pc:sldMk cId="454763615" sldId="259"/>
            <ac:spMk id="4" creationId="{EE2AC625-9141-A801-F431-DD5F79396320}"/>
          </ac:spMkLst>
        </pc:spChg>
        <pc:picChg chg="del">
          <ac:chgData name="Leonie Smith" userId="fed1330f33f5650e" providerId="LiveId" clId="{B05DCC29-CA42-4EFF-97EC-3A9D82AD0237}" dt="2023-08-03T09:52:53.600" v="20"/>
          <ac:picMkLst>
            <pc:docMk/>
            <pc:sldMk cId="454763615" sldId="259"/>
            <ac:picMk id="7" creationId="{57E2854B-F71B-096E-42D9-BEC5029793C5}"/>
          </ac:picMkLst>
        </pc:picChg>
      </pc:sldChg>
      <pc:sldChg chg="addSp delSp modSp mod modTransition modAnim">
        <pc:chgData name="Leonie Smith" userId="fed1330f33f5650e" providerId="LiveId" clId="{B05DCC29-CA42-4EFF-97EC-3A9D82AD0237}" dt="2023-08-03T09:56:12.329" v="75" actId="403"/>
        <pc:sldMkLst>
          <pc:docMk/>
          <pc:sldMk cId="2346136586" sldId="260"/>
        </pc:sldMkLst>
        <pc:spChg chg="add mod">
          <ac:chgData name="Leonie Smith" userId="fed1330f33f5650e" providerId="LiveId" clId="{B05DCC29-CA42-4EFF-97EC-3A9D82AD0237}" dt="2023-08-03T09:54:35.305" v="46"/>
          <ac:spMkLst>
            <pc:docMk/>
            <pc:sldMk cId="2346136586" sldId="260"/>
            <ac:spMk id="2" creationId="{B7042C23-0E36-6887-7370-FFCCD58F5A5F}"/>
          </ac:spMkLst>
        </pc:spChg>
        <pc:spChg chg="del">
          <ac:chgData name="Leonie Smith" userId="fed1330f33f5650e" providerId="LiveId" clId="{B05DCC29-CA42-4EFF-97EC-3A9D82AD0237}" dt="2023-08-03T09:52:57.999" v="21" actId="21"/>
          <ac:spMkLst>
            <pc:docMk/>
            <pc:sldMk cId="2346136586" sldId="260"/>
            <ac:spMk id="3" creationId="{A58184BD-88F1-BA02-40C1-D8403D0EEC0D}"/>
          </ac:spMkLst>
        </pc:spChg>
        <pc:spChg chg="mod">
          <ac:chgData name="Leonie Smith" userId="fed1330f33f5650e" providerId="LiveId" clId="{B05DCC29-CA42-4EFF-97EC-3A9D82AD0237}" dt="2023-08-03T09:56:12.329" v="75" actId="403"/>
          <ac:spMkLst>
            <pc:docMk/>
            <pc:sldMk cId="2346136586" sldId="260"/>
            <ac:spMk id="4" creationId="{EE2AC625-9141-A801-F431-DD5F79396320}"/>
          </ac:spMkLst>
        </pc:spChg>
        <pc:picChg chg="del">
          <ac:chgData name="Leonie Smith" userId="fed1330f33f5650e" providerId="LiveId" clId="{B05DCC29-CA42-4EFF-97EC-3A9D82AD0237}" dt="2023-08-03T09:52:53.600" v="20"/>
          <ac:picMkLst>
            <pc:docMk/>
            <pc:sldMk cId="2346136586" sldId="260"/>
            <ac:picMk id="7" creationId="{CCEC5F7C-CBB0-0BB1-D5E0-634547B62D3B}"/>
          </ac:picMkLst>
        </pc:picChg>
      </pc:sldChg>
      <pc:sldChg chg="addSp delSp modSp mod modTransition modAnim">
        <pc:chgData name="Leonie Smith" userId="fed1330f33f5650e" providerId="LiveId" clId="{B05DCC29-CA42-4EFF-97EC-3A9D82AD0237}" dt="2023-08-03T09:56:54.627" v="84" actId="404"/>
        <pc:sldMkLst>
          <pc:docMk/>
          <pc:sldMk cId="1909638311" sldId="262"/>
        </pc:sldMkLst>
        <pc:spChg chg="add mod">
          <ac:chgData name="Leonie Smith" userId="fed1330f33f5650e" providerId="LiveId" clId="{B05DCC29-CA42-4EFF-97EC-3A9D82AD0237}" dt="2023-08-03T09:54:37.566" v="47"/>
          <ac:spMkLst>
            <pc:docMk/>
            <pc:sldMk cId="1909638311" sldId="262"/>
            <ac:spMk id="2" creationId="{2350C10B-7DF5-BED1-752F-AF5C0DA063CB}"/>
          </ac:spMkLst>
        </pc:spChg>
        <pc:spChg chg="del">
          <ac:chgData name="Leonie Smith" userId="fed1330f33f5650e" providerId="LiveId" clId="{B05DCC29-CA42-4EFF-97EC-3A9D82AD0237}" dt="2023-08-03T09:53:01.264" v="22" actId="21"/>
          <ac:spMkLst>
            <pc:docMk/>
            <pc:sldMk cId="1909638311" sldId="262"/>
            <ac:spMk id="3" creationId="{A58184BD-88F1-BA02-40C1-D8403D0EEC0D}"/>
          </ac:spMkLst>
        </pc:spChg>
        <pc:spChg chg="mod">
          <ac:chgData name="Leonie Smith" userId="fed1330f33f5650e" providerId="LiveId" clId="{B05DCC29-CA42-4EFF-97EC-3A9D82AD0237}" dt="2023-08-03T09:56:54.627" v="84" actId="404"/>
          <ac:spMkLst>
            <pc:docMk/>
            <pc:sldMk cId="1909638311" sldId="262"/>
            <ac:spMk id="4" creationId="{EE2AC625-9141-A801-F431-DD5F79396320}"/>
          </ac:spMkLst>
        </pc:spChg>
        <pc:picChg chg="del">
          <ac:chgData name="Leonie Smith" userId="fed1330f33f5650e" providerId="LiveId" clId="{B05DCC29-CA42-4EFF-97EC-3A9D82AD0237}" dt="2023-08-03T09:52:53.600" v="20"/>
          <ac:picMkLst>
            <pc:docMk/>
            <pc:sldMk cId="1909638311" sldId="262"/>
            <ac:picMk id="11" creationId="{035B3266-90DC-A0D4-D047-46CCD2AEB21B}"/>
          </ac:picMkLst>
        </pc:picChg>
      </pc:sldChg>
      <pc:sldChg chg="addSp delSp modSp mod modTransition modAnim">
        <pc:chgData name="Leonie Smith" userId="fed1330f33f5650e" providerId="LiveId" clId="{B05DCC29-CA42-4EFF-97EC-3A9D82AD0237}" dt="2023-08-03T09:57:19.456" v="93" actId="403"/>
        <pc:sldMkLst>
          <pc:docMk/>
          <pc:sldMk cId="641208035" sldId="263"/>
        </pc:sldMkLst>
        <pc:spChg chg="add mod">
          <ac:chgData name="Leonie Smith" userId="fed1330f33f5650e" providerId="LiveId" clId="{B05DCC29-CA42-4EFF-97EC-3A9D82AD0237}" dt="2023-08-03T09:54:39.356" v="48"/>
          <ac:spMkLst>
            <pc:docMk/>
            <pc:sldMk cId="641208035" sldId="263"/>
            <ac:spMk id="2" creationId="{1505D1CC-E443-6C06-BF7D-0176B5D7B557}"/>
          </ac:spMkLst>
        </pc:spChg>
        <pc:spChg chg="del">
          <ac:chgData name="Leonie Smith" userId="fed1330f33f5650e" providerId="LiveId" clId="{B05DCC29-CA42-4EFF-97EC-3A9D82AD0237}" dt="2023-08-03T09:53:04.786" v="23" actId="21"/>
          <ac:spMkLst>
            <pc:docMk/>
            <pc:sldMk cId="641208035" sldId="263"/>
            <ac:spMk id="3" creationId="{A58184BD-88F1-BA02-40C1-D8403D0EEC0D}"/>
          </ac:spMkLst>
        </pc:spChg>
        <pc:spChg chg="mod">
          <ac:chgData name="Leonie Smith" userId="fed1330f33f5650e" providerId="LiveId" clId="{B05DCC29-CA42-4EFF-97EC-3A9D82AD0237}" dt="2023-08-03T09:57:19.456" v="93" actId="403"/>
          <ac:spMkLst>
            <pc:docMk/>
            <pc:sldMk cId="641208035" sldId="263"/>
            <ac:spMk id="4" creationId="{EE2AC625-9141-A801-F431-DD5F79396320}"/>
          </ac:spMkLst>
        </pc:spChg>
        <pc:picChg chg="del">
          <ac:chgData name="Leonie Smith" userId="fed1330f33f5650e" providerId="LiveId" clId="{B05DCC29-CA42-4EFF-97EC-3A9D82AD0237}" dt="2023-08-03T09:52:53.600" v="20"/>
          <ac:picMkLst>
            <pc:docMk/>
            <pc:sldMk cId="641208035" sldId="263"/>
            <ac:picMk id="17" creationId="{738B8DD6-730B-5F65-405E-F4ABAA6C3706}"/>
          </ac:picMkLst>
        </pc:picChg>
      </pc:sldChg>
      <pc:sldChg chg="addSp delSp modSp mod modTransition modAnim">
        <pc:chgData name="Leonie Smith" userId="fed1330f33f5650e" providerId="LiveId" clId="{B05DCC29-CA42-4EFF-97EC-3A9D82AD0237}" dt="2023-08-03T09:57:54.726" v="102" actId="403"/>
        <pc:sldMkLst>
          <pc:docMk/>
          <pc:sldMk cId="4044745628" sldId="264"/>
        </pc:sldMkLst>
        <pc:spChg chg="add mod">
          <ac:chgData name="Leonie Smith" userId="fed1330f33f5650e" providerId="LiveId" clId="{B05DCC29-CA42-4EFF-97EC-3A9D82AD0237}" dt="2023-08-03T09:54:41.499" v="49"/>
          <ac:spMkLst>
            <pc:docMk/>
            <pc:sldMk cId="4044745628" sldId="264"/>
            <ac:spMk id="2" creationId="{F965200C-7768-C41F-71E3-5DA874D54E4C}"/>
          </ac:spMkLst>
        </pc:spChg>
        <pc:spChg chg="del">
          <ac:chgData name="Leonie Smith" userId="fed1330f33f5650e" providerId="LiveId" clId="{B05DCC29-CA42-4EFF-97EC-3A9D82AD0237}" dt="2023-08-03T09:53:07.304" v="24" actId="21"/>
          <ac:spMkLst>
            <pc:docMk/>
            <pc:sldMk cId="4044745628" sldId="264"/>
            <ac:spMk id="3" creationId="{A58184BD-88F1-BA02-40C1-D8403D0EEC0D}"/>
          </ac:spMkLst>
        </pc:spChg>
        <pc:spChg chg="mod">
          <ac:chgData name="Leonie Smith" userId="fed1330f33f5650e" providerId="LiveId" clId="{B05DCC29-CA42-4EFF-97EC-3A9D82AD0237}" dt="2023-08-03T09:57:54.726" v="102" actId="403"/>
          <ac:spMkLst>
            <pc:docMk/>
            <pc:sldMk cId="4044745628" sldId="264"/>
            <ac:spMk id="4" creationId="{EE2AC625-9141-A801-F431-DD5F79396320}"/>
          </ac:spMkLst>
        </pc:spChg>
        <pc:picChg chg="del">
          <ac:chgData name="Leonie Smith" userId="fed1330f33f5650e" providerId="LiveId" clId="{B05DCC29-CA42-4EFF-97EC-3A9D82AD0237}" dt="2023-08-03T09:52:53.600" v="20"/>
          <ac:picMkLst>
            <pc:docMk/>
            <pc:sldMk cId="4044745628" sldId="264"/>
            <ac:picMk id="7" creationId="{5C55E42F-1CC9-1A8F-CFB2-9DF3F4DB8A6A}"/>
          </ac:picMkLst>
        </pc:picChg>
      </pc:sldChg>
      <pc:sldChg chg="addSp delSp modSp mod modTransition modAnim">
        <pc:chgData name="Leonie Smith" userId="fed1330f33f5650e" providerId="LiveId" clId="{B05DCC29-CA42-4EFF-97EC-3A9D82AD0237}" dt="2023-08-03T09:58:18.610" v="110" actId="403"/>
        <pc:sldMkLst>
          <pc:docMk/>
          <pc:sldMk cId="978260341" sldId="265"/>
        </pc:sldMkLst>
        <pc:spChg chg="add mod">
          <ac:chgData name="Leonie Smith" userId="fed1330f33f5650e" providerId="LiveId" clId="{B05DCC29-CA42-4EFF-97EC-3A9D82AD0237}" dt="2023-08-03T09:54:44.081" v="50"/>
          <ac:spMkLst>
            <pc:docMk/>
            <pc:sldMk cId="978260341" sldId="265"/>
            <ac:spMk id="2" creationId="{0529D7C7-69AC-22E3-E8BD-C5BA62AC82C2}"/>
          </ac:spMkLst>
        </pc:spChg>
        <pc:spChg chg="del">
          <ac:chgData name="Leonie Smith" userId="fed1330f33f5650e" providerId="LiveId" clId="{B05DCC29-CA42-4EFF-97EC-3A9D82AD0237}" dt="2023-08-03T09:53:10.546" v="25" actId="21"/>
          <ac:spMkLst>
            <pc:docMk/>
            <pc:sldMk cId="978260341" sldId="265"/>
            <ac:spMk id="3" creationId="{A58184BD-88F1-BA02-40C1-D8403D0EEC0D}"/>
          </ac:spMkLst>
        </pc:spChg>
        <pc:spChg chg="mod">
          <ac:chgData name="Leonie Smith" userId="fed1330f33f5650e" providerId="LiveId" clId="{B05DCC29-CA42-4EFF-97EC-3A9D82AD0237}" dt="2023-08-03T09:58:18.610" v="110" actId="403"/>
          <ac:spMkLst>
            <pc:docMk/>
            <pc:sldMk cId="978260341" sldId="265"/>
            <ac:spMk id="4" creationId="{EE2AC625-9141-A801-F431-DD5F79396320}"/>
          </ac:spMkLst>
        </pc:spChg>
        <pc:picChg chg="del">
          <ac:chgData name="Leonie Smith" userId="fed1330f33f5650e" providerId="LiveId" clId="{B05DCC29-CA42-4EFF-97EC-3A9D82AD0237}" dt="2023-08-03T09:52:53.600" v="20"/>
          <ac:picMkLst>
            <pc:docMk/>
            <pc:sldMk cId="978260341" sldId="265"/>
            <ac:picMk id="11" creationId="{CE7E85C9-B243-795E-F882-43A308512EC0}"/>
          </ac:picMkLst>
        </pc:picChg>
      </pc:sldChg>
      <pc:sldChg chg="addSp delSp modSp mod modTransition modAnim">
        <pc:chgData name="Leonie Smith" userId="fed1330f33f5650e" providerId="LiveId" clId="{B05DCC29-CA42-4EFF-97EC-3A9D82AD0237}" dt="2023-08-03T09:58:51.840" v="119" actId="403"/>
        <pc:sldMkLst>
          <pc:docMk/>
          <pc:sldMk cId="3575870363" sldId="266"/>
        </pc:sldMkLst>
        <pc:spChg chg="add mod">
          <ac:chgData name="Leonie Smith" userId="fed1330f33f5650e" providerId="LiveId" clId="{B05DCC29-CA42-4EFF-97EC-3A9D82AD0237}" dt="2023-08-03T09:54:46.119" v="51"/>
          <ac:spMkLst>
            <pc:docMk/>
            <pc:sldMk cId="3575870363" sldId="266"/>
            <ac:spMk id="2" creationId="{6DE367D2-8136-AA85-C1D9-1DECD3E16348}"/>
          </ac:spMkLst>
        </pc:spChg>
        <pc:spChg chg="del mod">
          <ac:chgData name="Leonie Smith" userId="fed1330f33f5650e" providerId="LiveId" clId="{B05DCC29-CA42-4EFF-97EC-3A9D82AD0237}" dt="2023-08-03T09:53:13.512" v="27" actId="21"/>
          <ac:spMkLst>
            <pc:docMk/>
            <pc:sldMk cId="3575870363" sldId="266"/>
            <ac:spMk id="3" creationId="{A58184BD-88F1-BA02-40C1-D8403D0EEC0D}"/>
          </ac:spMkLst>
        </pc:spChg>
        <pc:spChg chg="mod">
          <ac:chgData name="Leonie Smith" userId="fed1330f33f5650e" providerId="LiveId" clId="{B05DCC29-CA42-4EFF-97EC-3A9D82AD0237}" dt="2023-08-03T09:58:51.840" v="119" actId="403"/>
          <ac:spMkLst>
            <pc:docMk/>
            <pc:sldMk cId="3575870363" sldId="266"/>
            <ac:spMk id="4" creationId="{EE2AC625-9141-A801-F431-DD5F79396320}"/>
          </ac:spMkLst>
        </pc:spChg>
        <pc:picChg chg="del">
          <ac:chgData name="Leonie Smith" userId="fed1330f33f5650e" providerId="LiveId" clId="{B05DCC29-CA42-4EFF-97EC-3A9D82AD0237}" dt="2023-08-03T09:52:53.600" v="20"/>
          <ac:picMkLst>
            <pc:docMk/>
            <pc:sldMk cId="3575870363" sldId="266"/>
            <ac:picMk id="24" creationId="{F6C5C883-4B2B-393D-E4E3-780F04519FCA}"/>
          </ac:picMkLst>
        </pc:picChg>
      </pc:sldChg>
      <pc:sldChg chg="addSp delSp modSp mod modTransition modAnim">
        <pc:chgData name="Leonie Smith" userId="fed1330f33f5650e" providerId="LiveId" clId="{B05DCC29-CA42-4EFF-97EC-3A9D82AD0237}" dt="2023-08-03T09:59:19.374" v="120"/>
        <pc:sldMkLst>
          <pc:docMk/>
          <pc:sldMk cId="4017137865" sldId="267"/>
        </pc:sldMkLst>
        <pc:spChg chg="add mod">
          <ac:chgData name="Leonie Smith" userId="fed1330f33f5650e" providerId="LiveId" clId="{B05DCC29-CA42-4EFF-97EC-3A9D82AD0237}" dt="2023-08-03T09:54:48.227" v="52"/>
          <ac:spMkLst>
            <pc:docMk/>
            <pc:sldMk cId="4017137865" sldId="267"/>
            <ac:spMk id="2" creationId="{904A7135-0019-4331-382B-13BD04C12380}"/>
          </ac:spMkLst>
        </pc:spChg>
        <pc:spChg chg="del">
          <ac:chgData name="Leonie Smith" userId="fed1330f33f5650e" providerId="LiveId" clId="{B05DCC29-CA42-4EFF-97EC-3A9D82AD0237}" dt="2023-08-03T09:53:16.413" v="28" actId="21"/>
          <ac:spMkLst>
            <pc:docMk/>
            <pc:sldMk cId="4017137865" sldId="267"/>
            <ac:spMk id="3" creationId="{A58184BD-88F1-BA02-40C1-D8403D0EEC0D}"/>
          </ac:spMkLst>
        </pc:spChg>
        <pc:spChg chg="mod">
          <ac:chgData name="Leonie Smith" userId="fed1330f33f5650e" providerId="LiveId" clId="{B05DCC29-CA42-4EFF-97EC-3A9D82AD0237}" dt="2023-08-03T09:59:19.374" v="120"/>
          <ac:spMkLst>
            <pc:docMk/>
            <pc:sldMk cId="4017137865" sldId="267"/>
            <ac:spMk id="4" creationId="{EE2AC625-9141-A801-F431-DD5F79396320}"/>
          </ac:spMkLst>
        </pc:spChg>
        <pc:picChg chg="del">
          <ac:chgData name="Leonie Smith" userId="fed1330f33f5650e" providerId="LiveId" clId="{B05DCC29-CA42-4EFF-97EC-3A9D82AD0237}" dt="2023-08-03T09:52:53.600" v="20"/>
          <ac:picMkLst>
            <pc:docMk/>
            <pc:sldMk cId="4017137865" sldId="267"/>
            <ac:picMk id="52" creationId="{0547E5E5-B82E-F194-AFB3-CF4DF22007A0}"/>
          </ac:picMkLst>
        </pc:picChg>
      </pc:sldChg>
      <pc:sldChg chg="addSp delSp modSp mod modTransition modAnim">
        <pc:chgData name="Leonie Smith" userId="fed1330f33f5650e" providerId="LiveId" clId="{B05DCC29-CA42-4EFF-97EC-3A9D82AD0237}" dt="2023-08-03T09:59:49.611" v="127" actId="403"/>
        <pc:sldMkLst>
          <pc:docMk/>
          <pc:sldMk cId="3137811553" sldId="268"/>
        </pc:sldMkLst>
        <pc:spChg chg="add mod">
          <ac:chgData name="Leonie Smith" userId="fed1330f33f5650e" providerId="LiveId" clId="{B05DCC29-CA42-4EFF-97EC-3A9D82AD0237}" dt="2023-08-03T09:54:50.094" v="53"/>
          <ac:spMkLst>
            <pc:docMk/>
            <pc:sldMk cId="3137811553" sldId="268"/>
            <ac:spMk id="2" creationId="{73251F23-39F7-FDCB-13DC-74273D464C9A}"/>
          </ac:spMkLst>
        </pc:spChg>
        <pc:spChg chg="del">
          <ac:chgData name="Leonie Smith" userId="fed1330f33f5650e" providerId="LiveId" clId="{B05DCC29-CA42-4EFF-97EC-3A9D82AD0237}" dt="2023-08-03T09:53:22.278" v="29" actId="21"/>
          <ac:spMkLst>
            <pc:docMk/>
            <pc:sldMk cId="3137811553" sldId="268"/>
            <ac:spMk id="3" creationId="{A58184BD-88F1-BA02-40C1-D8403D0EEC0D}"/>
          </ac:spMkLst>
        </pc:spChg>
        <pc:spChg chg="mod">
          <ac:chgData name="Leonie Smith" userId="fed1330f33f5650e" providerId="LiveId" clId="{B05DCC29-CA42-4EFF-97EC-3A9D82AD0237}" dt="2023-08-03T09:59:49.611" v="127" actId="403"/>
          <ac:spMkLst>
            <pc:docMk/>
            <pc:sldMk cId="3137811553" sldId="268"/>
            <ac:spMk id="4" creationId="{EE2AC625-9141-A801-F431-DD5F79396320}"/>
          </ac:spMkLst>
        </pc:spChg>
        <pc:picChg chg="del">
          <ac:chgData name="Leonie Smith" userId="fed1330f33f5650e" providerId="LiveId" clId="{B05DCC29-CA42-4EFF-97EC-3A9D82AD0237}" dt="2023-08-03T09:52:53.600" v="20"/>
          <ac:picMkLst>
            <pc:docMk/>
            <pc:sldMk cId="3137811553" sldId="268"/>
            <ac:picMk id="41" creationId="{5D721192-73D4-33C4-6BC4-86770B1E37A6}"/>
          </ac:picMkLst>
        </pc:picChg>
      </pc:sldChg>
      <pc:sldChg chg="addSp delSp modSp mod modTransition modAnim">
        <pc:chgData name="Leonie Smith" userId="fed1330f33f5650e" providerId="LiveId" clId="{B05DCC29-CA42-4EFF-97EC-3A9D82AD0237}" dt="2023-08-03T10:00:16.739" v="135" actId="403"/>
        <pc:sldMkLst>
          <pc:docMk/>
          <pc:sldMk cId="100491716" sldId="269"/>
        </pc:sldMkLst>
        <pc:spChg chg="add mod">
          <ac:chgData name="Leonie Smith" userId="fed1330f33f5650e" providerId="LiveId" clId="{B05DCC29-CA42-4EFF-97EC-3A9D82AD0237}" dt="2023-08-03T09:54:51.992" v="54"/>
          <ac:spMkLst>
            <pc:docMk/>
            <pc:sldMk cId="100491716" sldId="269"/>
            <ac:spMk id="2" creationId="{2C49518F-BC0F-2622-AE13-4B70FF50B6FF}"/>
          </ac:spMkLst>
        </pc:spChg>
        <pc:spChg chg="del">
          <ac:chgData name="Leonie Smith" userId="fed1330f33f5650e" providerId="LiveId" clId="{B05DCC29-CA42-4EFF-97EC-3A9D82AD0237}" dt="2023-08-03T09:53:25.143" v="30" actId="21"/>
          <ac:spMkLst>
            <pc:docMk/>
            <pc:sldMk cId="100491716" sldId="269"/>
            <ac:spMk id="3" creationId="{A58184BD-88F1-BA02-40C1-D8403D0EEC0D}"/>
          </ac:spMkLst>
        </pc:spChg>
        <pc:spChg chg="mod">
          <ac:chgData name="Leonie Smith" userId="fed1330f33f5650e" providerId="LiveId" clId="{B05DCC29-CA42-4EFF-97EC-3A9D82AD0237}" dt="2023-08-03T10:00:16.739" v="135" actId="403"/>
          <ac:spMkLst>
            <pc:docMk/>
            <pc:sldMk cId="100491716" sldId="269"/>
            <ac:spMk id="4" creationId="{EE2AC625-9141-A801-F431-DD5F79396320}"/>
          </ac:spMkLst>
        </pc:spChg>
        <pc:picChg chg="del">
          <ac:chgData name="Leonie Smith" userId="fed1330f33f5650e" providerId="LiveId" clId="{B05DCC29-CA42-4EFF-97EC-3A9D82AD0237}" dt="2023-08-03T09:52:53.600" v="20"/>
          <ac:picMkLst>
            <pc:docMk/>
            <pc:sldMk cId="100491716" sldId="269"/>
            <ac:picMk id="11" creationId="{3DBDC908-1B2F-5459-6B59-FAE4DBC89BB0}"/>
          </ac:picMkLst>
        </pc:picChg>
      </pc:sldChg>
      <pc:sldChg chg="addSp delSp modSp mod modTransition">
        <pc:chgData name="Leonie Smith" userId="fed1330f33f5650e" providerId="LiveId" clId="{B05DCC29-CA42-4EFF-97EC-3A9D82AD0237}" dt="2023-08-03T09:52:53.600" v="20"/>
        <pc:sldMkLst>
          <pc:docMk/>
          <pc:sldMk cId="4120481681" sldId="270"/>
        </pc:sldMkLst>
        <pc:spChg chg="del">
          <ac:chgData name="Leonie Smith" userId="fed1330f33f5650e" providerId="LiveId" clId="{B05DCC29-CA42-4EFF-97EC-3A9D82AD0237}" dt="2023-08-03T09:51:19.839" v="17" actId="21"/>
          <ac:spMkLst>
            <pc:docMk/>
            <pc:sldMk cId="4120481681" sldId="270"/>
            <ac:spMk id="3" creationId="{4C0FDA79-CE62-6CEE-1927-A1749ED1292A}"/>
          </ac:spMkLst>
        </pc:spChg>
        <pc:spChg chg="add mod">
          <ac:chgData name="Leonie Smith" userId="fed1330f33f5650e" providerId="LiveId" clId="{B05DCC29-CA42-4EFF-97EC-3A9D82AD0237}" dt="2023-08-03T09:51:27.215" v="18"/>
          <ac:spMkLst>
            <pc:docMk/>
            <pc:sldMk cId="4120481681" sldId="270"/>
            <ac:spMk id="4" creationId="{A7F85E8A-551E-DCF1-3933-F5A811D24968}"/>
          </ac:spMkLst>
        </pc:spChg>
      </pc:sldChg>
      <pc:sldChg chg="modSp mod modTransition">
        <pc:chgData name="Leonie Smith" userId="fed1330f33f5650e" providerId="LiveId" clId="{B05DCC29-CA42-4EFF-97EC-3A9D82AD0237}" dt="2023-08-03T10:04:54.833" v="190"/>
        <pc:sldMkLst>
          <pc:docMk/>
          <pc:sldMk cId="939110669" sldId="271"/>
        </pc:sldMkLst>
        <pc:spChg chg="mod">
          <ac:chgData name="Leonie Smith" userId="fed1330f33f5650e" providerId="LiveId" clId="{B05DCC29-CA42-4EFF-97EC-3A9D82AD0237}" dt="2023-08-03T10:04:54.833" v="190"/>
          <ac:spMkLst>
            <pc:docMk/>
            <pc:sldMk cId="939110669" sldId="271"/>
            <ac:spMk id="2" creationId="{F734DDC1-7E6C-7C5E-AA41-81E3973971F6}"/>
          </ac:spMkLst>
        </pc:spChg>
      </pc:sldChg>
      <pc:sldChg chg="modSp mod modTransition">
        <pc:chgData name="Leonie Smith" userId="fed1330f33f5650e" providerId="LiveId" clId="{B05DCC29-CA42-4EFF-97EC-3A9D82AD0237}" dt="2023-08-03T10:05:00.776" v="191"/>
        <pc:sldMkLst>
          <pc:docMk/>
          <pc:sldMk cId="487179600" sldId="273"/>
        </pc:sldMkLst>
        <pc:spChg chg="mod">
          <ac:chgData name="Leonie Smith" userId="fed1330f33f5650e" providerId="LiveId" clId="{B05DCC29-CA42-4EFF-97EC-3A9D82AD0237}" dt="2023-08-03T10:05:00.776" v="191"/>
          <ac:spMkLst>
            <pc:docMk/>
            <pc:sldMk cId="487179600" sldId="273"/>
            <ac:spMk id="2" creationId="{47C4FB2E-39E6-25B3-DAD4-BE39644FC877}"/>
          </ac:spMkLst>
        </pc:spChg>
      </pc:sldChg>
      <pc:sldChg chg="modSp mod modTransition">
        <pc:chgData name="Leonie Smith" userId="fed1330f33f5650e" providerId="LiveId" clId="{B05DCC29-CA42-4EFF-97EC-3A9D82AD0237}" dt="2023-08-03T10:05:06.366" v="192"/>
        <pc:sldMkLst>
          <pc:docMk/>
          <pc:sldMk cId="2168401200" sldId="274"/>
        </pc:sldMkLst>
        <pc:spChg chg="mod">
          <ac:chgData name="Leonie Smith" userId="fed1330f33f5650e" providerId="LiveId" clId="{B05DCC29-CA42-4EFF-97EC-3A9D82AD0237}" dt="2023-08-03T10:05:06.366" v="192"/>
          <ac:spMkLst>
            <pc:docMk/>
            <pc:sldMk cId="2168401200" sldId="274"/>
            <ac:spMk id="2" creationId="{9A80DA25-7411-CC95-AD35-5F4E56B4722B}"/>
          </ac:spMkLst>
        </pc:spChg>
      </pc:sldChg>
      <pc:sldChg chg="modSp mod modTransition">
        <pc:chgData name="Leonie Smith" userId="fed1330f33f5650e" providerId="LiveId" clId="{B05DCC29-CA42-4EFF-97EC-3A9D82AD0237}" dt="2023-08-03T10:05:12.583" v="193"/>
        <pc:sldMkLst>
          <pc:docMk/>
          <pc:sldMk cId="2996969115" sldId="275"/>
        </pc:sldMkLst>
        <pc:spChg chg="mod">
          <ac:chgData name="Leonie Smith" userId="fed1330f33f5650e" providerId="LiveId" clId="{B05DCC29-CA42-4EFF-97EC-3A9D82AD0237}" dt="2023-08-03T10:05:12.583" v="193"/>
          <ac:spMkLst>
            <pc:docMk/>
            <pc:sldMk cId="2996969115" sldId="275"/>
            <ac:spMk id="2" creationId="{D31E9037-C7C2-FFF9-CCB9-AA819EC59631}"/>
          </ac:spMkLst>
        </pc:spChg>
      </pc:sldChg>
      <pc:sldChg chg="modSp mod modTransition">
        <pc:chgData name="Leonie Smith" userId="fed1330f33f5650e" providerId="LiveId" clId="{B05DCC29-CA42-4EFF-97EC-3A9D82AD0237}" dt="2023-08-03T10:05:23.595" v="194"/>
        <pc:sldMkLst>
          <pc:docMk/>
          <pc:sldMk cId="2390376940" sldId="276"/>
        </pc:sldMkLst>
        <pc:spChg chg="mod">
          <ac:chgData name="Leonie Smith" userId="fed1330f33f5650e" providerId="LiveId" clId="{B05DCC29-CA42-4EFF-97EC-3A9D82AD0237}" dt="2023-08-03T10:05:23.595" v="194"/>
          <ac:spMkLst>
            <pc:docMk/>
            <pc:sldMk cId="2390376940" sldId="276"/>
            <ac:spMk id="2" creationId="{7AB79228-33FD-22D6-DB74-1AE025BBB1D7}"/>
          </ac:spMkLst>
        </pc:spChg>
      </pc:sldChg>
      <pc:sldChg chg="modSp mod modTransition">
        <pc:chgData name="Leonie Smith" userId="fed1330f33f5650e" providerId="LiveId" clId="{B05DCC29-CA42-4EFF-97EC-3A9D82AD0237}" dt="2023-08-03T10:05:33.637" v="195"/>
        <pc:sldMkLst>
          <pc:docMk/>
          <pc:sldMk cId="4265919077" sldId="277"/>
        </pc:sldMkLst>
        <pc:spChg chg="mod">
          <ac:chgData name="Leonie Smith" userId="fed1330f33f5650e" providerId="LiveId" clId="{B05DCC29-CA42-4EFF-97EC-3A9D82AD0237}" dt="2023-08-03T10:05:33.637" v="195"/>
          <ac:spMkLst>
            <pc:docMk/>
            <pc:sldMk cId="4265919077" sldId="277"/>
            <ac:spMk id="2" creationId="{C53F80E6-4BD8-BE99-B970-55636AEF8922}"/>
          </ac:spMkLst>
        </pc:spChg>
      </pc:sldChg>
      <pc:sldChg chg="modSp mod modTransition">
        <pc:chgData name="Leonie Smith" userId="fed1330f33f5650e" providerId="LiveId" clId="{B05DCC29-CA42-4EFF-97EC-3A9D82AD0237}" dt="2023-08-03T10:05:39.039" v="196"/>
        <pc:sldMkLst>
          <pc:docMk/>
          <pc:sldMk cId="210266664" sldId="278"/>
        </pc:sldMkLst>
        <pc:spChg chg="mod">
          <ac:chgData name="Leonie Smith" userId="fed1330f33f5650e" providerId="LiveId" clId="{B05DCC29-CA42-4EFF-97EC-3A9D82AD0237}" dt="2023-08-03T10:05:39.039" v="196"/>
          <ac:spMkLst>
            <pc:docMk/>
            <pc:sldMk cId="210266664" sldId="278"/>
            <ac:spMk id="2" creationId="{12855AA6-DFB0-9E04-ED2D-6202BFE7866B}"/>
          </ac:spMkLst>
        </pc:spChg>
      </pc:sldChg>
      <pc:sldChg chg="modSp mod modTransition">
        <pc:chgData name="Leonie Smith" userId="fed1330f33f5650e" providerId="LiveId" clId="{B05DCC29-CA42-4EFF-97EC-3A9D82AD0237}" dt="2023-08-03T10:05:43.934" v="197"/>
        <pc:sldMkLst>
          <pc:docMk/>
          <pc:sldMk cId="888433145" sldId="279"/>
        </pc:sldMkLst>
        <pc:spChg chg="mod">
          <ac:chgData name="Leonie Smith" userId="fed1330f33f5650e" providerId="LiveId" clId="{B05DCC29-CA42-4EFF-97EC-3A9D82AD0237}" dt="2023-08-03T10:05:43.934" v="197"/>
          <ac:spMkLst>
            <pc:docMk/>
            <pc:sldMk cId="888433145" sldId="279"/>
            <ac:spMk id="2" creationId="{594D0995-E399-4A5C-AA71-BACC9CACEB21}"/>
          </ac:spMkLst>
        </pc:spChg>
      </pc:sldChg>
      <pc:sldChg chg="modSp mod modTransition">
        <pc:chgData name="Leonie Smith" userId="fed1330f33f5650e" providerId="LiveId" clId="{B05DCC29-CA42-4EFF-97EC-3A9D82AD0237}" dt="2023-08-03T10:05:48.935" v="198"/>
        <pc:sldMkLst>
          <pc:docMk/>
          <pc:sldMk cId="791300187" sldId="280"/>
        </pc:sldMkLst>
        <pc:spChg chg="mod">
          <ac:chgData name="Leonie Smith" userId="fed1330f33f5650e" providerId="LiveId" clId="{B05DCC29-CA42-4EFF-97EC-3A9D82AD0237}" dt="2023-08-03T10:05:48.935" v="198"/>
          <ac:spMkLst>
            <pc:docMk/>
            <pc:sldMk cId="791300187" sldId="280"/>
            <ac:spMk id="2" creationId="{98EC9D33-C586-636B-8B95-DAEA5BC6A0F1}"/>
          </ac:spMkLst>
        </pc:spChg>
      </pc:sldChg>
      <pc:sldChg chg="addSp delSp modSp mod modTransition modAnim">
        <pc:chgData name="Leonie Smith" userId="fed1330f33f5650e" providerId="LiveId" clId="{B05DCC29-CA42-4EFF-97EC-3A9D82AD0237}" dt="2023-08-03T10:00:44.636" v="143" actId="403"/>
        <pc:sldMkLst>
          <pc:docMk/>
          <pc:sldMk cId="1922139011" sldId="281"/>
        </pc:sldMkLst>
        <pc:spChg chg="add mod">
          <ac:chgData name="Leonie Smith" userId="fed1330f33f5650e" providerId="LiveId" clId="{B05DCC29-CA42-4EFF-97EC-3A9D82AD0237}" dt="2023-08-03T09:54:53.725" v="55"/>
          <ac:spMkLst>
            <pc:docMk/>
            <pc:sldMk cId="1922139011" sldId="281"/>
            <ac:spMk id="2" creationId="{88EC060F-874A-39CE-3B04-E92E3434FE94}"/>
          </ac:spMkLst>
        </pc:spChg>
        <pc:spChg chg="del mod">
          <ac:chgData name="Leonie Smith" userId="fed1330f33f5650e" providerId="LiveId" clId="{B05DCC29-CA42-4EFF-97EC-3A9D82AD0237}" dt="2023-08-03T09:53:28.408" v="32" actId="21"/>
          <ac:spMkLst>
            <pc:docMk/>
            <pc:sldMk cId="1922139011" sldId="281"/>
            <ac:spMk id="3" creationId="{A58184BD-88F1-BA02-40C1-D8403D0EEC0D}"/>
          </ac:spMkLst>
        </pc:spChg>
        <pc:spChg chg="mod">
          <ac:chgData name="Leonie Smith" userId="fed1330f33f5650e" providerId="LiveId" clId="{B05DCC29-CA42-4EFF-97EC-3A9D82AD0237}" dt="2023-08-03T10:00:44.636" v="143" actId="403"/>
          <ac:spMkLst>
            <pc:docMk/>
            <pc:sldMk cId="1922139011" sldId="281"/>
            <ac:spMk id="4" creationId="{EE2AC625-9141-A801-F431-DD5F79396320}"/>
          </ac:spMkLst>
        </pc:spChg>
        <pc:picChg chg="del">
          <ac:chgData name="Leonie Smith" userId="fed1330f33f5650e" providerId="LiveId" clId="{B05DCC29-CA42-4EFF-97EC-3A9D82AD0237}" dt="2023-08-03T09:52:53.600" v="20"/>
          <ac:picMkLst>
            <pc:docMk/>
            <pc:sldMk cId="1922139011" sldId="281"/>
            <ac:picMk id="15" creationId="{050B7CD2-6C03-1769-0320-30A6CC713116}"/>
          </ac:picMkLst>
        </pc:picChg>
      </pc:sldChg>
      <pc:sldChg chg="modSp mod modTransition">
        <pc:chgData name="Leonie Smith" userId="fed1330f33f5650e" providerId="LiveId" clId="{B05DCC29-CA42-4EFF-97EC-3A9D82AD0237}" dt="2023-08-03T10:06:00.796" v="200" actId="1076"/>
        <pc:sldMkLst>
          <pc:docMk/>
          <pc:sldMk cId="1126511635" sldId="282"/>
        </pc:sldMkLst>
        <pc:spChg chg="mod">
          <ac:chgData name="Leonie Smith" userId="fed1330f33f5650e" providerId="LiveId" clId="{B05DCC29-CA42-4EFF-97EC-3A9D82AD0237}" dt="2023-08-03T10:06:00.796" v="200" actId="1076"/>
          <ac:spMkLst>
            <pc:docMk/>
            <pc:sldMk cId="1126511635" sldId="282"/>
            <ac:spMk id="2" creationId="{8D0FF0FB-52B5-4306-280A-E2DBE845FD2C}"/>
          </ac:spMkLst>
        </pc:spChg>
      </pc:sldChg>
      <pc:sldChg chg="addSp delSp modSp mod modTransition modAnim">
        <pc:chgData name="Leonie Smith" userId="fed1330f33f5650e" providerId="LiveId" clId="{B05DCC29-CA42-4EFF-97EC-3A9D82AD0237}" dt="2023-08-03T10:01:25.812" v="151" actId="403"/>
        <pc:sldMkLst>
          <pc:docMk/>
          <pc:sldMk cId="3166251957" sldId="283"/>
        </pc:sldMkLst>
        <pc:spChg chg="add mod">
          <ac:chgData name="Leonie Smith" userId="fed1330f33f5650e" providerId="LiveId" clId="{B05DCC29-CA42-4EFF-97EC-3A9D82AD0237}" dt="2023-08-03T09:54:55.865" v="56"/>
          <ac:spMkLst>
            <pc:docMk/>
            <pc:sldMk cId="3166251957" sldId="283"/>
            <ac:spMk id="2" creationId="{C18CA6FA-8752-BF77-5C5E-5EC252EC2914}"/>
          </ac:spMkLst>
        </pc:spChg>
        <pc:spChg chg="del">
          <ac:chgData name="Leonie Smith" userId="fed1330f33f5650e" providerId="LiveId" clId="{B05DCC29-CA42-4EFF-97EC-3A9D82AD0237}" dt="2023-08-03T09:53:30.613" v="33" actId="21"/>
          <ac:spMkLst>
            <pc:docMk/>
            <pc:sldMk cId="3166251957" sldId="283"/>
            <ac:spMk id="3" creationId="{A58184BD-88F1-BA02-40C1-D8403D0EEC0D}"/>
          </ac:spMkLst>
        </pc:spChg>
        <pc:spChg chg="mod">
          <ac:chgData name="Leonie Smith" userId="fed1330f33f5650e" providerId="LiveId" clId="{B05DCC29-CA42-4EFF-97EC-3A9D82AD0237}" dt="2023-08-03T10:01:25.812" v="151" actId="403"/>
          <ac:spMkLst>
            <pc:docMk/>
            <pc:sldMk cId="3166251957" sldId="283"/>
            <ac:spMk id="4" creationId="{EE2AC625-9141-A801-F431-DD5F79396320}"/>
          </ac:spMkLst>
        </pc:spChg>
        <pc:picChg chg="del">
          <ac:chgData name="Leonie Smith" userId="fed1330f33f5650e" providerId="LiveId" clId="{B05DCC29-CA42-4EFF-97EC-3A9D82AD0237}" dt="2023-08-03T09:52:53.600" v="20"/>
          <ac:picMkLst>
            <pc:docMk/>
            <pc:sldMk cId="3166251957" sldId="283"/>
            <ac:picMk id="14" creationId="{5DC2C066-B9E3-F894-2BBC-735C4990B281}"/>
          </ac:picMkLst>
        </pc:picChg>
      </pc:sldChg>
      <pc:sldChg chg="modSp mod modTransition">
        <pc:chgData name="Leonie Smith" userId="fed1330f33f5650e" providerId="LiveId" clId="{B05DCC29-CA42-4EFF-97EC-3A9D82AD0237}" dt="2023-08-03T10:06:27.792" v="204" actId="1076"/>
        <pc:sldMkLst>
          <pc:docMk/>
          <pc:sldMk cId="3922583308" sldId="284"/>
        </pc:sldMkLst>
        <pc:spChg chg="mod">
          <ac:chgData name="Leonie Smith" userId="fed1330f33f5650e" providerId="LiveId" clId="{B05DCC29-CA42-4EFF-97EC-3A9D82AD0237}" dt="2023-08-03T10:06:27.792" v="204" actId="1076"/>
          <ac:spMkLst>
            <pc:docMk/>
            <pc:sldMk cId="3922583308" sldId="284"/>
            <ac:spMk id="2" creationId="{271DBDD2-C23D-A9A1-91CA-87392849C1E0}"/>
          </ac:spMkLst>
        </pc:spChg>
      </pc:sldChg>
      <pc:sldChg chg="addSp delSp modSp mod modTransition modAnim">
        <pc:chgData name="Leonie Smith" userId="fed1330f33f5650e" providerId="LiveId" clId="{B05DCC29-CA42-4EFF-97EC-3A9D82AD0237}" dt="2023-08-03T10:02:10.925" v="153"/>
        <pc:sldMkLst>
          <pc:docMk/>
          <pc:sldMk cId="1522780631" sldId="285"/>
        </pc:sldMkLst>
        <pc:spChg chg="add mod">
          <ac:chgData name="Leonie Smith" userId="fed1330f33f5650e" providerId="LiveId" clId="{B05DCC29-CA42-4EFF-97EC-3A9D82AD0237}" dt="2023-08-03T09:54:59.839" v="58"/>
          <ac:spMkLst>
            <pc:docMk/>
            <pc:sldMk cId="1522780631" sldId="285"/>
            <ac:spMk id="2" creationId="{351CF2AF-57B3-655D-E16D-D397CAC5DFD4}"/>
          </ac:spMkLst>
        </pc:spChg>
        <pc:spChg chg="del">
          <ac:chgData name="Leonie Smith" userId="fed1330f33f5650e" providerId="LiveId" clId="{B05DCC29-CA42-4EFF-97EC-3A9D82AD0237}" dt="2023-08-03T09:53:37.244" v="35" actId="21"/>
          <ac:spMkLst>
            <pc:docMk/>
            <pc:sldMk cId="1522780631" sldId="285"/>
            <ac:spMk id="3" creationId="{A58184BD-88F1-BA02-40C1-D8403D0EEC0D}"/>
          </ac:spMkLst>
        </pc:spChg>
        <pc:spChg chg="mod">
          <ac:chgData name="Leonie Smith" userId="fed1330f33f5650e" providerId="LiveId" clId="{B05DCC29-CA42-4EFF-97EC-3A9D82AD0237}" dt="2023-08-03T10:02:10.925" v="153"/>
          <ac:spMkLst>
            <pc:docMk/>
            <pc:sldMk cId="1522780631" sldId="285"/>
            <ac:spMk id="4" creationId="{EE2AC625-9141-A801-F431-DD5F79396320}"/>
          </ac:spMkLst>
        </pc:spChg>
        <pc:picChg chg="del">
          <ac:chgData name="Leonie Smith" userId="fed1330f33f5650e" providerId="LiveId" clId="{B05DCC29-CA42-4EFF-97EC-3A9D82AD0237}" dt="2023-08-03T09:52:53.600" v="20"/>
          <ac:picMkLst>
            <pc:docMk/>
            <pc:sldMk cId="1522780631" sldId="285"/>
            <ac:picMk id="23" creationId="{53F9D150-1EE6-7D7C-745A-589EE3CD3359}"/>
          </ac:picMkLst>
        </pc:picChg>
      </pc:sldChg>
      <pc:sldChg chg="modSp mod modTransition">
        <pc:chgData name="Leonie Smith" userId="fed1330f33f5650e" providerId="LiveId" clId="{B05DCC29-CA42-4EFF-97EC-3A9D82AD0237}" dt="2023-08-03T10:06:48.924" v="208" actId="1076"/>
        <pc:sldMkLst>
          <pc:docMk/>
          <pc:sldMk cId="1850742486" sldId="286"/>
        </pc:sldMkLst>
        <pc:spChg chg="mod">
          <ac:chgData name="Leonie Smith" userId="fed1330f33f5650e" providerId="LiveId" clId="{B05DCC29-CA42-4EFF-97EC-3A9D82AD0237}" dt="2023-08-03T10:06:48.924" v="208" actId="1076"/>
          <ac:spMkLst>
            <pc:docMk/>
            <pc:sldMk cId="1850742486" sldId="286"/>
            <ac:spMk id="3" creationId="{5899FC1D-272D-96D8-85E0-87C47A3F8B43}"/>
          </ac:spMkLst>
        </pc:spChg>
      </pc:sldChg>
      <pc:sldChg chg="addSp delSp modSp mod modTransition modAnim">
        <pc:chgData name="Leonie Smith" userId="fed1330f33f5650e" providerId="LiveId" clId="{B05DCC29-CA42-4EFF-97EC-3A9D82AD0237}" dt="2023-08-03T10:02:25.870" v="154"/>
        <pc:sldMkLst>
          <pc:docMk/>
          <pc:sldMk cId="2332778949" sldId="287"/>
        </pc:sldMkLst>
        <pc:spChg chg="add mod">
          <ac:chgData name="Leonie Smith" userId="fed1330f33f5650e" providerId="LiveId" clId="{B05DCC29-CA42-4EFF-97EC-3A9D82AD0237}" dt="2023-08-03T09:55:01.612" v="59"/>
          <ac:spMkLst>
            <pc:docMk/>
            <pc:sldMk cId="2332778949" sldId="287"/>
            <ac:spMk id="2" creationId="{F37BB5D4-A7F4-E5C6-7B1F-F84A0AFEA514}"/>
          </ac:spMkLst>
        </pc:spChg>
        <pc:spChg chg="del">
          <ac:chgData name="Leonie Smith" userId="fed1330f33f5650e" providerId="LiveId" clId="{B05DCC29-CA42-4EFF-97EC-3A9D82AD0237}" dt="2023-08-03T09:53:40.849" v="36" actId="21"/>
          <ac:spMkLst>
            <pc:docMk/>
            <pc:sldMk cId="2332778949" sldId="287"/>
            <ac:spMk id="3" creationId="{A58184BD-88F1-BA02-40C1-D8403D0EEC0D}"/>
          </ac:spMkLst>
        </pc:spChg>
        <pc:spChg chg="mod">
          <ac:chgData name="Leonie Smith" userId="fed1330f33f5650e" providerId="LiveId" clId="{B05DCC29-CA42-4EFF-97EC-3A9D82AD0237}" dt="2023-08-03T10:02:25.870" v="154"/>
          <ac:spMkLst>
            <pc:docMk/>
            <pc:sldMk cId="2332778949" sldId="287"/>
            <ac:spMk id="4" creationId="{EE2AC625-9141-A801-F431-DD5F79396320}"/>
          </ac:spMkLst>
        </pc:spChg>
        <pc:picChg chg="del">
          <ac:chgData name="Leonie Smith" userId="fed1330f33f5650e" providerId="LiveId" clId="{B05DCC29-CA42-4EFF-97EC-3A9D82AD0237}" dt="2023-08-03T09:52:53.600" v="20"/>
          <ac:picMkLst>
            <pc:docMk/>
            <pc:sldMk cId="2332778949" sldId="287"/>
            <ac:picMk id="19" creationId="{159DB3CB-5408-8700-EB50-02F18FC1362B}"/>
          </ac:picMkLst>
        </pc:picChg>
      </pc:sldChg>
      <pc:sldChg chg="modSp mod modTransition">
        <pc:chgData name="Leonie Smith" userId="fed1330f33f5650e" providerId="LiveId" clId="{B05DCC29-CA42-4EFF-97EC-3A9D82AD0237}" dt="2023-08-03T10:06:54.802" v="209"/>
        <pc:sldMkLst>
          <pc:docMk/>
          <pc:sldMk cId="1828872212" sldId="288"/>
        </pc:sldMkLst>
        <pc:spChg chg="mod">
          <ac:chgData name="Leonie Smith" userId="fed1330f33f5650e" providerId="LiveId" clId="{B05DCC29-CA42-4EFF-97EC-3A9D82AD0237}" dt="2023-08-03T10:06:54.802" v="209"/>
          <ac:spMkLst>
            <pc:docMk/>
            <pc:sldMk cId="1828872212" sldId="288"/>
            <ac:spMk id="2" creationId="{E5CE3F2B-E100-E245-803D-CDD7FE8C92E7}"/>
          </ac:spMkLst>
        </pc:spChg>
      </pc:sldChg>
      <pc:sldChg chg="addSp delSp modSp mod modTransition modAnim">
        <pc:chgData name="Leonie Smith" userId="fed1330f33f5650e" providerId="LiveId" clId="{B05DCC29-CA42-4EFF-97EC-3A9D82AD0237}" dt="2023-08-03T10:02:49.924" v="162" actId="403"/>
        <pc:sldMkLst>
          <pc:docMk/>
          <pc:sldMk cId="3153919605" sldId="289"/>
        </pc:sldMkLst>
        <pc:spChg chg="add mod">
          <ac:chgData name="Leonie Smith" userId="fed1330f33f5650e" providerId="LiveId" clId="{B05DCC29-CA42-4EFF-97EC-3A9D82AD0237}" dt="2023-08-03T09:55:03.708" v="60"/>
          <ac:spMkLst>
            <pc:docMk/>
            <pc:sldMk cId="3153919605" sldId="289"/>
            <ac:spMk id="2" creationId="{811FBB2D-DE7B-CE62-A806-8DD207F8CE40}"/>
          </ac:spMkLst>
        </pc:spChg>
        <pc:spChg chg="del">
          <ac:chgData name="Leonie Smith" userId="fed1330f33f5650e" providerId="LiveId" clId="{B05DCC29-CA42-4EFF-97EC-3A9D82AD0237}" dt="2023-08-03T09:53:43.614" v="37" actId="21"/>
          <ac:spMkLst>
            <pc:docMk/>
            <pc:sldMk cId="3153919605" sldId="289"/>
            <ac:spMk id="3" creationId="{A58184BD-88F1-BA02-40C1-D8403D0EEC0D}"/>
          </ac:spMkLst>
        </pc:spChg>
        <pc:spChg chg="mod">
          <ac:chgData name="Leonie Smith" userId="fed1330f33f5650e" providerId="LiveId" clId="{B05DCC29-CA42-4EFF-97EC-3A9D82AD0237}" dt="2023-08-03T10:02:49.924" v="162" actId="403"/>
          <ac:spMkLst>
            <pc:docMk/>
            <pc:sldMk cId="3153919605" sldId="289"/>
            <ac:spMk id="4" creationId="{EE2AC625-9141-A801-F431-DD5F79396320}"/>
          </ac:spMkLst>
        </pc:spChg>
        <pc:picChg chg="del">
          <ac:chgData name="Leonie Smith" userId="fed1330f33f5650e" providerId="LiveId" clId="{B05DCC29-CA42-4EFF-97EC-3A9D82AD0237}" dt="2023-08-03T09:52:53.600" v="20"/>
          <ac:picMkLst>
            <pc:docMk/>
            <pc:sldMk cId="3153919605" sldId="289"/>
            <ac:picMk id="18" creationId="{A1EAB6FB-49EF-3041-61AA-E1F043AA4C97}"/>
          </ac:picMkLst>
        </pc:picChg>
      </pc:sldChg>
      <pc:sldChg chg="modSp mod modTransition">
        <pc:chgData name="Leonie Smith" userId="fed1330f33f5650e" providerId="LiveId" clId="{B05DCC29-CA42-4EFF-97EC-3A9D82AD0237}" dt="2023-08-03T10:07:06.708" v="211" actId="1076"/>
        <pc:sldMkLst>
          <pc:docMk/>
          <pc:sldMk cId="1292473336" sldId="290"/>
        </pc:sldMkLst>
        <pc:spChg chg="mod">
          <ac:chgData name="Leonie Smith" userId="fed1330f33f5650e" providerId="LiveId" clId="{B05DCC29-CA42-4EFF-97EC-3A9D82AD0237}" dt="2023-08-03T10:07:06.708" v="211" actId="1076"/>
          <ac:spMkLst>
            <pc:docMk/>
            <pc:sldMk cId="1292473336" sldId="290"/>
            <ac:spMk id="2" creationId="{F9A0FD2C-DC76-E004-F470-F83608C15DAA}"/>
          </ac:spMkLst>
        </pc:spChg>
      </pc:sldChg>
      <pc:sldChg chg="addSp delSp modSp mod modTransition modAnim">
        <pc:chgData name="Leonie Smith" userId="fed1330f33f5650e" providerId="LiveId" clId="{B05DCC29-CA42-4EFF-97EC-3A9D82AD0237}" dt="2023-08-03T10:03:11.071" v="171" actId="403"/>
        <pc:sldMkLst>
          <pc:docMk/>
          <pc:sldMk cId="1878919862" sldId="291"/>
        </pc:sldMkLst>
        <pc:spChg chg="add mod">
          <ac:chgData name="Leonie Smith" userId="fed1330f33f5650e" providerId="LiveId" clId="{B05DCC29-CA42-4EFF-97EC-3A9D82AD0237}" dt="2023-08-03T09:55:11.109" v="61"/>
          <ac:spMkLst>
            <pc:docMk/>
            <pc:sldMk cId="1878919862" sldId="291"/>
            <ac:spMk id="2" creationId="{3E77BB4D-F43D-3915-B337-B988697B5D53}"/>
          </ac:spMkLst>
        </pc:spChg>
        <pc:spChg chg="del">
          <ac:chgData name="Leonie Smith" userId="fed1330f33f5650e" providerId="LiveId" clId="{B05DCC29-CA42-4EFF-97EC-3A9D82AD0237}" dt="2023-08-03T09:53:46.405" v="38" actId="21"/>
          <ac:spMkLst>
            <pc:docMk/>
            <pc:sldMk cId="1878919862" sldId="291"/>
            <ac:spMk id="3" creationId="{A58184BD-88F1-BA02-40C1-D8403D0EEC0D}"/>
          </ac:spMkLst>
        </pc:spChg>
        <pc:spChg chg="mod">
          <ac:chgData name="Leonie Smith" userId="fed1330f33f5650e" providerId="LiveId" clId="{B05DCC29-CA42-4EFF-97EC-3A9D82AD0237}" dt="2023-08-03T10:03:11.071" v="171" actId="403"/>
          <ac:spMkLst>
            <pc:docMk/>
            <pc:sldMk cId="1878919862" sldId="291"/>
            <ac:spMk id="4" creationId="{EE2AC625-9141-A801-F431-DD5F79396320}"/>
          </ac:spMkLst>
        </pc:spChg>
        <pc:picChg chg="del">
          <ac:chgData name="Leonie Smith" userId="fed1330f33f5650e" providerId="LiveId" clId="{B05DCC29-CA42-4EFF-97EC-3A9D82AD0237}" dt="2023-08-03T09:52:53.600" v="20"/>
          <ac:picMkLst>
            <pc:docMk/>
            <pc:sldMk cId="1878919862" sldId="291"/>
            <ac:picMk id="11" creationId="{69E23E76-F806-8FED-7B68-28D26002305D}"/>
          </ac:picMkLst>
        </pc:picChg>
      </pc:sldChg>
      <pc:sldChg chg="modSp mod modTransition">
        <pc:chgData name="Leonie Smith" userId="fed1330f33f5650e" providerId="LiveId" clId="{B05DCC29-CA42-4EFF-97EC-3A9D82AD0237}" dt="2023-08-03T10:07:13.378" v="212"/>
        <pc:sldMkLst>
          <pc:docMk/>
          <pc:sldMk cId="1014080634" sldId="292"/>
        </pc:sldMkLst>
        <pc:spChg chg="mod">
          <ac:chgData name="Leonie Smith" userId="fed1330f33f5650e" providerId="LiveId" clId="{B05DCC29-CA42-4EFF-97EC-3A9D82AD0237}" dt="2023-08-03T10:07:13.378" v="212"/>
          <ac:spMkLst>
            <pc:docMk/>
            <pc:sldMk cId="1014080634" sldId="292"/>
            <ac:spMk id="2" creationId="{0BACE005-F846-A219-5E8C-DEE7781E8184}"/>
          </ac:spMkLst>
        </pc:spChg>
      </pc:sldChg>
      <pc:sldChg chg="addSp delSp modSp mod modTransition modAnim">
        <pc:chgData name="Leonie Smith" userId="fed1330f33f5650e" providerId="LiveId" clId="{B05DCC29-CA42-4EFF-97EC-3A9D82AD0237}" dt="2023-08-03T10:03:45.503" v="179" actId="403"/>
        <pc:sldMkLst>
          <pc:docMk/>
          <pc:sldMk cId="2219299321" sldId="293"/>
        </pc:sldMkLst>
        <pc:spChg chg="add mod">
          <ac:chgData name="Leonie Smith" userId="fed1330f33f5650e" providerId="LiveId" clId="{B05DCC29-CA42-4EFF-97EC-3A9D82AD0237}" dt="2023-08-03T09:55:14.169" v="62"/>
          <ac:spMkLst>
            <pc:docMk/>
            <pc:sldMk cId="2219299321" sldId="293"/>
            <ac:spMk id="2" creationId="{BC8C460D-003F-E28E-87B6-247D7E77883B}"/>
          </ac:spMkLst>
        </pc:spChg>
        <pc:spChg chg="del">
          <ac:chgData name="Leonie Smith" userId="fed1330f33f5650e" providerId="LiveId" clId="{B05DCC29-CA42-4EFF-97EC-3A9D82AD0237}" dt="2023-08-03T09:53:50.349" v="39" actId="21"/>
          <ac:spMkLst>
            <pc:docMk/>
            <pc:sldMk cId="2219299321" sldId="293"/>
            <ac:spMk id="3" creationId="{A58184BD-88F1-BA02-40C1-D8403D0EEC0D}"/>
          </ac:spMkLst>
        </pc:spChg>
        <pc:spChg chg="mod">
          <ac:chgData name="Leonie Smith" userId="fed1330f33f5650e" providerId="LiveId" clId="{B05DCC29-CA42-4EFF-97EC-3A9D82AD0237}" dt="2023-08-03T10:03:45.503" v="179" actId="403"/>
          <ac:spMkLst>
            <pc:docMk/>
            <pc:sldMk cId="2219299321" sldId="293"/>
            <ac:spMk id="4" creationId="{EE2AC625-9141-A801-F431-DD5F79396320}"/>
          </ac:spMkLst>
        </pc:spChg>
        <pc:picChg chg="del">
          <ac:chgData name="Leonie Smith" userId="fed1330f33f5650e" providerId="LiveId" clId="{B05DCC29-CA42-4EFF-97EC-3A9D82AD0237}" dt="2023-08-03T09:52:53.600" v="20"/>
          <ac:picMkLst>
            <pc:docMk/>
            <pc:sldMk cId="2219299321" sldId="293"/>
            <ac:picMk id="10" creationId="{49E499D8-C5F3-717F-633C-09CAEA8A77B3}"/>
          </ac:picMkLst>
        </pc:picChg>
      </pc:sldChg>
      <pc:sldChg chg="modSp mod modTransition">
        <pc:chgData name="Leonie Smith" userId="fed1330f33f5650e" providerId="LiveId" clId="{B05DCC29-CA42-4EFF-97EC-3A9D82AD0237}" dt="2023-08-03T10:07:18.382" v="213"/>
        <pc:sldMkLst>
          <pc:docMk/>
          <pc:sldMk cId="2859407553" sldId="294"/>
        </pc:sldMkLst>
        <pc:spChg chg="mod">
          <ac:chgData name="Leonie Smith" userId="fed1330f33f5650e" providerId="LiveId" clId="{B05DCC29-CA42-4EFF-97EC-3A9D82AD0237}" dt="2023-08-03T10:07:18.382" v="213"/>
          <ac:spMkLst>
            <pc:docMk/>
            <pc:sldMk cId="2859407553" sldId="294"/>
            <ac:spMk id="2" creationId="{AE92E9CE-6DAE-5D1F-26C6-5F211A557991}"/>
          </ac:spMkLst>
        </pc:spChg>
      </pc:sldChg>
      <pc:sldChg chg="addSp delSp modSp mod modTransition modAnim">
        <pc:chgData name="Leonie Smith" userId="fed1330f33f5650e" providerId="LiveId" clId="{B05DCC29-CA42-4EFF-97EC-3A9D82AD0237}" dt="2023-08-03T10:03:59.872" v="180"/>
        <pc:sldMkLst>
          <pc:docMk/>
          <pc:sldMk cId="3279066978" sldId="295"/>
        </pc:sldMkLst>
        <pc:spChg chg="add mod">
          <ac:chgData name="Leonie Smith" userId="fed1330f33f5650e" providerId="LiveId" clId="{B05DCC29-CA42-4EFF-97EC-3A9D82AD0237}" dt="2023-08-03T09:55:15.727" v="63"/>
          <ac:spMkLst>
            <pc:docMk/>
            <pc:sldMk cId="3279066978" sldId="295"/>
            <ac:spMk id="2" creationId="{40091F6D-F7B4-13A4-141A-20EE21A3D0F4}"/>
          </ac:spMkLst>
        </pc:spChg>
        <pc:spChg chg="del">
          <ac:chgData name="Leonie Smith" userId="fed1330f33f5650e" providerId="LiveId" clId="{B05DCC29-CA42-4EFF-97EC-3A9D82AD0237}" dt="2023-08-03T09:53:53.181" v="40" actId="21"/>
          <ac:spMkLst>
            <pc:docMk/>
            <pc:sldMk cId="3279066978" sldId="295"/>
            <ac:spMk id="3" creationId="{A58184BD-88F1-BA02-40C1-D8403D0EEC0D}"/>
          </ac:spMkLst>
        </pc:spChg>
        <pc:spChg chg="mod">
          <ac:chgData name="Leonie Smith" userId="fed1330f33f5650e" providerId="LiveId" clId="{B05DCC29-CA42-4EFF-97EC-3A9D82AD0237}" dt="2023-08-03T10:03:59.872" v="180"/>
          <ac:spMkLst>
            <pc:docMk/>
            <pc:sldMk cId="3279066978" sldId="295"/>
            <ac:spMk id="4" creationId="{EE2AC625-9141-A801-F431-DD5F79396320}"/>
          </ac:spMkLst>
        </pc:spChg>
        <pc:picChg chg="del">
          <ac:chgData name="Leonie Smith" userId="fed1330f33f5650e" providerId="LiveId" clId="{B05DCC29-CA42-4EFF-97EC-3A9D82AD0237}" dt="2023-08-03T09:52:53.600" v="20"/>
          <ac:picMkLst>
            <pc:docMk/>
            <pc:sldMk cId="3279066978" sldId="295"/>
            <ac:picMk id="14" creationId="{8F5ECB9D-1CEA-898C-E0C0-CC3B52122F5D}"/>
          </ac:picMkLst>
        </pc:picChg>
      </pc:sldChg>
      <pc:sldChg chg="modSp mod modTransition">
        <pc:chgData name="Leonie Smith" userId="fed1330f33f5650e" providerId="LiveId" clId="{B05DCC29-CA42-4EFF-97EC-3A9D82AD0237}" dt="2023-08-03T10:07:27.912" v="215" actId="1076"/>
        <pc:sldMkLst>
          <pc:docMk/>
          <pc:sldMk cId="2655113554" sldId="296"/>
        </pc:sldMkLst>
        <pc:spChg chg="mod">
          <ac:chgData name="Leonie Smith" userId="fed1330f33f5650e" providerId="LiveId" clId="{B05DCC29-CA42-4EFF-97EC-3A9D82AD0237}" dt="2023-08-03T10:07:27.912" v="215" actId="1076"/>
          <ac:spMkLst>
            <pc:docMk/>
            <pc:sldMk cId="2655113554" sldId="296"/>
            <ac:spMk id="2" creationId="{62AD672D-615B-20B3-EC9A-6486C7B904CB}"/>
          </ac:spMkLst>
        </pc:spChg>
      </pc:sldChg>
      <pc:sldChg chg="addSp delSp modSp mod modTransition modAnim">
        <pc:chgData name="Leonie Smith" userId="fed1330f33f5650e" providerId="LiveId" clId="{B05DCC29-CA42-4EFF-97EC-3A9D82AD0237}" dt="2023-08-03T10:04:21.127" v="189" actId="403"/>
        <pc:sldMkLst>
          <pc:docMk/>
          <pc:sldMk cId="1630683772" sldId="297"/>
        </pc:sldMkLst>
        <pc:spChg chg="add mod">
          <ac:chgData name="Leonie Smith" userId="fed1330f33f5650e" providerId="LiveId" clId="{B05DCC29-CA42-4EFF-97EC-3A9D82AD0237}" dt="2023-08-03T09:55:17.539" v="64"/>
          <ac:spMkLst>
            <pc:docMk/>
            <pc:sldMk cId="1630683772" sldId="297"/>
            <ac:spMk id="2" creationId="{53C2B8B2-7797-BDED-C4A5-0BCB5FE80DB9}"/>
          </ac:spMkLst>
        </pc:spChg>
        <pc:spChg chg="del mod">
          <ac:chgData name="Leonie Smith" userId="fed1330f33f5650e" providerId="LiveId" clId="{B05DCC29-CA42-4EFF-97EC-3A9D82AD0237}" dt="2023-08-03T09:53:57.815" v="43" actId="21"/>
          <ac:spMkLst>
            <pc:docMk/>
            <pc:sldMk cId="1630683772" sldId="297"/>
            <ac:spMk id="3" creationId="{A58184BD-88F1-BA02-40C1-D8403D0EEC0D}"/>
          </ac:spMkLst>
        </pc:spChg>
        <pc:spChg chg="mod">
          <ac:chgData name="Leonie Smith" userId="fed1330f33f5650e" providerId="LiveId" clId="{B05DCC29-CA42-4EFF-97EC-3A9D82AD0237}" dt="2023-08-03T10:04:21.127" v="189" actId="403"/>
          <ac:spMkLst>
            <pc:docMk/>
            <pc:sldMk cId="1630683772" sldId="297"/>
            <ac:spMk id="4" creationId="{EE2AC625-9141-A801-F431-DD5F79396320}"/>
          </ac:spMkLst>
        </pc:spChg>
        <pc:picChg chg="del">
          <ac:chgData name="Leonie Smith" userId="fed1330f33f5650e" providerId="LiveId" clId="{B05DCC29-CA42-4EFF-97EC-3A9D82AD0237}" dt="2023-08-03T09:52:53.600" v="20"/>
          <ac:picMkLst>
            <pc:docMk/>
            <pc:sldMk cId="1630683772" sldId="297"/>
            <ac:picMk id="18" creationId="{890B3410-E6CF-1620-C868-E9F162C1F87D}"/>
          </ac:picMkLst>
        </pc:picChg>
      </pc:sldChg>
      <pc:sldChg chg="modSp mod modTransition">
        <pc:chgData name="Leonie Smith" userId="fed1330f33f5650e" providerId="LiveId" clId="{B05DCC29-CA42-4EFF-97EC-3A9D82AD0237}" dt="2023-08-03T10:07:33.115" v="216"/>
        <pc:sldMkLst>
          <pc:docMk/>
          <pc:sldMk cId="3428825088" sldId="298"/>
        </pc:sldMkLst>
        <pc:spChg chg="mod">
          <ac:chgData name="Leonie Smith" userId="fed1330f33f5650e" providerId="LiveId" clId="{B05DCC29-CA42-4EFF-97EC-3A9D82AD0237}" dt="2023-08-03T10:07:33.115" v="216"/>
          <ac:spMkLst>
            <pc:docMk/>
            <pc:sldMk cId="3428825088" sldId="298"/>
            <ac:spMk id="2" creationId="{4CDFB1B1-C6AC-B61A-3FE4-68676B726005}"/>
          </ac:spMkLst>
        </pc:spChg>
      </pc:sldChg>
      <pc:sldChg chg="addSp delSp modSp mod modTransition modAnim">
        <pc:chgData name="Leonie Smith" userId="fed1330f33f5650e" providerId="LiveId" clId="{B05DCC29-CA42-4EFF-97EC-3A9D82AD0237}" dt="2023-08-03T10:01:55.088" v="152"/>
        <pc:sldMkLst>
          <pc:docMk/>
          <pc:sldMk cId="1312996395" sldId="299"/>
        </pc:sldMkLst>
        <pc:spChg chg="add mod">
          <ac:chgData name="Leonie Smith" userId="fed1330f33f5650e" providerId="LiveId" clId="{B05DCC29-CA42-4EFF-97EC-3A9D82AD0237}" dt="2023-08-03T09:54:57.585" v="57"/>
          <ac:spMkLst>
            <pc:docMk/>
            <pc:sldMk cId="1312996395" sldId="299"/>
            <ac:spMk id="2" creationId="{529227D2-8730-FAF9-4DA1-8DBA0BCC299F}"/>
          </ac:spMkLst>
        </pc:spChg>
        <pc:spChg chg="del">
          <ac:chgData name="Leonie Smith" userId="fed1330f33f5650e" providerId="LiveId" clId="{B05DCC29-CA42-4EFF-97EC-3A9D82AD0237}" dt="2023-08-03T09:53:33.210" v="34" actId="21"/>
          <ac:spMkLst>
            <pc:docMk/>
            <pc:sldMk cId="1312996395" sldId="299"/>
            <ac:spMk id="3" creationId="{A58184BD-88F1-BA02-40C1-D8403D0EEC0D}"/>
          </ac:spMkLst>
        </pc:spChg>
        <pc:spChg chg="mod">
          <ac:chgData name="Leonie Smith" userId="fed1330f33f5650e" providerId="LiveId" clId="{B05DCC29-CA42-4EFF-97EC-3A9D82AD0237}" dt="2023-08-03T10:01:55.088" v="152"/>
          <ac:spMkLst>
            <pc:docMk/>
            <pc:sldMk cId="1312996395" sldId="299"/>
            <ac:spMk id="4" creationId="{EE2AC625-9141-A801-F431-DD5F79396320}"/>
          </ac:spMkLst>
        </pc:spChg>
        <pc:picChg chg="del">
          <ac:chgData name="Leonie Smith" userId="fed1330f33f5650e" providerId="LiveId" clId="{B05DCC29-CA42-4EFF-97EC-3A9D82AD0237}" dt="2023-08-03T09:52:53.600" v="20"/>
          <ac:picMkLst>
            <pc:docMk/>
            <pc:sldMk cId="1312996395" sldId="299"/>
            <ac:picMk id="13" creationId="{2544D953-B4CF-874A-EF86-3FECDE6692B1}"/>
          </ac:picMkLst>
        </pc:picChg>
      </pc:sldChg>
      <pc:sldChg chg="modSp mod modTransition">
        <pc:chgData name="Leonie Smith" userId="fed1330f33f5650e" providerId="LiveId" clId="{B05DCC29-CA42-4EFF-97EC-3A9D82AD0237}" dt="2023-08-03T10:06:11.400" v="202" actId="1076"/>
        <pc:sldMkLst>
          <pc:docMk/>
          <pc:sldMk cId="2609543473" sldId="300"/>
        </pc:sldMkLst>
        <pc:spChg chg="mod">
          <ac:chgData name="Leonie Smith" userId="fed1330f33f5650e" providerId="LiveId" clId="{B05DCC29-CA42-4EFF-97EC-3A9D82AD0237}" dt="2023-08-03T10:06:11.400" v="202" actId="1076"/>
          <ac:spMkLst>
            <pc:docMk/>
            <pc:sldMk cId="2609543473" sldId="300"/>
            <ac:spMk id="3" creationId="{4B279849-7A67-CA67-6F79-969F835E617E}"/>
          </ac:spMkLst>
        </pc:spChg>
      </pc:sldChg>
    </pc:docChg>
  </pc:docChgLst>
  <pc:docChgLst>
    <pc:chgData name="Leonie Smith" userId="fed1330f33f5650e" providerId="LiveId" clId="{845987B7-01CB-4FFC-AC6C-FACFF1B2DD90}"/>
    <pc:docChg chg="undo custSel modSld">
      <pc:chgData name="Leonie Smith" userId="fed1330f33f5650e" providerId="LiveId" clId="{845987B7-01CB-4FFC-AC6C-FACFF1B2DD90}" dt="2024-03-19T04:57:32.793" v="436"/>
      <pc:docMkLst>
        <pc:docMk/>
      </pc:docMkLst>
      <pc:sldChg chg="addSp delSp modSp mod modTransition modAnim">
        <pc:chgData name="Leonie Smith" userId="fed1330f33f5650e" providerId="LiveId" clId="{845987B7-01CB-4FFC-AC6C-FACFF1B2DD90}" dt="2024-03-19T04:17:16.828" v="208"/>
        <pc:sldMkLst>
          <pc:docMk/>
          <pc:sldMk cId="1499918570" sldId="257"/>
        </pc:sldMkLst>
        <pc:picChg chg="add del mod">
          <ac:chgData name="Leonie Smith" userId="fed1330f33f5650e" providerId="LiveId" clId="{845987B7-01CB-4FFC-AC6C-FACFF1B2DD90}" dt="2024-03-14T03:44:31.499" v="2"/>
          <ac:picMkLst>
            <pc:docMk/>
            <pc:sldMk cId="1499918570" sldId="257"/>
            <ac:picMk id="6" creationId="{BD87BA7C-155E-C13A-9C65-A2A50D2FC251}"/>
          </ac:picMkLst>
        </pc:picChg>
        <pc:picChg chg="add del mod">
          <ac:chgData name="Leonie Smith" userId="fed1330f33f5650e" providerId="LiveId" clId="{845987B7-01CB-4FFC-AC6C-FACFF1B2DD90}" dt="2024-03-19T04:17:10.408" v="207"/>
          <ac:picMkLst>
            <pc:docMk/>
            <pc:sldMk cId="1499918570" sldId="257"/>
            <ac:picMk id="6" creationId="{E2B0947C-783D-DA96-8771-F62C1F00DBF4}"/>
          </ac:picMkLst>
        </pc:picChg>
        <pc:picChg chg="add del mod ord">
          <ac:chgData name="Leonie Smith" userId="fed1330f33f5650e" providerId="LiveId" clId="{845987B7-01CB-4FFC-AC6C-FACFF1B2DD90}" dt="2024-03-14T03:44:37.565" v="3"/>
          <ac:picMkLst>
            <pc:docMk/>
            <pc:sldMk cId="1499918570" sldId="257"/>
            <ac:picMk id="11" creationId="{06CF5964-94A8-630A-B237-735583D487F7}"/>
          </ac:picMkLst>
        </pc:picChg>
        <pc:picChg chg="add del mod ord">
          <ac:chgData name="Leonie Smith" userId="fed1330f33f5650e" providerId="LiveId" clId="{845987B7-01CB-4FFC-AC6C-FACFF1B2DD90}" dt="2024-03-19T04:17:16.828" v="208"/>
          <ac:picMkLst>
            <pc:docMk/>
            <pc:sldMk cId="1499918570" sldId="257"/>
            <ac:picMk id="11" creationId="{2D19DFD5-5E68-5AC6-F8C2-53260457B6FA}"/>
          </ac:picMkLst>
        </pc:picChg>
        <pc:picChg chg="add del mod">
          <ac:chgData name="Leonie Smith" userId="fed1330f33f5650e" providerId="LiveId" clId="{845987B7-01CB-4FFC-AC6C-FACFF1B2DD90}" dt="2024-03-14T04:17:09.074" v="158"/>
          <ac:picMkLst>
            <pc:docMk/>
            <pc:sldMk cId="1499918570" sldId="257"/>
            <ac:picMk id="12" creationId="{AF461074-DD2D-B826-2CEE-1275CBC7D58B}"/>
          </ac:picMkLst>
        </pc:picChg>
        <pc:picChg chg="add mod">
          <ac:chgData name="Leonie Smith" userId="fed1330f33f5650e" providerId="LiveId" clId="{845987B7-01CB-4FFC-AC6C-FACFF1B2DD90}" dt="2024-03-19T04:17:16.828" v="208"/>
          <ac:picMkLst>
            <pc:docMk/>
            <pc:sldMk cId="1499918570" sldId="257"/>
            <ac:picMk id="12" creationId="{FFDE1ECA-497C-2A99-1828-9F5878013BE8}"/>
          </ac:picMkLst>
        </pc:picChg>
        <pc:picChg chg="add del mod ord">
          <ac:chgData name="Leonie Smith" userId="fed1330f33f5650e" providerId="LiveId" clId="{845987B7-01CB-4FFC-AC6C-FACFF1B2DD90}" dt="2024-03-14T04:23:18.192" v="185" actId="478"/>
          <ac:picMkLst>
            <pc:docMk/>
            <pc:sldMk cId="1499918570" sldId="257"/>
            <ac:picMk id="16" creationId="{3C13CEE2-90B7-041E-DA30-01627625A622}"/>
          </ac:picMkLst>
        </pc:picChg>
        <pc:picChg chg="add mod">
          <ac:chgData name="Leonie Smith" userId="fed1330f33f5650e" providerId="LiveId" clId="{845987B7-01CB-4FFC-AC6C-FACFF1B2DD90}" dt="2024-03-14T04:17:17.014" v="160"/>
          <ac:picMkLst>
            <pc:docMk/>
            <pc:sldMk cId="1499918570" sldId="257"/>
            <ac:picMk id="17" creationId="{75777CA0-2D03-A52E-E441-5D61B675B70B}"/>
          </ac:picMkLst>
        </pc:picChg>
      </pc:sldChg>
      <pc:sldChg chg="modTransition">
        <pc:chgData name="Leonie Smith" userId="fed1330f33f5650e" providerId="LiveId" clId="{845987B7-01CB-4FFC-AC6C-FACFF1B2DD90}" dt="2024-03-14T04:17:09.074" v="158"/>
        <pc:sldMkLst>
          <pc:docMk/>
          <pc:sldMk cId="3788111665" sldId="258"/>
        </pc:sldMkLst>
      </pc:sldChg>
      <pc:sldChg chg="addSp delSp modSp mod modTransition modAnim">
        <pc:chgData name="Leonie Smith" userId="fed1330f33f5650e" providerId="LiveId" clId="{845987B7-01CB-4FFC-AC6C-FACFF1B2DD90}" dt="2024-03-19T04:57:32.793" v="436"/>
        <pc:sldMkLst>
          <pc:docMk/>
          <pc:sldMk cId="454763615" sldId="259"/>
        </pc:sldMkLst>
        <pc:picChg chg="add del mod">
          <ac:chgData name="Leonie Smith" userId="fed1330f33f5650e" providerId="LiveId" clId="{845987B7-01CB-4FFC-AC6C-FACFF1B2DD90}" dt="2024-03-19T04:17:44.518" v="211"/>
          <ac:picMkLst>
            <pc:docMk/>
            <pc:sldMk cId="454763615" sldId="259"/>
            <ac:picMk id="6" creationId="{140796C5-A1C8-15D0-2C9C-D69E81AF518E}"/>
          </ac:picMkLst>
        </pc:picChg>
        <pc:picChg chg="add del mod">
          <ac:chgData name="Leonie Smith" userId="fed1330f33f5650e" providerId="LiveId" clId="{845987B7-01CB-4FFC-AC6C-FACFF1B2DD90}" dt="2024-03-14T03:44:59.187" v="6"/>
          <ac:picMkLst>
            <pc:docMk/>
            <pc:sldMk cId="454763615" sldId="259"/>
            <ac:picMk id="6" creationId="{5C876E49-41A7-E687-9424-7F88B84647C2}"/>
          </ac:picMkLst>
        </pc:picChg>
        <pc:picChg chg="add del mod ord">
          <ac:chgData name="Leonie Smith" userId="fed1330f33f5650e" providerId="LiveId" clId="{845987B7-01CB-4FFC-AC6C-FACFF1B2DD90}" dt="2024-03-14T03:45:06.756" v="7"/>
          <ac:picMkLst>
            <pc:docMk/>
            <pc:sldMk cId="454763615" sldId="259"/>
            <ac:picMk id="9" creationId="{775D3EA6-AE14-750C-BE23-5B4610F1FAD5}"/>
          </ac:picMkLst>
        </pc:picChg>
        <pc:picChg chg="add del mod">
          <ac:chgData name="Leonie Smith" userId="fed1330f33f5650e" providerId="LiveId" clId="{845987B7-01CB-4FFC-AC6C-FACFF1B2DD90}" dt="2024-03-14T03:45:14.952" v="9"/>
          <ac:picMkLst>
            <pc:docMk/>
            <pc:sldMk cId="454763615" sldId="259"/>
            <ac:picMk id="10" creationId="{14BF21D2-DE90-1720-4A1D-2A2C7C4DC62F}"/>
          </ac:picMkLst>
        </pc:picChg>
        <pc:picChg chg="add del mod ord">
          <ac:chgData name="Leonie Smith" userId="fed1330f33f5650e" providerId="LiveId" clId="{845987B7-01CB-4FFC-AC6C-FACFF1B2DD90}" dt="2024-03-19T04:17:48.333" v="212"/>
          <ac:picMkLst>
            <pc:docMk/>
            <pc:sldMk cId="454763615" sldId="259"/>
            <ac:picMk id="10" creationId="{60C9248A-B800-0905-1576-BCA2B74DEBFF}"/>
          </ac:picMkLst>
        </pc:picChg>
        <pc:picChg chg="add del mod">
          <ac:chgData name="Leonie Smith" userId="fed1330f33f5650e" providerId="LiveId" clId="{845987B7-01CB-4FFC-AC6C-FACFF1B2DD90}" dt="2024-03-19T04:17:51.804" v="214"/>
          <ac:picMkLst>
            <pc:docMk/>
            <pc:sldMk cId="454763615" sldId="259"/>
            <ac:picMk id="11" creationId="{67A31C8D-B032-2E56-90A6-4BA9D07ACBFD}"/>
          </ac:picMkLst>
        </pc:picChg>
        <pc:picChg chg="add del mod ord">
          <ac:chgData name="Leonie Smith" userId="fed1330f33f5650e" providerId="LiveId" clId="{845987B7-01CB-4FFC-AC6C-FACFF1B2DD90}" dt="2024-03-14T03:45:22.158" v="10"/>
          <ac:picMkLst>
            <pc:docMk/>
            <pc:sldMk cId="454763615" sldId="259"/>
            <ac:picMk id="14" creationId="{2BB2E23F-B161-671C-7FE7-83DD58D781AD}"/>
          </ac:picMkLst>
        </pc:picChg>
        <pc:picChg chg="add del mod ord">
          <ac:chgData name="Leonie Smith" userId="fed1330f33f5650e" providerId="LiveId" clId="{845987B7-01CB-4FFC-AC6C-FACFF1B2DD90}" dt="2024-03-19T04:17:57.836" v="215"/>
          <ac:picMkLst>
            <pc:docMk/>
            <pc:sldMk cId="454763615" sldId="259"/>
            <ac:picMk id="14" creationId="{73F0A4F3-189B-97C4-49F6-FC501052401E}"/>
          </ac:picMkLst>
        </pc:picChg>
        <pc:picChg chg="add del mod">
          <ac:chgData name="Leonie Smith" userId="fed1330f33f5650e" providerId="LiveId" clId="{845987B7-01CB-4FFC-AC6C-FACFF1B2DD90}" dt="2024-03-19T04:18:06.969" v="217"/>
          <ac:picMkLst>
            <pc:docMk/>
            <pc:sldMk cId="454763615" sldId="259"/>
            <ac:picMk id="15" creationId="{31966003-746A-901E-BD69-73FF7DF582B6}"/>
          </ac:picMkLst>
        </pc:picChg>
        <pc:picChg chg="add del mod">
          <ac:chgData name="Leonie Smith" userId="fed1330f33f5650e" providerId="LiveId" clId="{845987B7-01CB-4FFC-AC6C-FACFF1B2DD90}" dt="2024-03-14T04:17:09.074" v="158"/>
          <ac:picMkLst>
            <pc:docMk/>
            <pc:sldMk cId="454763615" sldId="259"/>
            <ac:picMk id="15" creationId="{7A73B930-74E7-6343-7081-DEBCB785C168}"/>
          </ac:picMkLst>
        </pc:picChg>
        <pc:picChg chg="add del mod ord">
          <ac:chgData name="Leonie Smith" userId="fed1330f33f5650e" providerId="LiveId" clId="{845987B7-01CB-4FFC-AC6C-FACFF1B2DD90}" dt="2024-03-19T04:18:14.562" v="218"/>
          <ac:picMkLst>
            <pc:docMk/>
            <pc:sldMk cId="454763615" sldId="259"/>
            <ac:picMk id="18" creationId="{81F9B50E-96DB-AD17-416E-2AE4A8F4A9AF}"/>
          </ac:picMkLst>
        </pc:picChg>
        <pc:picChg chg="add del mod">
          <ac:chgData name="Leonie Smith" userId="fed1330f33f5650e" providerId="LiveId" clId="{845987B7-01CB-4FFC-AC6C-FACFF1B2DD90}" dt="2024-03-19T04:18:28.530" v="220"/>
          <ac:picMkLst>
            <pc:docMk/>
            <pc:sldMk cId="454763615" sldId="259"/>
            <ac:picMk id="19" creationId="{A548905D-A301-543F-2995-5419B6E7FE24}"/>
          </ac:picMkLst>
        </pc:picChg>
        <pc:picChg chg="add del mod ord">
          <ac:chgData name="Leonie Smith" userId="fed1330f33f5650e" providerId="LiveId" clId="{845987B7-01CB-4FFC-AC6C-FACFF1B2DD90}" dt="2024-03-14T04:23:13.792" v="184" actId="478"/>
          <ac:picMkLst>
            <pc:docMk/>
            <pc:sldMk cId="454763615" sldId="259"/>
            <ac:picMk id="20" creationId="{B06FF4BB-48C1-B300-F0A0-1D4C4E6D73D3}"/>
          </ac:picMkLst>
        </pc:picChg>
        <pc:picChg chg="add del mod ord">
          <ac:chgData name="Leonie Smith" userId="fed1330f33f5650e" providerId="LiveId" clId="{845987B7-01CB-4FFC-AC6C-FACFF1B2DD90}" dt="2024-03-19T04:18:34.796" v="221"/>
          <ac:picMkLst>
            <pc:docMk/>
            <pc:sldMk cId="454763615" sldId="259"/>
            <ac:picMk id="24" creationId="{151A5BBE-B9F7-FB48-FD33-C84F9D9ECF9D}"/>
          </ac:picMkLst>
        </pc:picChg>
        <pc:picChg chg="add del mod">
          <ac:chgData name="Leonie Smith" userId="fed1330f33f5650e" providerId="LiveId" clId="{845987B7-01CB-4FFC-AC6C-FACFF1B2DD90}" dt="2024-03-19T04:24:52.936" v="223"/>
          <ac:picMkLst>
            <pc:docMk/>
            <pc:sldMk cId="454763615" sldId="259"/>
            <ac:picMk id="25" creationId="{CF1D7A98-5E45-039E-C213-7906785F9B41}"/>
          </ac:picMkLst>
        </pc:picChg>
        <pc:picChg chg="add del mod ord">
          <ac:chgData name="Leonie Smith" userId="fed1330f33f5650e" providerId="LiveId" clId="{845987B7-01CB-4FFC-AC6C-FACFF1B2DD90}" dt="2024-03-19T04:24:57.825" v="224"/>
          <ac:picMkLst>
            <pc:docMk/>
            <pc:sldMk cId="454763615" sldId="259"/>
            <ac:picMk id="30" creationId="{72B684F9-4133-0AE4-E2F7-53A3164E9BD2}"/>
          </ac:picMkLst>
        </pc:picChg>
        <pc:picChg chg="add del mod">
          <ac:chgData name="Leonie Smith" userId="fed1330f33f5650e" providerId="LiveId" clId="{845987B7-01CB-4FFC-AC6C-FACFF1B2DD90}" dt="2024-03-19T04:26:09.894" v="226"/>
          <ac:picMkLst>
            <pc:docMk/>
            <pc:sldMk cId="454763615" sldId="259"/>
            <ac:picMk id="31" creationId="{4494E106-AC55-5017-2CE8-70E55CB942E8}"/>
          </ac:picMkLst>
        </pc:picChg>
        <pc:picChg chg="add del mod ord">
          <ac:chgData name="Leonie Smith" userId="fed1330f33f5650e" providerId="LiveId" clId="{845987B7-01CB-4FFC-AC6C-FACFF1B2DD90}" dt="2024-03-19T04:26:15.661" v="227"/>
          <ac:picMkLst>
            <pc:docMk/>
            <pc:sldMk cId="454763615" sldId="259"/>
            <ac:picMk id="34" creationId="{65031C04-AA1E-7AAE-0164-AB4BA986A353}"/>
          </ac:picMkLst>
        </pc:picChg>
        <pc:picChg chg="add del mod">
          <ac:chgData name="Leonie Smith" userId="fed1330f33f5650e" providerId="LiveId" clId="{845987B7-01CB-4FFC-AC6C-FACFF1B2DD90}" dt="2024-03-19T04:26:34.183" v="229"/>
          <ac:picMkLst>
            <pc:docMk/>
            <pc:sldMk cId="454763615" sldId="259"/>
            <ac:picMk id="35" creationId="{22004B9A-816B-398C-A686-9E74239B9A08}"/>
          </ac:picMkLst>
        </pc:picChg>
        <pc:picChg chg="add del mod ord">
          <ac:chgData name="Leonie Smith" userId="fed1330f33f5650e" providerId="LiveId" clId="{845987B7-01CB-4FFC-AC6C-FACFF1B2DD90}" dt="2024-03-19T04:26:37.875" v="230"/>
          <ac:picMkLst>
            <pc:docMk/>
            <pc:sldMk cId="454763615" sldId="259"/>
            <ac:picMk id="38" creationId="{6C8455AE-7359-11AD-A8EB-37B203F7DB61}"/>
          </ac:picMkLst>
        </pc:picChg>
        <pc:picChg chg="add del mod">
          <ac:chgData name="Leonie Smith" userId="fed1330f33f5650e" providerId="LiveId" clId="{845987B7-01CB-4FFC-AC6C-FACFF1B2DD90}" dt="2024-03-19T04:26:43.193" v="232"/>
          <ac:picMkLst>
            <pc:docMk/>
            <pc:sldMk cId="454763615" sldId="259"/>
            <ac:picMk id="39" creationId="{52F0A77E-48BB-BC88-1D1A-A61EDFF32BD3}"/>
          </ac:picMkLst>
        </pc:picChg>
        <pc:picChg chg="add del mod ord">
          <ac:chgData name="Leonie Smith" userId="fed1330f33f5650e" providerId="LiveId" clId="{845987B7-01CB-4FFC-AC6C-FACFF1B2DD90}" dt="2024-03-19T04:26:49.023" v="233"/>
          <ac:picMkLst>
            <pc:docMk/>
            <pc:sldMk cId="454763615" sldId="259"/>
            <ac:picMk id="42" creationId="{D80412EC-5D8F-8BE3-7321-5CD68AC6049B}"/>
          </ac:picMkLst>
        </pc:picChg>
        <pc:picChg chg="add del mod">
          <ac:chgData name="Leonie Smith" userId="fed1330f33f5650e" providerId="LiveId" clId="{845987B7-01CB-4FFC-AC6C-FACFF1B2DD90}" dt="2024-03-19T04:26:57.009" v="235"/>
          <ac:picMkLst>
            <pc:docMk/>
            <pc:sldMk cId="454763615" sldId="259"/>
            <ac:picMk id="43" creationId="{58DA4C6E-F667-450A-2ED6-0950568B1914}"/>
          </ac:picMkLst>
        </pc:picChg>
        <pc:picChg chg="add del mod ord">
          <ac:chgData name="Leonie Smith" userId="fed1330f33f5650e" providerId="LiveId" clId="{845987B7-01CB-4FFC-AC6C-FACFF1B2DD90}" dt="2024-03-19T04:27:02.753" v="236"/>
          <ac:picMkLst>
            <pc:docMk/>
            <pc:sldMk cId="454763615" sldId="259"/>
            <ac:picMk id="48" creationId="{9EA274D4-02AF-6D0F-3D18-6BDA5DCA7D8B}"/>
          </ac:picMkLst>
        </pc:picChg>
        <pc:picChg chg="add del mod">
          <ac:chgData name="Leonie Smith" userId="fed1330f33f5650e" providerId="LiveId" clId="{845987B7-01CB-4FFC-AC6C-FACFF1B2DD90}" dt="2024-03-19T04:27:08.734" v="238"/>
          <ac:picMkLst>
            <pc:docMk/>
            <pc:sldMk cId="454763615" sldId="259"/>
            <ac:picMk id="49" creationId="{90A67066-6B4D-1BCE-FCC7-E4A440055641}"/>
          </ac:picMkLst>
        </pc:picChg>
        <pc:picChg chg="add del mod ord">
          <ac:chgData name="Leonie Smith" userId="fed1330f33f5650e" providerId="LiveId" clId="{845987B7-01CB-4FFC-AC6C-FACFF1B2DD90}" dt="2024-03-19T04:27:14.308" v="239"/>
          <ac:picMkLst>
            <pc:docMk/>
            <pc:sldMk cId="454763615" sldId="259"/>
            <ac:picMk id="54" creationId="{FBE7083C-B5AE-5CE0-E5BE-4F1F72CD4F62}"/>
          </ac:picMkLst>
        </pc:picChg>
        <pc:picChg chg="add del mod">
          <ac:chgData name="Leonie Smith" userId="fed1330f33f5650e" providerId="LiveId" clId="{845987B7-01CB-4FFC-AC6C-FACFF1B2DD90}" dt="2024-03-19T04:27:18.677" v="241"/>
          <ac:picMkLst>
            <pc:docMk/>
            <pc:sldMk cId="454763615" sldId="259"/>
            <ac:picMk id="55" creationId="{AA426016-6EE4-17FE-AB97-EF6B5964FEE0}"/>
          </ac:picMkLst>
        </pc:picChg>
        <pc:picChg chg="add del mod ord">
          <ac:chgData name="Leonie Smith" userId="fed1330f33f5650e" providerId="LiveId" clId="{845987B7-01CB-4FFC-AC6C-FACFF1B2DD90}" dt="2024-03-19T04:27:24.349" v="242"/>
          <ac:picMkLst>
            <pc:docMk/>
            <pc:sldMk cId="454763615" sldId="259"/>
            <ac:picMk id="58" creationId="{3A436CAB-F752-FF50-D3D1-24B2AFBA4C2B}"/>
          </ac:picMkLst>
        </pc:picChg>
        <pc:picChg chg="add del mod">
          <ac:chgData name="Leonie Smith" userId="fed1330f33f5650e" providerId="LiveId" clId="{845987B7-01CB-4FFC-AC6C-FACFF1B2DD90}" dt="2024-03-19T04:27:49.193" v="244"/>
          <ac:picMkLst>
            <pc:docMk/>
            <pc:sldMk cId="454763615" sldId="259"/>
            <ac:picMk id="59" creationId="{CD1B01B6-1447-A8DF-30BD-780404212500}"/>
          </ac:picMkLst>
        </pc:picChg>
        <pc:picChg chg="add del mod ord">
          <ac:chgData name="Leonie Smith" userId="fed1330f33f5650e" providerId="LiveId" clId="{845987B7-01CB-4FFC-AC6C-FACFF1B2DD90}" dt="2024-03-19T04:27:54.909" v="245"/>
          <ac:picMkLst>
            <pc:docMk/>
            <pc:sldMk cId="454763615" sldId="259"/>
            <ac:picMk id="64" creationId="{CE690D9B-8CE4-B5A6-66F7-75D198D5B8C7}"/>
          </ac:picMkLst>
        </pc:picChg>
        <pc:picChg chg="add del mod">
          <ac:chgData name="Leonie Smith" userId="fed1330f33f5650e" providerId="LiveId" clId="{845987B7-01CB-4FFC-AC6C-FACFF1B2DD90}" dt="2024-03-19T04:57:13.093" v="432"/>
          <ac:picMkLst>
            <pc:docMk/>
            <pc:sldMk cId="454763615" sldId="259"/>
            <ac:picMk id="65" creationId="{9AB7BCCB-4B33-2470-D0A1-A74DC767257C}"/>
          </ac:picMkLst>
        </pc:picChg>
        <pc:picChg chg="add del mod ord">
          <ac:chgData name="Leonie Smith" userId="fed1330f33f5650e" providerId="LiveId" clId="{845987B7-01CB-4FFC-AC6C-FACFF1B2DD90}" dt="2024-03-19T04:57:18.725" v="433"/>
          <ac:picMkLst>
            <pc:docMk/>
            <pc:sldMk cId="454763615" sldId="259"/>
            <ac:picMk id="70" creationId="{393F4C5D-FE5B-11D1-EB61-7F290E8F3111}"/>
          </ac:picMkLst>
        </pc:picChg>
        <pc:picChg chg="add del mod">
          <ac:chgData name="Leonie Smith" userId="fed1330f33f5650e" providerId="LiveId" clId="{845987B7-01CB-4FFC-AC6C-FACFF1B2DD90}" dt="2024-03-19T04:57:25.106" v="435"/>
          <ac:picMkLst>
            <pc:docMk/>
            <pc:sldMk cId="454763615" sldId="259"/>
            <ac:picMk id="71" creationId="{A80218C2-84F8-A2E3-47AC-60410D33A1DE}"/>
          </ac:picMkLst>
        </pc:picChg>
        <pc:picChg chg="add del mod ord">
          <ac:chgData name="Leonie Smith" userId="fed1330f33f5650e" providerId="LiveId" clId="{845987B7-01CB-4FFC-AC6C-FACFF1B2DD90}" dt="2024-03-19T04:57:32.793" v="436"/>
          <ac:picMkLst>
            <pc:docMk/>
            <pc:sldMk cId="454763615" sldId="259"/>
            <ac:picMk id="76" creationId="{F3EA4F2C-7BA5-EDAA-4D38-C883C8BBD671}"/>
          </ac:picMkLst>
        </pc:picChg>
        <pc:picChg chg="add mod">
          <ac:chgData name="Leonie Smith" userId="fed1330f33f5650e" providerId="LiveId" clId="{845987B7-01CB-4FFC-AC6C-FACFF1B2DD90}" dt="2024-03-19T04:57:32.793" v="436"/>
          <ac:picMkLst>
            <pc:docMk/>
            <pc:sldMk cId="454763615" sldId="259"/>
            <ac:picMk id="77" creationId="{40DCE093-1991-97D8-D126-77465D6E11ED}"/>
          </ac:picMkLst>
        </pc:picChg>
      </pc:sldChg>
      <pc:sldChg chg="addSp delSp modSp mod modTransition modAnim">
        <pc:chgData name="Leonie Smith" userId="fed1330f33f5650e" providerId="LiveId" clId="{845987B7-01CB-4FFC-AC6C-FACFF1B2DD90}" dt="2024-03-19T04:29:12.820" v="258"/>
        <pc:sldMkLst>
          <pc:docMk/>
          <pc:sldMk cId="2346136586" sldId="260"/>
        </pc:sldMkLst>
        <pc:picChg chg="add del mod">
          <ac:chgData name="Leonie Smith" userId="fed1330f33f5650e" providerId="LiveId" clId="{845987B7-01CB-4FFC-AC6C-FACFF1B2DD90}" dt="2024-03-14T03:46:20.284" v="13"/>
          <ac:picMkLst>
            <pc:docMk/>
            <pc:sldMk cId="2346136586" sldId="260"/>
            <ac:picMk id="6" creationId="{10C398F8-E259-DDD4-D995-B69DF1C59C3D}"/>
          </ac:picMkLst>
        </pc:picChg>
        <pc:picChg chg="add del mod">
          <ac:chgData name="Leonie Smith" userId="fed1330f33f5650e" providerId="LiveId" clId="{845987B7-01CB-4FFC-AC6C-FACFF1B2DD90}" dt="2024-03-19T04:28:28.614" v="248"/>
          <ac:picMkLst>
            <pc:docMk/>
            <pc:sldMk cId="2346136586" sldId="260"/>
            <ac:picMk id="7" creationId="{D57548E2-24A3-2C4D-F7BB-1063858B4C36}"/>
          </ac:picMkLst>
        </pc:picChg>
        <pc:picChg chg="add del mod ord">
          <ac:chgData name="Leonie Smith" userId="fed1330f33f5650e" providerId="LiveId" clId="{845987B7-01CB-4FFC-AC6C-FACFF1B2DD90}" dt="2024-03-19T04:28:35.614" v="249"/>
          <ac:picMkLst>
            <pc:docMk/>
            <pc:sldMk cId="2346136586" sldId="260"/>
            <ac:picMk id="10" creationId="{0D873A7B-1346-ABC8-6DFF-6C241B617091}"/>
          </ac:picMkLst>
        </pc:picChg>
        <pc:picChg chg="add del mod ord">
          <ac:chgData name="Leonie Smith" userId="fed1330f33f5650e" providerId="LiveId" clId="{845987B7-01CB-4FFC-AC6C-FACFF1B2DD90}" dt="2024-03-14T03:46:30.053" v="14"/>
          <ac:picMkLst>
            <pc:docMk/>
            <pc:sldMk cId="2346136586" sldId="260"/>
            <ac:picMk id="10" creationId="{27A6B6DC-4654-25DF-10DF-CD0045D5F21A}"/>
          </ac:picMkLst>
        </pc:picChg>
        <pc:picChg chg="add del mod">
          <ac:chgData name="Leonie Smith" userId="fed1330f33f5650e" providerId="LiveId" clId="{845987B7-01CB-4FFC-AC6C-FACFF1B2DD90}" dt="2024-03-14T03:46:40.012" v="16"/>
          <ac:picMkLst>
            <pc:docMk/>
            <pc:sldMk cId="2346136586" sldId="260"/>
            <ac:picMk id="11" creationId="{D6FAE7F4-569E-FF35-D3C0-B46EEDEA06FA}"/>
          </ac:picMkLst>
        </pc:picChg>
        <pc:picChg chg="add del mod">
          <ac:chgData name="Leonie Smith" userId="fed1330f33f5650e" providerId="LiveId" clId="{845987B7-01CB-4FFC-AC6C-FACFF1B2DD90}" dt="2024-03-19T04:28:36.983" v="251"/>
          <ac:picMkLst>
            <pc:docMk/>
            <pc:sldMk cId="2346136586" sldId="260"/>
            <ac:picMk id="11" creationId="{F3A8156A-3172-7683-01EE-393B769A22EC}"/>
          </ac:picMkLst>
        </pc:picChg>
        <pc:picChg chg="add del mod ord">
          <ac:chgData name="Leonie Smith" userId="fed1330f33f5650e" providerId="LiveId" clId="{845987B7-01CB-4FFC-AC6C-FACFF1B2DD90}" dt="2024-03-19T04:28:42.386" v="252"/>
          <ac:picMkLst>
            <pc:docMk/>
            <pc:sldMk cId="2346136586" sldId="260"/>
            <ac:picMk id="14" creationId="{0E87625B-6FA7-C81E-FC7E-9865CF8BD5CF}"/>
          </ac:picMkLst>
        </pc:picChg>
        <pc:picChg chg="add del mod">
          <ac:chgData name="Leonie Smith" userId="fed1330f33f5650e" providerId="LiveId" clId="{845987B7-01CB-4FFC-AC6C-FACFF1B2DD90}" dt="2024-03-19T04:28:43.432" v="254"/>
          <ac:picMkLst>
            <pc:docMk/>
            <pc:sldMk cId="2346136586" sldId="260"/>
            <ac:picMk id="15" creationId="{C23CB5D9-E7EA-887F-93A1-E3FDA03EEE1C}"/>
          </ac:picMkLst>
        </pc:picChg>
        <pc:picChg chg="add del mod ord">
          <ac:chgData name="Leonie Smith" userId="fed1330f33f5650e" providerId="LiveId" clId="{845987B7-01CB-4FFC-AC6C-FACFF1B2DD90}" dt="2024-03-14T03:46:47.819" v="17"/>
          <ac:picMkLst>
            <pc:docMk/>
            <pc:sldMk cId="2346136586" sldId="260"/>
            <ac:picMk id="16" creationId="{5FC9D981-D708-9A9E-C090-A968BEF60AA3}"/>
          </ac:picMkLst>
        </pc:picChg>
        <pc:picChg chg="add del mod">
          <ac:chgData name="Leonie Smith" userId="fed1330f33f5650e" providerId="LiveId" clId="{845987B7-01CB-4FFC-AC6C-FACFF1B2DD90}" dt="2024-03-14T03:46:54.867" v="19"/>
          <ac:picMkLst>
            <pc:docMk/>
            <pc:sldMk cId="2346136586" sldId="260"/>
            <ac:picMk id="17" creationId="{3EE9BF94-3896-4F67-30A5-34DAE81DCA5D}"/>
          </ac:picMkLst>
        </pc:picChg>
        <pc:picChg chg="add del mod ord">
          <ac:chgData name="Leonie Smith" userId="fed1330f33f5650e" providerId="LiveId" clId="{845987B7-01CB-4FFC-AC6C-FACFF1B2DD90}" dt="2024-03-19T04:28:54.403" v="255"/>
          <ac:picMkLst>
            <pc:docMk/>
            <pc:sldMk cId="2346136586" sldId="260"/>
            <ac:picMk id="18" creationId="{E9560C78-54F9-51B7-6801-F9F4F2901116}"/>
          </ac:picMkLst>
        </pc:picChg>
        <pc:picChg chg="add del mod">
          <ac:chgData name="Leonie Smith" userId="fed1330f33f5650e" providerId="LiveId" clId="{845987B7-01CB-4FFC-AC6C-FACFF1B2DD90}" dt="2024-03-19T04:29:01.505" v="257"/>
          <ac:picMkLst>
            <pc:docMk/>
            <pc:sldMk cId="2346136586" sldId="260"/>
            <ac:picMk id="19" creationId="{A7E47918-B8AA-1CC6-5A6A-8519A1E2E9C9}"/>
          </ac:picMkLst>
        </pc:picChg>
        <pc:picChg chg="add del mod ord">
          <ac:chgData name="Leonie Smith" userId="fed1330f33f5650e" providerId="LiveId" clId="{845987B7-01CB-4FFC-AC6C-FACFF1B2DD90}" dt="2024-03-14T03:47:04.805" v="20"/>
          <ac:picMkLst>
            <pc:docMk/>
            <pc:sldMk cId="2346136586" sldId="260"/>
            <ac:picMk id="20" creationId="{4A14031F-3190-F6C3-ABE4-F17D6004F81E}"/>
          </ac:picMkLst>
        </pc:picChg>
        <pc:picChg chg="add del mod">
          <ac:chgData name="Leonie Smith" userId="fed1330f33f5650e" providerId="LiveId" clId="{845987B7-01CB-4FFC-AC6C-FACFF1B2DD90}" dt="2024-03-14T03:47:16.425" v="22"/>
          <ac:picMkLst>
            <pc:docMk/>
            <pc:sldMk cId="2346136586" sldId="260"/>
            <ac:picMk id="21" creationId="{A47BC623-A009-E62B-20A5-911C33A673B1}"/>
          </ac:picMkLst>
        </pc:picChg>
        <pc:picChg chg="add del mod ord">
          <ac:chgData name="Leonie Smith" userId="fed1330f33f5650e" providerId="LiveId" clId="{845987B7-01CB-4FFC-AC6C-FACFF1B2DD90}" dt="2024-03-19T04:29:12.820" v="258"/>
          <ac:picMkLst>
            <pc:docMk/>
            <pc:sldMk cId="2346136586" sldId="260"/>
            <ac:picMk id="22" creationId="{0AC443DA-B26C-8FFA-82D4-A5FFD5DC8E42}"/>
          </ac:picMkLst>
        </pc:picChg>
        <pc:picChg chg="add mod">
          <ac:chgData name="Leonie Smith" userId="fed1330f33f5650e" providerId="LiveId" clId="{845987B7-01CB-4FFC-AC6C-FACFF1B2DD90}" dt="2024-03-19T04:29:12.820" v="258"/>
          <ac:picMkLst>
            <pc:docMk/>
            <pc:sldMk cId="2346136586" sldId="260"/>
            <ac:picMk id="23" creationId="{79157CC7-ABDC-94CA-9070-E83E68D30A00}"/>
          </ac:picMkLst>
        </pc:picChg>
        <pc:picChg chg="add del mod ord">
          <ac:chgData name="Leonie Smith" userId="fed1330f33f5650e" providerId="LiveId" clId="{845987B7-01CB-4FFC-AC6C-FACFF1B2DD90}" dt="2024-03-14T03:47:26.100" v="23"/>
          <ac:picMkLst>
            <pc:docMk/>
            <pc:sldMk cId="2346136586" sldId="260"/>
            <ac:picMk id="25" creationId="{566C10B7-8417-BF86-A484-0A166C543543}"/>
          </ac:picMkLst>
        </pc:picChg>
        <pc:picChg chg="add del mod">
          <ac:chgData name="Leonie Smith" userId="fed1330f33f5650e" providerId="LiveId" clId="{845987B7-01CB-4FFC-AC6C-FACFF1B2DD90}" dt="2024-03-14T04:17:09.074" v="158"/>
          <ac:picMkLst>
            <pc:docMk/>
            <pc:sldMk cId="2346136586" sldId="260"/>
            <ac:picMk id="26" creationId="{9952FCD9-737C-E2CF-9B1C-76FF69399C47}"/>
          </ac:picMkLst>
        </pc:picChg>
        <pc:picChg chg="add del mod ord">
          <ac:chgData name="Leonie Smith" userId="fed1330f33f5650e" providerId="LiveId" clId="{845987B7-01CB-4FFC-AC6C-FACFF1B2DD90}" dt="2024-03-19T04:14:18.985" v="188" actId="478"/>
          <ac:picMkLst>
            <pc:docMk/>
            <pc:sldMk cId="2346136586" sldId="260"/>
            <ac:picMk id="30" creationId="{127AC8EA-3163-26AE-6ABD-5CBC4E53BB79}"/>
          </ac:picMkLst>
        </pc:picChg>
      </pc:sldChg>
      <pc:sldChg chg="addSp delSp modSp mod modTransition modAnim">
        <pc:chgData name="Leonie Smith" userId="fed1330f33f5650e" providerId="LiveId" clId="{845987B7-01CB-4FFC-AC6C-FACFF1B2DD90}" dt="2024-03-19T04:32:46.858" v="280"/>
        <pc:sldMkLst>
          <pc:docMk/>
          <pc:sldMk cId="1909638311" sldId="262"/>
        </pc:sldMkLst>
        <pc:picChg chg="add del mod">
          <ac:chgData name="Leonie Smith" userId="fed1330f33f5650e" providerId="LiveId" clId="{845987B7-01CB-4FFC-AC6C-FACFF1B2DD90}" dt="2024-03-14T03:48:34.116" v="26"/>
          <ac:picMkLst>
            <pc:docMk/>
            <pc:sldMk cId="1909638311" sldId="262"/>
            <ac:picMk id="6" creationId="{1E623550-F717-17C0-87ED-00CB3C02E46C}"/>
          </ac:picMkLst>
        </pc:picChg>
        <pc:picChg chg="add del mod">
          <ac:chgData name="Leonie Smith" userId="fed1330f33f5650e" providerId="LiveId" clId="{845987B7-01CB-4FFC-AC6C-FACFF1B2DD90}" dt="2024-03-19T04:30:28.106" v="261"/>
          <ac:picMkLst>
            <pc:docMk/>
            <pc:sldMk cId="1909638311" sldId="262"/>
            <ac:picMk id="6" creationId="{C3CE498D-80E2-5EBB-ED0C-F5F5C3B9B7E3}"/>
          </ac:picMkLst>
        </pc:picChg>
        <pc:picChg chg="add del mod ord">
          <ac:chgData name="Leonie Smith" userId="fed1330f33f5650e" providerId="LiveId" clId="{845987B7-01CB-4FFC-AC6C-FACFF1B2DD90}" dt="2024-03-14T03:48:42.972" v="27"/>
          <ac:picMkLst>
            <pc:docMk/>
            <pc:sldMk cId="1909638311" sldId="262"/>
            <ac:picMk id="9" creationId="{40535A40-582B-8AAB-2AD4-4B0CD3D676D2}"/>
          </ac:picMkLst>
        </pc:picChg>
        <pc:picChg chg="add del mod ord">
          <ac:chgData name="Leonie Smith" userId="fed1330f33f5650e" providerId="LiveId" clId="{845987B7-01CB-4FFC-AC6C-FACFF1B2DD90}" dt="2024-03-19T04:30:37.166" v="262"/>
          <ac:picMkLst>
            <pc:docMk/>
            <pc:sldMk cId="1909638311" sldId="262"/>
            <ac:picMk id="9" creationId="{723DF7B0-9655-4716-1A0B-30B67B28EC4C}"/>
          </ac:picMkLst>
        </pc:picChg>
        <pc:picChg chg="add del mod">
          <ac:chgData name="Leonie Smith" userId="fed1330f33f5650e" providerId="LiveId" clId="{845987B7-01CB-4FFC-AC6C-FACFF1B2DD90}" dt="2024-03-14T03:48:44.360" v="29"/>
          <ac:picMkLst>
            <pc:docMk/>
            <pc:sldMk cId="1909638311" sldId="262"/>
            <ac:picMk id="10" creationId="{4CD5F527-A19E-8C71-CD56-896DD04D2FD7}"/>
          </ac:picMkLst>
        </pc:picChg>
        <pc:picChg chg="add del mod">
          <ac:chgData name="Leonie Smith" userId="fed1330f33f5650e" providerId="LiveId" clId="{845987B7-01CB-4FFC-AC6C-FACFF1B2DD90}" dt="2024-03-19T04:30:38.424" v="264"/>
          <ac:picMkLst>
            <pc:docMk/>
            <pc:sldMk cId="1909638311" sldId="262"/>
            <ac:picMk id="10" creationId="{C599B6C0-3B50-FAB4-E665-424EC9D5B674}"/>
          </ac:picMkLst>
        </pc:picChg>
        <pc:picChg chg="add del mod ord">
          <ac:chgData name="Leonie Smith" userId="fed1330f33f5650e" providerId="LiveId" clId="{845987B7-01CB-4FFC-AC6C-FACFF1B2DD90}" dt="2024-03-19T04:30:57.662" v="265"/>
          <ac:picMkLst>
            <pc:docMk/>
            <pc:sldMk cId="1909638311" sldId="262"/>
            <ac:picMk id="13" creationId="{338D3DA4-F39C-9DE7-DA7C-0CA0E31625C0}"/>
          </ac:picMkLst>
        </pc:picChg>
        <pc:picChg chg="add del mod ord">
          <ac:chgData name="Leonie Smith" userId="fed1330f33f5650e" providerId="LiveId" clId="{845987B7-01CB-4FFC-AC6C-FACFF1B2DD90}" dt="2024-03-14T03:48:56.710" v="30"/>
          <ac:picMkLst>
            <pc:docMk/>
            <pc:sldMk cId="1909638311" sldId="262"/>
            <ac:picMk id="13" creationId="{97E285E2-DBD2-CC52-5573-76B047E8C67A}"/>
          </ac:picMkLst>
        </pc:picChg>
        <pc:picChg chg="add del mod">
          <ac:chgData name="Leonie Smith" userId="fed1330f33f5650e" providerId="LiveId" clId="{845987B7-01CB-4FFC-AC6C-FACFF1B2DD90}" dt="2024-03-19T04:31:05.703" v="267"/>
          <ac:picMkLst>
            <pc:docMk/>
            <pc:sldMk cId="1909638311" sldId="262"/>
            <ac:picMk id="14" creationId="{4130C2DD-E579-5248-4487-5F7112470611}"/>
          </ac:picMkLst>
        </pc:picChg>
        <pc:picChg chg="add del mod">
          <ac:chgData name="Leonie Smith" userId="fed1330f33f5650e" providerId="LiveId" clId="{845987B7-01CB-4FFC-AC6C-FACFF1B2DD90}" dt="2024-03-14T03:48:58.197" v="32"/>
          <ac:picMkLst>
            <pc:docMk/>
            <pc:sldMk cId="1909638311" sldId="262"/>
            <ac:picMk id="14" creationId="{DB50E4E5-5E90-91EA-3086-9E5E7E7FF48B}"/>
          </ac:picMkLst>
        </pc:picChg>
        <pc:picChg chg="add del mod ord">
          <ac:chgData name="Leonie Smith" userId="fed1330f33f5650e" providerId="LiveId" clId="{845987B7-01CB-4FFC-AC6C-FACFF1B2DD90}" dt="2024-03-14T03:49:03.831" v="33"/>
          <ac:picMkLst>
            <pc:docMk/>
            <pc:sldMk cId="1909638311" sldId="262"/>
            <ac:picMk id="17" creationId="{AE73CF96-2231-6E4A-8B6D-C8E70992606A}"/>
          </ac:picMkLst>
        </pc:picChg>
        <pc:picChg chg="add del mod ord">
          <ac:chgData name="Leonie Smith" userId="fed1330f33f5650e" providerId="LiveId" clId="{845987B7-01CB-4FFC-AC6C-FACFF1B2DD90}" dt="2024-03-19T04:31:10.756" v="268"/>
          <ac:picMkLst>
            <pc:docMk/>
            <pc:sldMk cId="1909638311" sldId="262"/>
            <ac:picMk id="18" creationId="{903D64E6-E06C-FF52-9788-AA142ABEE161}"/>
          </ac:picMkLst>
        </pc:picChg>
        <pc:picChg chg="add del mod">
          <ac:chgData name="Leonie Smith" userId="fed1330f33f5650e" providerId="LiveId" clId="{845987B7-01CB-4FFC-AC6C-FACFF1B2DD90}" dt="2024-03-14T03:56:02.165" v="35"/>
          <ac:picMkLst>
            <pc:docMk/>
            <pc:sldMk cId="1909638311" sldId="262"/>
            <ac:picMk id="18" creationId="{E778E87F-2023-1F07-60CA-198FCBEEC24B}"/>
          </ac:picMkLst>
        </pc:picChg>
        <pc:picChg chg="add del mod">
          <ac:chgData name="Leonie Smith" userId="fed1330f33f5650e" providerId="LiveId" clId="{845987B7-01CB-4FFC-AC6C-FACFF1B2DD90}" dt="2024-03-19T04:31:11.863" v="270"/>
          <ac:picMkLst>
            <pc:docMk/>
            <pc:sldMk cId="1909638311" sldId="262"/>
            <ac:picMk id="19" creationId="{7320E3F4-B25B-31A7-B925-339FA74002A0}"/>
          </ac:picMkLst>
        </pc:picChg>
        <pc:picChg chg="add del mod ord">
          <ac:chgData name="Leonie Smith" userId="fed1330f33f5650e" providerId="LiveId" clId="{845987B7-01CB-4FFC-AC6C-FACFF1B2DD90}" dt="2024-03-14T03:56:09.222" v="36"/>
          <ac:picMkLst>
            <pc:docMk/>
            <pc:sldMk cId="1909638311" sldId="262"/>
            <ac:picMk id="21" creationId="{B9B548FD-91E9-A31C-46FA-89C642DD6D1A}"/>
          </ac:picMkLst>
        </pc:picChg>
        <pc:picChg chg="add del mod ord">
          <ac:chgData name="Leonie Smith" userId="fed1330f33f5650e" providerId="LiveId" clId="{845987B7-01CB-4FFC-AC6C-FACFF1B2DD90}" dt="2024-03-19T04:31:31.570" v="271"/>
          <ac:picMkLst>
            <pc:docMk/>
            <pc:sldMk cId="1909638311" sldId="262"/>
            <ac:picMk id="22" creationId="{114A42E6-DFAB-55E3-1C30-D443747B7376}"/>
          </ac:picMkLst>
        </pc:picChg>
        <pc:picChg chg="add del mod">
          <ac:chgData name="Leonie Smith" userId="fed1330f33f5650e" providerId="LiveId" clId="{845987B7-01CB-4FFC-AC6C-FACFF1B2DD90}" dt="2024-03-14T03:56:10.322" v="38"/>
          <ac:picMkLst>
            <pc:docMk/>
            <pc:sldMk cId="1909638311" sldId="262"/>
            <ac:picMk id="22" creationId="{B3DD84F3-A895-9C02-032D-1F9C32309E00}"/>
          </ac:picMkLst>
        </pc:picChg>
        <pc:picChg chg="add del mod">
          <ac:chgData name="Leonie Smith" userId="fed1330f33f5650e" providerId="LiveId" clId="{845987B7-01CB-4FFC-AC6C-FACFF1B2DD90}" dt="2024-03-19T04:31:43.068" v="273"/>
          <ac:picMkLst>
            <pc:docMk/>
            <pc:sldMk cId="1909638311" sldId="262"/>
            <ac:picMk id="23" creationId="{20F10362-3811-0E0D-C359-24897AA5B530}"/>
          </ac:picMkLst>
        </pc:picChg>
        <pc:picChg chg="add del mod ord">
          <ac:chgData name="Leonie Smith" userId="fed1330f33f5650e" providerId="LiveId" clId="{845987B7-01CB-4FFC-AC6C-FACFF1B2DD90}" dt="2024-03-14T03:56:28.764" v="39"/>
          <ac:picMkLst>
            <pc:docMk/>
            <pc:sldMk cId="1909638311" sldId="262"/>
            <ac:picMk id="25" creationId="{BA41F850-0E8D-994C-DFEF-B6EEB21CE922}"/>
          </ac:picMkLst>
        </pc:picChg>
        <pc:picChg chg="add del mod">
          <ac:chgData name="Leonie Smith" userId="fed1330f33f5650e" providerId="LiveId" clId="{845987B7-01CB-4FFC-AC6C-FACFF1B2DD90}" dt="2024-03-14T03:56:46.133" v="41"/>
          <ac:picMkLst>
            <pc:docMk/>
            <pc:sldMk cId="1909638311" sldId="262"/>
            <ac:picMk id="26" creationId="{05296BC0-197E-DB53-9153-A0342665B1E5}"/>
          </ac:picMkLst>
        </pc:picChg>
        <pc:picChg chg="add del mod ord">
          <ac:chgData name="Leonie Smith" userId="fed1330f33f5650e" providerId="LiveId" clId="{845987B7-01CB-4FFC-AC6C-FACFF1B2DD90}" dt="2024-03-19T04:31:56.713" v="274"/>
          <ac:picMkLst>
            <pc:docMk/>
            <pc:sldMk cId="1909638311" sldId="262"/>
            <ac:picMk id="27" creationId="{C4C7F69D-F215-E6D8-20BA-65DC78D4A4BA}"/>
          </ac:picMkLst>
        </pc:picChg>
        <pc:picChg chg="add del mod">
          <ac:chgData name="Leonie Smith" userId="fed1330f33f5650e" providerId="LiveId" clId="{845987B7-01CB-4FFC-AC6C-FACFF1B2DD90}" dt="2024-03-19T04:31:58.101" v="276"/>
          <ac:picMkLst>
            <pc:docMk/>
            <pc:sldMk cId="1909638311" sldId="262"/>
            <ac:picMk id="28" creationId="{D86CAC64-45FD-9199-5905-A5B5EB3BE13F}"/>
          </ac:picMkLst>
        </pc:picChg>
        <pc:picChg chg="add del mod ord">
          <ac:chgData name="Leonie Smith" userId="fed1330f33f5650e" providerId="LiveId" clId="{845987B7-01CB-4FFC-AC6C-FACFF1B2DD90}" dt="2024-03-14T03:57:05.665" v="42"/>
          <ac:picMkLst>
            <pc:docMk/>
            <pc:sldMk cId="1909638311" sldId="262"/>
            <ac:picMk id="30" creationId="{6EED1F3A-2F4D-1D88-DA69-1970289212A1}"/>
          </ac:picMkLst>
        </pc:picChg>
        <pc:picChg chg="add del mod">
          <ac:chgData name="Leonie Smith" userId="fed1330f33f5650e" providerId="LiveId" clId="{845987B7-01CB-4FFC-AC6C-FACFF1B2DD90}" dt="2024-03-14T04:17:09.074" v="158"/>
          <ac:picMkLst>
            <pc:docMk/>
            <pc:sldMk cId="1909638311" sldId="262"/>
            <ac:picMk id="31" creationId="{0A835376-FDC3-2C4F-18B4-3575090BEA11}"/>
          </ac:picMkLst>
        </pc:picChg>
        <pc:picChg chg="add del mod ord">
          <ac:chgData name="Leonie Smith" userId="fed1330f33f5650e" providerId="LiveId" clId="{845987B7-01CB-4FFC-AC6C-FACFF1B2DD90}" dt="2024-03-19T04:32:17.028" v="277"/>
          <ac:picMkLst>
            <pc:docMk/>
            <pc:sldMk cId="1909638311" sldId="262"/>
            <ac:picMk id="31" creationId="{A925472A-34DC-7C74-B3F7-B826361091FC}"/>
          </ac:picMkLst>
        </pc:picChg>
        <pc:picChg chg="add del mod">
          <ac:chgData name="Leonie Smith" userId="fed1330f33f5650e" providerId="LiveId" clId="{845987B7-01CB-4FFC-AC6C-FACFF1B2DD90}" dt="2024-03-19T04:32:27.469" v="279"/>
          <ac:picMkLst>
            <pc:docMk/>
            <pc:sldMk cId="1909638311" sldId="262"/>
            <ac:picMk id="32" creationId="{63AAC1B1-1A89-2829-3762-51385F8BFDE8}"/>
          </ac:picMkLst>
        </pc:picChg>
        <pc:picChg chg="add del mod ord">
          <ac:chgData name="Leonie Smith" userId="fed1330f33f5650e" providerId="LiveId" clId="{845987B7-01CB-4FFC-AC6C-FACFF1B2DD90}" dt="2024-03-19T04:14:21.235" v="189" actId="478"/>
          <ac:picMkLst>
            <pc:docMk/>
            <pc:sldMk cId="1909638311" sldId="262"/>
            <ac:picMk id="35" creationId="{0F0023A5-9601-284A-65BB-AD555D939D73}"/>
          </ac:picMkLst>
        </pc:picChg>
        <pc:picChg chg="add del mod ord">
          <ac:chgData name="Leonie Smith" userId="fed1330f33f5650e" providerId="LiveId" clId="{845987B7-01CB-4FFC-AC6C-FACFF1B2DD90}" dt="2024-03-19T04:32:46.858" v="280"/>
          <ac:picMkLst>
            <pc:docMk/>
            <pc:sldMk cId="1909638311" sldId="262"/>
            <ac:picMk id="37" creationId="{168D800B-A67A-4FC3-AA44-48C989A37B63}"/>
          </ac:picMkLst>
        </pc:picChg>
        <pc:picChg chg="add mod">
          <ac:chgData name="Leonie Smith" userId="fed1330f33f5650e" providerId="LiveId" clId="{845987B7-01CB-4FFC-AC6C-FACFF1B2DD90}" dt="2024-03-19T04:32:46.858" v="280"/>
          <ac:picMkLst>
            <pc:docMk/>
            <pc:sldMk cId="1909638311" sldId="262"/>
            <ac:picMk id="38" creationId="{9FE0BA98-7ADD-45F5-AE1E-A9AEE9307442}"/>
          </ac:picMkLst>
        </pc:picChg>
      </pc:sldChg>
      <pc:sldChg chg="addSp delSp modSp mod modTransition modAnim">
        <pc:chgData name="Leonie Smith" userId="fed1330f33f5650e" providerId="LiveId" clId="{845987B7-01CB-4FFC-AC6C-FACFF1B2DD90}" dt="2024-03-19T04:33:24.273" v="281"/>
        <pc:sldMkLst>
          <pc:docMk/>
          <pc:sldMk cId="641208035" sldId="263"/>
        </pc:sldMkLst>
        <pc:picChg chg="add del mod">
          <ac:chgData name="Leonie Smith" userId="fed1330f33f5650e" providerId="LiveId" clId="{845987B7-01CB-4FFC-AC6C-FACFF1B2DD90}" dt="2024-03-14T03:57:36.766" v="45"/>
          <ac:picMkLst>
            <pc:docMk/>
            <pc:sldMk cId="641208035" sldId="263"/>
            <ac:picMk id="6" creationId="{14280787-26DF-4D9D-36C1-017F8D876522}"/>
          </ac:picMkLst>
        </pc:picChg>
        <pc:picChg chg="add mod">
          <ac:chgData name="Leonie Smith" userId="fed1330f33f5650e" providerId="LiveId" clId="{845987B7-01CB-4FFC-AC6C-FACFF1B2DD90}" dt="2024-03-19T04:33:24.273" v="281"/>
          <ac:picMkLst>
            <pc:docMk/>
            <pc:sldMk cId="641208035" sldId="263"/>
            <ac:picMk id="6" creationId="{E8CD62FA-B82F-5B57-1A59-5B9001F15246}"/>
          </ac:picMkLst>
        </pc:picChg>
        <pc:picChg chg="add del mod ord">
          <ac:chgData name="Leonie Smith" userId="fed1330f33f5650e" providerId="LiveId" clId="{845987B7-01CB-4FFC-AC6C-FACFF1B2DD90}" dt="2024-03-14T03:57:46.549" v="46"/>
          <ac:picMkLst>
            <pc:docMk/>
            <pc:sldMk cId="641208035" sldId="263"/>
            <ac:picMk id="9" creationId="{65774B11-E464-A3A8-BD70-5DD38A8CAE6D}"/>
          </ac:picMkLst>
        </pc:picChg>
        <pc:picChg chg="add del mod">
          <ac:chgData name="Leonie Smith" userId="fed1330f33f5650e" providerId="LiveId" clId="{845987B7-01CB-4FFC-AC6C-FACFF1B2DD90}" dt="2024-03-14T04:17:09.074" v="158"/>
          <ac:picMkLst>
            <pc:docMk/>
            <pc:sldMk cId="641208035" sldId="263"/>
            <ac:picMk id="10" creationId="{9C2C9D4C-F378-B9ED-DF18-227E32D64C8D}"/>
          </ac:picMkLst>
        </pc:picChg>
        <pc:picChg chg="add del mod ord">
          <ac:chgData name="Leonie Smith" userId="fed1330f33f5650e" providerId="LiveId" clId="{845987B7-01CB-4FFC-AC6C-FACFF1B2DD90}" dt="2024-03-19T04:14:23.396" v="190" actId="478"/>
          <ac:picMkLst>
            <pc:docMk/>
            <pc:sldMk cId="641208035" sldId="263"/>
            <ac:picMk id="14" creationId="{F8EB32E2-30A1-32B7-5F09-5E566269D4B2}"/>
          </ac:picMkLst>
        </pc:picChg>
      </pc:sldChg>
      <pc:sldChg chg="addSp delSp modSp mod modTransition modAnim">
        <pc:chgData name="Leonie Smith" userId="fed1330f33f5650e" providerId="LiveId" clId="{845987B7-01CB-4FFC-AC6C-FACFF1B2DD90}" dt="2024-03-19T04:34:46.164" v="288"/>
        <pc:sldMkLst>
          <pc:docMk/>
          <pc:sldMk cId="4044745628" sldId="264"/>
        </pc:sldMkLst>
        <pc:spChg chg="add del">
          <ac:chgData name="Leonie Smith" userId="fed1330f33f5650e" providerId="LiveId" clId="{845987B7-01CB-4FFC-AC6C-FACFF1B2DD90}" dt="2024-03-19T04:14:27.248" v="192" actId="478"/>
          <ac:spMkLst>
            <pc:docMk/>
            <pc:sldMk cId="4044745628" sldId="264"/>
            <ac:spMk id="3" creationId="{E53B242A-0D42-4420-2C7B-DA9A2F1C1BAA}"/>
          </ac:spMkLst>
        </pc:spChg>
        <pc:picChg chg="add del mod">
          <ac:chgData name="Leonie Smith" userId="fed1330f33f5650e" providerId="LiveId" clId="{845987B7-01CB-4FFC-AC6C-FACFF1B2DD90}" dt="2024-03-19T04:34:15.508" v="284"/>
          <ac:picMkLst>
            <pc:docMk/>
            <pc:sldMk cId="4044745628" sldId="264"/>
            <ac:picMk id="6" creationId="{19CC4DA3-837C-30E3-DCC8-8C82E901F3EA}"/>
          </ac:picMkLst>
        </pc:picChg>
        <pc:picChg chg="add del mod">
          <ac:chgData name="Leonie Smith" userId="fed1330f33f5650e" providerId="LiveId" clId="{845987B7-01CB-4FFC-AC6C-FACFF1B2DD90}" dt="2024-03-14T03:58:48.161" v="49"/>
          <ac:picMkLst>
            <pc:docMk/>
            <pc:sldMk cId="4044745628" sldId="264"/>
            <ac:picMk id="6" creationId="{DC6EE2E1-9271-E012-6936-DC867563D8C7}"/>
          </ac:picMkLst>
        </pc:picChg>
        <pc:picChg chg="add del mod ord">
          <ac:chgData name="Leonie Smith" userId="fed1330f33f5650e" providerId="LiveId" clId="{845987B7-01CB-4FFC-AC6C-FACFF1B2DD90}" dt="2024-03-14T03:59:04.179" v="50"/>
          <ac:picMkLst>
            <pc:docMk/>
            <pc:sldMk cId="4044745628" sldId="264"/>
            <ac:picMk id="9" creationId="{EC03576D-EC32-E506-C086-5F4A53C75B17}"/>
          </ac:picMkLst>
        </pc:picChg>
        <pc:picChg chg="add del mod">
          <ac:chgData name="Leonie Smith" userId="fed1330f33f5650e" providerId="LiveId" clId="{845987B7-01CB-4FFC-AC6C-FACFF1B2DD90}" dt="2024-03-14T04:17:09.074" v="158"/>
          <ac:picMkLst>
            <pc:docMk/>
            <pc:sldMk cId="4044745628" sldId="264"/>
            <ac:picMk id="10" creationId="{77DC443B-139B-5501-A89F-C5359F9E6019}"/>
          </ac:picMkLst>
        </pc:picChg>
        <pc:picChg chg="add del mod ord">
          <ac:chgData name="Leonie Smith" userId="fed1330f33f5650e" providerId="LiveId" clId="{845987B7-01CB-4FFC-AC6C-FACFF1B2DD90}" dt="2024-03-19T04:34:28.273" v="285"/>
          <ac:picMkLst>
            <pc:docMk/>
            <pc:sldMk cId="4044745628" sldId="264"/>
            <ac:picMk id="10" creationId="{CD4A2B59-337E-A0B0-E136-A5F905CE3877}"/>
          </ac:picMkLst>
        </pc:picChg>
        <pc:picChg chg="add del mod">
          <ac:chgData name="Leonie Smith" userId="fed1330f33f5650e" providerId="LiveId" clId="{845987B7-01CB-4FFC-AC6C-FACFF1B2DD90}" dt="2024-03-19T04:34:29.664" v="287"/>
          <ac:picMkLst>
            <pc:docMk/>
            <pc:sldMk cId="4044745628" sldId="264"/>
            <ac:picMk id="11" creationId="{4239709C-92D4-A890-E828-3ADA0A002D89}"/>
          </ac:picMkLst>
        </pc:picChg>
        <pc:picChg chg="add del mod ord">
          <ac:chgData name="Leonie Smith" userId="fed1330f33f5650e" providerId="LiveId" clId="{845987B7-01CB-4FFC-AC6C-FACFF1B2DD90}" dt="2024-03-19T04:14:28.647" v="193" actId="478"/>
          <ac:picMkLst>
            <pc:docMk/>
            <pc:sldMk cId="4044745628" sldId="264"/>
            <ac:picMk id="14" creationId="{5CCB69EF-62BD-1243-2B5C-A66BC6B433A2}"/>
          </ac:picMkLst>
        </pc:picChg>
        <pc:picChg chg="add del mod ord">
          <ac:chgData name="Leonie Smith" userId="fed1330f33f5650e" providerId="LiveId" clId="{845987B7-01CB-4FFC-AC6C-FACFF1B2DD90}" dt="2024-03-19T04:34:46.164" v="288"/>
          <ac:picMkLst>
            <pc:docMk/>
            <pc:sldMk cId="4044745628" sldId="264"/>
            <ac:picMk id="15" creationId="{6FACA4DD-DA60-B2EC-EA87-DFD25E51FD16}"/>
          </ac:picMkLst>
        </pc:picChg>
        <pc:picChg chg="add mod">
          <ac:chgData name="Leonie Smith" userId="fed1330f33f5650e" providerId="LiveId" clId="{845987B7-01CB-4FFC-AC6C-FACFF1B2DD90}" dt="2024-03-19T04:34:46.164" v="288"/>
          <ac:picMkLst>
            <pc:docMk/>
            <pc:sldMk cId="4044745628" sldId="264"/>
            <ac:picMk id="16" creationId="{1635D4F5-EDE7-F31D-531D-70324666C340}"/>
          </ac:picMkLst>
        </pc:picChg>
      </pc:sldChg>
      <pc:sldChg chg="addSp delSp modSp mod modTransition modAnim">
        <pc:chgData name="Leonie Smith" userId="fed1330f33f5650e" providerId="LiveId" clId="{845987B7-01CB-4FFC-AC6C-FACFF1B2DD90}" dt="2024-03-19T04:35:32.542" v="292"/>
        <pc:sldMkLst>
          <pc:docMk/>
          <pc:sldMk cId="978260341" sldId="265"/>
        </pc:sldMkLst>
        <pc:picChg chg="add del mod">
          <ac:chgData name="Leonie Smith" userId="fed1330f33f5650e" providerId="LiveId" clId="{845987B7-01CB-4FFC-AC6C-FACFF1B2DD90}" dt="2024-03-14T03:59:59.466" v="53"/>
          <ac:picMkLst>
            <pc:docMk/>
            <pc:sldMk cId="978260341" sldId="265"/>
            <ac:picMk id="6" creationId="{496B27B6-5AAD-3F68-954D-7018EA20A30B}"/>
          </ac:picMkLst>
        </pc:picChg>
        <pc:picChg chg="add del mod">
          <ac:chgData name="Leonie Smith" userId="fed1330f33f5650e" providerId="LiveId" clId="{845987B7-01CB-4FFC-AC6C-FACFF1B2DD90}" dt="2024-03-19T04:35:14.495" v="291"/>
          <ac:picMkLst>
            <pc:docMk/>
            <pc:sldMk cId="978260341" sldId="265"/>
            <ac:picMk id="6" creationId="{AD6D8A95-F44D-1DB3-AD33-8BB64EE1DB92}"/>
          </ac:picMkLst>
        </pc:picChg>
        <pc:picChg chg="add del mod ord">
          <ac:chgData name="Leonie Smith" userId="fed1330f33f5650e" providerId="LiveId" clId="{845987B7-01CB-4FFC-AC6C-FACFF1B2DD90}" dt="2024-03-19T04:35:32.542" v="292"/>
          <ac:picMkLst>
            <pc:docMk/>
            <pc:sldMk cId="978260341" sldId="265"/>
            <ac:picMk id="9" creationId="{B32D67AF-AF06-0C31-4C74-91A6AA75AFF7}"/>
          </ac:picMkLst>
        </pc:picChg>
        <pc:picChg chg="add del mod ord">
          <ac:chgData name="Leonie Smith" userId="fed1330f33f5650e" providerId="LiveId" clId="{845987B7-01CB-4FFC-AC6C-FACFF1B2DD90}" dt="2024-03-14T04:00:05.322" v="54"/>
          <ac:picMkLst>
            <pc:docMk/>
            <pc:sldMk cId="978260341" sldId="265"/>
            <ac:picMk id="10" creationId="{7D6A68F1-C56F-67C7-804F-E0ABB10E545E}"/>
          </ac:picMkLst>
        </pc:picChg>
        <pc:picChg chg="add mod">
          <ac:chgData name="Leonie Smith" userId="fed1330f33f5650e" providerId="LiveId" clId="{845987B7-01CB-4FFC-AC6C-FACFF1B2DD90}" dt="2024-03-19T04:35:32.542" v="292"/>
          <ac:picMkLst>
            <pc:docMk/>
            <pc:sldMk cId="978260341" sldId="265"/>
            <ac:picMk id="10" creationId="{85B1439E-171E-29BA-9ED4-CC93D350BFED}"/>
          </ac:picMkLst>
        </pc:picChg>
        <pc:picChg chg="add del mod">
          <ac:chgData name="Leonie Smith" userId="fed1330f33f5650e" providerId="LiveId" clId="{845987B7-01CB-4FFC-AC6C-FACFF1B2DD90}" dt="2024-03-14T04:00:06.395" v="56"/>
          <ac:picMkLst>
            <pc:docMk/>
            <pc:sldMk cId="978260341" sldId="265"/>
            <ac:picMk id="11" creationId="{5F70C488-1EDE-3297-3715-7DDDCE1F754A}"/>
          </ac:picMkLst>
        </pc:picChg>
        <pc:picChg chg="add del mod ord">
          <ac:chgData name="Leonie Smith" userId="fed1330f33f5650e" providerId="LiveId" clId="{845987B7-01CB-4FFC-AC6C-FACFF1B2DD90}" dt="2024-03-14T04:00:23.905" v="57"/>
          <ac:picMkLst>
            <pc:docMk/>
            <pc:sldMk cId="978260341" sldId="265"/>
            <ac:picMk id="14" creationId="{7FAE6B74-DE0B-475B-FA25-6B1A631B8FFF}"/>
          </ac:picMkLst>
        </pc:picChg>
        <pc:picChg chg="add del mod">
          <ac:chgData name="Leonie Smith" userId="fed1330f33f5650e" providerId="LiveId" clId="{845987B7-01CB-4FFC-AC6C-FACFF1B2DD90}" dt="2024-03-14T04:17:09.074" v="158"/>
          <ac:picMkLst>
            <pc:docMk/>
            <pc:sldMk cId="978260341" sldId="265"/>
            <ac:picMk id="15" creationId="{861319BE-4777-C003-966D-AAD27E05FD58}"/>
          </ac:picMkLst>
        </pc:picChg>
        <pc:picChg chg="add del mod ord">
          <ac:chgData name="Leonie Smith" userId="fed1330f33f5650e" providerId="LiveId" clId="{845987B7-01CB-4FFC-AC6C-FACFF1B2DD90}" dt="2024-03-19T04:14:32.404" v="194" actId="478"/>
          <ac:picMkLst>
            <pc:docMk/>
            <pc:sldMk cId="978260341" sldId="265"/>
            <ac:picMk id="19" creationId="{D26D9245-6C02-53DF-4182-D01F8C9552B6}"/>
          </ac:picMkLst>
        </pc:picChg>
      </pc:sldChg>
      <pc:sldChg chg="addSp delSp modSp mod modTransition modAnim">
        <pc:chgData name="Leonie Smith" userId="fed1330f33f5650e" providerId="LiveId" clId="{845987B7-01CB-4FFC-AC6C-FACFF1B2DD90}" dt="2024-03-19T04:36:30.122" v="296"/>
        <pc:sldMkLst>
          <pc:docMk/>
          <pc:sldMk cId="3575870363" sldId="266"/>
        </pc:sldMkLst>
        <pc:spChg chg="add del">
          <ac:chgData name="Leonie Smith" userId="fed1330f33f5650e" providerId="LiveId" clId="{845987B7-01CB-4FFC-AC6C-FACFF1B2DD90}" dt="2024-03-19T04:14:37.257" v="196" actId="478"/>
          <ac:spMkLst>
            <pc:docMk/>
            <pc:sldMk cId="3575870363" sldId="266"/>
            <ac:spMk id="3" creationId="{787E28B2-9779-E7A2-DF35-335E4023B1C2}"/>
          </ac:spMkLst>
        </pc:spChg>
        <pc:picChg chg="add del mod">
          <ac:chgData name="Leonie Smith" userId="fed1330f33f5650e" providerId="LiveId" clId="{845987B7-01CB-4FFC-AC6C-FACFF1B2DD90}" dt="2024-03-14T04:01:23.978" v="60"/>
          <ac:picMkLst>
            <pc:docMk/>
            <pc:sldMk cId="3575870363" sldId="266"/>
            <ac:picMk id="6" creationId="{2C82D0C8-C19C-C484-99B4-AC3EE880D8D4}"/>
          </ac:picMkLst>
        </pc:picChg>
        <pc:picChg chg="add del mod">
          <ac:chgData name="Leonie Smith" userId="fed1330f33f5650e" providerId="LiveId" clId="{845987B7-01CB-4FFC-AC6C-FACFF1B2DD90}" dt="2024-03-19T04:36:18.563" v="295"/>
          <ac:picMkLst>
            <pc:docMk/>
            <pc:sldMk cId="3575870363" sldId="266"/>
            <ac:picMk id="6" creationId="{6487E2E6-E422-D0DA-D5B3-29AB9DF1447E}"/>
          </ac:picMkLst>
        </pc:picChg>
        <pc:picChg chg="add del mod ord">
          <ac:chgData name="Leonie Smith" userId="fed1330f33f5650e" providerId="LiveId" clId="{845987B7-01CB-4FFC-AC6C-FACFF1B2DD90}" dt="2024-03-19T04:36:30.122" v="296"/>
          <ac:picMkLst>
            <pc:docMk/>
            <pc:sldMk cId="3575870363" sldId="266"/>
            <ac:picMk id="9" creationId="{7313BDC7-3583-AC1E-2769-0520B272BB94}"/>
          </ac:picMkLst>
        </pc:picChg>
        <pc:picChg chg="add del mod ord">
          <ac:chgData name="Leonie Smith" userId="fed1330f33f5650e" providerId="LiveId" clId="{845987B7-01CB-4FFC-AC6C-FACFF1B2DD90}" dt="2024-03-14T04:01:36.611" v="61"/>
          <ac:picMkLst>
            <pc:docMk/>
            <pc:sldMk cId="3575870363" sldId="266"/>
            <ac:picMk id="10" creationId="{1A5EBB75-3AF3-146C-D6AE-D11DBF45EB92}"/>
          </ac:picMkLst>
        </pc:picChg>
        <pc:picChg chg="add mod">
          <ac:chgData name="Leonie Smith" userId="fed1330f33f5650e" providerId="LiveId" clId="{845987B7-01CB-4FFC-AC6C-FACFF1B2DD90}" dt="2024-03-19T04:36:30.122" v="296"/>
          <ac:picMkLst>
            <pc:docMk/>
            <pc:sldMk cId="3575870363" sldId="266"/>
            <ac:picMk id="10" creationId="{56E6E0E9-57C0-27DC-E131-C7B08CE29C9B}"/>
          </ac:picMkLst>
        </pc:picChg>
        <pc:picChg chg="add del mod">
          <ac:chgData name="Leonie Smith" userId="fed1330f33f5650e" providerId="LiveId" clId="{845987B7-01CB-4FFC-AC6C-FACFF1B2DD90}" dt="2024-03-14T04:17:09.074" v="158"/>
          <ac:picMkLst>
            <pc:docMk/>
            <pc:sldMk cId="3575870363" sldId="266"/>
            <ac:picMk id="11" creationId="{580D7C32-96F3-FCEB-EB38-5D90D9DAE0BB}"/>
          </ac:picMkLst>
        </pc:picChg>
        <pc:picChg chg="add del mod ord">
          <ac:chgData name="Leonie Smith" userId="fed1330f33f5650e" providerId="LiveId" clId="{845987B7-01CB-4FFC-AC6C-FACFF1B2DD90}" dt="2024-03-19T04:14:39.326" v="197" actId="478"/>
          <ac:picMkLst>
            <pc:docMk/>
            <pc:sldMk cId="3575870363" sldId="266"/>
            <ac:picMk id="15" creationId="{2B48F477-7467-DAEC-4A77-708E9A6F20D0}"/>
          </ac:picMkLst>
        </pc:picChg>
      </pc:sldChg>
      <pc:sldChg chg="addSp delSp modSp mod modTransition modAnim">
        <pc:chgData name="Leonie Smith" userId="fed1330f33f5650e" providerId="LiveId" clId="{845987B7-01CB-4FFC-AC6C-FACFF1B2DD90}" dt="2024-03-19T04:37:36.971" v="306"/>
        <pc:sldMkLst>
          <pc:docMk/>
          <pc:sldMk cId="4017137865" sldId="267"/>
        </pc:sldMkLst>
        <pc:picChg chg="add del mod">
          <ac:chgData name="Leonie Smith" userId="fed1330f33f5650e" providerId="LiveId" clId="{845987B7-01CB-4FFC-AC6C-FACFF1B2DD90}" dt="2024-03-19T04:36:54.635" v="299"/>
          <ac:picMkLst>
            <pc:docMk/>
            <pc:sldMk cId="4017137865" sldId="267"/>
            <ac:picMk id="6" creationId="{07F7D161-6022-E8AE-87E0-281F3C2AA875}"/>
          </ac:picMkLst>
        </pc:picChg>
        <pc:picChg chg="add del mod">
          <ac:chgData name="Leonie Smith" userId="fed1330f33f5650e" providerId="LiveId" clId="{845987B7-01CB-4FFC-AC6C-FACFF1B2DD90}" dt="2024-03-14T04:02:16.158" v="64"/>
          <ac:picMkLst>
            <pc:docMk/>
            <pc:sldMk cId="4017137865" sldId="267"/>
            <ac:picMk id="6" creationId="{AFBF4DEF-0E69-3F94-757D-852D3E67A582}"/>
          </ac:picMkLst>
        </pc:picChg>
        <pc:picChg chg="add del mod ord">
          <ac:chgData name="Leonie Smith" userId="fed1330f33f5650e" providerId="LiveId" clId="{845987B7-01CB-4FFC-AC6C-FACFF1B2DD90}" dt="2024-03-19T04:37:03.902" v="300"/>
          <ac:picMkLst>
            <pc:docMk/>
            <pc:sldMk cId="4017137865" sldId="267"/>
            <ac:picMk id="9" creationId="{1CFCC2CA-6208-EEA1-CD2D-D4F00FF2F237}"/>
          </ac:picMkLst>
        </pc:picChg>
        <pc:picChg chg="add del mod ord">
          <ac:chgData name="Leonie Smith" userId="fed1330f33f5650e" providerId="LiveId" clId="{845987B7-01CB-4FFC-AC6C-FACFF1B2DD90}" dt="2024-03-14T04:02:26.132" v="65"/>
          <ac:picMkLst>
            <pc:docMk/>
            <pc:sldMk cId="4017137865" sldId="267"/>
            <ac:picMk id="9" creationId="{9FB0DDA7-7AD7-63E0-245D-3286C875D50A}"/>
          </ac:picMkLst>
        </pc:picChg>
        <pc:picChg chg="add del mod">
          <ac:chgData name="Leonie Smith" userId="fed1330f33f5650e" providerId="LiveId" clId="{845987B7-01CB-4FFC-AC6C-FACFF1B2DD90}" dt="2024-03-19T04:37:05.055" v="302"/>
          <ac:picMkLst>
            <pc:docMk/>
            <pc:sldMk cId="4017137865" sldId="267"/>
            <ac:picMk id="10" creationId="{14AD4B11-F738-BFCF-E726-037605E6AE68}"/>
          </ac:picMkLst>
        </pc:picChg>
        <pc:picChg chg="add del mod">
          <ac:chgData name="Leonie Smith" userId="fed1330f33f5650e" providerId="LiveId" clId="{845987B7-01CB-4FFC-AC6C-FACFF1B2DD90}" dt="2024-03-14T04:02:30.637" v="67"/>
          <ac:picMkLst>
            <pc:docMk/>
            <pc:sldMk cId="4017137865" sldId="267"/>
            <ac:picMk id="10" creationId="{AF860F22-3D8D-3C3E-0A3B-998647D2B19F}"/>
          </ac:picMkLst>
        </pc:picChg>
        <pc:picChg chg="add del mod ord">
          <ac:chgData name="Leonie Smith" userId="fed1330f33f5650e" providerId="LiveId" clId="{845987B7-01CB-4FFC-AC6C-FACFF1B2DD90}" dt="2024-03-14T04:02:35.660" v="68"/>
          <ac:picMkLst>
            <pc:docMk/>
            <pc:sldMk cId="4017137865" sldId="267"/>
            <ac:picMk id="13" creationId="{4BAAA6B9-35DB-8AFE-8675-582CDF3D33A4}"/>
          </ac:picMkLst>
        </pc:picChg>
        <pc:picChg chg="add del mod ord">
          <ac:chgData name="Leonie Smith" userId="fed1330f33f5650e" providerId="LiveId" clId="{845987B7-01CB-4FFC-AC6C-FACFF1B2DD90}" dt="2024-03-19T04:37:16.543" v="303"/>
          <ac:picMkLst>
            <pc:docMk/>
            <pc:sldMk cId="4017137865" sldId="267"/>
            <ac:picMk id="13" creationId="{DCEE2580-B798-CC05-7883-ED47D90C6B0A}"/>
          </ac:picMkLst>
        </pc:picChg>
        <pc:picChg chg="add del mod">
          <ac:chgData name="Leonie Smith" userId="fed1330f33f5650e" providerId="LiveId" clId="{845987B7-01CB-4FFC-AC6C-FACFF1B2DD90}" dt="2024-03-19T04:37:22.477" v="305"/>
          <ac:picMkLst>
            <pc:docMk/>
            <pc:sldMk cId="4017137865" sldId="267"/>
            <ac:picMk id="14" creationId="{0F383900-4491-B4C9-E253-97D368E15A85}"/>
          </ac:picMkLst>
        </pc:picChg>
        <pc:picChg chg="add del mod">
          <ac:chgData name="Leonie Smith" userId="fed1330f33f5650e" providerId="LiveId" clId="{845987B7-01CB-4FFC-AC6C-FACFF1B2DD90}" dt="2024-03-14T04:02:36.741" v="70"/>
          <ac:picMkLst>
            <pc:docMk/>
            <pc:sldMk cId="4017137865" sldId="267"/>
            <ac:picMk id="14" creationId="{E9FAC4C4-4899-725D-4750-1CC9865918E1}"/>
          </ac:picMkLst>
        </pc:picChg>
        <pc:picChg chg="add del mod ord">
          <ac:chgData name="Leonie Smith" userId="fed1330f33f5650e" providerId="LiveId" clId="{845987B7-01CB-4FFC-AC6C-FACFF1B2DD90}" dt="2024-03-19T04:37:36.971" v="306"/>
          <ac:picMkLst>
            <pc:docMk/>
            <pc:sldMk cId="4017137865" sldId="267"/>
            <ac:picMk id="17" creationId="{93786D9A-372E-D611-2A13-BC472C1FA174}"/>
          </ac:picMkLst>
        </pc:picChg>
        <pc:picChg chg="add del mod ord">
          <ac:chgData name="Leonie Smith" userId="fed1330f33f5650e" providerId="LiveId" clId="{845987B7-01CB-4FFC-AC6C-FACFF1B2DD90}" dt="2024-03-14T04:02:50.527" v="71"/>
          <ac:picMkLst>
            <pc:docMk/>
            <pc:sldMk cId="4017137865" sldId="267"/>
            <ac:picMk id="17" creationId="{CF673B56-7195-6C5B-62B6-44412F34B4C4}"/>
          </ac:picMkLst>
        </pc:picChg>
        <pc:picChg chg="add mod">
          <ac:chgData name="Leonie Smith" userId="fed1330f33f5650e" providerId="LiveId" clId="{845987B7-01CB-4FFC-AC6C-FACFF1B2DD90}" dt="2024-03-19T04:37:36.971" v="306"/>
          <ac:picMkLst>
            <pc:docMk/>
            <pc:sldMk cId="4017137865" sldId="267"/>
            <ac:picMk id="18" creationId="{5EA54D11-8C01-03CA-A845-07CC20162587}"/>
          </ac:picMkLst>
        </pc:picChg>
        <pc:picChg chg="add del mod">
          <ac:chgData name="Leonie Smith" userId="fed1330f33f5650e" providerId="LiveId" clId="{845987B7-01CB-4FFC-AC6C-FACFF1B2DD90}" dt="2024-03-14T04:17:09.074" v="158"/>
          <ac:picMkLst>
            <pc:docMk/>
            <pc:sldMk cId="4017137865" sldId="267"/>
            <ac:picMk id="18" creationId="{F5F13522-6ADB-C63F-F788-C8B6B8DC8F37}"/>
          </ac:picMkLst>
        </pc:picChg>
        <pc:picChg chg="add del mod ord">
          <ac:chgData name="Leonie Smith" userId="fed1330f33f5650e" providerId="LiveId" clId="{845987B7-01CB-4FFC-AC6C-FACFF1B2DD90}" dt="2024-03-19T04:14:41.831" v="198" actId="478"/>
          <ac:picMkLst>
            <pc:docMk/>
            <pc:sldMk cId="4017137865" sldId="267"/>
            <ac:picMk id="22" creationId="{86F70DAA-6C5D-7F5F-A63D-44BFEC6A87FD}"/>
          </ac:picMkLst>
        </pc:picChg>
      </pc:sldChg>
      <pc:sldChg chg="addSp delSp modSp mod modTransition modAnim">
        <pc:chgData name="Leonie Smith" userId="fed1330f33f5650e" providerId="LiveId" clId="{845987B7-01CB-4FFC-AC6C-FACFF1B2DD90}" dt="2024-03-19T04:41:17.929" v="328"/>
        <pc:sldMkLst>
          <pc:docMk/>
          <pc:sldMk cId="3137811553" sldId="268"/>
        </pc:sldMkLst>
        <pc:picChg chg="add del mod">
          <ac:chgData name="Leonie Smith" userId="fed1330f33f5650e" providerId="LiveId" clId="{845987B7-01CB-4FFC-AC6C-FACFF1B2DD90}" dt="2024-03-19T04:38:23.926" v="309"/>
          <ac:picMkLst>
            <pc:docMk/>
            <pc:sldMk cId="3137811553" sldId="268"/>
            <ac:picMk id="6" creationId="{250B11CA-1C68-CCD6-D779-2C1D440EDCFD}"/>
          </ac:picMkLst>
        </pc:picChg>
        <pc:picChg chg="add del mod">
          <ac:chgData name="Leonie Smith" userId="fed1330f33f5650e" providerId="LiveId" clId="{845987B7-01CB-4FFC-AC6C-FACFF1B2DD90}" dt="2024-03-14T04:03:41.036" v="74"/>
          <ac:picMkLst>
            <pc:docMk/>
            <pc:sldMk cId="3137811553" sldId="268"/>
            <ac:picMk id="6" creationId="{6B8147F6-C434-3FF3-44C1-74F054A0B2FD}"/>
          </ac:picMkLst>
        </pc:picChg>
        <pc:picChg chg="add del mod ord">
          <ac:chgData name="Leonie Smith" userId="fed1330f33f5650e" providerId="LiveId" clId="{845987B7-01CB-4FFC-AC6C-FACFF1B2DD90}" dt="2024-03-19T04:38:41.640" v="310"/>
          <ac:picMkLst>
            <pc:docMk/>
            <pc:sldMk cId="3137811553" sldId="268"/>
            <ac:picMk id="9" creationId="{639B413F-0CCD-A519-E93E-7142F46B8827}"/>
          </ac:picMkLst>
        </pc:picChg>
        <pc:picChg chg="add del mod ord">
          <ac:chgData name="Leonie Smith" userId="fed1330f33f5650e" providerId="LiveId" clId="{845987B7-01CB-4FFC-AC6C-FACFF1B2DD90}" dt="2024-03-14T04:03:59.829" v="75"/>
          <ac:picMkLst>
            <pc:docMk/>
            <pc:sldMk cId="3137811553" sldId="268"/>
            <ac:picMk id="9" creationId="{CE91D8DA-F135-5A06-70BB-5D256B00C4DB}"/>
          </ac:picMkLst>
        </pc:picChg>
        <pc:picChg chg="add del mod">
          <ac:chgData name="Leonie Smith" userId="fed1330f33f5650e" providerId="LiveId" clId="{845987B7-01CB-4FFC-AC6C-FACFF1B2DD90}" dt="2024-03-14T04:04:26.465" v="77"/>
          <ac:picMkLst>
            <pc:docMk/>
            <pc:sldMk cId="3137811553" sldId="268"/>
            <ac:picMk id="10" creationId="{3897AC06-D40C-7E3F-1ED3-AA0BF289052F}"/>
          </ac:picMkLst>
        </pc:picChg>
        <pc:picChg chg="add del mod">
          <ac:chgData name="Leonie Smith" userId="fed1330f33f5650e" providerId="LiveId" clId="{845987B7-01CB-4FFC-AC6C-FACFF1B2DD90}" dt="2024-03-19T04:38:42.856" v="312"/>
          <ac:picMkLst>
            <pc:docMk/>
            <pc:sldMk cId="3137811553" sldId="268"/>
            <ac:picMk id="10" creationId="{C42A5B81-8934-EC52-A221-58CD82929BCD}"/>
          </ac:picMkLst>
        </pc:picChg>
        <pc:picChg chg="add del mod ord">
          <ac:chgData name="Leonie Smith" userId="fed1330f33f5650e" providerId="LiveId" clId="{845987B7-01CB-4FFC-AC6C-FACFF1B2DD90}" dt="2024-03-19T04:39:03.554" v="313"/>
          <ac:picMkLst>
            <pc:docMk/>
            <pc:sldMk cId="3137811553" sldId="268"/>
            <ac:picMk id="13" creationId="{16705DE2-4EB0-706A-B833-FBDCE8C6A363}"/>
          </ac:picMkLst>
        </pc:picChg>
        <pc:picChg chg="add del mod">
          <ac:chgData name="Leonie Smith" userId="fed1330f33f5650e" providerId="LiveId" clId="{845987B7-01CB-4FFC-AC6C-FACFF1B2DD90}" dt="2024-03-19T04:39:18.441" v="315"/>
          <ac:picMkLst>
            <pc:docMk/>
            <pc:sldMk cId="3137811553" sldId="268"/>
            <ac:picMk id="14" creationId="{91522E6F-EE43-85DD-9BA7-0626255EB7E2}"/>
          </ac:picMkLst>
        </pc:picChg>
        <pc:picChg chg="add del mod ord">
          <ac:chgData name="Leonie Smith" userId="fed1330f33f5650e" providerId="LiveId" clId="{845987B7-01CB-4FFC-AC6C-FACFF1B2DD90}" dt="2024-03-14T04:04:46.548" v="78"/>
          <ac:picMkLst>
            <pc:docMk/>
            <pc:sldMk cId="3137811553" sldId="268"/>
            <ac:picMk id="15" creationId="{037805EF-C0E9-0BD1-7F14-27820EB201B5}"/>
          </ac:picMkLst>
        </pc:picChg>
        <pc:picChg chg="add del mod">
          <ac:chgData name="Leonie Smith" userId="fed1330f33f5650e" providerId="LiveId" clId="{845987B7-01CB-4FFC-AC6C-FACFF1B2DD90}" dt="2024-03-14T04:17:09.074" v="158"/>
          <ac:picMkLst>
            <pc:docMk/>
            <pc:sldMk cId="3137811553" sldId="268"/>
            <ac:picMk id="16" creationId="{2FA15EC3-AD69-09DC-5528-3403018AF1CE}"/>
          </ac:picMkLst>
        </pc:picChg>
        <pc:picChg chg="add del mod ord">
          <ac:chgData name="Leonie Smith" userId="fed1330f33f5650e" providerId="LiveId" clId="{845987B7-01CB-4FFC-AC6C-FACFF1B2DD90}" dt="2024-03-19T04:39:23.143" v="316"/>
          <ac:picMkLst>
            <pc:docMk/>
            <pc:sldMk cId="3137811553" sldId="268"/>
            <ac:picMk id="18" creationId="{25D8716B-3384-2B4C-083A-AEDE75FA4C8A}"/>
          </ac:picMkLst>
        </pc:picChg>
        <pc:picChg chg="add del mod">
          <ac:chgData name="Leonie Smith" userId="fed1330f33f5650e" providerId="LiveId" clId="{845987B7-01CB-4FFC-AC6C-FACFF1B2DD90}" dt="2024-03-19T04:39:32.175" v="318"/>
          <ac:picMkLst>
            <pc:docMk/>
            <pc:sldMk cId="3137811553" sldId="268"/>
            <ac:picMk id="19" creationId="{15E13988-5EEA-74EE-A030-440AA6D5E019}"/>
          </ac:picMkLst>
        </pc:picChg>
        <pc:picChg chg="add del mod ord">
          <ac:chgData name="Leonie Smith" userId="fed1330f33f5650e" providerId="LiveId" clId="{845987B7-01CB-4FFC-AC6C-FACFF1B2DD90}" dt="2024-03-19T04:14:44.199" v="199" actId="478"/>
          <ac:picMkLst>
            <pc:docMk/>
            <pc:sldMk cId="3137811553" sldId="268"/>
            <ac:picMk id="20" creationId="{AAE0A964-7484-64D8-4DB7-37AFF68BE4A8}"/>
          </ac:picMkLst>
        </pc:picChg>
        <pc:picChg chg="add del mod ord">
          <ac:chgData name="Leonie Smith" userId="fed1330f33f5650e" providerId="LiveId" clId="{845987B7-01CB-4FFC-AC6C-FACFF1B2DD90}" dt="2024-03-19T04:39:51.656" v="319"/>
          <ac:picMkLst>
            <pc:docMk/>
            <pc:sldMk cId="3137811553" sldId="268"/>
            <ac:picMk id="24" creationId="{E32F4D50-3127-AB84-00E7-E8B21F174973}"/>
          </ac:picMkLst>
        </pc:picChg>
        <pc:picChg chg="add del mod">
          <ac:chgData name="Leonie Smith" userId="fed1330f33f5650e" providerId="LiveId" clId="{845987B7-01CB-4FFC-AC6C-FACFF1B2DD90}" dt="2024-03-19T04:40:06.183" v="321"/>
          <ac:picMkLst>
            <pc:docMk/>
            <pc:sldMk cId="3137811553" sldId="268"/>
            <ac:picMk id="25" creationId="{5630ED19-3DAE-C326-085B-4D117647E4FA}"/>
          </ac:picMkLst>
        </pc:picChg>
        <pc:picChg chg="add del mod ord">
          <ac:chgData name="Leonie Smith" userId="fed1330f33f5650e" providerId="LiveId" clId="{845987B7-01CB-4FFC-AC6C-FACFF1B2DD90}" dt="2024-03-19T04:40:27.055" v="322"/>
          <ac:picMkLst>
            <pc:docMk/>
            <pc:sldMk cId="3137811553" sldId="268"/>
            <ac:picMk id="29" creationId="{D8EB9F56-C3CE-8EA1-12B5-7CE0B521B574}"/>
          </ac:picMkLst>
        </pc:picChg>
        <pc:picChg chg="add del mod">
          <ac:chgData name="Leonie Smith" userId="fed1330f33f5650e" providerId="LiveId" clId="{845987B7-01CB-4FFC-AC6C-FACFF1B2DD90}" dt="2024-03-19T04:40:41.738" v="324"/>
          <ac:picMkLst>
            <pc:docMk/>
            <pc:sldMk cId="3137811553" sldId="268"/>
            <ac:picMk id="30" creationId="{C8E35851-89FC-AF3D-AB9E-1BA2F79E0E80}"/>
          </ac:picMkLst>
        </pc:picChg>
        <pc:picChg chg="add del mod ord">
          <ac:chgData name="Leonie Smith" userId="fed1330f33f5650e" providerId="LiveId" clId="{845987B7-01CB-4FFC-AC6C-FACFF1B2DD90}" dt="2024-03-19T04:40:55.037" v="325"/>
          <ac:picMkLst>
            <pc:docMk/>
            <pc:sldMk cId="3137811553" sldId="268"/>
            <ac:picMk id="34" creationId="{7A99D43E-901A-E38E-D5D2-F492C876CFF0}"/>
          </ac:picMkLst>
        </pc:picChg>
        <pc:picChg chg="add del mod">
          <ac:chgData name="Leonie Smith" userId="fed1330f33f5650e" providerId="LiveId" clId="{845987B7-01CB-4FFC-AC6C-FACFF1B2DD90}" dt="2024-03-19T04:40:56.161" v="327"/>
          <ac:picMkLst>
            <pc:docMk/>
            <pc:sldMk cId="3137811553" sldId="268"/>
            <ac:picMk id="35" creationId="{1C603052-D575-1B38-0F2D-88BD1369EEB1}"/>
          </ac:picMkLst>
        </pc:picChg>
        <pc:picChg chg="add del mod ord">
          <ac:chgData name="Leonie Smith" userId="fed1330f33f5650e" providerId="LiveId" clId="{845987B7-01CB-4FFC-AC6C-FACFF1B2DD90}" dt="2024-03-19T04:41:17.929" v="328"/>
          <ac:picMkLst>
            <pc:docMk/>
            <pc:sldMk cId="3137811553" sldId="268"/>
            <ac:picMk id="38" creationId="{264AD484-C3E2-AFF7-0E75-42AAF89CE8A2}"/>
          </ac:picMkLst>
        </pc:picChg>
        <pc:picChg chg="add mod">
          <ac:chgData name="Leonie Smith" userId="fed1330f33f5650e" providerId="LiveId" clId="{845987B7-01CB-4FFC-AC6C-FACFF1B2DD90}" dt="2024-03-19T04:41:17.929" v="328"/>
          <ac:picMkLst>
            <pc:docMk/>
            <pc:sldMk cId="3137811553" sldId="268"/>
            <ac:picMk id="39" creationId="{AA5AA635-F131-A34B-9552-345EA2F39C39}"/>
          </ac:picMkLst>
        </pc:picChg>
      </pc:sldChg>
      <pc:sldChg chg="addSp delSp modSp mod modTransition modAnim">
        <pc:chgData name="Leonie Smith" userId="fed1330f33f5650e" providerId="LiveId" clId="{845987B7-01CB-4FFC-AC6C-FACFF1B2DD90}" dt="2024-03-19T04:42:35.167" v="335"/>
        <pc:sldMkLst>
          <pc:docMk/>
          <pc:sldMk cId="100491716" sldId="269"/>
        </pc:sldMkLst>
        <pc:picChg chg="add del mod">
          <ac:chgData name="Leonie Smith" userId="fed1330f33f5650e" providerId="LiveId" clId="{845987B7-01CB-4FFC-AC6C-FACFF1B2DD90}" dt="2024-03-19T04:42:04.173" v="331"/>
          <ac:picMkLst>
            <pc:docMk/>
            <pc:sldMk cId="100491716" sldId="269"/>
            <ac:picMk id="6" creationId="{5C817B7F-841F-7680-B932-84298BF7F772}"/>
          </ac:picMkLst>
        </pc:picChg>
        <pc:picChg chg="add del mod">
          <ac:chgData name="Leonie Smith" userId="fed1330f33f5650e" providerId="LiveId" clId="{845987B7-01CB-4FFC-AC6C-FACFF1B2DD90}" dt="2024-03-14T04:06:02.246" v="81"/>
          <ac:picMkLst>
            <pc:docMk/>
            <pc:sldMk cId="100491716" sldId="269"/>
            <ac:picMk id="7" creationId="{5E5F911B-FFAD-FE97-BC1B-66C9E860BA0A}"/>
          </ac:picMkLst>
        </pc:picChg>
        <pc:picChg chg="add del mod ord">
          <ac:chgData name="Leonie Smith" userId="fed1330f33f5650e" providerId="LiveId" clId="{845987B7-01CB-4FFC-AC6C-FACFF1B2DD90}" dt="2024-03-19T04:42:19.057" v="332"/>
          <ac:picMkLst>
            <pc:docMk/>
            <pc:sldMk cId="100491716" sldId="269"/>
            <ac:picMk id="9" creationId="{286EAA97-184C-87D1-12E9-AD7582FA1897}"/>
          </ac:picMkLst>
        </pc:picChg>
        <pc:picChg chg="add del mod">
          <ac:chgData name="Leonie Smith" userId="fed1330f33f5650e" providerId="LiveId" clId="{845987B7-01CB-4FFC-AC6C-FACFF1B2DD90}" dt="2024-03-19T04:42:20.046" v="334"/>
          <ac:picMkLst>
            <pc:docMk/>
            <pc:sldMk cId="100491716" sldId="269"/>
            <ac:picMk id="10" creationId="{A40D527C-0F49-AA6F-A548-5E87D5134DF1}"/>
          </ac:picMkLst>
        </pc:picChg>
        <pc:picChg chg="add del mod ord">
          <ac:chgData name="Leonie Smith" userId="fed1330f33f5650e" providerId="LiveId" clId="{845987B7-01CB-4FFC-AC6C-FACFF1B2DD90}" dt="2024-03-14T04:06:07.520" v="82"/>
          <ac:picMkLst>
            <pc:docMk/>
            <pc:sldMk cId="100491716" sldId="269"/>
            <ac:picMk id="10" creationId="{BF11114C-4649-869F-E96B-4912ACDBCC31}"/>
          </ac:picMkLst>
        </pc:picChg>
        <pc:picChg chg="add del mod">
          <ac:chgData name="Leonie Smith" userId="fed1330f33f5650e" providerId="LiveId" clId="{845987B7-01CB-4FFC-AC6C-FACFF1B2DD90}" dt="2024-03-14T04:06:08.705" v="84"/>
          <ac:picMkLst>
            <pc:docMk/>
            <pc:sldMk cId="100491716" sldId="269"/>
            <ac:picMk id="11" creationId="{3904997C-70D2-9716-E753-B0582DFC0752}"/>
          </ac:picMkLst>
        </pc:picChg>
        <pc:picChg chg="add del mod ord">
          <ac:chgData name="Leonie Smith" userId="fed1330f33f5650e" providerId="LiveId" clId="{845987B7-01CB-4FFC-AC6C-FACFF1B2DD90}" dt="2024-03-19T04:42:35.167" v="335"/>
          <ac:picMkLst>
            <pc:docMk/>
            <pc:sldMk cId="100491716" sldId="269"/>
            <ac:picMk id="13" creationId="{0F05F134-A3F2-E4FD-3495-B13C550FA15F}"/>
          </ac:picMkLst>
        </pc:picChg>
        <pc:picChg chg="add mod">
          <ac:chgData name="Leonie Smith" userId="fed1330f33f5650e" providerId="LiveId" clId="{845987B7-01CB-4FFC-AC6C-FACFF1B2DD90}" dt="2024-03-19T04:42:35.167" v="335"/>
          <ac:picMkLst>
            <pc:docMk/>
            <pc:sldMk cId="100491716" sldId="269"/>
            <ac:picMk id="14" creationId="{C0DAD5B0-5B4A-32D5-D15E-D0F864000675}"/>
          </ac:picMkLst>
        </pc:picChg>
        <pc:picChg chg="add del mod ord">
          <ac:chgData name="Leonie Smith" userId="fed1330f33f5650e" providerId="LiveId" clId="{845987B7-01CB-4FFC-AC6C-FACFF1B2DD90}" dt="2024-03-14T04:06:14.091" v="85"/>
          <ac:picMkLst>
            <pc:docMk/>
            <pc:sldMk cId="100491716" sldId="269"/>
            <ac:picMk id="14" creationId="{F5E18FFD-A205-E66B-7BAC-A29B80FFD6BB}"/>
          </ac:picMkLst>
        </pc:picChg>
        <pc:picChg chg="add del mod">
          <ac:chgData name="Leonie Smith" userId="fed1330f33f5650e" providerId="LiveId" clId="{845987B7-01CB-4FFC-AC6C-FACFF1B2DD90}" dt="2024-03-14T04:06:15.323" v="87"/>
          <ac:picMkLst>
            <pc:docMk/>
            <pc:sldMk cId="100491716" sldId="269"/>
            <ac:picMk id="15" creationId="{64F62938-640B-15FF-F0A1-BA01EE090641}"/>
          </ac:picMkLst>
        </pc:picChg>
        <pc:picChg chg="add del mod ord">
          <ac:chgData name="Leonie Smith" userId="fed1330f33f5650e" providerId="LiveId" clId="{845987B7-01CB-4FFC-AC6C-FACFF1B2DD90}" dt="2024-03-14T04:06:20.075" v="88"/>
          <ac:picMkLst>
            <pc:docMk/>
            <pc:sldMk cId="100491716" sldId="269"/>
            <ac:picMk id="18" creationId="{F002A5B2-939A-3D44-F6BD-2E78EB080C29}"/>
          </ac:picMkLst>
        </pc:picChg>
        <pc:picChg chg="add del mod">
          <ac:chgData name="Leonie Smith" userId="fed1330f33f5650e" providerId="LiveId" clId="{845987B7-01CB-4FFC-AC6C-FACFF1B2DD90}" dt="2024-03-14T04:06:21.723" v="90"/>
          <ac:picMkLst>
            <pc:docMk/>
            <pc:sldMk cId="100491716" sldId="269"/>
            <ac:picMk id="19" creationId="{18E54930-EE2D-AD10-DFD9-80EF4071C8E7}"/>
          </ac:picMkLst>
        </pc:picChg>
        <pc:picChg chg="add del mod ord">
          <ac:chgData name="Leonie Smith" userId="fed1330f33f5650e" providerId="LiveId" clId="{845987B7-01CB-4FFC-AC6C-FACFF1B2DD90}" dt="2024-03-14T04:06:32.987" v="91"/>
          <ac:picMkLst>
            <pc:docMk/>
            <pc:sldMk cId="100491716" sldId="269"/>
            <ac:picMk id="22" creationId="{9FF713DC-4BA2-8CF4-005C-A11AA1C1ADAA}"/>
          </ac:picMkLst>
        </pc:picChg>
        <pc:picChg chg="add del mod">
          <ac:chgData name="Leonie Smith" userId="fed1330f33f5650e" providerId="LiveId" clId="{845987B7-01CB-4FFC-AC6C-FACFF1B2DD90}" dt="2024-03-14T04:06:52.680" v="93"/>
          <ac:picMkLst>
            <pc:docMk/>
            <pc:sldMk cId="100491716" sldId="269"/>
            <ac:picMk id="23" creationId="{61AC0644-9F4E-BC17-3DAC-26B001349D28}"/>
          </ac:picMkLst>
        </pc:picChg>
        <pc:picChg chg="add del mod ord">
          <ac:chgData name="Leonie Smith" userId="fed1330f33f5650e" providerId="LiveId" clId="{845987B7-01CB-4FFC-AC6C-FACFF1B2DD90}" dt="2024-03-14T04:07:06.878" v="94"/>
          <ac:picMkLst>
            <pc:docMk/>
            <pc:sldMk cId="100491716" sldId="269"/>
            <ac:picMk id="26" creationId="{96EB6694-5E1B-4C47-24DB-1156EA6A8C68}"/>
          </ac:picMkLst>
        </pc:picChg>
        <pc:picChg chg="add del mod">
          <ac:chgData name="Leonie Smith" userId="fed1330f33f5650e" providerId="LiveId" clId="{845987B7-01CB-4FFC-AC6C-FACFF1B2DD90}" dt="2024-03-14T04:07:07.940" v="96"/>
          <ac:picMkLst>
            <pc:docMk/>
            <pc:sldMk cId="100491716" sldId="269"/>
            <ac:picMk id="27" creationId="{4FFBF66A-D09C-1B4F-CC16-94928508E75E}"/>
          </ac:picMkLst>
        </pc:picChg>
        <pc:picChg chg="add del mod ord">
          <ac:chgData name="Leonie Smith" userId="fed1330f33f5650e" providerId="LiveId" clId="{845987B7-01CB-4FFC-AC6C-FACFF1B2DD90}" dt="2024-03-14T04:07:23.377" v="97"/>
          <ac:picMkLst>
            <pc:docMk/>
            <pc:sldMk cId="100491716" sldId="269"/>
            <ac:picMk id="30" creationId="{68828327-A2C9-413A-458B-EBB0A3060212}"/>
          </ac:picMkLst>
        </pc:picChg>
        <pc:picChg chg="add del mod">
          <ac:chgData name="Leonie Smith" userId="fed1330f33f5650e" providerId="LiveId" clId="{845987B7-01CB-4FFC-AC6C-FACFF1B2DD90}" dt="2024-03-14T04:17:09.074" v="158"/>
          <ac:picMkLst>
            <pc:docMk/>
            <pc:sldMk cId="100491716" sldId="269"/>
            <ac:picMk id="31" creationId="{3549D8BD-9242-D509-B46E-77B23EB2724F}"/>
          </ac:picMkLst>
        </pc:picChg>
        <pc:picChg chg="add del mod ord">
          <ac:chgData name="Leonie Smith" userId="fed1330f33f5650e" providerId="LiveId" clId="{845987B7-01CB-4FFC-AC6C-FACFF1B2DD90}" dt="2024-03-19T04:14:47.943" v="200" actId="478"/>
          <ac:picMkLst>
            <pc:docMk/>
            <pc:sldMk cId="100491716" sldId="269"/>
            <ac:picMk id="35" creationId="{0751946F-D1D2-AE78-5446-39A45D5CD510}"/>
          </ac:picMkLst>
        </pc:picChg>
      </pc:sldChg>
      <pc:sldChg chg="modTransition">
        <pc:chgData name="Leonie Smith" userId="fed1330f33f5650e" providerId="LiveId" clId="{845987B7-01CB-4FFC-AC6C-FACFF1B2DD90}" dt="2024-03-14T04:17:09.074" v="158"/>
        <pc:sldMkLst>
          <pc:docMk/>
          <pc:sldMk cId="4120481681" sldId="270"/>
        </pc:sldMkLst>
      </pc:sldChg>
      <pc:sldChg chg="modTransition">
        <pc:chgData name="Leonie Smith" userId="fed1330f33f5650e" providerId="LiveId" clId="{845987B7-01CB-4FFC-AC6C-FACFF1B2DD90}" dt="2024-03-14T04:17:09.074" v="158"/>
        <pc:sldMkLst>
          <pc:docMk/>
          <pc:sldMk cId="939110669" sldId="271"/>
        </pc:sldMkLst>
      </pc:sldChg>
      <pc:sldChg chg="modTransition">
        <pc:chgData name="Leonie Smith" userId="fed1330f33f5650e" providerId="LiveId" clId="{845987B7-01CB-4FFC-AC6C-FACFF1B2DD90}" dt="2024-03-14T04:17:09.074" v="158"/>
        <pc:sldMkLst>
          <pc:docMk/>
          <pc:sldMk cId="487179600" sldId="273"/>
        </pc:sldMkLst>
      </pc:sldChg>
      <pc:sldChg chg="modTransition">
        <pc:chgData name="Leonie Smith" userId="fed1330f33f5650e" providerId="LiveId" clId="{845987B7-01CB-4FFC-AC6C-FACFF1B2DD90}" dt="2024-03-14T04:17:09.074" v="158"/>
        <pc:sldMkLst>
          <pc:docMk/>
          <pc:sldMk cId="2168401200" sldId="274"/>
        </pc:sldMkLst>
      </pc:sldChg>
      <pc:sldChg chg="modTransition">
        <pc:chgData name="Leonie Smith" userId="fed1330f33f5650e" providerId="LiveId" clId="{845987B7-01CB-4FFC-AC6C-FACFF1B2DD90}" dt="2024-03-14T04:17:09.074" v="158"/>
        <pc:sldMkLst>
          <pc:docMk/>
          <pc:sldMk cId="2996969115" sldId="275"/>
        </pc:sldMkLst>
      </pc:sldChg>
      <pc:sldChg chg="modTransition">
        <pc:chgData name="Leonie Smith" userId="fed1330f33f5650e" providerId="LiveId" clId="{845987B7-01CB-4FFC-AC6C-FACFF1B2DD90}" dt="2024-03-14T04:17:09.074" v="158"/>
        <pc:sldMkLst>
          <pc:docMk/>
          <pc:sldMk cId="2390376940" sldId="276"/>
        </pc:sldMkLst>
      </pc:sldChg>
      <pc:sldChg chg="modTransition">
        <pc:chgData name="Leonie Smith" userId="fed1330f33f5650e" providerId="LiveId" clId="{845987B7-01CB-4FFC-AC6C-FACFF1B2DD90}" dt="2024-03-14T04:17:09.074" v="158"/>
        <pc:sldMkLst>
          <pc:docMk/>
          <pc:sldMk cId="4265919077" sldId="277"/>
        </pc:sldMkLst>
      </pc:sldChg>
      <pc:sldChg chg="modTransition">
        <pc:chgData name="Leonie Smith" userId="fed1330f33f5650e" providerId="LiveId" clId="{845987B7-01CB-4FFC-AC6C-FACFF1B2DD90}" dt="2024-03-14T04:17:09.074" v="158"/>
        <pc:sldMkLst>
          <pc:docMk/>
          <pc:sldMk cId="210266664" sldId="278"/>
        </pc:sldMkLst>
      </pc:sldChg>
      <pc:sldChg chg="modTransition">
        <pc:chgData name="Leonie Smith" userId="fed1330f33f5650e" providerId="LiveId" clId="{845987B7-01CB-4FFC-AC6C-FACFF1B2DD90}" dt="2024-03-14T04:17:09.074" v="158"/>
        <pc:sldMkLst>
          <pc:docMk/>
          <pc:sldMk cId="888433145" sldId="279"/>
        </pc:sldMkLst>
      </pc:sldChg>
      <pc:sldChg chg="modTransition">
        <pc:chgData name="Leonie Smith" userId="fed1330f33f5650e" providerId="LiveId" clId="{845987B7-01CB-4FFC-AC6C-FACFF1B2DD90}" dt="2024-03-14T04:17:09.074" v="158"/>
        <pc:sldMkLst>
          <pc:docMk/>
          <pc:sldMk cId="791300187" sldId="280"/>
        </pc:sldMkLst>
      </pc:sldChg>
      <pc:sldChg chg="addSp delSp modSp mod modTransition modAnim">
        <pc:chgData name="Leonie Smith" userId="fed1330f33f5650e" providerId="LiveId" clId="{845987B7-01CB-4FFC-AC6C-FACFF1B2DD90}" dt="2024-03-19T04:44:57.510" v="351"/>
        <pc:sldMkLst>
          <pc:docMk/>
          <pc:sldMk cId="1922139011" sldId="281"/>
        </pc:sldMkLst>
        <pc:picChg chg="add del mod">
          <ac:chgData name="Leonie Smith" userId="fed1330f33f5650e" providerId="LiveId" clId="{845987B7-01CB-4FFC-AC6C-FACFF1B2DD90}" dt="2024-03-14T04:08:06.401" v="100"/>
          <ac:picMkLst>
            <pc:docMk/>
            <pc:sldMk cId="1922139011" sldId="281"/>
            <ac:picMk id="6" creationId="{89415D5B-0F29-37F4-D112-C85A351EC71B}"/>
          </ac:picMkLst>
        </pc:picChg>
        <pc:picChg chg="add del mod">
          <ac:chgData name="Leonie Smith" userId="fed1330f33f5650e" providerId="LiveId" clId="{845987B7-01CB-4FFC-AC6C-FACFF1B2DD90}" dt="2024-03-19T04:43:19.233" v="338"/>
          <ac:picMkLst>
            <pc:docMk/>
            <pc:sldMk cId="1922139011" sldId="281"/>
            <ac:picMk id="6" creationId="{E8E03FDD-E989-D49B-FB71-3CF71D75BA4C}"/>
          </ac:picMkLst>
        </pc:picChg>
        <pc:picChg chg="add del mod ord">
          <ac:chgData name="Leonie Smith" userId="fed1330f33f5650e" providerId="LiveId" clId="{845987B7-01CB-4FFC-AC6C-FACFF1B2DD90}" dt="2024-03-14T04:08:26.126" v="101"/>
          <ac:picMkLst>
            <pc:docMk/>
            <pc:sldMk cId="1922139011" sldId="281"/>
            <ac:picMk id="9" creationId="{31D51806-C6A9-E819-3887-B35357A5BCA2}"/>
          </ac:picMkLst>
        </pc:picChg>
        <pc:picChg chg="add del mod ord">
          <ac:chgData name="Leonie Smith" userId="fed1330f33f5650e" providerId="LiveId" clId="{845987B7-01CB-4FFC-AC6C-FACFF1B2DD90}" dt="2024-03-19T04:43:31.362" v="339"/>
          <ac:picMkLst>
            <pc:docMk/>
            <pc:sldMk cId="1922139011" sldId="281"/>
            <ac:picMk id="9" creationId="{F281AD3F-94A7-F7B0-FDA6-869B0730D30D}"/>
          </ac:picMkLst>
        </pc:picChg>
        <pc:picChg chg="add del mod">
          <ac:chgData name="Leonie Smith" userId="fed1330f33f5650e" providerId="LiveId" clId="{845987B7-01CB-4FFC-AC6C-FACFF1B2DD90}" dt="2024-03-14T04:08:54.798" v="103"/>
          <ac:picMkLst>
            <pc:docMk/>
            <pc:sldMk cId="1922139011" sldId="281"/>
            <ac:picMk id="10" creationId="{AE058625-588B-D6BC-788F-C8C6E07F0C87}"/>
          </ac:picMkLst>
        </pc:picChg>
        <pc:picChg chg="add del mod">
          <ac:chgData name="Leonie Smith" userId="fed1330f33f5650e" providerId="LiveId" clId="{845987B7-01CB-4FFC-AC6C-FACFF1B2DD90}" dt="2024-03-19T04:43:33.170" v="341"/>
          <ac:picMkLst>
            <pc:docMk/>
            <pc:sldMk cId="1922139011" sldId="281"/>
            <ac:picMk id="10" creationId="{DC4F670F-4090-E92C-76E9-AB360C8CAD7F}"/>
          </ac:picMkLst>
        </pc:picChg>
        <pc:picChg chg="add del mod ord">
          <ac:chgData name="Leonie Smith" userId="fed1330f33f5650e" providerId="LiveId" clId="{845987B7-01CB-4FFC-AC6C-FACFF1B2DD90}" dt="2024-03-19T04:43:38.728" v="342"/>
          <ac:picMkLst>
            <pc:docMk/>
            <pc:sldMk cId="1922139011" sldId="281"/>
            <ac:picMk id="13" creationId="{58CAB1E1-4875-2C86-DCDF-428A9CED9DE7}"/>
          </ac:picMkLst>
        </pc:picChg>
        <pc:picChg chg="add del mod ord">
          <ac:chgData name="Leonie Smith" userId="fed1330f33f5650e" providerId="LiveId" clId="{845987B7-01CB-4FFC-AC6C-FACFF1B2DD90}" dt="2024-03-14T04:09:04.472" v="104"/>
          <ac:picMkLst>
            <pc:docMk/>
            <pc:sldMk cId="1922139011" sldId="281"/>
            <ac:picMk id="14" creationId="{2D9A4801-10D5-17EB-028E-E590540A6444}"/>
          </ac:picMkLst>
        </pc:picChg>
        <pc:picChg chg="add del mod">
          <ac:chgData name="Leonie Smith" userId="fed1330f33f5650e" providerId="LiveId" clId="{845987B7-01CB-4FFC-AC6C-FACFF1B2DD90}" dt="2024-03-19T04:43:39.750" v="344"/>
          <ac:picMkLst>
            <pc:docMk/>
            <pc:sldMk cId="1922139011" sldId="281"/>
            <ac:picMk id="14" creationId="{C1A15674-5F7A-ED17-DA7F-FBC0D5A8E9BD}"/>
          </ac:picMkLst>
        </pc:picChg>
        <pc:picChg chg="add del mod">
          <ac:chgData name="Leonie Smith" userId="fed1330f33f5650e" providerId="LiveId" clId="{845987B7-01CB-4FFC-AC6C-FACFF1B2DD90}" dt="2024-03-14T04:09:05.447" v="106"/>
          <ac:picMkLst>
            <pc:docMk/>
            <pc:sldMk cId="1922139011" sldId="281"/>
            <ac:picMk id="15" creationId="{CAAC0583-8B11-F89B-E3BB-92BB858ECA7F}"/>
          </ac:picMkLst>
        </pc:picChg>
        <pc:picChg chg="add del mod ord">
          <ac:chgData name="Leonie Smith" userId="fed1330f33f5650e" providerId="LiveId" clId="{845987B7-01CB-4FFC-AC6C-FACFF1B2DD90}" dt="2024-03-19T04:44:00.420" v="345"/>
          <ac:picMkLst>
            <pc:docMk/>
            <pc:sldMk cId="1922139011" sldId="281"/>
            <ac:picMk id="17" creationId="{798F30EA-15DA-F773-1914-C089CF227005}"/>
          </ac:picMkLst>
        </pc:picChg>
        <pc:picChg chg="add del mod ord">
          <ac:chgData name="Leonie Smith" userId="fed1330f33f5650e" providerId="LiveId" clId="{845987B7-01CB-4FFC-AC6C-FACFF1B2DD90}" dt="2024-03-14T04:09:10.652" v="107"/>
          <ac:picMkLst>
            <pc:docMk/>
            <pc:sldMk cId="1922139011" sldId="281"/>
            <ac:picMk id="18" creationId="{58B7E74C-A6A8-BE8E-96C5-1CA410592277}"/>
          </ac:picMkLst>
        </pc:picChg>
        <pc:picChg chg="add del mod">
          <ac:chgData name="Leonie Smith" userId="fed1330f33f5650e" providerId="LiveId" clId="{845987B7-01CB-4FFC-AC6C-FACFF1B2DD90}" dt="2024-03-19T04:44:20.004" v="347"/>
          <ac:picMkLst>
            <pc:docMk/>
            <pc:sldMk cId="1922139011" sldId="281"/>
            <ac:picMk id="18" creationId="{95B10ADA-1A1C-D70D-61F6-4751A72B1A29}"/>
          </ac:picMkLst>
        </pc:picChg>
        <pc:picChg chg="add del mod">
          <ac:chgData name="Leonie Smith" userId="fed1330f33f5650e" providerId="LiveId" clId="{845987B7-01CB-4FFC-AC6C-FACFF1B2DD90}" dt="2024-03-14T04:09:11.601" v="109"/>
          <ac:picMkLst>
            <pc:docMk/>
            <pc:sldMk cId="1922139011" sldId="281"/>
            <ac:picMk id="19" creationId="{79A2835A-6138-8C5E-CDE3-5B7AE0A84D1B}"/>
          </ac:picMkLst>
        </pc:picChg>
        <pc:picChg chg="add del mod ord">
          <ac:chgData name="Leonie Smith" userId="fed1330f33f5650e" providerId="LiveId" clId="{845987B7-01CB-4FFC-AC6C-FACFF1B2DD90}" dt="2024-03-19T04:44:35.564" v="348"/>
          <ac:picMkLst>
            <pc:docMk/>
            <pc:sldMk cId="1922139011" sldId="281"/>
            <ac:picMk id="22" creationId="{5F9C0B50-F255-7B4A-CC18-BEC911809063}"/>
          </ac:picMkLst>
        </pc:picChg>
        <pc:picChg chg="add del mod ord">
          <ac:chgData name="Leonie Smith" userId="fed1330f33f5650e" providerId="LiveId" clId="{845987B7-01CB-4FFC-AC6C-FACFF1B2DD90}" dt="2024-03-14T04:09:31.059" v="110"/>
          <ac:picMkLst>
            <pc:docMk/>
            <pc:sldMk cId="1922139011" sldId="281"/>
            <ac:picMk id="22" creationId="{7D7DF820-AB1D-A983-931B-FB693BF07B83}"/>
          </ac:picMkLst>
        </pc:picChg>
        <pc:picChg chg="add del mod">
          <ac:chgData name="Leonie Smith" userId="fed1330f33f5650e" providerId="LiveId" clId="{845987B7-01CB-4FFC-AC6C-FACFF1B2DD90}" dt="2024-03-14T04:17:09.074" v="158"/>
          <ac:picMkLst>
            <pc:docMk/>
            <pc:sldMk cId="1922139011" sldId="281"/>
            <ac:picMk id="23" creationId="{B5CAED10-7CC4-FF6F-6EC9-86280A4CD8E0}"/>
          </ac:picMkLst>
        </pc:picChg>
        <pc:picChg chg="add del mod">
          <ac:chgData name="Leonie Smith" userId="fed1330f33f5650e" providerId="LiveId" clId="{845987B7-01CB-4FFC-AC6C-FACFF1B2DD90}" dt="2024-03-19T04:44:36.832" v="350"/>
          <ac:picMkLst>
            <pc:docMk/>
            <pc:sldMk cId="1922139011" sldId="281"/>
            <ac:picMk id="23" creationId="{CE069404-818E-913E-DC0F-43987F2CC64B}"/>
          </ac:picMkLst>
        </pc:picChg>
        <pc:picChg chg="add del mod ord">
          <ac:chgData name="Leonie Smith" userId="fed1330f33f5650e" providerId="LiveId" clId="{845987B7-01CB-4FFC-AC6C-FACFF1B2DD90}" dt="2024-03-19T04:44:57.510" v="351"/>
          <ac:picMkLst>
            <pc:docMk/>
            <pc:sldMk cId="1922139011" sldId="281"/>
            <ac:picMk id="26" creationId="{D6FDC5C8-4F9E-0071-A148-2283608502B6}"/>
          </ac:picMkLst>
        </pc:picChg>
        <pc:picChg chg="add del mod ord">
          <ac:chgData name="Leonie Smith" userId="fed1330f33f5650e" providerId="LiveId" clId="{845987B7-01CB-4FFC-AC6C-FACFF1B2DD90}" dt="2024-03-19T04:14:51.217" v="201" actId="478"/>
          <ac:picMkLst>
            <pc:docMk/>
            <pc:sldMk cId="1922139011" sldId="281"/>
            <ac:picMk id="27" creationId="{B25DD4DF-592C-950D-3A1E-DA1E36171C62}"/>
          </ac:picMkLst>
        </pc:picChg>
        <pc:picChg chg="add mod">
          <ac:chgData name="Leonie Smith" userId="fed1330f33f5650e" providerId="LiveId" clId="{845987B7-01CB-4FFC-AC6C-FACFF1B2DD90}" dt="2024-03-19T04:44:57.510" v="351"/>
          <ac:picMkLst>
            <pc:docMk/>
            <pc:sldMk cId="1922139011" sldId="281"/>
            <ac:picMk id="28" creationId="{A9FC2C6A-3E05-B169-2D7A-5706A7B7F038}"/>
          </ac:picMkLst>
        </pc:picChg>
      </pc:sldChg>
      <pc:sldChg chg="modTransition">
        <pc:chgData name="Leonie Smith" userId="fed1330f33f5650e" providerId="LiveId" clId="{845987B7-01CB-4FFC-AC6C-FACFF1B2DD90}" dt="2024-03-14T04:17:09.074" v="158"/>
        <pc:sldMkLst>
          <pc:docMk/>
          <pc:sldMk cId="1126511635" sldId="282"/>
        </pc:sldMkLst>
      </pc:sldChg>
      <pc:sldChg chg="addSp delSp modSp mod modTransition modAnim">
        <pc:chgData name="Leonie Smith" userId="fed1330f33f5650e" providerId="LiveId" clId="{845987B7-01CB-4FFC-AC6C-FACFF1B2DD90}" dt="2024-03-19T04:45:55.798" v="352"/>
        <pc:sldMkLst>
          <pc:docMk/>
          <pc:sldMk cId="3166251957" sldId="283"/>
        </pc:sldMkLst>
        <pc:picChg chg="add del mod">
          <ac:chgData name="Leonie Smith" userId="fed1330f33f5650e" providerId="LiveId" clId="{845987B7-01CB-4FFC-AC6C-FACFF1B2DD90}" dt="2024-03-14T04:17:09.074" v="158"/>
          <ac:picMkLst>
            <pc:docMk/>
            <pc:sldMk cId="3166251957" sldId="283"/>
            <ac:picMk id="6" creationId="{1548473E-B72D-6244-3C7C-F578A2767EF0}"/>
          </ac:picMkLst>
        </pc:picChg>
        <pc:picChg chg="add mod">
          <ac:chgData name="Leonie Smith" userId="fed1330f33f5650e" providerId="LiveId" clId="{845987B7-01CB-4FFC-AC6C-FACFF1B2DD90}" dt="2024-03-19T04:45:55.798" v="352"/>
          <ac:picMkLst>
            <pc:docMk/>
            <pc:sldMk cId="3166251957" sldId="283"/>
            <ac:picMk id="6" creationId="{A16B414C-E687-4A89-1BA5-870E42DE0E00}"/>
          </ac:picMkLst>
        </pc:picChg>
        <pc:picChg chg="add del mod ord">
          <ac:chgData name="Leonie Smith" userId="fed1330f33f5650e" providerId="LiveId" clId="{845987B7-01CB-4FFC-AC6C-FACFF1B2DD90}" dt="2024-03-19T04:14:54.386" v="202" actId="478"/>
          <ac:picMkLst>
            <pc:docMk/>
            <pc:sldMk cId="3166251957" sldId="283"/>
            <ac:picMk id="10" creationId="{38386776-7D29-4E74-8922-03BD5393B389}"/>
          </ac:picMkLst>
        </pc:picChg>
      </pc:sldChg>
      <pc:sldChg chg="modTransition">
        <pc:chgData name="Leonie Smith" userId="fed1330f33f5650e" providerId="LiveId" clId="{845987B7-01CB-4FFC-AC6C-FACFF1B2DD90}" dt="2024-03-14T04:17:09.074" v="158"/>
        <pc:sldMkLst>
          <pc:docMk/>
          <pc:sldMk cId="3922583308" sldId="284"/>
        </pc:sldMkLst>
      </pc:sldChg>
      <pc:sldChg chg="addSp delSp modSp mod modTransition modAnim">
        <pc:chgData name="Leonie Smith" userId="fed1330f33f5650e" providerId="LiveId" clId="{845987B7-01CB-4FFC-AC6C-FACFF1B2DD90}" dt="2024-03-19T04:47:58.970" v="366"/>
        <pc:sldMkLst>
          <pc:docMk/>
          <pc:sldMk cId="1522780631" sldId="285"/>
        </pc:sldMkLst>
        <pc:picChg chg="add del mod">
          <ac:chgData name="Leonie Smith" userId="fed1330f33f5650e" providerId="LiveId" clId="{845987B7-01CB-4FFC-AC6C-FACFF1B2DD90}" dt="2024-03-14T04:11:39.998" v="115"/>
          <ac:picMkLst>
            <pc:docMk/>
            <pc:sldMk cId="1522780631" sldId="285"/>
            <ac:picMk id="6" creationId="{91FFCB56-18B4-DE79-5214-DDCF11665547}"/>
          </ac:picMkLst>
        </pc:picChg>
        <pc:picChg chg="add del mod">
          <ac:chgData name="Leonie Smith" userId="fed1330f33f5650e" providerId="LiveId" clId="{845987B7-01CB-4FFC-AC6C-FACFF1B2DD90}" dt="2024-03-19T04:47:18.650" v="359"/>
          <ac:picMkLst>
            <pc:docMk/>
            <pc:sldMk cId="1522780631" sldId="285"/>
            <ac:picMk id="6" creationId="{C51AA33F-71A6-0BD3-CB99-DEE65220A59D}"/>
          </ac:picMkLst>
        </pc:picChg>
        <pc:picChg chg="add del mod ord">
          <ac:chgData name="Leonie Smith" userId="fed1330f33f5650e" providerId="LiveId" clId="{845987B7-01CB-4FFC-AC6C-FACFF1B2DD90}" dt="2024-03-14T04:11:46.622" v="116"/>
          <ac:picMkLst>
            <pc:docMk/>
            <pc:sldMk cId="1522780631" sldId="285"/>
            <ac:picMk id="9" creationId="{18D578C4-2BA6-2032-EE39-1946D10E7758}"/>
          </ac:picMkLst>
        </pc:picChg>
        <pc:picChg chg="add del mod ord">
          <ac:chgData name="Leonie Smith" userId="fed1330f33f5650e" providerId="LiveId" clId="{845987B7-01CB-4FFC-AC6C-FACFF1B2DD90}" dt="2024-03-19T04:47:26.583" v="360"/>
          <ac:picMkLst>
            <pc:docMk/>
            <pc:sldMk cId="1522780631" sldId="285"/>
            <ac:picMk id="9" creationId="{243D53B7-18CD-820D-BF26-D852F7225B3A}"/>
          </ac:picMkLst>
        </pc:picChg>
        <pc:picChg chg="add del mod">
          <ac:chgData name="Leonie Smith" userId="fed1330f33f5650e" providerId="LiveId" clId="{845987B7-01CB-4FFC-AC6C-FACFF1B2DD90}" dt="2024-03-19T04:47:27.771" v="362"/>
          <ac:picMkLst>
            <pc:docMk/>
            <pc:sldMk cId="1522780631" sldId="285"/>
            <ac:picMk id="10" creationId="{377E97B2-FADF-3114-E8B9-3C14A3D6FDBC}"/>
          </ac:picMkLst>
        </pc:picChg>
        <pc:picChg chg="add del mod">
          <ac:chgData name="Leonie Smith" userId="fed1330f33f5650e" providerId="LiveId" clId="{845987B7-01CB-4FFC-AC6C-FACFF1B2DD90}" dt="2024-03-14T04:11:47.595" v="118"/>
          <ac:picMkLst>
            <pc:docMk/>
            <pc:sldMk cId="1522780631" sldId="285"/>
            <ac:picMk id="10" creationId="{E3102359-CA41-A83F-0474-C603BE196861}"/>
          </ac:picMkLst>
        </pc:picChg>
        <pc:picChg chg="add del mod ord">
          <ac:chgData name="Leonie Smith" userId="fed1330f33f5650e" providerId="LiveId" clId="{845987B7-01CB-4FFC-AC6C-FACFF1B2DD90}" dt="2024-03-14T04:12:01.947" v="119"/>
          <ac:picMkLst>
            <pc:docMk/>
            <pc:sldMk cId="1522780631" sldId="285"/>
            <ac:picMk id="13" creationId="{6DE762FB-DA23-0365-108F-396C6F78D393}"/>
          </ac:picMkLst>
        </pc:picChg>
        <pc:picChg chg="add del mod ord">
          <ac:chgData name="Leonie Smith" userId="fed1330f33f5650e" providerId="LiveId" clId="{845987B7-01CB-4FFC-AC6C-FACFF1B2DD90}" dt="2024-03-19T04:47:38.380" v="363"/>
          <ac:picMkLst>
            <pc:docMk/>
            <pc:sldMk cId="1522780631" sldId="285"/>
            <ac:picMk id="13" creationId="{9238620C-2F97-6DF2-FF19-716D7159B371}"/>
          </ac:picMkLst>
        </pc:picChg>
        <pc:picChg chg="add del mod">
          <ac:chgData name="Leonie Smith" userId="fed1330f33f5650e" providerId="LiveId" clId="{845987B7-01CB-4FFC-AC6C-FACFF1B2DD90}" dt="2024-03-19T04:47:39.643" v="365"/>
          <ac:picMkLst>
            <pc:docMk/>
            <pc:sldMk cId="1522780631" sldId="285"/>
            <ac:picMk id="14" creationId="{22727EC9-1A68-DC5C-2A32-9BCDBE8C75AB}"/>
          </ac:picMkLst>
        </pc:picChg>
        <pc:picChg chg="add del mod">
          <ac:chgData name="Leonie Smith" userId="fed1330f33f5650e" providerId="LiveId" clId="{845987B7-01CB-4FFC-AC6C-FACFF1B2DD90}" dt="2024-03-14T04:12:22.754" v="121"/>
          <ac:picMkLst>
            <pc:docMk/>
            <pc:sldMk cId="1522780631" sldId="285"/>
            <ac:picMk id="14" creationId="{552DC2A9-0513-6998-D6BB-E273F0C50E32}"/>
          </ac:picMkLst>
        </pc:picChg>
        <pc:picChg chg="add del mod ord">
          <ac:chgData name="Leonie Smith" userId="fed1330f33f5650e" providerId="LiveId" clId="{845987B7-01CB-4FFC-AC6C-FACFF1B2DD90}" dt="2024-03-19T04:47:58.970" v="366"/>
          <ac:picMkLst>
            <pc:docMk/>
            <pc:sldMk cId="1522780631" sldId="285"/>
            <ac:picMk id="17" creationId="{308F2904-F76D-11B9-E339-F7008DFEAC45}"/>
          </ac:picMkLst>
        </pc:picChg>
        <pc:picChg chg="add del mod ord">
          <ac:chgData name="Leonie Smith" userId="fed1330f33f5650e" providerId="LiveId" clId="{845987B7-01CB-4FFC-AC6C-FACFF1B2DD90}" dt="2024-03-14T04:12:42.461" v="122"/>
          <ac:picMkLst>
            <pc:docMk/>
            <pc:sldMk cId="1522780631" sldId="285"/>
            <ac:picMk id="17" creationId="{DB03A570-4847-5F4F-09B1-78D617A73561}"/>
          </ac:picMkLst>
        </pc:picChg>
        <pc:picChg chg="add del mod">
          <ac:chgData name="Leonie Smith" userId="fed1330f33f5650e" providerId="LiveId" clId="{845987B7-01CB-4FFC-AC6C-FACFF1B2DD90}" dt="2024-03-14T04:12:48.652" v="124"/>
          <ac:picMkLst>
            <pc:docMk/>
            <pc:sldMk cId="1522780631" sldId="285"/>
            <ac:picMk id="18" creationId="{01C638C0-608F-9B55-4D63-1E3BAF5132B3}"/>
          </ac:picMkLst>
        </pc:picChg>
        <pc:picChg chg="add mod">
          <ac:chgData name="Leonie Smith" userId="fed1330f33f5650e" providerId="LiveId" clId="{845987B7-01CB-4FFC-AC6C-FACFF1B2DD90}" dt="2024-03-19T04:47:58.970" v="366"/>
          <ac:picMkLst>
            <pc:docMk/>
            <pc:sldMk cId="1522780631" sldId="285"/>
            <ac:picMk id="18" creationId="{B641038F-5C76-E16B-56C8-54EF7FCE741C}"/>
          </ac:picMkLst>
        </pc:picChg>
        <pc:picChg chg="add del mod ord">
          <ac:chgData name="Leonie Smith" userId="fed1330f33f5650e" providerId="LiveId" clId="{845987B7-01CB-4FFC-AC6C-FACFF1B2DD90}" dt="2024-03-14T04:12:59.794" v="125"/>
          <ac:picMkLst>
            <pc:docMk/>
            <pc:sldMk cId="1522780631" sldId="285"/>
            <ac:picMk id="21" creationId="{73AFD53C-B917-6C32-44B0-C33129C6EFC5}"/>
          </ac:picMkLst>
        </pc:picChg>
        <pc:picChg chg="add del mod">
          <ac:chgData name="Leonie Smith" userId="fed1330f33f5650e" providerId="LiveId" clId="{845987B7-01CB-4FFC-AC6C-FACFF1B2DD90}" dt="2024-03-14T04:13:01.152" v="127"/>
          <ac:picMkLst>
            <pc:docMk/>
            <pc:sldMk cId="1522780631" sldId="285"/>
            <ac:picMk id="22" creationId="{996F1896-FFD8-6479-4C66-EF2FFD6FD56C}"/>
          </ac:picMkLst>
        </pc:picChg>
        <pc:picChg chg="add del mod ord">
          <ac:chgData name="Leonie Smith" userId="fed1330f33f5650e" providerId="LiveId" clId="{845987B7-01CB-4FFC-AC6C-FACFF1B2DD90}" dt="2024-03-14T04:13:19.284" v="128"/>
          <ac:picMkLst>
            <pc:docMk/>
            <pc:sldMk cId="1522780631" sldId="285"/>
            <ac:picMk id="25" creationId="{3DF41174-4A3F-44B6-0521-CBA8A2471250}"/>
          </ac:picMkLst>
        </pc:picChg>
        <pc:picChg chg="add del mod">
          <ac:chgData name="Leonie Smith" userId="fed1330f33f5650e" providerId="LiveId" clId="{845987B7-01CB-4FFC-AC6C-FACFF1B2DD90}" dt="2024-03-14T04:17:09.074" v="158"/>
          <ac:picMkLst>
            <pc:docMk/>
            <pc:sldMk cId="1522780631" sldId="285"/>
            <ac:picMk id="26" creationId="{0B359A25-018C-0699-18F5-30B26DA899DD}"/>
          </ac:picMkLst>
        </pc:picChg>
        <pc:picChg chg="add del mod ord">
          <ac:chgData name="Leonie Smith" userId="fed1330f33f5650e" providerId="LiveId" clId="{845987B7-01CB-4FFC-AC6C-FACFF1B2DD90}" dt="2024-03-19T04:15:04.072" v="204" actId="478"/>
          <ac:picMkLst>
            <pc:docMk/>
            <pc:sldMk cId="1522780631" sldId="285"/>
            <ac:picMk id="30" creationId="{0F2D0962-2120-FECD-A1F4-1BB824A1CF7B}"/>
          </ac:picMkLst>
        </pc:picChg>
      </pc:sldChg>
      <pc:sldChg chg="modTransition">
        <pc:chgData name="Leonie Smith" userId="fed1330f33f5650e" providerId="LiveId" clId="{845987B7-01CB-4FFC-AC6C-FACFF1B2DD90}" dt="2024-03-14T04:17:09.074" v="158"/>
        <pc:sldMkLst>
          <pc:docMk/>
          <pc:sldMk cId="1850742486" sldId="286"/>
        </pc:sldMkLst>
      </pc:sldChg>
      <pc:sldChg chg="addSp delSp modSp mod modTransition modAnim">
        <pc:chgData name="Leonie Smith" userId="fed1330f33f5650e" providerId="LiveId" clId="{845987B7-01CB-4FFC-AC6C-FACFF1B2DD90}" dt="2024-03-19T04:50:28.393" v="387"/>
        <pc:sldMkLst>
          <pc:docMk/>
          <pc:sldMk cId="2332778949" sldId="287"/>
        </pc:sldMkLst>
        <pc:picChg chg="add del mod ord">
          <ac:chgData name="Leonie Smith" userId="fed1330f33f5650e" providerId="LiveId" clId="{845987B7-01CB-4FFC-AC6C-FACFF1B2DD90}" dt="2024-03-19T04:48:59.464" v="369"/>
          <ac:picMkLst>
            <pc:docMk/>
            <pc:sldMk cId="2332778949" sldId="287"/>
            <ac:picMk id="6" creationId="{65D0A3F3-B9A7-BC08-DBF9-93F33B6FACCA}"/>
          </ac:picMkLst>
        </pc:picChg>
        <pc:picChg chg="add del mod">
          <ac:chgData name="Leonie Smith" userId="fed1330f33f5650e" providerId="LiveId" clId="{845987B7-01CB-4FFC-AC6C-FACFF1B2DD90}" dt="2024-03-14T04:16:17.838" v="131"/>
          <ac:picMkLst>
            <pc:docMk/>
            <pc:sldMk cId="2332778949" sldId="287"/>
            <ac:picMk id="7" creationId="{17C46F5F-53B9-0CEB-9B28-D55A2E7F3825}"/>
          </ac:picMkLst>
        </pc:picChg>
        <pc:picChg chg="add del mod">
          <ac:chgData name="Leonie Smith" userId="fed1330f33f5650e" providerId="LiveId" clId="{845987B7-01CB-4FFC-AC6C-FACFF1B2DD90}" dt="2024-03-19T04:49:00.657" v="371"/>
          <ac:picMkLst>
            <pc:docMk/>
            <pc:sldMk cId="2332778949" sldId="287"/>
            <ac:picMk id="7" creationId="{CE73607D-6B52-3D13-327D-E5CC1109FCD0}"/>
          </ac:picMkLst>
        </pc:picChg>
        <pc:picChg chg="add del mod ord">
          <ac:chgData name="Leonie Smith" userId="fed1330f33f5650e" providerId="LiveId" clId="{845987B7-01CB-4FFC-AC6C-FACFF1B2DD90}" dt="2024-03-14T04:16:31.160" v="132"/>
          <ac:picMkLst>
            <pc:docMk/>
            <pc:sldMk cId="2332778949" sldId="287"/>
            <ac:picMk id="10" creationId="{CC45F6CB-8A11-4354-1ABF-238B3A93F7B9}"/>
          </ac:picMkLst>
        </pc:picChg>
        <pc:picChg chg="add del mod ord">
          <ac:chgData name="Leonie Smith" userId="fed1330f33f5650e" providerId="LiveId" clId="{845987B7-01CB-4FFC-AC6C-FACFF1B2DD90}" dt="2024-03-19T04:49:06.711" v="372"/>
          <ac:picMkLst>
            <pc:docMk/>
            <pc:sldMk cId="2332778949" sldId="287"/>
            <ac:picMk id="10" creationId="{D44D3EA7-62A8-2EE8-E368-A7549A4B18D6}"/>
          </ac:picMkLst>
        </pc:picChg>
        <pc:picChg chg="add del mod">
          <ac:chgData name="Leonie Smith" userId="fed1330f33f5650e" providerId="LiveId" clId="{845987B7-01CB-4FFC-AC6C-FACFF1B2DD90}" dt="2024-03-19T04:49:08.339" v="374"/>
          <ac:picMkLst>
            <pc:docMk/>
            <pc:sldMk cId="2332778949" sldId="287"/>
            <ac:picMk id="11" creationId="{704EC3C9-F31E-DDBB-B1A4-8165D5150E46}"/>
          </ac:picMkLst>
        </pc:picChg>
        <pc:picChg chg="add del mod">
          <ac:chgData name="Leonie Smith" userId="fed1330f33f5650e" providerId="LiveId" clId="{845987B7-01CB-4FFC-AC6C-FACFF1B2DD90}" dt="2024-03-14T04:16:32.857" v="134"/>
          <ac:picMkLst>
            <pc:docMk/>
            <pc:sldMk cId="2332778949" sldId="287"/>
            <ac:picMk id="11" creationId="{F93C2CAD-1680-65B8-83CC-6BCA75C8242F}"/>
          </ac:picMkLst>
        </pc:picChg>
        <pc:picChg chg="add del mod ord">
          <ac:chgData name="Leonie Smith" userId="fed1330f33f5650e" providerId="LiveId" clId="{845987B7-01CB-4FFC-AC6C-FACFF1B2DD90}" dt="2024-03-14T04:16:48.879" v="135"/>
          <ac:picMkLst>
            <pc:docMk/>
            <pc:sldMk cId="2332778949" sldId="287"/>
            <ac:picMk id="14" creationId="{267CEC99-2F2F-D44C-C7D7-FC0059408092}"/>
          </ac:picMkLst>
        </pc:picChg>
        <pc:picChg chg="add del mod ord">
          <ac:chgData name="Leonie Smith" userId="fed1330f33f5650e" providerId="LiveId" clId="{845987B7-01CB-4FFC-AC6C-FACFF1B2DD90}" dt="2024-03-19T04:49:13.978" v="375"/>
          <ac:picMkLst>
            <pc:docMk/>
            <pc:sldMk cId="2332778949" sldId="287"/>
            <ac:picMk id="14" creationId="{ED3A7351-2601-3BC0-B27F-12F8CE127D18}"/>
          </ac:picMkLst>
        </pc:picChg>
        <pc:picChg chg="add del mod">
          <ac:chgData name="Leonie Smith" userId="fed1330f33f5650e" providerId="LiveId" clId="{845987B7-01CB-4FFC-AC6C-FACFF1B2DD90}" dt="2024-03-14T04:16:53.775" v="137"/>
          <ac:picMkLst>
            <pc:docMk/>
            <pc:sldMk cId="2332778949" sldId="287"/>
            <ac:picMk id="15" creationId="{A28F0350-2001-73AD-E125-46BE7B455CFC}"/>
          </ac:picMkLst>
        </pc:picChg>
        <pc:picChg chg="add del mod">
          <ac:chgData name="Leonie Smith" userId="fed1330f33f5650e" providerId="LiveId" clId="{845987B7-01CB-4FFC-AC6C-FACFF1B2DD90}" dt="2024-03-19T04:49:15.304" v="377"/>
          <ac:picMkLst>
            <pc:docMk/>
            <pc:sldMk cId="2332778949" sldId="287"/>
            <ac:picMk id="15" creationId="{D29EBD93-B148-76A4-16BF-9BA773342D04}"/>
          </ac:picMkLst>
        </pc:picChg>
        <pc:picChg chg="add del mod ord">
          <ac:chgData name="Leonie Smith" userId="fed1330f33f5650e" providerId="LiveId" clId="{845987B7-01CB-4FFC-AC6C-FACFF1B2DD90}" dt="2024-03-14T04:16:59.778" v="138"/>
          <ac:picMkLst>
            <pc:docMk/>
            <pc:sldMk cId="2332778949" sldId="287"/>
            <ac:picMk id="18" creationId="{4999A68F-4E6C-8D8C-41DF-EC7C302B6E38}"/>
          </ac:picMkLst>
        </pc:picChg>
        <pc:picChg chg="add del mod ord">
          <ac:chgData name="Leonie Smith" userId="fed1330f33f5650e" providerId="LiveId" clId="{845987B7-01CB-4FFC-AC6C-FACFF1B2DD90}" dt="2024-03-19T04:49:19.779" v="378"/>
          <ac:picMkLst>
            <pc:docMk/>
            <pc:sldMk cId="2332778949" sldId="287"/>
            <ac:picMk id="18" creationId="{69A56050-4FBB-72D1-76D6-AA901B0F9610}"/>
          </ac:picMkLst>
        </pc:picChg>
        <pc:picChg chg="add del mod">
          <ac:chgData name="Leonie Smith" userId="fed1330f33f5650e" providerId="LiveId" clId="{845987B7-01CB-4FFC-AC6C-FACFF1B2DD90}" dt="2024-03-14T04:17:01.822" v="140"/>
          <ac:picMkLst>
            <pc:docMk/>
            <pc:sldMk cId="2332778949" sldId="287"/>
            <ac:picMk id="19" creationId="{2D442516-D969-DB43-57A7-4C6405DC4AAB}"/>
          </ac:picMkLst>
        </pc:picChg>
        <pc:picChg chg="add del mod">
          <ac:chgData name="Leonie Smith" userId="fed1330f33f5650e" providerId="LiveId" clId="{845987B7-01CB-4FFC-AC6C-FACFF1B2DD90}" dt="2024-03-19T04:49:21.089" v="380"/>
          <ac:picMkLst>
            <pc:docMk/>
            <pc:sldMk cId="2332778949" sldId="287"/>
            <ac:picMk id="19" creationId="{950DAA58-6639-85B2-5015-1F3AA07D0C2C}"/>
          </ac:picMkLst>
        </pc:picChg>
        <pc:picChg chg="add del mod ord">
          <ac:chgData name="Leonie Smith" userId="fed1330f33f5650e" providerId="LiveId" clId="{845987B7-01CB-4FFC-AC6C-FACFF1B2DD90}" dt="2024-03-14T04:17:07.678" v="141"/>
          <ac:picMkLst>
            <pc:docMk/>
            <pc:sldMk cId="2332778949" sldId="287"/>
            <ac:picMk id="22" creationId="{352C41F4-86E3-26CB-D952-DF1FF4DB382D}"/>
          </ac:picMkLst>
        </pc:picChg>
        <pc:picChg chg="add del mod ord">
          <ac:chgData name="Leonie Smith" userId="fed1330f33f5650e" providerId="LiveId" clId="{845987B7-01CB-4FFC-AC6C-FACFF1B2DD90}" dt="2024-03-19T04:49:36.680" v="381"/>
          <ac:picMkLst>
            <pc:docMk/>
            <pc:sldMk cId="2332778949" sldId="287"/>
            <ac:picMk id="22" creationId="{E1FBFF83-A16C-F24B-0882-435FC7B7EE4E}"/>
          </ac:picMkLst>
        </pc:picChg>
        <pc:picChg chg="add del mod">
          <ac:chgData name="Leonie Smith" userId="fed1330f33f5650e" providerId="LiveId" clId="{845987B7-01CB-4FFC-AC6C-FACFF1B2DD90}" dt="2024-03-19T04:49:44.365" v="383"/>
          <ac:picMkLst>
            <pc:docMk/>
            <pc:sldMk cId="2332778949" sldId="287"/>
            <ac:picMk id="23" creationId="{9D52DAA3-D628-7F8D-F05C-3F02043057A5}"/>
          </ac:picMkLst>
        </pc:picChg>
        <pc:picChg chg="add del mod">
          <ac:chgData name="Leonie Smith" userId="fed1330f33f5650e" providerId="LiveId" clId="{845987B7-01CB-4FFC-AC6C-FACFF1B2DD90}" dt="2024-03-14T04:17:09.074" v="158"/>
          <ac:picMkLst>
            <pc:docMk/>
            <pc:sldMk cId="2332778949" sldId="287"/>
            <ac:picMk id="23" creationId="{A9455146-C81F-1F76-E5AD-E1AB79C934F8}"/>
          </ac:picMkLst>
        </pc:picChg>
        <pc:picChg chg="add del mod ord">
          <ac:chgData name="Leonie Smith" userId="fed1330f33f5650e" providerId="LiveId" clId="{845987B7-01CB-4FFC-AC6C-FACFF1B2DD90}" dt="2024-03-19T04:50:02.437" v="384"/>
          <ac:picMkLst>
            <pc:docMk/>
            <pc:sldMk cId="2332778949" sldId="287"/>
            <ac:picMk id="26" creationId="{4F8C17AF-5A5B-203C-7480-FFBBBCB02751}"/>
          </ac:picMkLst>
        </pc:picChg>
        <pc:picChg chg="add del mod ord">
          <ac:chgData name="Leonie Smith" userId="fed1330f33f5650e" providerId="LiveId" clId="{845987B7-01CB-4FFC-AC6C-FACFF1B2DD90}" dt="2024-03-14T04:17:39.727" v="161"/>
          <ac:picMkLst>
            <pc:docMk/>
            <pc:sldMk cId="2332778949" sldId="287"/>
            <ac:picMk id="26" creationId="{99694788-66AF-E5D4-823B-781E2776786B}"/>
          </ac:picMkLst>
        </pc:picChg>
        <pc:picChg chg="add del mod">
          <ac:chgData name="Leonie Smith" userId="fed1330f33f5650e" providerId="LiveId" clId="{845987B7-01CB-4FFC-AC6C-FACFF1B2DD90}" dt="2024-03-14T04:17:40.634" v="163"/>
          <ac:picMkLst>
            <pc:docMk/>
            <pc:sldMk cId="2332778949" sldId="287"/>
            <ac:picMk id="27" creationId="{29AC6C58-1F63-CBBD-D297-7E15D434DDC6}"/>
          </ac:picMkLst>
        </pc:picChg>
        <pc:picChg chg="add del mod">
          <ac:chgData name="Leonie Smith" userId="fed1330f33f5650e" providerId="LiveId" clId="{845987B7-01CB-4FFC-AC6C-FACFF1B2DD90}" dt="2024-03-19T04:50:03.707" v="386"/>
          <ac:picMkLst>
            <pc:docMk/>
            <pc:sldMk cId="2332778949" sldId="287"/>
            <ac:picMk id="27" creationId="{CDDB3EAA-A2D0-7C98-B4D7-2970B75AC5D2}"/>
          </ac:picMkLst>
        </pc:picChg>
        <pc:picChg chg="add del mod ord">
          <ac:chgData name="Leonie Smith" userId="fed1330f33f5650e" providerId="LiveId" clId="{845987B7-01CB-4FFC-AC6C-FACFF1B2DD90}" dt="2024-03-14T04:17:56.972" v="164"/>
          <ac:picMkLst>
            <pc:docMk/>
            <pc:sldMk cId="2332778949" sldId="287"/>
            <ac:picMk id="30" creationId="{C8574C01-C797-C6DD-91E4-FAFD87D4B428}"/>
          </ac:picMkLst>
        </pc:picChg>
        <pc:picChg chg="add del mod ord">
          <ac:chgData name="Leonie Smith" userId="fed1330f33f5650e" providerId="LiveId" clId="{845987B7-01CB-4FFC-AC6C-FACFF1B2DD90}" dt="2024-03-19T04:50:28.393" v="387"/>
          <ac:picMkLst>
            <pc:docMk/>
            <pc:sldMk cId="2332778949" sldId="287"/>
            <ac:picMk id="30" creationId="{F9BF3547-B6EF-49F8-FD05-B52FF6D6CB19}"/>
          </ac:picMkLst>
        </pc:picChg>
        <pc:picChg chg="add del mod">
          <ac:chgData name="Leonie Smith" userId="fed1330f33f5650e" providerId="LiveId" clId="{845987B7-01CB-4FFC-AC6C-FACFF1B2DD90}" dt="2024-03-14T04:17:58.396" v="166"/>
          <ac:picMkLst>
            <pc:docMk/>
            <pc:sldMk cId="2332778949" sldId="287"/>
            <ac:picMk id="31" creationId="{01DF64FE-C74E-AC5C-5A1A-373B5A79F745}"/>
          </ac:picMkLst>
        </pc:picChg>
        <pc:picChg chg="add mod">
          <ac:chgData name="Leonie Smith" userId="fed1330f33f5650e" providerId="LiveId" clId="{845987B7-01CB-4FFC-AC6C-FACFF1B2DD90}" dt="2024-03-19T04:50:28.393" v="387"/>
          <ac:picMkLst>
            <pc:docMk/>
            <pc:sldMk cId="2332778949" sldId="287"/>
            <ac:picMk id="31" creationId="{774ADE4F-0A8B-0CCC-9364-ACBF1839D038}"/>
          </ac:picMkLst>
        </pc:picChg>
        <pc:picChg chg="add del mod ord">
          <ac:chgData name="Leonie Smith" userId="fed1330f33f5650e" providerId="LiveId" clId="{845987B7-01CB-4FFC-AC6C-FACFF1B2DD90}" dt="2024-03-14T04:18:12.545" v="167"/>
          <ac:picMkLst>
            <pc:docMk/>
            <pc:sldMk cId="2332778949" sldId="287"/>
            <ac:picMk id="34" creationId="{D617DFC9-DDFF-FF90-FD20-BA7CC11A6711}"/>
          </ac:picMkLst>
        </pc:picChg>
        <pc:picChg chg="add del mod">
          <ac:chgData name="Leonie Smith" userId="fed1330f33f5650e" providerId="LiveId" clId="{845987B7-01CB-4FFC-AC6C-FACFF1B2DD90}" dt="2024-03-14T04:18:24.468" v="169"/>
          <ac:picMkLst>
            <pc:docMk/>
            <pc:sldMk cId="2332778949" sldId="287"/>
            <ac:picMk id="35" creationId="{6C5304F0-9948-A064-5AAE-CE8B36703D12}"/>
          </ac:picMkLst>
        </pc:picChg>
        <pc:picChg chg="add del mod ord">
          <ac:chgData name="Leonie Smith" userId="fed1330f33f5650e" providerId="LiveId" clId="{845987B7-01CB-4FFC-AC6C-FACFF1B2DD90}" dt="2024-03-14T04:18:35.465" v="170"/>
          <ac:picMkLst>
            <pc:docMk/>
            <pc:sldMk cId="2332778949" sldId="287"/>
            <ac:picMk id="38" creationId="{71F725AE-71E9-08B4-9E2B-58BAC08979FE}"/>
          </ac:picMkLst>
        </pc:picChg>
        <pc:picChg chg="add del mod">
          <ac:chgData name="Leonie Smith" userId="fed1330f33f5650e" providerId="LiveId" clId="{845987B7-01CB-4FFC-AC6C-FACFF1B2DD90}" dt="2024-03-14T04:18:36.483" v="172"/>
          <ac:picMkLst>
            <pc:docMk/>
            <pc:sldMk cId="2332778949" sldId="287"/>
            <ac:picMk id="39" creationId="{E655B486-35C5-0FEB-CD6F-6D4CA24BC288}"/>
          </ac:picMkLst>
        </pc:picChg>
        <pc:picChg chg="add del mod ord">
          <ac:chgData name="Leonie Smith" userId="fed1330f33f5650e" providerId="LiveId" clId="{845987B7-01CB-4FFC-AC6C-FACFF1B2DD90}" dt="2024-03-14T04:18:55.114" v="173"/>
          <ac:picMkLst>
            <pc:docMk/>
            <pc:sldMk cId="2332778949" sldId="287"/>
            <ac:picMk id="42" creationId="{7D79F20E-1AE1-920D-5C6A-193D9843CF4A}"/>
          </ac:picMkLst>
        </pc:picChg>
        <pc:picChg chg="add del mod">
          <ac:chgData name="Leonie Smith" userId="fed1330f33f5650e" providerId="LiveId" clId="{845987B7-01CB-4FFC-AC6C-FACFF1B2DD90}" dt="2024-03-19T04:48:47.799" v="368"/>
          <ac:picMkLst>
            <pc:docMk/>
            <pc:sldMk cId="2332778949" sldId="287"/>
            <ac:picMk id="43" creationId="{DB1C95BB-6CA5-D6D9-E744-A79A42E45B62}"/>
          </ac:picMkLst>
        </pc:picChg>
      </pc:sldChg>
      <pc:sldChg chg="modTransition">
        <pc:chgData name="Leonie Smith" userId="fed1330f33f5650e" providerId="LiveId" clId="{845987B7-01CB-4FFC-AC6C-FACFF1B2DD90}" dt="2024-03-14T04:17:09.074" v="158"/>
        <pc:sldMkLst>
          <pc:docMk/>
          <pc:sldMk cId="1828872212" sldId="288"/>
        </pc:sldMkLst>
      </pc:sldChg>
      <pc:sldChg chg="addSp delSp modSp mod modTransition modAnim">
        <pc:chgData name="Leonie Smith" userId="fed1330f33f5650e" providerId="LiveId" clId="{845987B7-01CB-4FFC-AC6C-FACFF1B2DD90}" dt="2024-03-19T04:51:35.443" v="393"/>
        <pc:sldMkLst>
          <pc:docMk/>
          <pc:sldMk cId="3153919605" sldId="289"/>
        </pc:sldMkLst>
        <pc:picChg chg="add del mod ord">
          <ac:chgData name="Leonie Smith" userId="fed1330f33f5650e" providerId="LiveId" clId="{845987B7-01CB-4FFC-AC6C-FACFF1B2DD90}" dt="2024-03-19T04:51:18.163" v="390"/>
          <ac:picMkLst>
            <pc:docMk/>
            <pc:sldMk cId="3153919605" sldId="289"/>
            <ac:picMk id="5" creationId="{F3EF0CE0-1EDC-A9E3-C20C-F7B884875833}"/>
          </ac:picMkLst>
        </pc:picChg>
        <pc:picChg chg="add del mod">
          <ac:chgData name="Leonie Smith" userId="fed1330f33f5650e" providerId="LiveId" clId="{845987B7-01CB-4FFC-AC6C-FACFF1B2DD90}" dt="2024-03-14T04:19:32.514" v="176"/>
          <ac:picMkLst>
            <pc:docMk/>
            <pc:sldMk cId="3153919605" sldId="289"/>
            <ac:picMk id="6" creationId="{05B814AC-8B86-E728-5C16-0A2B52679F20}"/>
          </ac:picMkLst>
        </pc:picChg>
        <pc:picChg chg="add del mod">
          <ac:chgData name="Leonie Smith" userId="fed1330f33f5650e" providerId="LiveId" clId="{845987B7-01CB-4FFC-AC6C-FACFF1B2DD90}" dt="2024-03-19T04:51:20.526" v="392"/>
          <ac:picMkLst>
            <pc:docMk/>
            <pc:sldMk cId="3153919605" sldId="289"/>
            <ac:picMk id="6" creationId="{6CE09529-D06A-A4DB-4D51-60E711026B25}"/>
          </ac:picMkLst>
        </pc:picChg>
        <pc:picChg chg="add del mod ord">
          <ac:chgData name="Leonie Smith" userId="fed1330f33f5650e" providerId="LiveId" clId="{845987B7-01CB-4FFC-AC6C-FACFF1B2DD90}" dt="2024-03-14T04:19:45.397" v="177"/>
          <ac:picMkLst>
            <pc:docMk/>
            <pc:sldMk cId="3153919605" sldId="289"/>
            <ac:picMk id="9" creationId="{642BC519-B6B4-6BFD-2700-6B798F19BF85}"/>
          </ac:picMkLst>
        </pc:picChg>
        <pc:picChg chg="add del mod ord">
          <ac:chgData name="Leonie Smith" userId="fed1330f33f5650e" providerId="LiveId" clId="{845987B7-01CB-4FFC-AC6C-FACFF1B2DD90}" dt="2024-03-19T04:51:35.443" v="393"/>
          <ac:picMkLst>
            <pc:docMk/>
            <pc:sldMk cId="3153919605" sldId="289"/>
            <ac:picMk id="9" creationId="{6A629FA0-2741-0571-77E8-B6FA08227C75}"/>
          </ac:picMkLst>
        </pc:picChg>
        <pc:picChg chg="add del mod">
          <ac:chgData name="Leonie Smith" userId="fed1330f33f5650e" providerId="LiveId" clId="{845987B7-01CB-4FFC-AC6C-FACFF1B2DD90}" dt="2024-03-19T04:51:04.426" v="389"/>
          <ac:picMkLst>
            <pc:docMk/>
            <pc:sldMk cId="3153919605" sldId="289"/>
            <ac:picMk id="10" creationId="{FB46A6A4-DB0C-E031-1DA0-63B39238FD88}"/>
          </ac:picMkLst>
        </pc:picChg>
        <pc:picChg chg="add mod">
          <ac:chgData name="Leonie Smith" userId="fed1330f33f5650e" providerId="LiveId" clId="{845987B7-01CB-4FFC-AC6C-FACFF1B2DD90}" dt="2024-03-19T04:51:35.443" v="393"/>
          <ac:picMkLst>
            <pc:docMk/>
            <pc:sldMk cId="3153919605" sldId="289"/>
            <ac:picMk id="11" creationId="{D017D02D-334A-0315-BF61-027334C219FF}"/>
          </ac:picMkLst>
        </pc:picChg>
      </pc:sldChg>
      <pc:sldChg chg="modTransition">
        <pc:chgData name="Leonie Smith" userId="fed1330f33f5650e" providerId="LiveId" clId="{845987B7-01CB-4FFC-AC6C-FACFF1B2DD90}" dt="2024-03-14T04:17:09.074" v="158"/>
        <pc:sldMkLst>
          <pc:docMk/>
          <pc:sldMk cId="1292473336" sldId="290"/>
        </pc:sldMkLst>
      </pc:sldChg>
      <pc:sldChg chg="addSp delSp modSp mod modTransition modAnim">
        <pc:chgData name="Leonie Smith" userId="fed1330f33f5650e" providerId="LiveId" clId="{845987B7-01CB-4FFC-AC6C-FACFF1B2DD90}" dt="2024-03-19T04:52:46.291" v="399"/>
        <pc:sldMkLst>
          <pc:docMk/>
          <pc:sldMk cId="1878919862" sldId="291"/>
        </pc:sldMkLst>
        <pc:picChg chg="add del mod ord">
          <ac:chgData name="Leonie Smith" userId="fed1330f33f5650e" providerId="LiveId" clId="{845987B7-01CB-4FFC-AC6C-FACFF1B2DD90}" dt="2024-03-19T04:52:27.825" v="396"/>
          <ac:picMkLst>
            <pc:docMk/>
            <pc:sldMk cId="1878919862" sldId="291"/>
            <ac:picMk id="5" creationId="{5894FD3E-C39E-07E4-1CF1-DB16B5BE17D4}"/>
          </ac:picMkLst>
        </pc:picChg>
        <pc:picChg chg="add del mod">
          <ac:chgData name="Leonie Smith" userId="fed1330f33f5650e" providerId="LiveId" clId="{845987B7-01CB-4FFC-AC6C-FACFF1B2DD90}" dt="2024-03-19T04:52:21.636" v="395"/>
          <ac:picMkLst>
            <pc:docMk/>
            <pc:sldMk cId="1878919862" sldId="291"/>
            <ac:picMk id="6" creationId="{802D092C-1AD1-D2AD-D1A5-D09F9BF170C7}"/>
          </ac:picMkLst>
        </pc:picChg>
        <pc:picChg chg="add del mod">
          <ac:chgData name="Leonie Smith" userId="fed1330f33f5650e" providerId="LiveId" clId="{845987B7-01CB-4FFC-AC6C-FACFF1B2DD90}" dt="2024-03-19T04:52:28.867" v="398"/>
          <ac:picMkLst>
            <pc:docMk/>
            <pc:sldMk cId="1878919862" sldId="291"/>
            <ac:picMk id="7" creationId="{B45C4FD9-E110-F6DD-4F77-1A7FD8E26AA2}"/>
          </ac:picMkLst>
        </pc:picChg>
        <pc:picChg chg="add del mod ord">
          <ac:chgData name="Leonie Smith" userId="fed1330f33f5650e" providerId="LiveId" clId="{845987B7-01CB-4FFC-AC6C-FACFF1B2DD90}" dt="2024-03-19T04:52:46.291" v="399"/>
          <ac:picMkLst>
            <pc:docMk/>
            <pc:sldMk cId="1878919862" sldId="291"/>
            <ac:picMk id="10" creationId="{9C7DFC40-146C-1DA7-B5DE-5CBE9EF3F1E0}"/>
          </ac:picMkLst>
        </pc:picChg>
        <pc:picChg chg="add mod">
          <ac:chgData name="Leonie Smith" userId="fed1330f33f5650e" providerId="LiveId" clId="{845987B7-01CB-4FFC-AC6C-FACFF1B2DD90}" dt="2024-03-19T04:52:46.291" v="399"/>
          <ac:picMkLst>
            <pc:docMk/>
            <pc:sldMk cId="1878919862" sldId="291"/>
            <ac:picMk id="11" creationId="{0A9DB979-9C55-59DE-4226-37F71F3AA094}"/>
          </ac:picMkLst>
        </pc:picChg>
      </pc:sldChg>
      <pc:sldChg chg="modTransition">
        <pc:chgData name="Leonie Smith" userId="fed1330f33f5650e" providerId="LiveId" clId="{845987B7-01CB-4FFC-AC6C-FACFF1B2DD90}" dt="2024-03-14T04:17:09.074" v="158"/>
        <pc:sldMkLst>
          <pc:docMk/>
          <pc:sldMk cId="1014080634" sldId="292"/>
        </pc:sldMkLst>
      </pc:sldChg>
      <pc:sldChg chg="addSp delSp modSp mod modTransition modAnim">
        <pc:chgData name="Leonie Smith" userId="fed1330f33f5650e" providerId="LiveId" clId="{845987B7-01CB-4FFC-AC6C-FACFF1B2DD90}" dt="2024-03-19T04:53:29.399" v="405"/>
        <pc:sldMkLst>
          <pc:docMk/>
          <pc:sldMk cId="2219299321" sldId="293"/>
        </pc:sldMkLst>
        <pc:picChg chg="add del mod ord">
          <ac:chgData name="Leonie Smith" userId="fed1330f33f5650e" providerId="LiveId" clId="{845987B7-01CB-4FFC-AC6C-FACFF1B2DD90}" dt="2024-03-19T04:53:18.674" v="402"/>
          <ac:picMkLst>
            <pc:docMk/>
            <pc:sldMk cId="2219299321" sldId="293"/>
            <ac:picMk id="5" creationId="{41DE2F7E-6A77-32D8-FBF6-7526A014A3F8}"/>
          </ac:picMkLst>
        </pc:picChg>
        <pc:picChg chg="add del mod">
          <ac:chgData name="Leonie Smith" userId="fed1330f33f5650e" providerId="LiveId" clId="{845987B7-01CB-4FFC-AC6C-FACFF1B2DD90}" dt="2024-03-14T04:21:22.092" v="181"/>
          <ac:picMkLst>
            <pc:docMk/>
            <pc:sldMk cId="2219299321" sldId="293"/>
            <ac:picMk id="6" creationId="{03C80FCC-AB87-92B9-DA18-5FA1E15337F3}"/>
          </ac:picMkLst>
        </pc:picChg>
        <pc:picChg chg="add del mod">
          <ac:chgData name="Leonie Smith" userId="fed1330f33f5650e" providerId="LiveId" clId="{845987B7-01CB-4FFC-AC6C-FACFF1B2DD90}" dt="2024-03-19T04:53:19.565" v="404"/>
          <ac:picMkLst>
            <pc:docMk/>
            <pc:sldMk cId="2219299321" sldId="293"/>
            <ac:picMk id="6" creationId="{07D28A8E-7CD9-0071-8C02-CB11D0662880}"/>
          </ac:picMkLst>
        </pc:picChg>
        <pc:picChg chg="add del mod ord">
          <ac:chgData name="Leonie Smith" userId="fed1330f33f5650e" providerId="LiveId" clId="{845987B7-01CB-4FFC-AC6C-FACFF1B2DD90}" dt="2024-03-19T04:53:29.399" v="405"/>
          <ac:picMkLst>
            <pc:docMk/>
            <pc:sldMk cId="2219299321" sldId="293"/>
            <ac:picMk id="9" creationId="{4ACD2B03-1C7C-7CBB-1F25-BDD85ABF758B}"/>
          </ac:picMkLst>
        </pc:picChg>
        <pc:picChg chg="add del mod ord">
          <ac:chgData name="Leonie Smith" userId="fed1330f33f5650e" providerId="LiveId" clId="{845987B7-01CB-4FFC-AC6C-FACFF1B2DD90}" dt="2024-03-14T04:21:31.881" v="182"/>
          <ac:picMkLst>
            <pc:docMk/>
            <pc:sldMk cId="2219299321" sldId="293"/>
            <ac:picMk id="9" creationId="{9A620C6C-1D5F-028A-5903-1FE6FE1501F9}"/>
          </ac:picMkLst>
        </pc:picChg>
        <pc:picChg chg="add del mod">
          <ac:chgData name="Leonie Smith" userId="fed1330f33f5650e" providerId="LiveId" clId="{845987B7-01CB-4FFC-AC6C-FACFF1B2DD90}" dt="2024-03-19T04:53:13.797" v="401"/>
          <ac:picMkLst>
            <pc:docMk/>
            <pc:sldMk cId="2219299321" sldId="293"/>
            <ac:picMk id="10" creationId="{F29B9EEF-E237-0BD2-3EE1-E2DFBA9EBDA4}"/>
          </ac:picMkLst>
        </pc:picChg>
        <pc:picChg chg="add mod">
          <ac:chgData name="Leonie Smith" userId="fed1330f33f5650e" providerId="LiveId" clId="{845987B7-01CB-4FFC-AC6C-FACFF1B2DD90}" dt="2024-03-19T04:53:29.399" v="405"/>
          <ac:picMkLst>
            <pc:docMk/>
            <pc:sldMk cId="2219299321" sldId="293"/>
            <ac:picMk id="11" creationId="{E0B749F9-C820-72D4-92B0-DF5631C572AA}"/>
          </ac:picMkLst>
        </pc:picChg>
      </pc:sldChg>
      <pc:sldChg chg="modTransition">
        <pc:chgData name="Leonie Smith" userId="fed1330f33f5650e" providerId="LiveId" clId="{845987B7-01CB-4FFC-AC6C-FACFF1B2DD90}" dt="2024-03-14T04:17:09.074" v="158"/>
        <pc:sldMkLst>
          <pc:docMk/>
          <pc:sldMk cId="2859407553" sldId="294"/>
        </pc:sldMkLst>
      </pc:sldChg>
      <pc:sldChg chg="addSp delSp modSp mod modTransition modAnim">
        <pc:chgData name="Leonie Smith" userId="fed1330f33f5650e" providerId="LiveId" clId="{845987B7-01CB-4FFC-AC6C-FACFF1B2DD90}" dt="2024-03-19T04:55:12.617" v="420"/>
        <pc:sldMkLst>
          <pc:docMk/>
          <pc:sldMk cId="3279066978" sldId="295"/>
        </pc:sldMkLst>
        <pc:picChg chg="add del mod ord">
          <ac:chgData name="Leonie Smith" userId="fed1330f33f5650e" providerId="LiveId" clId="{845987B7-01CB-4FFC-AC6C-FACFF1B2DD90}" dt="2024-03-19T04:53:54.777" v="408"/>
          <ac:picMkLst>
            <pc:docMk/>
            <pc:sldMk cId="3279066978" sldId="295"/>
            <ac:picMk id="5" creationId="{F6ECD246-F05E-CD19-4267-A146F1A9B5DF}"/>
          </ac:picMkLst>
        </pc:picChg>
        <pc:picChg chg="add del mod">
          <ac:chgData name="Leonie Smith" userId="fed1330f33f5650e" providerId="LiveId" clId="{845987B7-01CB-4FFC-AC6C-FACFF1B2DD90}" dt="2024-03-19T04:53:40.693" v="407"/>
          <ac:picMkLst>
            <pc:docMk/>
            <pc:sldMk cId="3279066978" sldId="295"/>
            <ac:picMk id="6" creationId="{577CE9EB-873C-67E9-FE08-340BC2B0A528}"/>
          </ac:picMkLst>
        </pc:picChg>
        <pc:picChg chg="add del mod">
          <ac:chgData name="Leonie Smith" userId="fed1330f33f5650e" providerId="LiveId" clId="{845987B7-01CB-4FFC-AC6C-FACFF1B2DD90}" dt="2024-03-19T04:54:14.630" v="410"/>
          <ac:picMkLst>
            <pc:docMk/>
            <pc:sldMk cId="3279066978" sldId="295"/>
            <ac:picMk id="7" creationId="{6B86EB82-3623-B2AD-35B9-8FEDADE0A4C1}"/>
          </ac:picMkLst>
        </pc:picChg>
        <pc:picChg chg="add del mod ord">
          <ac:chgData name="Leonie Smith" userId="fed1330f33f5650e" providerId="LiveId" clId="{845987B7-01CB-4FFC-AC6C-FACFF1B2DD90}" dt="2024-03-19T04:54:26.769" v="411"/>
          <ac:picMkLst>
            <pc:docMk/>
            <pc:sldMk cId="3279066978" sldId="295"/>
            <ac:picMk id="10" creationId="{6B545A8A-A6BA-7C0D-9E70-48FBCD7FD16B}"/>
          </ac:picMkLst>
        </pc:picChg>
        <pc:picChg chg="add del mod">
          <ac:chgData name="Leonie Smith" userId="fed1330f33f5650e" providerId="LiveId" clId="{845987B7-01CB-4FFC-AC6C-FACFF1B2DD90}" dt="2024-03-19T04:54:34.335" v="413"/>
          <ac:picMkLst>
            <pc:docMk/>
            <pc:sldMk cId="3279066978" sldId="295"/>
            <ac:picMk id="11" creationId="{47A53D2F-0174-CB27-A319-19632A2E3C1A}"/>
          </ac:picMkLst>
        </pc:picChg>
        <pc:picChg chg="add del mod ord">
          <ac:chgData name="Leonie Smith" userId="fed1330f33f5650e" providerId="LiveId" clId="{845987B7-01CB-4FFC-AC6C-FACFF1B2DD90}" dt="2024-03-19T04:54:41.022" v="414"/>
          <ac:picMkLst>
            <pc:docMk/>
            <pc:sldMk cId="3279066978" sldId="295"/>
            <ac:picMk id="14" creationId="{4E70393C-A1F5-A745-D5B9-EEEF6DAE6740}"/>
          </ac:picMkLst>
        </pc:picChg>
        <pc:picChg chg="add del mod">
          <ac:chgData name="Leonie Smith" userId="fed1330f33f5650e" providerId="LiveId" clId="{845987B7-01CB-4FFC-AC6C-FACFF1B2DD90}" dt="2024-03-19T04:54:42.081" v="416"/>
          <ac:picMkLst>
            <pc:docMk/>
            <pc:sldMk cId="3279066978" sldId="295"/>
            <ac:picMk id="15" creationId="{69C65DFA-1B2D-3ED5-AFA8-C40891730A74}"/>
          </ac:picMkLst>
        </pc:picChg>
        <pc:picChg chg="add del mod ord">
          <ac:chgData name="Leonie Smith" userId="fed1330f33f5650e" providerId="LiveId" clId="{845987B7-01CB-4FFC-AC6C-FACFF1B2DD90}" dt="2024-03-19T04:54:52.472" v="417"/>
          <ac:picMkLst>
            <pc:docMk/>
            <pc:sldMk cId="3279066978" sldId="295"/>
            <ac:picMk id="18" creationId="{8B016B55-A18C-098F-4423-554B27B0A987}"/>
          </ac:picMkLst>
        </pc:picChg>
        <pc:picChg chg="add del mod">
          <ac:chgData name="Leonie Smith" userId="fed1330f33f5650e" providerId="LiveId" clId="{845987B7-01CB-4FFC-AC6C-FACFF1B2DD90}" dt="2024-03-19T04:54:58.395" v="419"/>
          <ac:picMkLst>
            <pc:docMk/>
            <pc:sldMk cId="3279066978" sldId="295"/>
            <ac:picMk id="19" creationId="{747FE82B-AB69-8C3E-3DC8-2906E71EE089}"/>
          </ac:picMkLst>
        </pc:picChg>
        <pc:picChg chg="add del mod ord">
          <ac:chgData name="Leonie Smith" userId="fed1330f33f5650e" providerId="LiveId" clId="{845987B7-01CB-4FFC-AC6C-FACFF1B2DD90}" dt="2024-03-19T04:55:12.617" v="420"/>
          <ac:picMkLst>
            <pc:docMk/>
            <pc:sldMk cId="3279066978" sldId="295"/>
            <ac:picMk id="22" creationId="{D75B53BF-F5D8-C841-7BED-0B0D39BC4999}"/>
          </ac:picMkLst>
        </pc:picChg>
        <pc:picChg chg="add mod">
          <ac:chgData name="Leonie Smith" userId="fed1330f33f5650e" providerId="LiveId" clId="{845987B7-01CB-4FFC-AC6C-FACFF1B2DD90}" dt="2024-03-19T04:55:12.617" v="420"/>
          <ac:picMkLst>
            <pc:docMk/>
            <pc:sldMk cId="3279066978" sldId="295"/>
            <ac:picMk id="23" creationId="{B17145BF-5123-6FA5-FAA6-44FD7616BC82}"/>
          </ac:picMkLst>
        </pc:picChg>
      </pc:sldChg>
      <pc:sldChg chg="modTransition">
        <pc:chgData name="Leonie Smith" userId="fed1330f33f5650e" providerId="LiveId" clId="{845987B7-01CB-4FFC-AC6C-FACFF1B2DD90}" dt="2024-03-14T04:17:09.074" v="158"/>
        <pc:sldMkLst>
          <pc:docMk/>
          <pc:sldMk cId="2655113554" sldId="296"/>
        </pc:sldMkLst>
      </pc:sldChg>
      <pc:sldChg chg="addSp delSp modSp mod modTransition modAnim">
        <pc:chgData name="Leonie Smith" userId="fed1330f33f5650e" providerId="LiveId" clId="{845987B7-01CB-4FFC-AC6C-FACFF1B2DD90}" dt="2024-03-19T04:56:42.260" v="430"/>
        <pc:sldMkLst>
          <pc:docMk/>
          <pc:sldMk cId="1630683772" sldId="297"/>
        </pc:sldMkLst>
        <pc:picChg chg="add del mod">
          <ac:chgData name="Leonie Smith" userId="fed1330f33f5650e" providerId="LiveId" clId="{845987B7-01CB-4FFC-AC6C-FACFF1B2DD90}" dt="2024-03-19T04:55:59.301" v="423"/>
          <ac:picMkLst>
            <pc:docMk/>
            <pc:sldMk cId="1630683772" sldId="297"/>
            <ac:picMk id="6" creationId="{388B30E0-81EF-5030-46C8-59FC794041CE}"/>
          </ac:picMkLst>
        </pc:picChg>
        <pc:picChg chg="add del mod ord">
          <ac:chgData name="Leonie Smith" userId="fed1330f33f5650e" providerId="LiveId" clId="{845987B7-01CB-4FFC-AC6C-FACFF1B2DD90}" dt="2024-03-19T04:56:09.125" v="424"/>
          <ac:picMkLst>
            <pc:docMk/>
            <pc:sldMk cId="1630683772" sldId="297"/>
            <ac:picMk id="9" creationId="{CDD51940-A225-50F7-33BB-F81DC81CAEC3}"/>
          </ac:picMkLst>
        </pc:picChg>
        <pc:picChg chg="add del mod">
          <ac:chgData name="Leonie Smith" userId="fed1330f33f5650e" providerId="LiveId" clId="{845987B7-01CB-4FFC-AC6C-FACFF1B2DD90}" dt="2024-03-19T04:56:10.261" v="426"/>
          <ac:picMkLst>
            <pc:docMk/>
            <pc:sldMk cId="1630683772" sldId="297"/>
            <ac:picMk id="10" creationId="{23FD4ADB-C6F3-D8DA-8004-495E3F5B0794}"/>
          </ac:picMkLst>
        </pc:picChg>
        <pc:picChg chg="add del mod ord">
          <ac:chgData name="Leonie Smith" userId="fed1330f33f5650e" providerId="LiveId" clId="{845987B7-01CB-4FFC-AC6C-FACFF1B2DD90}" dt="2024-03-19T04:56:25.321" v="427"/>
          <ac:picMkLst>
            <pc:docMk/>
            <pc:sldMk cId="1630683772" sldId="297"/>
            <ac:picMk id="13" creationId="{1EE07A4A-73A8-5CD9-8A94-2FA2660F919B}"/>
          </ac:picMkLst>
        </pc:picChg>
        <pc:picChg chg="add del mod">
          <ac:chgData name="Leonie Smith" userId="fed1330f33f5650e" providerId="LiveId" clId="{845987B7-01CB-4FFC-AC6C-FACFF1B2DD90}" dt="2024-03-19T04:56:26.370" v="429"/>
          <ac:picMkLst>
            <pc:docMk/>
            <pc:sldMk cId="1630683772" sldId="297"/>
            <ac:picMk id="14" creationId="{85DCF8A5-59BF-CFEF-A86B-1A565E51C01A}"/>
          </ac:picMkLst>
        </pc:picChg>
        <pc:picChg chg="add del mod ord">
          <ac:chgData name="Leonie Smith" userId="fed1330f33f5650e" providerId="LiveId" clId="{845987B7-01CB-4FFC-AC6C-FACFF1B2DD90}" dt="2024-03-19T04:56:42.260" v="430"/>
          <ac:picMkLst>
            <pc:docMk/>
            <pc:sldMk cId="1630683772" sldId="297"/>
            <ac:picMk id="17" creationId="{5978EBB9-3424-E335-3E17-6301E600C12D}"/>
          </ac:picMkLst>
        </pc:picChg>
        <pc:picChg chg="add mod">
          <ac:chgData name="Leonie Smith" userId="fed1330f33f5650e" providerId="LiveId" clId="{845987B7-01CB-4FFC-AC6C-FACFF1B2DD90}" dt="2024-03-19T04:56:42.260" v="430"/>
          <ac:picMkLst>
            <pc:docMk/>
            <pc:sldMk cId="1630683772" sldId="297"/>
            <ac:picMk id="18" creationId="{52140584-0D09-9CFC-910B-B1EFA3E52D34}"/>
          </ac:picMkLst>
        </pc:picChg>
      </pc:sldChg>
      <pc:sldChg chg="modTransition">
        <pc:chgData name="Leonie Smith" userId="fed1330f33f5650e" providerId="LiveId" clId="{845987B7-01CB-4FFC-AC6C-FACFF1B2DD90}" dt="2024-03-14T04:17:09.074" v="158"/>
        <pc:sldMkLst>
          <pc:docMk/>
          <pc:sldMk cId="3428825088" sldId="298"/>
        </pc:sldMkLst>
      </pc:sldChg>
      <pc:sldChg chg="addSp delSp modSp mod modTransition modAnim">
        <pc:chgData name="Leonie Smith" userId="fed1330f33f5650e" providerId="LiveId" clId="{845987B7-01CB-4FFC-AC6C-FACFF1B2DD90}" dt="2024-03-19T04:46:29.598" v="356"/>
        <pc:sldMkLst>
          <pc:docMk/>
          <pc:sldMk cId="1312996395" sldId="299"/>
        </pc:sldMkLst>
        <pc:picChg chg="add del mod">
          <ac:chgData name="Leonie Smith" userId="fed1330f33f5650e" providerId="LiveId" clId="{845987B7-01CB-4FFC-AC6C-FACFF1B2DD90}" dt="2024-03-19T04:46:16.629" v="355"/>
          <ac:picMkLst>
            <pc:docMk/>
            <pc:sldMk cId="1312996395" sldId="299"/>
            <ac:picMk id="6" creationId="{61C7327F-60D2-08C7-402D-635341DDF185}"/>
          </ac:picMkLst>
        </pc:picChg>
        <pc:picChg chg="add del mod">
          <ac:chgData name="Leonie Smith" userId="fed1330f33f5650e" providerId="LiveId" clId="{845987B7-01CB-4FFC-AC6C-FACFF1B2DD90}" dt="2024-03-14T04:17:09.074" v="158"/>
          <ac:picMkLst>
            <pc:docMk/>
            <pc:sldMk cId="1312996395" sldId="299"/>
            <ac:picMk id="6" creationId="{B5F7DF22-7880-F31C-6B32-B8FCBCE2A5E7}"/>
          </ac:picMkLst>
        </pc:picChg>
        <pc:picChg chg="add del mod ord">
          <ac:chgData name="Leonie Smith" userId="fed1330f33f5650e" providerId="LiveId" clId="{845987B7-01CB-4FFC-AC6C-FACFF1B2DD90}" dt="2024-03-19T04:46:29.598" v="356"/>
          <ac:picMkLst>
            <pc:docMk/>
            <pc:sldMk cId="1312996395" sldId="299"/>
            <ac:picMk id="9" creationId="{30E4BAAF-3CBF-66A6-19E3-7862F162B87F}"/>
          </ac:picMkLst>
        </pc:picChg>
        <pc:picChg chg="add del mod ord">
          <ac:chgData name="Leonie Smith" userId="fed1330f33f5650e" providerId="LiveId" clId="{845987B7-01CB-4FFC-AC6C-FACFF1B2DD90}" dt="2024-03-19T04:14:56.655" v="203" actId="478"/>
          <ac:picMkLst>
            <pc:docMk/>
            <pc:sldMk cId="1312996395" sldId="299"/>
            <ac:picMk id="10" creationId="{8785420A-66D2-6AD6-6B8B-231087D7DEAF}"/>
          </ac:picMkLst>
        </pc:picChg>
        <pc:picChg chg="add mod">
          <ac:chgData name="Leonie Smith" userId="fed1330f33f5650e" providerId="LiveId" clId="{845987B7-01CB-4FFC-AC6C-FACFF1B2DD90}" dt="2024-03-19T04:46:29.598" v="356"/>
          <ac:picMkLst>
            <pc:docMk/>
            <pc:sldMk cId="1312996395" sldId="299"/>
            <ac:picMk id="11" creationId="{09E1A22A-924A-3CA4-86A6-1B8449594AF0}"/>
          </ac:picMkLst>
        </pc:picChg>
      </pc:sldChg>
      <pc:sldChg chg="modTransition">
        <pc:chgData name="Leonie Smith" userId="fed1330f33f5650e" providerId="LiveId" clId="{845987B7-01CB-4FFC-AC6C-FACFF1B2DD90}" dt="2024-03-14T04:17:09.074" v="158"/>
        <pc:sldMkLst>
          <pc:docMk/>
          <pc:sldMk cId="2609543473" sldId="30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25-08-2024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a:t>
            </a:r>
          </a:p>
          <a:p>
            <a:pPr algn="l"/>
            <a:r>
              <a:rPr lang="en-US" sz="1800" b="1" i="0" u="none" strike="noStrike" baseline="0">
                <a:latin typeface="TimesNewRomanPS-BoldMT"/>
              </a:rPr>
              <a:t>47 </a:t>
            </a:r>
            <a:r>
              <a:rPr lang="en-US" sz="1800" b="1" i="0" u="none" strike="noStrike" baseline="0" dirty="0">
                <a:latin typeface="TimesNewRomanPS-BoldMT"/>
              </a:rPr>
              <a:t>Peter and John Heal Lame Man</a:t>
            </a:r>
          </a:p>
          <a:p>
            <a:pPr algn="l"/>
            <a:r>
              <a:rPr lang="en-US" sz="1800" b="0" i="0" u="none" strike="noStrike" baseline="0" dirty="0">
                <a:latin typeface="TimesNewRomanPSMT"/>
              </a:rPr>
              <a:t>1. Peter and John heal lame man - Acts 3:1-26 (Left Top)</a:t>
            </a:r>
          </a:p>
          <a:p>
            <a:pPr algn="l"/>
            <a:r>
              <a:rPr lang="en-US" sz="1800" b="0" i="0" u="none" strike="noStrike" baseline="0" dirty="0">
                <a:latin typeface="TimesNewRomanPSMT"/>
              </a:rPr>
              <a:t>2. Peter and John warned - Acts 4:1-31 (Right Top)</a:t>
            </a:r>
          </a:p>
          <a:p>
            <a:pPr algn="l"/>
            <a:r>
              <a:rPr lang="en-US" sz="1800" b="0" i="0" u="none" strike="noStrike" baseline="0" dirty="0">
                <a:latin typeface="TimesNewRomanPSMT"/>
              </a:rPr>
              <a:t>3. Believers living in unity/ Ananias and Sapphira - Acts 4:32 – 5:11 (Right</a:t>
            </a:r>
          </a:p>
          <a:p>
            <a:pPr algn="l"/>
            <a:r>
              <a:rPr lang="en-IN" sz="1800" b="0" i="0" u="none" strike="noStrike" baseline="0" dirty="0" err="1">
                <a:latin typeface="TimesNewRomanPSMT"/>
              </a:rPr>
              <a:t>Center</a:t>
            </a:r>
            <a:r>
              <a:rPr lang="en-IN" sz="1800" b="0" i="0" u="none" strike="noStrike" baseline="0" dirty="0">
                <a:latin typeface="TimesNewRomanPSMT"/>
              </a:rPr>
              <a:t>)</a:t>
            </a:r>
          </a:p>
          <a:p>
            <a:pPr algn="l"/>
            <a:r>
              <a:rPr lang="en-US" sz="1800" b="0" i="0" u="none" strike="noStrike" baseline="0" dirty="0">
                <a:latin typeface="TimesNewRomanPSMT"/>
              </a:rPr>
              <a:t>4. Many Healings – Acts 5:12-16 (Bottom)</a:t>
            </a:r>
          </a:p>
          <a:p>
            <a:pPr algn="l"/>
            <a:r>
              <a:rPr lang="en-US" sz="1800" b="0" i="0" u="none" strike="noStrike" baseline="0" dirty="0">
                <a:latin typeface="TimesNewRomanPSMT"/>
              </a:rPr>
              <a:t>5. Apostles arrested – Acts 5:17-42 (Left and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25-08-2024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25-08-2024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25-08-2024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25-08-2024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25-08-2024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25-08-2024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25-08-2024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25-08-2024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25-08-2024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25-08-2024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25-08-2024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25-08-2024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47-1</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2" name="Audio 11">
            <a:hlinkClick r:id="" action="ppaction://media"/>
            <a:extLst>
              <a:ext uri="{FF2B5EF4-FFF2-40B4-BE49-F238E27FC236}">
                <a16:creationId xmlns:a16="http://schemas.microsoft.com/office/drawing/2014/main" id="{FFDE1ECA-497C-2A99-1828-9F5878013BE8}"/>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090"/>
    </mc:Choice>
    <mc:Fallback xmlns="">
      <p:transition spd="slow" advTm="3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8E32AF-C8E9-4876-1AA1-574860E83EB1}"/>
              </a:ext>
            </a:extLst>
          </p:cNvPr>
          <p:cNvPicPr>
            <a:picLocks noChangeAspect="1"/>
          </p:cNvPicPr>
          <p:nvPr/>
        </p:nvPicPr>
        <p:blipFill>
          <a:blip r:embed="rId2"/>
          <a:stretch>
            <a:fillRect/>
          </a:stretch>
        </p:blipFill>
        <p:spPr>
          <a:xfrm>
            <a:off x="-1" y="1"/>
            <a:ext cx="12450835" cy="6858000"/>
          </a:xfrm>
          <a:prstGeom prst="rect">
            <a:avLst/>
          </a:prstGeom>
        </p:spPr>
      </p:pic>
      <p:sp>
        <p:nvSpPr>
          <p:cNvPr id="3" name="TextBox 2">
            <a:extLst>
              <a:ext uri="{FF2B5EF4-FFF2-40B4-BE49-F238E27FC236}">
                <a16:creationId xmlns:a16="http://schemas.microsoft.com/office/drawing/2014/main" id="{4F5780A1-81BD-DE70-A4D9-B5B9E3B91E08}"/>
              </a:ext>
            </a:extLst>
          </p:cNvPr>
          <p:cNvSpPr txBox="1"/>
          <p:nvPr/>
        </p:nvSpPr>
        <p:spPr>
          <a:xfrm>
            <a:off x="229954" y="242953"/>
            <a:ext cx="4256321" cy="523220"/>
          </a:xfrm>
          <a:prstGeom prst="rect">
            <a:avLst/>
          </a:prstGeom>
          <a:noFill/>
        </p:spPr>
        <p:txBody>
          <a:bodyPr wrap="square" rtlCol="0">
            <a:spAutoFit/>
          </a:bodyPr>
          <a:lstStyle/>
          <a:p>
            <a:r>
              <a:rPr lang="hi-IN" sz="28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000" b="0" i="0" u="none" strike="noStrike" baseline="0" dirty="0">
                <a:solidFill>
                  <a:schemeClr val="bg1"/>
                </a:solidFill>
                <a:latin typeface="Mangal" panose="02040503050203030202" pitchFamily="18" charset="0"/>
                <a:cs typeface="Mangal" panose="02040503050203030202" pitchFamily="18" charset="0"/>
              </a:rPr>
              <a:t> </a:t>
            </a:r>
            <a:r>
              <a:rPr lang="en-IN" sz="20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3:3</a:t>
            </a:r>
            <a:endParaRPr lang="bo-CN" sz="20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a:t>
            </a:r>
            <a:r>
              <a:rPr lang="en-US" sz="4000" b="0" i="0">
                <a:solidFill>
                  <a:srgbClr val="121212"/>
                </a:solidFill>
                <a:effectLst/>
                <a:latin typeface="Inter" panose="020B0502030000000004" pitchFamily="34" charset="0"/>
              </a:rPr>
              <a:t>Peter looked directly at him, as did John. “Look at us!” said Peter. </a:t>
            </a:r>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So the man gave them his attention, expecting to receive something from them.</a:t>
            </a:r>
            <a:endParaRPr lang="en-IN" sz="4000" dirty="0"/>
          </a:p>
        </p:txBody>
      </p:sp>
      <p:sp>
        <p:nvSpPr>
          <p:cNvPr id="3" name="TextBox 2">
            <a:extLst>
              <a:ext uri="{FF2B5EF4-FFF2-40B4-BE49-F238E27FC236}">
                <a16:creationId xmlns:a16="http://schemas.microsoft.com/office/drawing/2014/main" id="{E53B242A-0D42-4420-2C7B-DA9A2F1C1BAA}"/>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4</a:t>
            </a:r>
            <a:r>
              <a:rPr lang="hi-IN" sz="3200" b="0" i="0">
                <a:solidFill>
                  <a:srgbClr val="121212"/>
                </a:solidFill>
                <a:effectLst/>
                <a:latin typeface="Inter" panose="020B0502030000000004" pitchFamily="34" charset="0"/>
              </a:rPr>
              <a:t>पेतरॉस तथा योहन ने उसकी ओर सीधे, एकटक देखते हुए कहा, “हमारी ओर देखो.” </a:t>
            </a:r>
            <a:r>
              <a:rPr lang="hi-IN" sz="3200" b="0" i="0">
                <a:solidFill>
                  <a:srgbClr val="777A7B"/>
                </a:solidFill>
                <a:effectLst/>
                <a:latin typeface="Inter" panose="020B0502030000000004" pitchFamily="34" charset="0"/>
              </a:rPr>
              <a:t>5</a:t>
            </a:r>
            <a:r>
              <a:rPr lang="hi-IN" sz="3200" b="0" i="0">
                <a:solidFill>
                  <a:srgbClr val="121212"/>
                </a:solidFill>
                <a:effectLst/>
                <a:latin typeface="Inter" panose="020B0502030000000004" pitchFamily="34" charset="0"/>
              </a:rPr>
              <a:t>उनसे कुछ पाने की आशा में वह उन्हें ताकने लगा.</a:t>
            </a:r>
            <a:endParaRPr lang="en-IN" sz="3200" dirty="0"/>
          </a:p>
        </p:txBody>
      </p:sp>
      <p:pic>
        <p:nvPicPr>
          <p:cNvPr id="16" name="Audio 15">
            <a:hlinkClick r:id="" action="ppaction://media"/>
            <a:extLst>
              <a:ext uri="{FF2B5EF4-FFF2-40B4-BE49-F238E27FC236}">
                <a16:creationId xmlns:a16="http://schemas.microsoft.com/office/drawing/2014/main" id="{1635D4F5-EDE7-F31D-531D-70324666C3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3179"/>
    </mc:Choice>
    <mc:Fallback xmlns="">
      <p:transition spd="slow" advTm="13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81F439-33EF-09BE-4DE1-1BB8EE45A80A}"/>
              </a:ext>
            </a:extLst>
          </p:cNvPr>
          <p:cNvPicPr>
            <a:picLocks noChangeAspect="1"/>
          </p:cNvPicPr>
          <p:nvPr/>
        </p:nvPicPr>
        <p:blipFill>
          <a:blip r:embed="rId2"/>
          <a:stretch>
            <a:fillRect/>
          </a:stretch>
        </p:blipFill>
        <p:spPr>
          <a:xfrm>
            <a:off x="0" y="-75168"/>
            <a:ext cx="12192000" cy="6933168"/>
          </a:xfrm>
          <a:prstGeom prst="rect">
            <a:avLst/>
          </a:prstGeom>
        </p:spPr>
      </p:pic>
      <p:sp>
        <p:nvSpPr>
          <p:cNvPr id="4" name="TextBox 3">
            <a:extLst>
              <a:ext uri="{FF2B5EF4-FFF2-40B4-BE49-F238E27FC236}">
                <a16:creationId xmlns:a16="http://schemas.microsoft.com/office/drawing/2014/main" id="{97289AAE-2BC6-3491-887D-232460209FBE}"/>
              </a:ext>
            </a:extLst>
          </p:cNvPr>
          <p:cNvSpPr txBox="1"/>
          <p:nvPr/>
        </p:nvSpPr>
        <p:spPr>
          <a:xfrm>
            <a:off x="229954" y="242953"/>
            <a:ext cx="4256321" cy="523220"/>
          </a:xfrm>
          <a:prstGeom prst="rect">
            <a:avLst/>
          </a:prstGeom>
          <a:noFill/>
        </p:spPr>
        <p:txBody>
          <a:bodyPr wrap="square" rtlCol="0">
            <a:spAutoFit/>
          </a:bodyPr>
          <a:lstStyle/>
          <a:p>
            <a:r>
              <a:rPr lang="hi-IN" sz="28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000" b="0" i="0" u="none" strike="noStrike" baseline="0" dirty="0">
                <a:solidFill>
                  <a:schemeClr val="bg1"/>
                </a:solidFill>
                <a:latin typeface="Mangal" panose="02040503050203030202" pitchFamily="18" charset="0"/>
                <a:cs typeface="Mangal" panose="02040503050203030202" pitchFamily="18" charset="0"/>
              </a:rPr>
              <a:t> </a:t>
            </a:r>
            <a:r>
              <a:rPr lang="en-IN" sz="20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3:4,5</a:t>
            </a:r>
            <a:endParaRPr lang="bo-CN" sz="20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But Peter said, “Silver or gold I do not have, but what I have I give you: In the name of Jesus Christ of Nazareth, get up and walk!</a:t>
            </a:r>
            <a:endParaRPr lang="en-IN" sz="3600" dirty="0"/>
          </a:p>
        </p:txBody>
      </p:sp>
      <p:sp>
        <p:nvSpPr>
          <p:cNvPr id="3" name="TextBox 2">
            <a:extLst>
              <a:ext uri="{FF2B5EF4-FFF2-40B4-BE49-F238E27FC236}">
                <a16:creationId xmlns:a16="http://schemas.microsoft.com/office/drawing/2014/main" id="{B0A2C767-9823-9E59-E166-BD61B4A65F65}"/>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6</a:t>
            </a:r>
            <a:r>
              <a:rPr lang="hi-IN" sz="3200" b="0" i="0">
                <a:solidFill>
                  <a:srgbClr val="121212"/>
                </a:solidFill>
                <a:effectLst/>
                <a:latin typeface="Inter" panose="020B0502030000000004" pitchFamily="34" charset="0"/>
              </a:rPr>
              <a:t>पेतरॉस ने उससे कहा, “चांदी और सोना तो मेरे पास है नहीं किंतु मैं तुम्हें वह देता हूं, जो मेरे पास है: नाज़रेथ के मसीह येशु के नाम में स्वस्थ हो जाओ और चलने लगो.”</a:t>
            </a:r>
            <a:endParaRPr lang="en-IN" sz="3200" dirty="0"/>
          </a:p>
        </p:txBody>
      </p:sp>
      <p:pic>
        <p:nvPicPr>
          <p:cNvPr id="10" name="Audio 9">
            <a:hlinkClick r:id="" action="ppaction://media"/>
            <a:extLst>
              <a:ext uri="{FF2B5EF4-FFF2-40B4-BE49-F238E27FC236}">
                <a16:creationId xmlns:a16="http://schemas.microsoft.com/office/drawing/2014/main" id="{85B1439E-171E-29BA-9ED4-CC93D350BFE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736"/>
    </mc:Choice>
    <mc:Fallback xmlns="">
      <p:transition spd="slow" advTm="14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D7AF9F-0E72-9FC1-E2DB-64A84CDF8604}"/>
              </a:ext>
            </a:extLst>
          </p:cNvPr>
          <p:cNvPicPr>
            <a:picLocks noChangeAspect="1"/>
          </p:cNvPicPr>
          <p:nvPr/>
        </p:nvPicPr>
        <p:blipFill>
          <a:blip r:embed="rId2"/>
          <a:stretch>
            <a:fillRect/>
          </a:stretch>
        </p:blipFill>
        <p:spPr>
          <a:xfrm>
            <a:off x="0" y="-157350"/>
            <a:ext cx="12192000" cy="7015350"/>
          </a:xfrm>
          <a:prstGeom prst="rect">
            <a:avLst/>
          </a:prstGeom>
        </p:spPr>
      </p:pic>
      <p:sp>
        <p:nvSpPr>
          <p:cNvPr id="3" name="TextBox 2">
            <a:extLst>
              <a:ext uri="{FF2B5EF4-FFF2-40B4-BE49-F238E27FC236}">
                <a16:creationId xmlns:a16="http://schemas.microsoft.com/office/drawing/2014/main" id="{4D3A766C-14E0-B3BC-206C-57EA31674065}"/>
              </a:ext>
            </a:extLst>
          </p:cNvPr>
          <p:cNvSpPr txBox="1"/>
          <p:nvPr/>
        </p:nvSpPr>
        <p:spPr>
          <a:xfrm>
            <a:off x="229954" y="242953"/>
            <a:ext cx="4256321" cy="523220"/>
          </a:xfrm>
          <a:prstGeom prst="rect">
            <a:avLst/>
          </a:prstGeom>
          <a:noFill/>
        </p:spPr>
        <p:txBody>
          <a:bodyPr wrap="square" rtlCol="0">
            <a:spAutoFit/>
          </a:bodyPr>
          <a:lstStyle/>
          <a:p>
            <a:r>
              <a:rPr lang="hi-IN" sz="28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000" b="0" i="0" u="none" strike="noStrike" baseline="0" dirty="0">
                <a:solidFill>
                  <a:schemeClr val="bg1"/>
                </a:solidFill>
                <a:latin typeface="Mangal" panose="02040503050203030202" pitchFamily="18" charset="0"/>
                <a:cs typeface="Mangal" panose="02040503050203030202" pitchFamily="18" charset="0"/>
              </a:rPr>
              <a:t> </a:t>
            </a:r>
            <a:r>
              <a:rPr lang="en-IN" sz="20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3:6</a:t>
            </a:r>
            <a:endParaRPr lang="bo-CN" sz="20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7</a:t>
            </a:r>
            <a:r>
              <a:rPr lang="en-US" sz="4000" b="0" i="0">
                <a:solidFill>
                  <a:srgbClr val="121212"/>
                </a:solidFill>
                <a:effectLst/>
                <a:latin typeface="Inter" panose="020B0502030000000004" pitchFamily="34" charset="0"/>
              </a:rPr>
              <a:t>Taking him by the right hand, Peter helped him up, and at once the man’s feet and ankles were made strong.</a:t>
            </a:r>
            <a:endParaRPr lang="en-IN" sz="4000" dirty="0"/>
          </a:p>
        </p:txBody>
      </p:sp>
      <p:sp>
        <p:nvSpPr>
          <p:cNvPr id="3" name="TextBox 2">
            <a:extLst>
              <a:ext uri="{FF2B5EF4-FFF2-40B4-BE49-F238E27FC236}">
                <a16:creationId xmlns:a16="http://schemas.microsoft.com/office/drawing/2014/main" id="{787E28B2-9779-E7A2-DF35-335E4023B1C2}"/>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7</a:t>
            </a:r>
            <a:r>
              <a:rPr lang="hi-IN" sz="3200" b="0" i="0">
                <a:solidFill>
                  <a:srgbClr val="121212"/>
                </a:solidFill>
                <a:effectLst/>
                <a:latin typeface="Inter" panose="020B0502030000000004" pitchFamily="34" charset="0"/>
              </a:rPr>
              <a:t>यह कहते हुए उन्होंने उसका दायां हाथ पकड़कर उसे उठाया. उसी क्षण उसके पांवों तथा टखनों में बल-संचार हुआ,</a:t>
            </a:r>
            <a:endParaRPr lang="en-IN" sz="3200" dirty="0"/>
          </a:p>
        </p:txBody>
      </p:sp>
      <p:pic>
        <p:nvPicPr>
          <p:cNvPr id="10" name="Audio 9">
            <a:hlinkClick r:id="" action="ppaction://media"/>
            <a:extLst>
              <a:ext uri="{FF2B5EF4-FFF2-40B4-BE49-F238E27FC236}">
                <a16:creationId xmlns:a16="http://schemas.microsoft.com/office/drawing/2014/main" id="{56E6E0E9-57C0-27DC-E131-C7B08CE29C9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8232"/>
    </mc:Choice>
    <mc:Fallback xmlns="">
      <p:transition spd="slow" advTm="8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45D1BD-EDC4-0FD9-F24D-FE37FADDF9AC}"/>
              </a:ext>
            </a:extLst>
          </p:cNvPr>
          <p:cNvPicPr>
            <a:picLocks noChangeAspect="1"/>
          </p:cNvPicPr>
          <p:nvPr/>
        </p:nvPicPr>
        <p:blipFill>
          <a:blip r:embed="rId2"/>
          <a:stretch>
            <a:fillRect/>
          </a:stretch>
        </p:blipFill>
        <p:spPr>
          <a:xfrm>
            <a:off x="0" y="-273861"/>
            <a:ext cx="12192000" cy="7131862"/>
          </a:xfrm>
          <a:prstGeom prst="rect">
            <a:avLst/>
          </a:prstGeom>
        </p:spPr>
      </p:pic>
      <p:sp>
        <p:nvSpPr>
          <p:cNvPr id="4" name="TextBox 3">
            <a:extLst>
              <a:ext uri="{FF2B5EF4-FFF2-40B4-BE49-F238E27FC236}">
                <a16:creationId xmlns:a16="http://schemas.microsoft.com/office/drawing/2014/main" id="{72A76652-57B9-CE6D-49F2-80603324E656}"/>
              </a:ext>
            </a:extLst>
          </p:cNvPr>
          <p:cNvSpPr txBox="1"/>
          <p:nvPr/>
        </p:nvSpPr>
        <p:spPr>
          <a:xfrm>
            <a:off x="229954" y="242953"/>
            <a:ext cx="4256321" cy="523220"/>
          </a:xfrm>
          <a:prstGeom prst="rect">
            <a:avLst/>
          </a:prstGeom>
          <a:noFill/>
        </p:spPr>
        <p:txBody>
          <a:bodyPr wrap="square" rtlCol="0">
            <a:spAutoFit/>
          </a:bodyPr>
          <a:lstStyle/>
          <a:p>
            <a:r>
              <a:rPr lang="hi-IN" sz="28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000" b="0" i="0" u="none" strike="noStrike" baseline="0" dirty="0">
                <a:solidFill>
                  <a:schemeClr val="bg1"/>
                </a:solidFill>
                <a:latin typeface="Mangal" panose="02040503050203030202" pitchFamily="18" charset="0"/>
                <a:cs typeface="Mangal" panose="02040503050203030202" pitchFamily="18" charset="0"/>
              </a:rPr>
              <a:t> </a:t>
            </a:r>
            <a:r>
              <a:rPr lang="en-IN" sz="20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3:7</a:t>
            </a:r>
            <a:endParaRPr lang="bo-CN" sz="20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8</a:t>
            </a:r>
            <a:r>
              <a:rPr lang="en-US" sz="4000" b="0" i="0">
                <a:solidFill>
                  <a:srgbClr val="121212"/>
                </a:solidFill>
                <a:effectLst/>
                <a:latin typeface="Inter" panose="020B0502030000000004" pitchFamily="34" charset="0"/>
              </a:rPr>
              <a:t>He sprang to his feet and began to walk. Then he went with them into the temple courts, walking and leaping and praising God.</a:t>
            </a:r>
            <a:endParaRPr lang="en-IN" sz="4000" dirty="0"/>
          </a:p>
        </p:txBody>
      </p:sp>
      <p:sp>
        <p:nvSpPr>
          <p:cNvPr id="3" name="TextBox 2">
            <a:extLst>
              <a:ext uri="{FF2B5EF4-FFF2-40B4-BE49-F238E27FC236}">
                <a16:creationId xmlns:a16="http://schemas.microsoft.com/office/drawing/2014/main" id="{B50E0671-78E6-0902-0655-BC551CC55EE8}"/>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8</a:t>
            </a:r>
            <a:r>
              <a:rPr lang="hi-IN" sz="3200" b="0" i="0">
                <a:solidFill>
                  <a:srgbClr val="121212"/>
                </a:solidFill>
                <a:effectLst/>
                <a:latin typeface="Inter" panose="020B0502030000000004" pitchFamily="34" charset="0"/>
              </a:rPr>
              <a:t>वह उछलकर खड़ा हो गया और चलने लगा. उसने उनके साथ चलते, उछलते-कूदते, परमेश्वर का गुणगान करते हुए मंदिर में प्रवेश किया.</a:t>
            </a:r>
            <a:endParaRPr lang="en-IN" sz="3200" dirty="0"/>
          </a:p>
        </p:txBody>
      </p:sp>
      <p:pic>
        <p:nvPicPr>
          <p:cNvPr id="18" name="Audio 17">
            <a:hlinkClick r:id="" action="ppaction://media"/>
            <a:extLst>
              <a:ext uri="{FF2B5EF4-FFF2-40B4-BE49-F238E27FC236}">
                <a16:creationId xmlns:a16="http://schemas.microsoft.com/office/drawing/2014/main" id="{5EA54D11-8C01-03CA-A845-07CC201625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247"/>
    </mc:Choice>
    <mc:Fallback xmlns="">
      <p:transition spd="slow" advTm="11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09BA53-60B2-9BA3-4FD6-8610AF3D3C90}"/>
              </a:ext>
            </a:extLst>
          </p:cNvPr>
          <p:cNvPicPr>
            <a:picLocks noChangeAspect="1"/>
          </p:cNvPicPr>
          <p:nvPr/>
        </p:nvPicPr>
        <p:blipFill>
          <a:blip r:embed="rId2"/>
          <a:stretch>
            <a:fillRect/>
          </a:stretch>
        </p:blipFill>
        <p:spPr>
          <a:xfrm>
            <a:off x="1" y="-251686"/>
            <a:ext cx="12192000" cy="7109686"/>
          </a:xfrm>
          <a:prstGeom prst="rect">
            <a:avLst/>
          </a:prstGeom>
        </p:spPr>
      </p:pic>
      <p:sp>
        <p:nvSpPr>
          <p:cNvPr id="4" name="TextBox 3">
            <a:extLst>
              <a:ext uri="{FF2B5EF4-FFF2-40B4-BE49-F238E27FC236}">
                <a16:creationId xmlns:a16="http://schemas.microsoft.com/office/drawing/2014/main" id="{663624C5-A2FB-ACB8-45AC-7238CA6D4606}"/>
              </a:ext>
            </a:extLst>
          </p:cNvPr>
          <p:cNvSpPr txBox="1"/>
          <p:nvPr/>
        </p:nvSpPr>
        <p:spPr>
          <a:xfrm>
            <a:off x="229954" y="242953"/>
            <a:ext cx="4256321" cy="523220"/>
          </a:xfrm>
          <a:prstGeom prst="rect">
            <a:avLst/>
          </a:prstGeom>
          <a:noFill/>
        </p:spPr>
        <p:txBody>
          <a:bodyPr wrap="square" rtlCol="0">
            <a:spAutoFit/>
          </a:bodyPr>
          <a:lstStyle/>
          <a:p>
            <a:r>
              <a:rPr lang="hi-IN" sz="28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000" b="0" i="0" u="none" strike="noStrike" baseline="0" dirty="0">
                <a:solidFill>
                  <a:schemeClr val="bg1"/>
                </a:solidFill>
                <a:latin typeface="Mangal" panose="02040503050203030202" pitchFamily="18" charset="0"/>
                <a:cs typeface="Mangal" panose="02040503050203030202" pitchFamily="18" charset="0"/>
              </a:rPr>
              <a:t> </a:t>
            </a:r>
            <a:r>
              <a:rPr lang="en-IN" sz="20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3:8</a:t>
            </a:r>
            <a:endParaRPr lang="bo-CN" sz="20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9</a:t>
            </a:r>
            <a:r>
              <a:rPr lang="en-US" sz="3600" b="0" i="0">
                <a:solidFill>
                  <a:srgbClr val="121212"/>
                </a:solidFill>
                <a:effectLst/>
                <a:latin typeface="Inter" panose="020B0502030000000004" pitchFamily="34" charset="0"/>
              </a:rPr>
              <a:t>When all the people saw him walking and praising God, </a:t>
            </a:r>
            <a:r>
              <a:rPr lang="en-US" sz="3600" b="0" i="0">
                <a:solidFill>
                  <a:srgbClr val="777A7B"/>
                </a:solidFill>
                <a:effectLst/>
                <a:latin typeface="Inter" panose="020B0502030000000004" pitchFamily="34" charset="0"/>
              </a:rPr>
              <a:t>10</a:t>
            </a:r>
            <a:r>
              <a:rPr lang="en-US" sz="3600" b="0" i="0">
                <a:solidFill>
                  <a:srgbClr val="121212"/>
                </a:solidFill>
                <a:effectLst/>
                <a:latin typeface="Inter" panose="020B0502030000000004" pitchFamily="34" charset="0"/>
              </a:rPr>
              <a:t>they recognized him as the man who used to sit begging at the Beautiful Gate of the temple, and they were filled with wonder and amazement at what had happened to him.</a:t>
            </a:r>
            <a:endParaRPr lang="en-IN" sz="3600" dirty="0"/>
          </a:p>
        </p:txBody>
      </p:sp>
      <p:sp>
        <p:nvSpPr>
          <p:cNvPr id="3" name="TextBox 2">
            <a:extLst>
              <a:ext uri="{FF2B5EF4-FFF2-40B4-BE49-F238E27FC236}">
                <a16:creationId xmlns:a16="http://schemas.microsoft.com/office/drawing/2014/main" id="{3A4C9EB7-689F-E5D7-357F-3178B0804262}"/>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9</a:t>
            </a:r>
            <a:r>
              <a:rPr lang="hi-IN" sz="3200" b="0" i="0">
                <a:solidFill>
                  <a:srgbClr val="121212"/>
                </a:solidFill>
                <a:effectLst/>
                <a:latin typeface="Inter" panose="020B0502030000000004" pitchFamily="34" charset="0"/>
              </a:rPr>
              <a:t>वहां सभी ने उसे चलते फिरते और परमेश्वर का गुणगान करते हुए देखा. </a:t>
            </a:r>
            <a:r>
              <a:rPr lang="hi-IN" sz="3200" b="0" i="0">
                <a:solidFill>
                  <a:srgbClr val="777A7B"/>
                </a:solidFill>
                <a:effectLst/>
                <a:latin typeface="Inter" panose="020B0502030000000004" pitchFamily="34" charset="0"/>
              </a:rPr>
              <a:t>10</a:t>
            </a:r>
            <a:r>
              <a:rPr lang="hi-IN" sz="3200" b="0" i="0">
                <a:solidFill>
                  <a:srgbClr val="121212"/>
                </a:solidFill>
                <a:effectLst/>
                <a:latin typeface="Inter" panose="020B0502030000000004" pitchFamily="34" charset="0"/>
              </a:rPr>
              <a:t>यह जानकर कि यह वही भिक्षुक है, जो मंदिर के सुंदर नामक द्वार पर बैठा करता था, वे उसमें यह परिवर्तन देख अचंभित और चकित रह गए.</a:t>
            </a:r>
            <a:endParaRPr lang="en-IN" sz="3200" dirty="0"/>
          </a:p>
        </p:txBody>
      </p:sp>
      <p:pic>
        <p:nvPicPr>
          <p:cNvPr id="39" name="Audio 38">
            <a:hlinkClick r:id="" action="ppaction://media"/>
            <a:extLst>
              <a:ext uri="{FF2B5EF4-FFF2-40B4-BE49-F238E27FC236}">
                <a16:creationId xmlns:a16="http://schemas.microsoft.com/office/drawing/2014/main" id="{AA5AA635-F131-A34B-9552-345EA2F39C3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8408"/>
    </mc:Choice>
    <mc:Fallback xmlns="">
      <p:transition spd="slow" advTm="18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DD8805-E7E3-605E-5FFB-95EBBEFA3C78}"/>
              </a:ext>
            </a:extLst>
          </p:cNvPr>
          <p:cNvPicPr>
            <a:picLocks noChangeAspect="1"/>
          </p:cNvPicPr>
          <p:nvPr/>
        </p:nvPicPr>
        <p:blipFill>
          <a:blip r:embed="rId2"/>
          <a:stretch>
            <a:fillRect/>
          </a:stretch>
        </p:blipFill>
        <p:spPr>
          <a:xfrm>
            <a:off x="-1" y="1"/>
            <a:ext cx="12354871" cy="6858000"/>
          </a:xfrm>
          <a:prstGeom prst="rect">
            <a:avLst/>
          </a:prstGeom>
        </p:spPr>
      </p:pic>
      <p:sp>
        <p:nvSpPr>
          <p:cNvPr id="2" name="TextBox 1">
            <a:extLst>
              <a:ext uri="{FF2B5EF4-FFF2-40B4-BE49-F238E27FC236}">
                <a16:creationId xmlns:a16="http://schemas.microsoft.com/office/drawing/2014/main" id="{EE871047-1200-9A6E-42F3-ED301F93A286}"/>
              </a:ext>
            </a:extLst>
          </p:cNvPr>
          <p:cNvSpPr txBox="1"/>
          <p:nvPr/>
        </p:nvSpPr>
        <p:spPr>
          <a:xfrm>
            <a:off x="4636168" y="428571"/>
            <a:ext cx="7676147" cy="2336313"/>
          </a:xfrm>
          <a:prstGeom prst="rect">
            <a:avLst/>
          </a:prstGeom>
          <a:noFill/>
        </p:spPr>
        <p:txBody>
          <a:bodyPr wrap="square" rtlCol="0">
            <a:noAutofit/>
          </a:bodyPr>
          <a:lstStyle/>
          <a:p>
            <a:r>
              <a:rPr lang="hi-IN" sz="4800" b="0" i="0" u="none" strike="noStrike" baseline="0" dirty="0">
                <a:solidFill>
                  <a:schemeClr val="bg1"/>
                </a:solidFill>
                <a:latin typeface="TimesNewRomanPSMT"/>
              </a:rPr>
              <a:t>पतरस और यूहन्ना</a:t>
            </a:r>
            <a:r>
              <a:rPr lang="en-US" sz="4800" b="0" i="0" u="none" strike="noStrike" baseline="0" dirty="0">
                <a:solidFill>
                  <a:schemeClr val="bg1"/>
                </a:solidFill>
                <a:latin typeface="TimesNewRomanPSMT"/>
              </a:rPr>
              <a:t> </a:t>
            </a:r>
            <a:r>
              <a:rPr lang="hi-IN" sz="4800" b="0" i="0" u="none" strike="noStrike" baseline="0" dirty="0">
                <a:solidFill>
                  <a:schemeClr val="bg1"/>
                </a:solidFill>
                <a:latin typeface="TimesNewRomanPSMT"/>
              </a:rPr>
              <a:t>के द्वारा एक लंगड़े भिखारी की चंगाई - प्रेरितों के काम 3:1-26</a:t>
            </a:r>
            <a:r>
              <a:rPr lang="en-US" sz="4800" b="0" i="0" u="none" strike="noStrike" baseline="0" dirty="0">
                <a:solidFill>
                  <a:schemeClr val="bg1"/>
                </a:solidFill>
                <a:latin typeface="TimesNewRomanPSMT"/>
              </a:rPr>
              <a:t>z</a:t>
            </a:r>
            <a:endParaRPr lang="hi-IN" sz="4800" b="0" i="0" u="none" strike="noStrike" baseline="0" dirty="0">
              <a:solidFill>
                <a:schemeClr val="bg1"/>
              </a:solidFill>
              <a:latin typeface="TimesNewRomanPSMT"/>
            </a:endParaRPr>
          </a:p>
        </p:txBody>
      </p:sp>
      <p:sp>
        <p:nvSpPr>
          <p:cNvPr id="4" name="TextBox 3">
            <a:extLst>
              <a:ext uri="{FF2B5EF4-FFF2-40B4-BE49-F238E27FC236}">
                <a16:creationId xmlns:a16="http://schemas.microsoft.com/office/drawing/2014/main" id="{07E0A147-BA10-37B5-E175-C271FF8895BD}"/>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3D4BAB-A0F0-1897-04C4-555AC11BE568}"/>
              </a:ext>
            </a:extLst>
          </p:cNvPr>
          <p:cNvPicPr>
            <a:picLocks noChangeAspect="1"/>
          </p:cNvPicPr>
          <p:nvPr/>
        </p:nvPicPr>
        <p:blipFill>
          <a:blip r:embed="rId2"/>
          <a:stretch>
            <a:fillRect/>
          </a:stretch>
        </p:blipFill>
        <p:spPr>
          <a:xfrm>
            <a:off x="0" y="-167898"/>
            <a:ext cx="12192000" cy="7025898"/>
          </a:xfrm>
          <a:prstGeom prst="rect">
            <a:avLst/>
          </a:prstGeom>
        </p:spPr>
      </p:pic>
      <p:sp>
        <p:nvSpPr>
          <p:cNvPr id="4" name="TextBox 3">
            <a:extLst>
              <a:ext uri="{FF2B5EF4-FFF2-40B4-BE49-F238E27FC236}">
                <a16:creationId xmlns:a16="http://schemas.microsoft.com/office/drawing/2014/main" id="{40A6AA63-7BCA-CCBA-B63D-43FEA5A3E395}"/>
              </a:ext>
            </a:extLst>
          </p:cNvPr>
          <p:cNvSpPr txBox="1"/>
          <p:nvPr/>
        </p:nvSpPr>
        <p:spPr>
          <a:xfrm>
            <a:off x="229954" y="242953"/>
            <a:ext cx="4256321" cy="523220"/>
          </a:xfrm>
          <a:prstGeom prst="rect">
            <a:avLst/>
          </a:prstGeom>
          <a:noFill/>
        </p:spPr>
        <p:txBody>
          <a:bodyPr wrap="square" rtlCol="0">
            <a:spAutoFit/>
          </a:bodyPr>
          <a:lstStyle/>
          <a:p>
            <a:r>
              <a:rPr lang="hi-IN" sz="28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000" b="0" i="0" u="none" strike="noStrike" baseline="0" dirty="0">
                <a:solidFill>
                  <a:schemeClr val="bg1"/>
                </a:solidFill>
                <a:latin typeface="Mangal" panose="02040503050203030202" pitchFamily="18" charset="0"/>
                <a:cs typeface="Mangal" panose="02040503050203030202" pitchFamily="18" charset="0"/>
              </a:rPr>
              <a:t> </a:t>
            </a:r>
            <a:r>
              <a:rPr lang="en-IN" sz="20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3:9,10</a:t>
            </a:r>
            <a:endParaRPr lang="bo-CN" sz="20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11</a:t>
            </a:r>
            <a:r>
              <a:rPr lang="en-US" sz="4000" b="0" i="0">
                <a:solidFill>
                  <a:srgbClr val="121212"/>
                </a:solidFill>
                <a:effectLst/>
                <a:latin typeface="Inter" panose="020B0502030000000004" pitchFamily="34" charset="0"/>
              </a:rPr>
              <a:t>While the man clung to Peter and John, all the people were astonished and ran to them in the walkway called Solomon’s Colonnade.</a:t>
            </a:r>
            <a:endParaRPr lang="en-IN" sz="4000" dirty="0"/>
          </a:p>
        </p:txBody>
      </p:sp>
      <p:sp>
        <p:nvSpPr>
          <p:cNvPr id="3" name="TextBox 2">
            <a:extLst>
              <a:ext uri="{FF2B5EF4-FFF2-40B4-BE49-F238E27FC236}">
                <a16:creationId xmlns:a16="http://schemas.microsoft.com/office/drawing/2014/main" id="{A5D31C4B-7BAB-5225-8637-A841DD2AAF66}"/>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11</a:t>
            </a:r>
            <a:r>
              <a:rPr lang="hi-IN" sz="3200" b="0" i="0">
                <a:solidFill>
                  <a:srgbClr val="121212"/>
                </a:solidFill>
                <a:effectLst/>
                <a:latin typeface="Inter" panose="020B0502030000000004" pitchFamily="34" charset="0"/>
              </a:rPr>
              <a:t>वह पेतरॉस और योहन का साथ छोड़ ही नहीं रहा था. वहां उपस्थित चकित भीड़ दौड़ती हुई उनके पास आकर शलोमोन के ओसारे में इकट्ठी होने लगी.</a:t>
            </a:r>
            <a:endParaRPr lang="en-IN" sz="3200" dirty="0"/>
          </a:p>
        </p:txBody>
      </p:sp>
      <p:pic>
        <p:nvPicPr>
          <p:cNvPr id="14" name="Audio 13">
            <a:hlinkClick r:id="" action="ppaction://media"/>
            <a:extLst>
              <a:ext uri="{FF2B5EF4-FFF2-40B4-BE49-F238E27FC236}">
                <a16:creationId xmlns:a16="http://schemas.microsoft.com/office/drawing/2014/main" id="{C0DAD5B0-5B4A-32D5-D15E-D0F86400067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1803"/>
    </mc:Choice>
    <mc:Fallback xmlns="">
      <p:transition spd="slow" advTm="11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0CE00F-DBBD-DA58-F9E2-768D4CC553A0}"/>
              </a:ext>
            </a:extLst>
          </p:cNvPr>
          <p:cNvPicPr>
            <a:picLocks noChangeAspect="1"/>
          </p:cNvPicPr>
          <p:nvPr/>
        </p:nvPicPr>
        <p:blipFill>
          <a:blip r:embed="rId2"/>
          <a:stretch>
            <a:fillRect/>
          </a:stretch>
        </p:blipFill>
        <p:spPr>
          <a:xfrm>
            <a:off x="0" y="-120328"/>
            <a:ext cx="12192000" cy="7254922"/>
          </a:xfrm>
          <a:prstGeom prst="rect">
            <a:avLst/>
          </a:prstGeom>
        </p:spPr>
      </p:pic>
      <p:sp>
        <p:nvSpPr>
          <p:cNvPr id="4" name="TextBox 3">
            <a:extLst>
              <a:ext uri="{FF2B5EF4-FFF2-40B4-BE49-F238E27FC236}">
                <a16:creationId xmlns:a16="http://schemas.microsoft.com/office/drawing/2014/main" id="{C3F464E4-637E-CD62-CF23-11AD17959066}"/>
              </a:ext>
            </a:extLst>
          </p:cNvPr>
          <p:cNvSpPr txBox="1"/>
          <p:nvPr/>
        </p:nvSpPr>
        <p:spPr>
          <a:xfrm>
            <a:off x="229954" y="242953"/>
            <a:ext cx="4256321" cy="523220"/>
          </a:xfrm>
          <a:prstGeom prst="rect">
            <a:avLst/>
          </a:prstGeom>
          <a:noFill/>
        </p:spPr>
        <p:txBody>
          <a:bodyPr wrap="square" rtlCol="0">
            <a:spAutoFit/>
          </a:bodyPr>
          <a:lstStyle/>
          <a:p>
            <a:r>
              <a:rPr lang="hi-IN" sz="28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000" b="0" i="0" u="none" strike="noStrike" baseline="0" dirty="0">
                <a:solidFill>
                  <a:schemeClr val="bg1"/>
                </a:solidFill>
                <a:latin typeface="Mangal" panose="02040503050203030202" pitchFamily="18" charset="0"/>
                <a:cs typeface="Mangal" panose="02040503050203030202" pitchFamily="18" charset="0"/>
              </a:rPr>
              <a:t> </a:t>
            </a:r>
            <a:r>
              <a:rPr lang="en-IN" sz="20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3:11</a:t>
            </a:r>
            <a:endParaRPr lang="bo-CN" sz="20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12</a:t>
            </a:r>
            <a:r>
              <a:rPr lang="en-US" sz="4000" b="0" i="0">
                <a:solidFill>
                  <a:srgbClr val="121212"/>
                </a:solidFill>
                <a:effectLst/>
                <a:latin typeface="Inter" panose="020B0502030000000004" pitchFamily="34" charset="0"/>
              </a:rPr>
              <a:t>And when Peter saw this, he addressed the people: “Men of Israel, why are you surprised by this? Why do you stare at us as if by our own power or godliness we had made this man walk?</a:t>
            </a:r>
            <a:endParaRPr lang="en-IN" sz="4000" dirty="0"/>
          </a:p>
        </p:txBody>
      </p:sp>
      <p:sp>
        <p:nvSpPr>
          <p:cNvPr id="3" name="TextBox 2">
            <a:extLst>
              <a:ext uri="{FF2B5EF4-FFF2-40B4-BE49-F238E27FC236}">
                <a16:creationId xmlns:a16="http://schemas.microsoft.com/office/drawing/2014/main" id="{495EA793-2430-CD2E-7007-82262724A12F}"/>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12</a:t>
            </a:r>
            <a:r>
              <a:rPr lang="hi-IN" sz="3200" b="0" i="0">
                <a:solidFill>
                  <a:srgbClr val="121212"/>
                </a:solidFill>
                <a:effectLst/>
                <a:latin typeface="Inter" panose="020B0502030000000004" pitchFamily="34" charset="0"/>
              </a:rPr>
              <a:t>यह देख पेतरॉस, उन्हें संबोधित कर कहने लगे: “इस्राएली बंधुओं, आप इस व्यक्ति या हम पर इतने चकित क्यों हैं? हमें ऐसे क्यों देख रहे हैं मानो हमने ही इसे अपने सामर्थ्य और भक्ति के द्वारा चलने योग्य बनाया है?</a:t>
            </a:r>
            <a:endParaRPr lang="en-IN" sz="3200" dirty="0"/>
          </a:p>
        </p:txBody>
      </p:sp>
      <p:pic>
        <p:nvPicPr>
          <p:cNvPr id="28" name="Audio 27">
            <a:hlinkClick r:id="" action="ppaction://media"/>
            <a:extLst>
              <a:ext uri="{FF2B5EF4-FFF2-40B4-BE49-F238E27FC236}">
                <a16:creationId xmlns:a16="http://schemas.microsoft.com/office/drawing/2014/main" id="{A9FC2C6A-3E05-B169-2D7A-5706A7B7F0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7477"/>
    </mc:Choice>
    <mc:Fallback xmlns="">
      <p:transition spd="slow" advTm="17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FC9063-D83A-1BD4-561B-5192B78472B1}"/>
              </a:ext>
            </a:extLst>
          </p:cNvPr>
          <p:cNvPicPr>
            <a:picLocks noChangeAspect="1"/>
          </p:cNvPicPr>
          <p:nvPr/>
        </p:nvPicPr>
        <p:blipFill>
          <a:blip r:embed="rId2"/>
          <a:stretch>
            <a:fillRect/>
          </a:stretch>
        </p:blipFill>
        <p:spPr>
          <a:xfrm>
            <a:off x="-1" y="1"/>
            <a:ext cx="12344401" cy="6858000"/>
          </a:xfrm>
          <a:prstGeom prst="rect">
            <a:avLst/>
          </a:prstGeom>
        </p:spPr>
      </p:pic>
      <p:sp>
        <p:nvSpPr>
          <p:cNvPr id="4" name="TextBox 3">
            <a:extLst>
              <a:ext uri="{FF2B5EF4-FFF2-40B4-BE49-F238E27FC236}">
                <a16:creationId xmlns:a16="http://schemas.microsoft.com/office/drawing/2014/main" id="{53FA3D39-566B-BF8C-7B6F-D204D9591ADD}"/>
              </a:ext>
            </a:extLst>
          </p:cNvPr>
          <p:cNvSpPr txBox="1"/>
          <p:nvPr/>
        </p:nvSpPr>
        <p:spPr>
          <a:xfrm>
            <a:off x="229954" y="6100828"/>
            <a:ext cx="4256321" cy="523220"/>
          </a:xfrm>
          <a:prstGeom prst="rect">
            <a:avLst/>
          </a:prstGeom>
          <a:noFill/>
        </p:spPr>
        <p:txBody>
          <a:bodyPr wrap="square" rtlCol="0">
            <a:spAutoFit/>
          </a:bodyPr>
          <a:lstStyle/>
          <a:p>
            <a:r>
              <a:rPr lang="hi-IN" sz="28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000" b="0" i="0" u="none" strike="noStrike" baseline="0" dirty="0">
                <a:solidFill>
                  <a:schemeClr val="bg1"/>
                </a:solidFill>
                <a:latin typeface="Mangal" panose="02040503050203030202" pitchFamily="18" charset="0"/>
                <a:cs typeface="Mangal" panose="02040503050203030202" pitchFamily="18" charset="0"/>
              </a:rPr>
              <a:t> </a:t>
            </a:r>
            <a:r>
              <a:rPr lang="en-IN" sz="20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3:12</a:t>
            </a:r>
            <a:endParaRPr lang="bo-CN" sz="20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Inter" panose="020B0502030000000004" pitchFamily="34" charset="0"/>
              </a:rPr>
              <a:t>13</a:t>
            </a:r>
            <a:r>
              <a:rPr lang="en-US" sz="4400" b="0" i="0" dirty="0">
                <a:solidFill>
                  <a:srgbClr val="121212"/>
                </a:solidFill>
                <a:effectLst/>
                <a:latin typeface="Inter" panose="020B0502030000000004" pitchFamily="34" charset="0"/>
              </a:rPr>
              <a:t>The God of Abraham, Isaac, and Jacob, the God of our fathers, has glorified His servant  Jesus…</a:t>
            </a:r>
            <a:endParaRPr lang="en-IN" sz="4400" dirty="0"/>
          </a:p>
        </p:txBody>
      </p:sp>
      <p:sp>
        <p:nvSpPr>
          <p:cNvPr id="3" name="TextBox 2">
            <a:extLst>
              <a:ext uri="{FF2B5EF4-FFF2-40B4-BE49-F238E27FC236}">
                <a16:creationId xmlns:a16="http://schemas.microsoft.com/office/drawing/2014/main" id="{25590D50-A12E-7ABD-9CEC-0DE737E19DE6}"/>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13</a:t>
            </a:r>
            <a:r>
              <a:rPr lang="hi-IN" sz="3200" b="0" i="0" dirty="0">
                <a:solidFill>
                  <a:srgbClr val="121212"/>
                </a:solidFill>
                <a:effectLst/>
                <a:latin typeface="Inter" panose="020B0502030000000004" pitchFamily="34" charset="0"/>
              </a:rPr>
              <a:t>अब्राहाम, यित्सहाक और याकोब के परमेश्वर, हमारे पूर्वजों के परमेश्वर ने अपने सेवक मसीह येशु को गौरवान्वित किया,</a:t>
            </a:r>
            <a:endParaRPr lang="en-IN" sz="3200" dirty="0"/>
          </a:p>
        </p:txBody>
      </p:sp>
      <p:pic>
        <p:nvPicPr>
          <p:cNvPr id="6" name="Audio 5">
            <a:hlinkClick r:id="" action="ppaction://media"/>
            <a:extLst>
              <a:ext uri="{FF2B5EF4-FFF2-40B4-BE49-F238E27FC236}">
                <a16:creationId xmlns:a16="http://schemas.microsoft.com/office/drawing/2014/main" id="{A16B414C-E687-4A89-1BA5-870E42DE0E0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8937"/>
    </mc:Choice>
    <mc:Fallback xmlns="">
      <p:transition spd="slow" advTm="8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C9F3B9-A462-C3BB-2D7B-BAD4DECFF1CE}"/>
              </a:ext>
            </a:extLst>
          </p:cNvPr>
          <p:cNvPicPr>
            <a:picLocks noChangeAspect="1"/>
          </p:cNvPicPr>
          <p:nvPr/>
        </p:nvPicPr>
        <p:blipFill>
          <a:blip r:embed="rId2"/>
          <a:stretch>
            <a:fillRect/>
          </a:stretch>
        </p:blipFill>
        <p:spPr>
          <a:xfrm>
            <a:off x="0" y="-670075"/>
            <a:ext cx="12192000" cy="7528076"/>
          </a:xfrm>
          <a:prstGeom prst="rect">
            <a:avLst/>
          </a:prstGeom>
        </p:spPr>
      </p:pic>
      <p:sp>
        <p:nvSpPr>
          <p:cNvPr id="4" name="TextBox 3">
            <a:extLst>
              <a:ext uri="{FF2B5EF4-FFF2-40B4-BE49-F238E27FC236}">
                <a16:creationId xmlns:a16="http://schemas.microsoft.com/office/drawing/2014/main" id="{1D648C7A-B80C-F970-D46E-68391D052DE2}"/>
              </a:ext>
            </a:extLst>
          </p:cNvPr>
          <p:cNvSpPr txBox="1"/>
          <p:nvPr/>
        </p:nvSpPr>
        <p:spPr>
          <a:xfrm>
            <a:off x="229954" y="6129403"/>
            <a:ext cx="4256321" cy="523220"/>
          </a:xfrm>
          <a:prstGeom prst="rect">
            <a:avLst/>
          </a:prstGeom>
          <a:noFill/>
        </p:spPr>
        <p:txBody>
          <a:bodyPr wrap="square" rtlCol="0">
            <a:spAutoFit/>
          </a:bodyPr>
          <a:lstStyle/>
          <a:p>
            <a:r>
              <a:rPr lang="hi-IN" sz="28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000" b="0" i="0" u="none" strike="noStrike" baseline="0" dirty="0">
                <a:solidFill>
                  <a:schemeClr val="bg1"/>
                </a:solidFill>
                <a:latin typeface="Mangal" panose="02040503050203030202" pitchFamily="18" charset="0"/>
                <a:cs typeface="Mangal" panose="02040503050203030202" pitchFamily="18" charset="0"/>
              </a:rPr>
              <a:t> </a:t>
            </a:r>
            <a:r>
              <a:rPr lang="en-IN" sz="20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3:13</a:t>
            </a:r>
            <a:endParaRPr lang="bo-CN" sz="20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09543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121212"/>
                </a:solidFill>
                <a:effectLst/>
                <a:latin typeface="Inter" panose="020B0502030000000004" pitchFamily="34" charset="0"/>
              </a:rPr>
              <a:t>…You handed Him over and rejected Him before Pilate, even though he had decided to release Him.</a:t>
            </a:r>
            <a:endParaRPr lang="en-IN" dirty="0"/>
          </a:p>
        </p:txBody>
      </p:sp>
      <p:sp>
        <p:nvSpPr>
          <p:cNvPr id="3" name="TextBox 2">
            <a:extLst>
              <a:ext uri="{FF2B5EF4-FFF2-40B4-BE49-F238E27FC236}">
                <a16:creationId xmlns:a16="http://schemas.microsoft.com/office/drawing/2014/main" id="{B3D0B3CC-FA44-C130-A8C1-D7FAB3980148}"/>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121212"/>
                </a:solidFill>
                <a:effectLst/>
                <a:latin typeface="Inter" panose="020B0502030000000004" pitchFamily="34" charset="0"/>
              </a:rPr>
              <a:t>जिन्हें आप लोगों ने अस्वीकार करते हुए पिलातॉस के हाथों में सौंप दिया—जबकि पिलातॉस ने उन्हें छोड़ देने का निश्चय कर लिया था.</a:t>
            </a:r>
            <a:endParaRPr lang="en-IN" sz="3200" dirty="0"/>
          </a:p>
        </p:txBody>
      </p:sp>
      <p:pic>
        <p:nvPicPr>
          <p:cNvPr id="11" name="Audio 10">
            <a:hlinkClick r:id="" action="ppaction://media"/>
            <a:extLst>
              <a:ext uri="{FF2B5EF4-FFF2-40B4-BE49-F238E27FC236}">
                <a16:creationId xmlns:a16="http://schemas.microsoft.com/office/drawing/2014/main" id="{09E1A22A-924A-3CA4-86A6-1B8449594A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12996395"/>
      </p:ext>
    </p:extLst>
  </p:cSld>
  <p:clrMapOvr>
    <a:masterClrMapping/>
  </p:clrMapOvr>
  <mc:AlternateContent xmlns:mc="http://schemas.openxmlformats.org/markup-compatibility/2006" xmlns:p14="http://schemas.microsoft.com/office/powerpoint/2010/main">
    <mc:Choice Requires="p14">
      <p:transition spd="slow" p14:dur="2000" advTm="9648"/>
    </mc:Choice>
    <mc:Fallback xmlns="">
      <p:transition spd="slow" advTm="9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F2CE00-76A5-941E-8B7B-251089603440}"/>
              </a:ext>
            </a:extLst>
          </p:cNvPr>
          <p:cNvPicPr>
            <a:picLocks noChangeAspect="1"/>
          </p:cNvPicPr>
          <p:nvPr/>
        </p:nvPicPr>
        <p:blipFill>
          <a:blip r:embed="rId2"/>
          <a:stretch>
            <a:fillRect/>
          </a:stretch>
        </p:blipFill>
        <p:spPr>
          <a:xfrm>
            <a:off x="0" y="-241905"/>
            <a:ext cx="12192000" cy="7099905"/>
          </a:xfrm>
          <a:prstGeom prst="rect">
            <a:avLst/>
          </a:prstGeom>
        </p:spPr>
      </p:pic>
      <p:sp>
        <p:nvSpPr>
          <p:cNvPr id="4" name="TextBox 3">
            <a:extLst>
              <a:ext uri="{FF2B5EF4-FFF2-40B4-BE49-F238E27FC236}">
                <a16:creationId xmlns:a16="http://schemas.microsoft.com/office/drawing/2014/main" id="{794D128C-0CFA-127B-C54F-D6EC7543053F}"/>
              </a:ext>
            </a:extLst>
          </p:cNvPr>
          <p:cNvSpPr txBox="1"/>
          <p:nvPr/>
        </p:nvSpPr>
        <p:spPr>
          <a:xfrm>
            <a:off x="229954" y="6129403"/>
            <a:ext cx="4256321" cy="523220"/>
          </a:xfrm>
          <a:prstGeom prst="rect">
            <a:avLst/>
          </a:prstGeom>
          <a:noFill/>
        </p:spPr>
        <p:txBody>
          <a:bodyPr wrap="square" rtlCol="0">
            <a:spAutoFit/>
          </a:bodyPr>
          <a:lstStyle/>
          <a:p>
            <a:r>
              <a:rPr lang="hi-IN" sz="28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000" b="0" i="0" u="none" strike="noStrike" baseline="0" dirty="0">
                <a:solidFill>
                  <a:schemeClr val="bg1"/>
                </a:solidFill>
                <a:latin typeface="Mangal" panose="02040503050203030202" pitchFamily="18" charset="0"/>
                <a:cs typeface="Mangal" panose="02040503050203030202" pitchFamily="18" charset="0"/>
              </a:rPr>
              <a:t> </a:t>
            </a:r>
            <a:r>
              <a:rPr lang="en-IN" sz="20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3:13</a:t>
            </a:r>
            <a:endParaRPr lang="bo-CN" sz="20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14</a:t>
            </a:r>
            <a:r>
              <a:rPr lang="en-US" sz="4000" b="0" i="0">
                <a:solidFill>
                  <a:srgbClr val="121212"/>
                </a:solidFill>
                <a:effectLst/>
                <a:latin typeface="Inter" panose="020B0502030000000004" pitchFamily="34" charset="0"/>
              </a:rPr>
              <a:t>You rejected the Holy and Righteous One and asked that a murderer be released to you. </a:t>
            </a:r>
            <a:r>
              <a:rPr lang="en-US" sz="4000" b="0" i="0">
                <a:solidFill>
                  <a:srgbClr val="777A7B"/>
                </a:solidFill>
                <a:effectLst/>
                <a:latin typeface="Inter" panose="020B0502030000000004" pitchFamily="34" charset="0"/>
              </a:rPr>
              <a:t>15</a:t>
            </a:r>
            <a:r>
              <a:rPr lang="en-US" sz="4000" b="0" i="0">
                <a:solidFill>
                  <a:srgbClr val="121212"/>
                </a:solidFill>
                <a:effectLst/>
                <a:latin typeface="Inter" panose="020B0502030000000004" pitchFamily="34" charset="0"/>
              </a:rPr>
              <a:t>You killed the Author of life, but God raised Him from the dead, and we are witnesses of the fact.</a:t>
            </a:r>
            <a:endParaRPr lang="en-IN" sz="4000" dirty="0"/>
          </a:p>
        </p:txBody>
      </p:sp>
      <p:sp>
        <p:nvSpPr>
          <p:cNvPr id="3" name="TextBox 2">
            <a:extLst>
              <a:ext uri="{FF2B5EF4-FFF2-40B4-BE49-F238E27FC236}">
                <a16:creationId xmlns:a16="http://schemas.microsoft.com/office/drawing/2014/main" id="{3E631FAC-1CEC-C13E-339E-23F0A94DFF7B}"/>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14</a:t>
            </a:r>
            <a:r>
              <a:rPr lang="hi-IN" sz="3200" b="0" i="0">
                <a:solidFill>
                  <a:srgbClr val="121212"/>
                </a:solidFill>
                <a:effectLst/>
                <a:latin typeface="Inter" panose="020B0502030000000004" pitchFamily="34" charset="0"/>
              </a:rPr>
              <a:t>आप लोगों ने एक पवित्र और धर्मी व्यक्ति को अस्वीकार कर एक हत्यारे को छुड़ा देने की विनती की. </a:t>
            </a:r>
            <a:r>
              <a:rPr lang="hi-IN" sz="3200" b="0" i="0">
                <a:solidFill>
                  <a:srgbClr val="777A7B"/>
                </a:solidFill>
                <a:effectLst/>
                <a:latin typeface="Inter" panose="020B0502030000000004" pitchFamily="34" charset="0"/>
              </a:rPr>
              <a:t>15</a:t>
            </a:r>
            <a:r>
              <a:rPr lang="hi-IN" sz="3200" b="0" i="0">
                <a:solidFill>
                  <a:srgbClr val="121212"/>
                </a:solidFill>
                <a:effectLst/>
                <a:latin typeface="Inter" panose="020B0502030000000004" pitchFamily="34" charset="0"/>
              </a:rPr>
              <a:t>तथा आपने जीवन के रचनेवाले को मार डाला, जिन्हें परमेश्वर ने मरे हुओं में से जीवित कर दिया. हम इसके प्रत्यक्ष साक्षी हैं.</a:t>
            </a:r>
            <a:endParaRPr lang="en-IN" sz="3200" dirty="0"/>
          </a:p>
        </p:txBody>
      </p:sp>
      <p:pic>
        <p:nvPicPr>
          <p:cNvPr id="18" name="Audio 17">
            <a:hlinkClick r:id="" action="ppaction://media"/>
            <a:extLst>
              <a:ext uri="{FF2B5EF4-FFF2-40B4-BE49-F238E27FC236}">
                <a16:creationId xmlns:a16="http://schemas.microsoft.com/office/drawing/2014/main" id="{B641038F-5C76-E16B-56C8-54EF7FCE74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5978"/>
    </mc:Choice>
    <mc:Fallback xmlns="">
      <p:transition spd="slow" advTm="15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Peter and John heal a lame man  Acts 3:1-26 </a:t>
            </a:r>
            <a:endParaRPr lang="en-IN" sz="6000" dirty="0"/>
          </a:p>
        </p:txBody>
      </p:sp>
      <p:sp>
        <p:nvSpPr>
          <p:cNvPr id="2" name="TextBox 1">
            <a:extLst>
              <a:ext uri="{FF2B5EF4-FFF2-40B4-BE49-F238E27FC236}">
                <a16:creationId xmlns:a16="http://schemas.microsoft.com/office/drawing/2014/main" id="{46259A10-8D25-487F-0CA4-2D7A6EE7619B}"/>
              </a:ext>
            </a:extLst>
          </p:cNvPr>
          <p:cNvSpPr txBox="1"/>
          <p:nvPr/>
        </p:nvSpPr>
        <p:spPr>
          <a:xfrm>
            <a:off x="6096000" y="166254"/>
            <a:ext cx="6096000" cy="6558101"/>
          </a:xfrm>
          <a:prstGeom prst="rect">
            <a:avLst/>
          </a:prstGeom>
          <a:noFill/>
        </p:spPr>
        <p:txBody>
          <a:bodyPr wrap="square" rtlCol="0">
            <a:noAutofit/>
          </a:bodyPr>
          <a:lstStyle/>
          <a:p>
            <a:r>
              <a:rPr lang="hi-IN" sz="4000" dirty="0"/>
              <a:t>पतरस और यूहन्ना के द्वारा एक लंगड़े भिखारी की चंगाई - प्रेरितों के काम 3:1-26</a:t>
            </a:r>
          </a:p>
        </p:txBody>
      </p:sp>
      <p:pic>
        <p:nvPicPr>
          <p:cNvPr id="77" name="Audio 76">
            <a:hlinkClick r:id="" action="ppaction://media"/>
            <a:extLst>
              <a:ext uri="{FF2B5EF4-FFF2-40B4-BE49-F238E27FC236}">
                <a16:creationId xmlns:a16="http://schemas.microsoft.com/office/drawing/2014/main" id="{40DCE093-1991-97D8-D126-77465D6E11E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332"/>
    </mc:Choice>
    <mc:Fallback xmlns="">
      <p:transition spd="slow" advTm="4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6941ED-CCE7-B4E5-55B8-0AB8D2DB0BB8}"/>
              </a:ext>
            </a:extLst>
          </p:cNvPr>
          <p:cNvPicPr>
            <a:picLocks noChangeAspect="1"/>
          </p:cNvPicPr>
          <p:nvPr/>
        </p:nvPicPr>
        <p:blipFill>
          <a:blip r:embed="rId2"/>
          <a:stretch>
            <a:fillRect/>
          </a:stretch>
        </p:blipFill>
        <p:spPr>
          <a:xfrm>
            <a:off x="0" y="-670075"/>
            <a:ext cx="12192000" cy="7528076"/>
          </a:xfrm>
          <a:prstGeom prst="rect">
            <a:avLst/>
          </a:prstGeom>
        </p:spPr>
      </p:pic>
      <p:sp>
        <p:nvSpPr>
          <p:cNvPr id="4" name="TextBox 3">
            <a:extLst>
              <a:ext uri="{FF2B5EF4-FFF2-40B4-BE49-F238E27FC236}">
                <a16:creationId xmlns:a16="http://schemas.microsoft.com/office/drawing/2014/main" id="{DE2DB603-6C6E-80F4-D13D-8812F92BEE8D}"/>
              </a:ext>
            </a:extLst>
          </p:cNvPr>
          <p:cNvSpPr txBox="1"/>
          <p:nvPr/>
        </p:nvSpPr>
        <p:spPr>
          <a:xfrm>
            <a:off x="229954" y="6119878"/>
            <a:ext cx="4256321" cy="523220"/>
          </a:xfrm>
          <a:prstGeom prst="rect">
            <a:avLst/>
          </a:prstGeom>
          <a:noFill/>
        </p:spPr>
        <p:txBody>
          <a:bodyPr wrap="square" rtlCol="0">
            <a:spAutoFit/>
          </a:bodyPr>
          <a:lstStyle/>
          <a:p>
            <a:r>
              <a:rPr lang="hi-IN" sz="28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000" b="0" i="0" u="none" strike="noStrike" baseline="0" dirty="0">
                <a:solidFill>
                  <a:schemeClr val="bg1"/>
                </a:solidFill>
                <a:latin typeface="Mangal" panose="02040503050203030202" pitchFamily="18" charset="0"/>
                <a:cs typeface="Mangal" panose="02040503050203030202" pitchFamily="18" charset="0"/>
              </a:rPr>
              <a:t> </a:t>
            </a:r>
            <a:r>
              <a:rPr lang="en-IN" sz="20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3:14,15</a:t>
            </a:r>
            <a:endParaRPr lang="bo-CN" sz="20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16</a:t>
            </a:r>
            <a:r>
              <a:rPr lang="en-US" sz="3600" b="0" i="0">
                <a:solidFill>
                  <a:srgbClr val="121212"/>
                </a:solidFill>
                <a:effectLst/>
                <a:latin typeface="Inter" panose="020B0502030000000004" pitchFamily="34" charset="0"/>
              </a:rPr>
              <a:t>By faith in the name of Jesus, this man whom you see and know has been made strong. It is Jesus’ name and the faith that comes through Him that has given him this complete healing in your presence.</a:t>
            </a:r>
            <a:endParaRPr lang="en-IN" sz="3600" dirty="0"/>
          </a:p>
        </p:txBody>
      </p:sp>
      <p:sp>
        <p:nvSpPr>
          <p:cNvPr id="3" name="TextBox 2">
            <a:extLst>
              <a:ext uri="{FF2B5EF4-FFF2-40B4-BE49-F238E27FC236}">
                <a16:creationId xmlns:a16="http://schemas.microsoft.com/office/drawing/2014/main" id="{0EA77A87-1AF6-2801-EBFD-CB86007EFCF4}"/>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16</a:t>
            </a:r>
            <a:r>
              <a:rPr lang="hi-IN" sz="3200" b="0" i="0">
                <a:solidFill>
                  <a:srgbClr val="121212"/>
                </a:solidFill>
                <a:effectLst/>
                <a:latin typeface="Inter" panose="020B0502030000000004" pitchFamily="34" charset="0"/>
              </a:rPr>
              <a:t>मसीह येशु के नाम में विश्वास के कारण इस व्यक्ति में, जिसे आप जानते हैं, जिसे आप इस समय देख रहे हैं, बल-संचार हुआ है. यह व्यक्ति मसीह येशु के नाम में सशक्त किया गया और मसीह येशु में विश्वास के द्वारा पूरे रूप से स्वस्थ हुआ है, जैसा कि आप स्वयं देख सकते हैं.</a:t>
            </a:r>
            <a:endParaRPr lang="en-IN" sz="3200" dirty="0"/>
          </a:p>
        </p:txBody>
      </p:sp>
      <p:pic>
        <p:nvPicPr>
          <p:cNvPr id="31" name="Audio 30">
            <a:hlinkClick r:id="" action="ppaction://media"/>
            <a:extLst>
              <a:ext uri="{FF2B5EF4-FFF2-40B4-BE49-F238E27FC236}">
                <a16:creationId xmlns:a16="http://schemas.microsoft.com/office/drawing/2014/main" id="{774ADE4F-0A8B-0CCC-9364-ACBF1839D0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21350"/>
    </mc:Choice>
    <mc:Fallback xmlns="">
      <p:transition spd="slow" advTm="21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CD90E8-2BF2-9B70-994B-290BF899623F}"/>
              </a:ext>
            </a:extLst>
          </p:cNvPr>
          <p:cNvPicPr>
            <a:picLocks noChangeAspect="1"/>
          </p:cNvPicPr>
          <p:nvPr/>
        </p:nvPicPr>
        <p:blipFill>
          <a:blip r:embed="rId2"/>
          <a:stretch>
            <a:fillRect/>
          </a:stretch>
        </p:blipFill>
        <p:spPr>
          <a:xfrm>
            <a:off x="0" y="-382067"/>
            <a:ext cx="12192000" cy="7240067"/>
          </a:xfrm>
          <a:prstGeom prst="rect">
            <a:avLst/>
          </a:prstGeom>
        </p:spPr>
      </p:pic>
      <p:sp>
        <p:nvSpPr>
          <p:cNvPr id="4" name="TextBox 3">
            <a:extLst>
              <a:ext uri="{FF2B5EF4-FFF2-40B4-BE49-F238E27FC236}">
                <a16:creationId xmlns:a16="http://schemas.microsoft.com/office/drawing/2014/main" id="{AB40216C-C09A-2625-5E21-7FB55528B2AB}"/>
              </a:ext>
            </a:extLst>
          </p:cNvPr>
          <p:cNvSpPr txBox="1"/>
          <p:nvPr/>
        </p:nvSpPr>
        <p:spPr>
          <a:xfrm>
            <a:off x="229954" y="242953"/>
            <a:ext cx="4256321" cy="523220"/>
          </a:xfrm>
          <a:prstGeom prst="rect">
            <a:avLst/>
          </a:prstGeom>
          <a:noFill/>
        </p:spPr>
        <p:txBody>
          <a:bodyPr wrap="square" rtlCol="0">
            <a:spAutoFit/>
          </a:bodyPr>
          <a:lstStyle/>
          <a:p>
            <a:r>
              <a:rPr lang="hi-IN" sz="28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000" b="0" i="0" u="none" strike="noStrike" baseline="0" dirty="0">
                <a:solidFill>
                  <a:schemeClr val="bg1"/>
                </a:solidFill>
                <a:latin typeface="Mangal" panose="02040503050203030202" pitchFamily="18" charset="0"/>
                <a:cs typeface="Mangal" panose="02040503050203030202" pitchFamily="18" charset="0"/>
              </a:rPr>
              <a:t> </a:t>
            </a:r>
            <a:r>
              <a:rPr lang="en-IN" sz="20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3:16</a:t>
            </a:r>
            <a:endParaRPr lang="bo-CN" sz="20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17</a:t>
            </a:r>
            <a:r>
              <a:rPr lang="en-US" sz="4000" b="0" i="0">
                <a:solidFill>
                  <a:srgbClr val="121212"/>
                </a:solidFill>
                <a:effectLst/>
                <a:latin typeface="Inter" panose="020B0502030000000004" pitchFamily="34" charset="0"/>
              </a:rPr>
              <a:t>And now, brothers, I know that you acted in ignorance, as did your leaders.</a:t>
            </a:r>
            <a:endParaRPr lang="en-IN" sz="4000" dirty="0"/>
          </a:p>
        </p:txBody>
      </p:sp>
      <p:sp>
        <p:nvSpPr>
          <p:cNvPr id="3" name="TextBox 2">
            <a:extLst>
              <a:ext uri="{FF2B5EF4-FFF2-40B4-BE49-F238E27FC236}">
                <a16:creationId xmlns:a16="http://schemas.microsoft.com/office/drawing/2014/main" id="{FBEADF41-E05A-68CB-BEEB-68273CCF8EEF}"/>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17</a:t>
            </a:r>
            <a:r>
              <a:rPr lang="hi-IN" sz="3200" b="0" i="0">
                <a:solidFill>
                  <a:srgbClr val="121212"/>
                </a:solidFill>
                <a:effectLst/>
                <a:latin typeface="Inter" panose="020B0502030000000004" pitchFamily="34" charset="0"/>
              </a:rPr>
              <a:t>“प्रियजन, मैं यह जानता हूं कि आपने मसीह येशु के विरुद्ध यह सब अज्ञानता के कारण किया है, ठीक जैसा आपके शासकों ने भी किया था.</a:t>
            </a:r>
            <a:endParaRPr lang="en-IN" sz="3200" dirty="0"/>
          </a:p>
        </p:txBody>
      </p:sp>
      <p:pic>
        <p:nvPicPr>
          <p:cNvPr id="11" name="Audio 10">
            <a:hlinkClick r:id="" action="ppaction://media"/>
            <a:extLst>
              <a:ext uri="{FF2B5EF4-FFF2-40B4-BE49-F238E27FC236}">
                <a16:creationId xmlns:a16="http://schemas.microsoft.com/office/drawing/2014/main" id="{D017D02D-334A-0315-BF61-027334C219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1590"/>
    </mc:Choice>
    <mc:Fallback xmlns="">
      <p:transition spd="slow" advTm="11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EC83F0-697B-B780-6800-28D1B09DB625}"/>
              </a:ext>
            </a:extLst>
          </p:cNvPr>
          <p:cNvPicPr>
            <a:picLocks noChangeAspect="1"/>
          </p:cNvPicPr>
          <p:nvPr/>
        </p:nvPicPr>
        <p:blipFill>
          <a:blip r:embed="rId2"/>
          <a:stretch>
            <a:fillRect/>
          </a:stretch>
        </p:blipFill>
        <p:spPr>
          <a:xfrm>
            <a:off x="0" y="-670075"/>
            <a:ext cx="12192000" cy="7528076"/>
          </a:xfrm>
          <a:prstGeom prst="rect">
            <a:avLst/>
          </a:prstGeom>
        </p:spPr>
      </p:pic>
      <p:sp>
        <p:nvSpPr>
          <p:cNvPr id="4" name="TextBox 3">
            <a:extLst>
              <a:ext uri="{FF2B5EF4-FFF2-40B4-BE49-F238E27FC236}">
                <a16:creationId xmlns:a16="http://schemas.microsoft.com/office/drawing/2014/main" id="{E3A5F95D-E91A-1655-DFDF-F5446590E247}"/>
              </a:ext>
            </a:extLst>
          </p:cNvPr>
          <p:cNvSpPr txBox="1"/>
          <p:nvPr/>
        </p:nvSpPr>
        <p:spPr>
          <a:xfrm>
            <a:off x="229954" y="6129403"/>
            <a:ext cx="4256321" cy="523220"/>
          </a:xfrm>
          <a:prstGeom prst="rect">
            <a:avLst/>
          </a:prstGeom>
          <a:noFill/>
        </p:spPr>
        <p:txBody>
          <a:bodyPr wrap="square" rtlCol="0">
            <a:spAutoFit/>
          </a:bodyPr>
          <a:lstStyle/>
          <a:p>
            <a:r>
              <a:rPr lang="hi-IN" sz="28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000" b="0" i="0" u="none" strike="noStrike" baseline="0" dirty="0">
                <a:solidFill>
                  <a:schemeClr val="bg1"/>
                </a:solidFill>
                <a:latin typeface="Mangal" panose="02040503050203030202" pitchFamily="18" charset="0"/>
                <a:cs typeface="Mangal" panose="02040503050203030202" pitchFamily="18" charset="0"/>
              </a:rPr>
              <a:t> </a:t>
            </a:r>
            <a:r>
              <a:rPr lang="en-IN" sz="20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3:17</a:t>
            </a:r>
            <a:endParaRPr lang="bo-CN" sz="20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18</a:t>
            </a:r>
            <a:r>
              <a:rPr lang="en-US" sz="4000" b="0" i="0">
                <a:solidFill>
                  <a:srgbClr val="121212"/>
                </a:solidFill>
                <a:effectLst/>
                <a:latin typeface="Inter" panose="020B0502030000000004" pitchFamily="34" charset="0"/>
              </a:rPr>
              <a:t>But in this way God has fulfilled what He foretold through all the prophets, saying that His Christ would suffer.</a:t>
            </a:r>
            <a:endParaRPr lang="en-IN" sz="4000" dirty="0"/>
          </a:p>
        </p:txBody>
      </p:sp>
      <p:sp>
        <p:nvSpPr>
          <p:cNvPr id="3" name="TextBox 2">
            <a:extLst>
              <a:ext uri="{FF2B5EF4-FFF2-40B4-BE49-F238E27FC236}">
                <a16:creationId xmlns:a16="http://schemas.microsoft.com/office/drawing/2014/main" id="{8B07B0DF-F6E9-F7BB-6F90-C37AEEF6280A}"/>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18</a:t>
            </a:r>
            <a:r>
              <a:rPr lang="hi-IN" sz="3200" b="0" i="0">
                <a:solidFill>
                  <a:srgbClr val="121212"/>
                </a:solidFill>
                <a:effectLst/>
                <a:latin typeface="Inter" panose="020B0502030000000004" pitchFamily="34" charset="0"/>
              </a:rPr>
              <a:t>किंतु परमेश्वर ने सभी भविष्यद्वक्ताओं के द्वारा यह पहले से ही घोषणा कर दी थी कि उनके मसीह के लिए यह यातना निर्धारित है. यह उसी की पूर्ति है.</a:t>
            </a:r>
            <a:endParaRPr lang="en-IN" sz="3200" dirty="0"/>
          </a:p>
        </p:txBody>
      </p:sp>
      <p:pic>
        <p:nvPicPr>
          <p:cNvPr id="11" name="Audio 10">
            <a:hlinkClick r:id="" action="ppaction://media"/>
            <a:extLst>
              <a:ext uri="{FF2B5EF4-FFF2-40B4-BE49-F238E27FC236}">
                <a16:creationId xmlns:a16="http://schemas.microsoft.com/office/drawing/2014/main" id="{0A9DB979-9C55-59DE-4226-37F71F3AA0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4089"/>
    </mc:Choice>
    <mc:Fallback xmlns="">
      <p:transition spd="slow" advTm="14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4100A-74B4-198F-ACF8-E41133110156}"/>
              </a:ext>
            </a:extLst>
          </p:cNvPr>
          <p:cNvPicPr>
            <a:picLocks noChangeAspect="1"/>
          </p:cNvPicPr>
          <p:nvPr/>
        </p:nvPicPr>
        <p:blipFill>
          <a:blip r:embed="rId2"/>
          <a:stretch>
            <a:fillRect/>
          </a:stretch>
        </p:blipFill>
        <p:spPr>
          <a:xfrm>
            <a:off x="0" y="1"/>
            <a:ext cx="12817572" cy="6858000"/>
          </a:xfrm>
          <a:prstGeom prst="rect">
            <a:avLst/>
          </a:prstGeom>
        </p:spPr>
      </p:pic>
      <p:sp>
        <p:nvSpPr>
          <p:cNvPr id="4" name="TextBox 3">
            <a:extLst>
              <a:ext uri="{FF2B5EF4-FFF2-40B4-BE49-F238E27FC236}">
                <a16:creationId xmlns:a16="http://schemas.microsoft.com/office/drawing/2014/main" id="{7E155C24-6EE9-9575-7479-F9B68B9752BF}"/>
              </a:ext>
            </a:extLst>
          </p:cNvPr>
          <p:cNvSpPr txBox="1"/>
          <p:nvPr/>
        </p:nvSpPr>
        <p:spPr>
          <a:xfrm>
            <a:off x="229954" y="242953"/>
            <a:ext cx="4256321" cy="523220"/>
          </a:xfrm>
          <a:prstGeom prst="rect">
            <a:avLst/>
          </a:prstGeom>
          <a:noFill/>
        </p:spPr>
        <p:txBody>
          <a:bodyPr wrap="square" rtlCol="0">
            <a:spAutoFit/>
          </a:bodyPr>
          <a:lstStyle/>
          <a:p>
            <a:r>
              <a:rPr lang="hi-IN" sz="28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000" b="0" i="0" u="none" strike="noStrike" baseline="0" dirty="0">
                <a:solidFill>
                  <a:schemeClr val="bg1"/>
                </a:solidFill>
                <a:latin typeface="Mangal" panose="02040503050203030202" pitchFamily="18" charset="0"/>
                <a:cs typeface="Mangal" panose="02040503050203030202" pitchFamily="18" charset="0"/>
              </a:rPr>
              <a:t> </a:t>
            </a:r>
            <a:r>
              <a:rPr lang="en-IN" sz="20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3:18</a:t>
            </a:r>
            <a:endParaRPr lang="bo-CN" sz="20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19</a:t>
            </a:r>
            <a:r>
              <a:rPr lang="en-US" sz="4400" b="0" i="0">
                <a:solidFill>
                  <a:srgbClr val="121212"/>
                </a:solidFill>
                <a:effectLst/>
                <a:latin typeface="Inter" panose="020B0502030000000004" pitchFamily="34" charset="0"/>
              </a:rPr>
              <a:t>Repent, then, and turn back, so that your sins may be wiped away,</a:t>
            </a:r>
            <a:endParaRPr lang="en-IN" sz="4400" dirty="0"/>
          </a:p>
        </p:txBody>
      </p:sp>
      <p:sp>
        <p:nvSpPr>
          <p:cNvPr id="3" name="TextBox 2">
            <a:extLst>
              <a:ext uri="{FF2B5EF4-FFF2-40B4-BE49-F238E27FC236}">
                <a16:creationId xmlns:a16="http://schemas.microsoft.com/office/drawing/2014/main" id="{F044AE3B-2D3D-CFF3-6022-1D3527C7B19F}"/>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19</a:t>
            </a:r>
            <a:r>
              <a:rPr lang="hi-IN" sz="3200" b="0" i="0" dirty="0">
                <a:solidFill>
                  <a:srgbClr val="121212"/>
                </a:solidFill>
                <a:effectLst/>
                <a:latin typeface="Inter" panose="020B0502030000000004" pitchFamily="34" charset="0"/>
              </a:rPr>
              <a:t>इसलिये पश्चाताप कीजिए, परमेश्वर की ओर मन फिराइए कि आपके पाप मिटा दिए जाएं, </a:t>
            </a:r>
            <a:endParaRPr lang="en-IN" sz="3200" dirty="0"/>
          </a:p>
        </p:txBody>
      </p:sp>
      <p:pic>
        <p:nvPicPr>
          <p:cNvPr id="11" name="Audio 10">
            <a:hlinkClick r:id="" action="ppaction://media"/>
            <a:extLst>
              <a:ext uri="{FF2B5EF4-FFF2-40B4-BE49-F238E27FC236}">
                <a16:creationId xmlns:a16="http://schemas.microsoft.com/office/drawing/2014/main" id="{E0B749F9-C820-72D4-92B0-DF5631C572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6488"/>
    </mc:Choice>
    <mc:Fallback xmlns="">
      <p:transition spd="slow" advTm="6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933CC2-1EA8-8593-CE91-DA007DB6D79D}"/>
              </a:ext>
            </a:extLst>
          </p:cNvPr>
          <p:cNvPicPr>
            <a:picLocks noChangeAspect="1"/>
          </p:cNvPicPr>
          <p:nvPr/>
        </p:nvPicPr>
        <p:blipFill>
          <a:blip r:embed="rId2"/>
          <a:stretch>
            <a:fillRect/>
          </a:stretch>
        </p:blipFill>
        <p:spPr>
          <a:xfrm>
            <a:off x="0" y="-1"/>
            <a:ext cx="12192000" cy="6983253"/>
          </a:xfrm>
          <a:prstGeom prst="rect">
            <a:avLst/>
          </a:prstGeom>
        </p:spPr>
      </p:pic>
      <p:sp>
        <p:nvSpPr>
          <p:cNvPr id="4" name="TextBox 3">
            <a:extLst>
              <a:ext uri="{FF2B5EF4-FFF2-40B4-BE49-F238E27FC236}">
                <a16:creationId xmlns:a16="http://schemas.microsoft.com/office/drawing/2014/main" id="{13C462ED-2C0D-2DFA-D02C-0B04945271C3}"/>
              </a:ext>
            </a:extLst>
          </p:cNvPr>
          <p:cNvSpPr txBox="1"/>
          <p:nvPr/>
        </p:nvSpPr>
        <p:spPr>
          <a:xfrm>
            <a:off x="229954" y="242953"/>
            <a:ext cx="4256321" cy="523220"/>
          </a:xfrm>
          <a:prstGeom prst="rect">
            <a:avLst/>
          </a:prstGeom>
          <a:noFill/>
        </p:spPr>
        <p:txBody>
          <a:bodyPr wrap="square" rtlCol="0">
            <a:spAutoFit/>
          </a:bodyPr>
          <a:lstStyle/>
          <a:p>
            <a:r>
              <a:rPr lang="hi-IN" sz="28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000" b="0" i="0" u="none" strike="noStrike" baseline="0" dirty="0">
                <a:solidFill>
                  <a:schemeClr val="bg1"/>
                </a:solidFill>
                <a:latin typeface="Mangal" panose="02040503050203030202" pitchFamily="18" charset="0"/>
                <a:cs typeface="Mangal" panose="02040503050203030202" pitchFamily="18" charset="0"/>
              </a:rPr>
              <a:t> </a:t>
            </a:r>
            <a:r>
              <a:rPr lang="en-IN" sz="20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3:19</a:t>
            </a:r>
            <a:endParaRPr lang="bo-CN" sz="20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121212"/>
                </a:solidFill>
                <a:effectLst/>
                <a:latin typeface="Arial" panose="020B0604020202020204" pitchFamily="34" charset="0"/>
              </a:rPr>
              <a:t>so that there may come times of refreshing from the presence of the Lord, </a:t>
            </a:r>
            <a:r>
              <a:rPr lang="en-US" sz="4400" b="0" i="0" dirty="0">
                <a:solidFill>
                  <a:srgbClr val="777A7B"/>
                </a:solidFill>
                <a:effectLst/>
                <a:latin typeface="Arial" panose="020B0604020202020204" pitchFamily="34" charset="0"/>
              </a:rPr>
              <a:t>20</a:t>
            </a:r>
            <a:r>
              <a:rPr lang="en-US" sz="4400" b="0" i="0" dirty="0">
                <a:solidFill>
                  <a:srgbClr val="121212"/>
                </a:solidFill>
                <a:effectLst/>
                <a:latin typeface="Arial" panose="020B0604020202020204" pitchFamily="34" charset="0"/>
              </a:rPr>
              <a:t>and that he may send Christ Jesus, who was ordained for you before,</a:t>
            </a:r>
            <a:endParaRPr lang="en-IN" sz="4400" dirty="0"/>
          </a:p>
        </p:txBody>
      </p:sp>
      <p:sp>
        <p:nvSpPr>
          <p:cNvPr id="3" name="TextBox 2">
            <a:extLst>
              <a:ext uri="{FF2B5EF4-FFF2-40B4-BE49-F238E27FC236}">
                <a16:creationId xmlns:a16="http://schemas.microsoft.com/office/drawing/2014/main" id="{6576FCB8-259D-FF4D-8022-23A590CCEDF3}"/>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121212"/>
                </a:solidFill>
                <a:effectLst/>
                <a:latin typeface="Inter" panose="020B0502030000000004" pitchFamily="34" charset="0"/>
              </a:rPr>
              <a:t>जिसके फलस्वरूप प्रभु की ओर से आपके लिए विश्राम और शांति का समय आ जाए</a:t>
            </a:r>
            <a:r>
              <a:rPr lang="en-US" sz="3200" b="0" i="0" dirty="0">
                <a:solidFill>
                  <a:srgbClr val="121212"/>
                </a:solidFill>
                <a:effectLst/>
                <a:latin typeface="Inter" panose="020B0502030000000004" pitchFamily="34" charset="0"/>
              </a:rPr>
              <a:t> </a:t>
            </a:r>
            <a:r>
              <a:rPr lang="hi-IN" sz="3200" b="0" i="0" dirty="0">
                <a:solidFill>
                  <a:srgbClr val="777A7B"/>
                </a:solidFill>
                <a:effectLst/>
                <a:latin typeface="Inter" panose="020B0502030000000004" pitchFamily="34" charset="0"/>
              </a:rPr>
              <a:t>20</a:t>
            </a:r>
            <a:r>
              <a:rPr lang="hi-IN" sz="3200" b="0" i="0" dirty="0">
                <a:solidFill>
                  <a:srgbClr val="121212"/>
                </a:solidFill>
                <a:effectLst/>
                <a:latin typeface="Inter" panose="020B0502030000000004" pitchFamily="34" charset="0"/>
              </a:rPr>
              <a:t>और वह मसीह येशु को, जो आपके लिए पहले से ठहराए गए मसीह हैं, भेज दें,</a:t>
            </a:r>
            <a:endParaRPr lang="en-IN" sz="3200" dirty="0"/>
          </a:p>
        </p:txBody>
      </p:sp>
      <p:pic>
        <p:nvPicPr>
          <p:cNvPr id="23" name="Audio 22">
            <a:hlinkClick r:id="" action="ppaction://media"/>
            <a:extLst>
              <a:ext uri="{FF2B5EF4-FFF2-40B4-BE49-F238E27FC236}">
                <a16:creationId xmlns:a16="http://schemas.microsoft.com/office/drawing/2014/main" id="{B17145BF-5123-6FA5-FAA6-44FD7616BC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0870"/>
    </mc:Choice>
    <mc:Fallback xmlns="">
      <p:transition spd="slow" advTm="10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1DACD1-E027-FF42-572D-60030FF512C9}"/>
              </a:ext>
            </a:extLst>
          </p:cNvPr>
          <p:cNvPicPr>
            <a:picLocks noChangeAspect="1"/>
          </p:cNvPicPr>
          <p:nvPr/>
        </p:nvPicPr>
        <p:blipFill>
          <a:blip r:embed="rId2"/>
          <a:stretch>
            <a:fillRect/>
          </a:stretch>
        </p:blipFill>
        <p:spPr>
          <a:xfrm>
            <a:off x="-1" y="1"/>
            <a:ext cx="12354871" cy="6858000"/>
          </a:xfrm>
          <a:prstGeom prst="rect">
            <a:avLst/>
          </a:prstGeom>
        </p:spPr>
      </p:pic>
      <p:sp>
        <p:nvSpPr>
          <p:cNvPr id="4" name="TextBox 3">
            <a:extLst>
              <a:ext uri="{FF2B5EF4-FFF2-40B4-BE49-F238E27FC236}">
                <a16:creationId xmlns:a16="http://schemas.microsoft.com/office/drawing/2014/main" id="{FFFF9727-4AD3-03A2-D997-1A76C17AB5F6}"/>
              </a:ext>
            </a:extLst>
          </p:cNvPr>
          <p:cNvSpPr txBox="1"/>
          <p:nvPr/>
        </p:nvSpPr>
        <p:spPr>
          <a:xfrm>
            <a:off x="4636168" y="428571"/>
            <a:ext cx="7676147" cy="2336313"/>
          </a:xfrm>
          <a:prstGeom prst="rect">
            <a:avLst/>
          </a:prstGeom>
          <a:noFill/>
        </p:spPr>
        <p:txBody>
          <a:bodyPr wrap="square" rtlCol="0">
            <a:noAutofit/>
          </a:bodyPr>
          <a:lstStyle/>
          <a:p>
            <a:r>
              <a:rPr lang="hi-IN" sz="4800" b="0" i="0" u="none" strike="noStrike" baseline="0" dirty="0">
                <a:solidFill>
                  <a:schemeClr val="bg1"/>
                </a:solidFill>
                <a:latin typeface="TimesNewRomanPSMT"/>
              </a:rPr>
              <a:t>पतरस और यूहन्ना</a:t>
            </a:r>
            <a:r>
              <a:rPr lang="en-US" sz="4800" b="0" i="0" u="none" strike="noStrike" baseline="0" dirty="0">
                <a:solidFill>
                  <a:schemeClr val="bg1"/>
                </a:solidFill>
                <a:latin typeface="TimesNewRomanPSMT"/>
              </a:rPr>
              <a:t> </a:t>
            </a:r>
            <a:r>
              <a:rPr lang="hi-IN" sz="4800" b="0" i="0" u="none" strike="noStrike" baseline="0" dirty="0">
                <a:solidFill>
                  <a:schemeClr val="bg1"/>
                </a:solidFill>
                <a:latin typeface="TimesNewRomanPSMT"/>
              </a:rPr>
              <a:t>के द्वारा एक लंगड़े भिखारी की चंगाई - प्रेरितों के काम 3:1-26</a:t>
            </a:r>
            <a:r>
              <a:rPr lang="en-US" sz="4800" b="0" i="0" u="none" strike="noStrike" baseline="0" dirty="0">
                <a:solidFill>
                  <a:schemeClr val="bg1"/>
                </a:solidFill>
                <a:latin typeface="TimesNewRomanPSMT"/>
              </a:rPr>
              <a:t>z</a:t>
            </a:r>
            <a:endParaRPr lang="hi-IN" sz="4800" b="0" i="0" u="none" strike="noStrike" baseline="0" dirty="0">
              <a:solidFill>
                <a:schemeClr val="bg1"/>
              </a:solidFill>
              <a:latin typeface="TimesNewRomanPSMT"/>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28D9C5-B6F5-CCBF-DE1B-CCE4C3EEDE3C}"/>
              </a:ext>
            </a:extLst>
          </p:cNvPr>
          <p:cNvPicPr>
            <a:picLocks noChangeAspect="1"/>
          </p:cNvPicPr>
          <p:nvPr/>
        </p:nvPicPr>
        <p:blipFill>
          <a:blip r:embed="rId2"/>
          <a:stretch>
            <a:fillRect/>
          </a:stretch>
        </p:blipFill>
        <p:spPr>
          <a:xfrm>
            <a:off x="0" y="0"/>
            <a:ext cx="12394648" cy="6858000"/>
          </a:xfrm>
          <a:prstGeom prst="rect">
            <a:avLst/>
          </a:prstGeom>
        </p:spPr>
      </p:pic>
      <p:sp>
        <p:nvSpPr>
          <p:cNvPr id="3" name="TextBox 2">
            <a:extLst>
              <a:ext uri="{FF2B5EF4-FFF2-40B4-BE49-F238E27FC236}">
                <a16:creationId xmlns:a16="http://schemas.microsoft.com/office/drawing/2014/main" id="{FCBCD69F-F17D-708D-0B0C-F077CC67337B}"/>
              </a:ext>
            </a:extLst>
          </p:cNvPr>
          <p:cNvSpPr txBox="1"/>
          <p:nvPr/>
        </p:nvSpPr>
        <p:spPr>
          <a:xfrm>
            <a:off x="229954" y="242953"/>
            <a:ext cx="4256321" cy="523220"/>
          </a:xfrm>
          <a:prstGeom prst="rect">
            <a:avLst/>
          </a:prstGeom>
          <a:noFill/>
        </p:spPr>
        <p:txBody>
          <a:bodyPr wrap="square" rtlCol="0">
            <a:spAutoFit/>
          </a:bodyPr>
          <a:lstStyle/>
          <a:p>
            <a:r>
              <a:rPr lang="hi-IN" sz="28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000" b="0" i="0" u="none" strike="noStrike" baseline="0" dirty="0">
                <a:solidFill>
                  <a:schemeClr val="bg1"/>
                </a:solidFill>
                <a:latin typeface="Mangal" panose="02040503050203030202" pitchFamily="18" charset="0"/>
                <a:cs typeface="Mangal" panose="02040503050203030202" pitchFamily="18" charset="0"/>
              </a:rPr>
              <a:t> </a:t>
            </a:r>
            <a:r>
              <a:rPr lang="en-IN" sz="20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3:20</a:t>
            </a:r>
            <a:endParaRPr lang="bo-CN" sz="20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551135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21</a:t>
            </a:r>
            <a:r>
              <a:rPr lang="en-US" sz="4800" b="0" i="0" dirty="0">
                <a:solidFill>
                  <a:srgbClr val="121212"/>
                </a:solidFill>
                <a:effectLst/>
                <a:latin typeface="Arial" panose="020B0604020202020204" pitchFamily="34" charset="0"/>
              </a:rPr>
              <a:t>whom heaven must receive until the times of restoration of all things, which God spoke long ago by the mouth of his holy prophets.</a:t>
            </a:r>
            <a:endParaRPr lang="en-IN" sz="4800" dirty="0"/>
          </a:p>
        </p:txBody>
      </p:sp>
      <p:sp>
        <p:nvSpPr>
          <p:cNvPr id="3" name="TextBox 2">
            <a:extLst>
              <a:ext uri="{FF2B5EF4-FFF2-40B4-BE49-F238E27FC236}">
                <a16:creationId xmlns:a16="http://schemas.microsoft.com/office/drawing/2014/main" id="{2EAFC504-7FAD-4A7A-84B9-BC2EE9907A06}"/>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21</a:t>
            </a:r>
            <a:r>
              <a:rPr lang="hi-IN" sz="3200" b="0" i="0">
                <a:solidFill>
                  <a:srgbClr val="121212"/>
                </a:solidFill>
                <a:effectLst/>
                <a:latin typeface="Inter" panose="020B0502030000000004" pitchFamily="34" charset="0"/>
              </a:rPr>
              <a:t>जिनका स्वर्ग के द्वारा स्वीकार किया जाना निश्चित है, जब तक परमेश्वर द्वारा हर एक वस्तु की पुनःस्थापना का समय न आ जाए, जिसकी प्रतिज्ञा परमेश्वर ने प्राचीन काल में अपने भविष्यद्वक्ताओं के माध्यम से की थी.</a:t>
            </a:r>
            <a:endParaRPr lang="en-IN" sz="3200" dirty="0"/>
          </a:p>
        </p:txBody>
      </p:sp>
      <p:pic>
        <p:nvPicPr>
          <p:cNvPr id="18" name="Audio 17">
            <a:hlinkClick r:id="" action="ppaction://media"/>
            <a:extLst>
              <a:ext uri="{FF2B5EF4-FFF2-40B4-BE49-F238E27FC236}">
                <a16:creationId xmlns:a16="http://schemas.microsoft.com/office/drawing/2014/main" id="{52140584-0D09-9CFC-910B-B1EFA3E52D3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30683772"/>
      </p:ext>
    </p:extLst>
  </p:cSld>
  <p:clrMapOvr>
    <a:masterClrMapping/>
  </p:clrMapOvr>
  <mc:AlternateContent xmlns:mc="http://schemas.openxmlformats.org/markup-compatibility/2006" xmlns:p14="http://schemas.microsoft.com/office/powerpoint/2010/main">
    <mc:Choice Requires="p14">
      <p:transition spd="slow" p14:dur="2000" advTm="12588"/>
    </mc:Choice>
    <mc:Fallback xmlns="">
      <p:transition spd="slow" advTm="12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91F898-F057-CC22-DA2E-9C20BBE95E9D}"/>
              </a:ext>
            </a:extLst>
          </p:cNvPr>
          <p:cNvPicPr>
            <a:picLocks noChangeAspect="1"/>
          </p:cNvPicPr>
          <p:nvPr/>
        </p:nvPicPr>
        <p:blipFill>
          <a:blip r:embed="rId2"/>
          <a:stretch>
            <a:fillRect/>
          </a:stretch>
        </p:blipFill>
        <p:spPr>
          <a:xfrm>
            <a:off x="-1" y="1"/>
            <a:ext cx="12354871" cy="6858000"/>
          </a:xfrm>
          <a:prstGeom prst="rect">
            <a:avLst/>
          </a:prstGeom>
        </p:spPr>
      </p:pic>
      <p:sp>
        <p:nvSpPr>
          <p:cNvPr id="3" name="TextBox 2">
            <a:extLst>
              <a:ext uri="{FF2B5EF4-FFF2-40B4-BE49-F238E27FC236}">
                <a16:creationId xmlns:a16="http://schemas.microsoft.com/office/drawing/2014/main" id="{C3D4F266-AB67-9D7D-BDB4-B980910F7895}"/>
              </a:ext>
            </a:extLst>
          </p:cNvPr>
          <p:cNvSpPr txBox="1"/>
          <p:nvPr/>
        </p:nvSpPr>
        <p:spPr>
          <a:xfrm>
            <a:off x="229954" y="242953"/>
            <a:ext cx="4256321" cy="523220"/>
          </a:xfrm>
          <a:prstGeom prst="rect">
            <a:avLst/>
          </a:prstGeom>
          <a:noFill/>
        </p:spPr>
        <p:txBody>
          <a:bodyPr wrap="square" rtlCol="0">
            <a:spAutoFit/>
          </a:bodyPr>
          <a:lstStyle/>
          <a:p>
            <a:r>
              <a:rPr lang="hi-IN" sz="28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000" b="0" i="0" u="none" strike="noStrike" baseline="0" dirty="0">
                <a:solidFill>
                  <a:schemeClr val="bg1"/>
                </a:solidFill>
                <a:latin typeface="Mangal" panose="02040503050203030202" pitchFamily="18" charset="0"/>
                <a:cs typeface="Mangal" panose="02040503050203030202" pitchFamily="18" charset="0"/>
              </a:rPr>
              <a:t> </a:t>
            </a:r>
            <a:r>
              <a:rPr lang="en-IN" sz="20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3:21</a:t>
            </a:r>
            <a:endParaRPr lang="bo-CN" sz="20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28825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0" y="149949"/>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a:t>
            </a:r>
            <a:r>
              <a:rPr lang="en-US" sz="4000" b="0" i="0">
                <a:solidFill>
                  <a:srgbClr val="121212"/>
                </a:solidFill>
                <a:effectLst/>
                <a:latin typeface="Inter" panose="020B0502030000000004" pitchFamily="34" charset="0"/>
              </a:rPr>
              <a:t>One afternoon Peter and John were going up to the temple at the hour of prayer, the ninth hour.</a:t>
            </a:r>
            <a:endParaRPr lang="en-IN" sz="4000" dirty="0"/>
          </a:p>
        </p:txBody>
      </p:sp>
      <p:sp>
        <p:nvSpPr>
          <p:cNvPr id="3" name="TextBox 2">
            <a:extLst>
              <a:ext uri="{FF2B5EF4-FFF2-40B4-BE49-F238E27FC236}">
                <a16:creationId xmlns:a16="http://schemas.microsoft.com/office/drawing/2014/main" id="{D961C30F-2BC1-D38E-572E-48AB6618C087}"/>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1</a:t>
            </a:r>
            <a:r>
              <a:rPr lang="hi-IN" sz="3200" b="0" i="0">
                <a:solidFill>
                  <a:srgbClr val="121212"/>
                </a:solidFill>
                <a:effectLst/>
                <a:latin typeface="Inter" panose="020B0502030000000004" pitchFamily="34" charset="0"/>
              </a:rPr>
              <a:t>एक दिन नवें घंटे पर, जो प्रार्थना का निर्धारित समय था, पेतरॉस और योहन मंदिर जा रहे थे.</a:t>
            </a:r>
            <a:endParaRPr lang="en-IN" sz="3200" dirty="0"/>
          </a:p>
        </p:txBody>
      </p:sp>
      <p:pic>
        <p:nvPicPr>
          <p:cNvPr id="23" name="Audio 22">
            <a:hlinkClick r:id="" action="ppaction://media"/>
            <a:extLst>
              <a:ext uri="{FF2B5EF4-FFF2-40B4-BE49-F238E27FC236}">
                <a16:creationId xmlns:a16="http://schemas.microsoft.com/office/drawing/2014/main" id="{79157CC7-ABDC-94CA-9070-E83E68D30A0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7995"/>
    </mc:Choice>
    <mc:Fallback xmlns="">
      <p:transition spd="slow" advTm="7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D1DEFA-47CD-63CB-63D2-3774F375BDA7}"/>
              </a:ext>
            </a:extLst>
          </p:cNvPr>
          <p:cNvPicPr>
            <a:picLocks noChangeAspect="1"/>
          </p:cNvPicPr>
          <p:nvPr/>
        </p:nvPicPr>
        <p:blipFill>
          <a:blip r:embed="rId2"/>
          <a:stretch>
            <a:fillRect/>
          </a:stretch>
        </p:blipFill>
        <p:spPr>
          <a:xfrm>
            <a:off x="-1" y="1"/>
            <a:ext cx="12272211" cy="6858000"/>
          </a:xfrm>
          <a:prstGeom prst="rect">
            <a:avLst/>
          </a:prstGeom>
        </p:spPr>
      </p:pic>
      <p:sp>
        <p:nvSpPr>
          <p:cNvPr id="2" name="TextBox 1">
            <a:extLst>
              <a:ext uri="{FF2B5EF4-FFF2-40B4-BE49-F238E27FC236}">
                <a16:creationId xmlns:a16="http://schemas.microsoft.com/office/drawing/2014/main" id="{F734DDC1-7E6C-7C5E-AA41-81E3973971F6}"/>
              </a:ext>
            </a:extLst>
          </p:cNvPr>
          <p:cNvSpPr txBox="1"/>
          <p:nvPr/>
        </p:nvSpPr>
        <p:spPr>
          <a:xfrm>
            <a:off x="229954" y="242953"/>
            <a:ext cx="4256321" cy="523220"/>
          </a:xfrm>
          <a:prstGeom prst="rect">
            <a:avLst/>
          </a:prstGeom>
          <a:noFill/>
        </p:spPr>
        <p:txBody>
          <a:bodyPr wrap="square" rtlCol="0">
            <a:spAutoFit/>
          </a:bodyPr>
          <a:lstStyle/>
          <a:p>
            <a:r>
              <a:rPr lang="hi-IN" sz="28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000" b="0" i="0" u="none" strike="noStrike" baseline="0" dirty="0">
                <a:solidFill>
                  <a:schemeClr val="bg1"/>
                </a:solidFill>
                <a:latin typeface="Mangal" panose="02040503050203030202" pitchFamily="18" charset="0"/>
                <a:cs typeface="Mangal" panose="02040503050203030202" pitchFamily="18" charset="0"/>
              </a:rPr>
              <a:t> </a:t>
            </a:r>
            <a:r>
              <a:rPr lang="en-IN" sz="20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3:1</a:t>
            </a:r>
            <a:endParaRPr lang="bo-CN" sz="20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a:t>
            </a:r>
            <a:r>
              <a:rPr lang="en-US" sz="4000" b="0" i="0">
                <a:solidFill>
                  <a:srgbClr val="121212"/>
                </a:solidFill>
                <a:effectLst/>
                <a:latin typeface="Inter" panose="020B0502030000000004" pitchFamily="34" charset="0"/>
              </a:rPr>
              <a:t>And a man who was lame from birth was being carried to the temple gate called Beautiful, where he was put every day to beg from those entering the temple courts.</a:t>
            </a:r>
            <a:endParaRPr lang="en-IN" sz="4000" dirty="0"/>
          </a:p>
        </p:txBody>
      </p:sp>
      <p:sp>
        <p:nvSpPr>
          <p:cNvPr id="3" name="TextBox 2">
            <a:extLst>
              <a:ext uri="{FF2B5EF4-FFF2-40B4-BE49-F238E27FC236}">
                <a16:creationId xmlns:a16="http://schemas.microsoft.com/office/drawing/2014/main" id="{DB493E1C-0410-13BB-8B4C-08D159F797A1}"/>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2</a:t>
            </a:r>
            <a:r>
              <a:rPr lang="hi-IN" sz="3200" b="0" i="0">
                <a:solidFill>
                  <a:srgbClr val="121212"/>
                </a:solidFill>
                <a:effectLst/>
                <a:latin typeface="Inter" panose="020B0502030000000004" pitchFamily="34" charset="0"/>
              </a:rPr>
              <a:t>उसी समय जन्म से अपंग एक व्यक्ति को भी वहां ले जाया जा रहा था, जिसे प्रतिदिन मंदिर के ओरियन अर्थात् सुंदर नामक द्वार पर छोड़ दिया जाता था कि वह वहां प्रवेश करते व्यक्तियों से भिक्षा विनती कर सके. </a:t>
            </a:r>
            <a:endParaRPr lang="en-IN" sz="3200" dirty="0"/>
          </a:p>
        </p:txBody>
      </p:sp>
      <p:pic>
        <p:nvPicPr>
          <p:cNvPr id="38" name="Audio 37">
            <a:hlinkClick r:id="" action="ppaction://media"/>
            <a:extLst>
              <a:ext uri="{FF2B5EF4-FFF2-40B4-BE49-F238E27FC236}">
                <a16:creationId xmlns:a16="http://schemas.microsoft.com/office/drawing/2014/main" id="{9FE0BA98-7ADD-45F5-AE1E-A9AEE93074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6086"/>
    </mc:Choice>
    <mc:Fallback xmlns="">
      <p:transition spd="slow" advTm="16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CCE9FD-56BC-9EB0-EBB6-ACCAB40C2B3B}"/>
              </a:ext>
            </a:extLst>
          </p:cNvPr>
          <p:cNvPicPr>
            <a:picLocks noChangeAspect="1"/>
          </p:cNvPicPr>
          <p:nvPr/>
        </p:nvPicPr>
        <p:blipFill>
          <a:blip r:embed="rId2"/>
          <a:stretch>
            <a:fillRect/>
          </a:stretch>
        </p:blipFill>
        <p:spPr>
          <a:xfrm>
            <a:off x="0" y="-20109"/>
            <a:ext cx="12458700" cy="6878109"/>
          </a:xfrm>
          <a:prstGeom prst="rect">
            <a:avLst/>
          </a:prstGeom>
        </p:spPr>
      </p:pic>
      <p:sp>
        <p:nvSpPr>
          <p:cNvPr id="4" name="TextBox 3">
            <a:extLst>
              <a:ext uri="{FF2B5EF4-FFF2-40B4-BE49-F238E27FC236}">
                <a16:creationId xmlns:a16="http://schemas.microsoft.com/office/drawing/2014/main" id="{220165D2-D045-A935-0CC3-8FCC8E87146B}"/>
              </a:ext>
            </a:extLst>
          </p:cNvPr>
          <p:cNvSpPr txBox="1"/>
          <p:nvPr/>
        </p:nvSpPr>
        <p:spPr>
          <a:xfrm>
            <a:off x="229954" y="242953"/>
            <a:ext cx="4256321" cy="523220"/>
          </a:xfrm>
          <a:prstGeom prst="rect">
            <a:avLst/>
          </a:prstGeom>
          <a:noFill/>
        </p:spPr>
        <p:txBody>
          <a:bodyPr wrap="square" rtlCol="0">
            <a:spAutoFit/>
          </a:bodyPr>
          <a:lstStyle/>
          <a:p>
            <a:r>
              <a:rPr lang="hi-IN" sz="28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000" b="0" i="0" u="none" strike="noStrike" baseline="0" dirty="0">
                <a:solidFill>
                  <a:schemeClr val="bg1"/>
                </a:solidFill>
                <a:latin typeface="Mangal" panose="02040503050203030202" pitchFamily="18" charset="0"/>
                <a:cs typeface="Mangal" panose="02040503050203030202" pitchFamily="18" charset="0"/>
              </a:rPr>
              <a:t> </a:t>
            </a:r>
            <a:r>
              <a:rPr lang="en-IN" sz="20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3:2</a:t>
            </a:r>
            <a:endParaRPr lang="bo-CN" sz="20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3</a:t>
            </a:r>
            <a:r>
              <a:rPr lang="en-US" sz="4400" b="0" i="0">
                <a:solidFill>
                  <a:srgbClr val="121212"/>
                </a:solidFill>
                <a:effectLst/>
                <a:latin typeface="Inter" panose="020B0502030000000004" pitchFamily="34" charset="0"/>
              </a:rPr>
              <a:t>When he saw Peter and John about to enter, he asked them for money.</a:t>
            </a:r>
            <a:endParaRPr lang="en-IN" sz="4400" dirty="0"/>
          </a:p>
        </p:txBody>
      </p:sp>
      <p:sp>
        <p:nvSpPr>
          <p:cNvPr id="3" name="TextBox 2">
            <a:extLst>
              <a:ext uri="{FF2B5EF4-FFF2-40B4-BE49-F238E27FC236}">
                <a16:creationId xmlns:a16="http://schemas.microsoft.com/office/drawing/2014/main" id="{89177D8D-A23B-D9E0-C4F8-C037EA33626F}"/>
              </a:ext>
            </a:extLst>
          </p:cNvPr>
          <p:cNvSpPr txBox="1"/>
          <p:nvPr/>
        </p:nvSpPr>
        <p:spPr>
          <a:xfrm>
            <a:off x="6096000" y="166254"/>
            <a:ext cx="6096000" cy="6558101"/>
          </a:xfrm>
          <a:prstGeom prst="rect">
            <a:avLst/>
          </a:prstGeom>
          <a:noFill/>
        </p:spPr>
        <p:txBody>
          <a:bodyPr wrap="square" rtlCol="0">
            <a:noAutofit/>
          </a:bodyPr>
          <a:lstStyle/>
          <a:p>
            <a:r>
              <a:rPr lang="hi-IN" sz="3200" b="0" i="0">
                <a:solidFill>
                  <a:srgbClr val="777A7B"/>
                </a:solidFill>
                <a:effectLst/>
                <a:latin typeface="Inter" panose="020B0502030000000004" pitchFamily="34" charset="0"/>
              </a:rPr>
              <a:t>3</a:t>
            </a:r>
            <a:r>
              <a:rPr lang="hi-IN" sz="3200" b="0" i="0">
                <a:solidFill>
                  <a:srgbClr val="121212"/>
                </a:solidFill>
                <a:effectLst/>
                <a:latin typeface="Inter" panose="020B0502030000000004" pitchFamily="34" charset="0"/>
              </a:rPr>
              <a:t>पेतरॉस और योहन को प्रवेश करते देख उसने उनसे भीख मांगी.</a:t>
            </a:r>
            <a:endParaRPr lang="en-IN" sz="3200" dirty="0"/>
          </a:p>
        </p:txBody>
      </p:sp>
      <p:pic>
        <p:nvPicPr>
          <p:cNvPr id="6" name="Audio 5">
            <a:hlinkClick r:id="" action="ppaction://media"/>
            <a:extLst>
              <a:ext uri="{FF2B5EF4-FFF2-40B4-BE49-F238E27FC236}">
                <a16:creationId xmlns:a16="http://schemas.microsoft.com/office/drawing/2014/main" id="{E8CD62FA-B82F-5B57-1A59-5B9001F1524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7463"/>
    </mc:Choice>
    <mc:Fallback xmlns="">
      <p:transition spd="slow" advTm="7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TotalTime>
  <Words>1534</Words>
  <Application>Microsoft Office PowerPoint</Application>
  <PresentationFormat>Widescreen</PresentationFormat>
  <Paragraphs>80</Paragraphs>
  <Slides>42</Slides>
  <Notes>1</Notes>
  <HiddenSlides>0</HiddenSlides>
  <MMClips>21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42</vt:i4>
      </vt:variant>
    </vt:vector>
  </HeadingPairs>
  <TitlesOfParts>
    <vt:vector size="54" baseType="lpstr">
      <vt:lpstr>Aptos</vt:lpstr>
      <vt:lpstr>Arial</vt:lpstr>
      <vt:lpstr>Calibri</vt:lpstr>
      <vt:lpstr>Calibri Light</vt:lpstr>
      <vt:lpstr>Inter</vt:lpstr>
      <vt:lpstr>Mangal</vt:lpstr>
      <vt:lpstr>PT Serif</vt:lpstr>
      <vt:lpstr>Symbol</vt:lpstr>
      <vt:lpstr>Times New Roman</vt:lpstr>
      <vt:lpstr>TimesNewRomanPS-BoldMT</vt:lpstr>
      <vt:lpstr>TimesNewRomanPSMT</vt:lpstr>
      <vt:lpstr>Office Theme</vt:lpstr>
      <vt:lpstr>47-1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65</cp:revision>
  <dcterms:created xsi:type="dcterms:W3CDTF">2022-09-30T06:26:14Z</dcterms:created>
  <dcterms:modified xsi:type="dcterms:W3CDTF">2024-08-25T17:48:56Z</dcterms:modified>
</cp:coreProperties>
</file>