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FBCF1-F7A2-4084-B19D-8D8EB5938141}" v="122" dt="2024-03-14T05:16:18.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51" d="100"/>
          <a:sy n="51"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0AFBCF1-F7A2-4084-B19D-8D8EB5938141}"/>
    <pc:docChg chg="modSld">
      <pc:chgData name="Leonie Smith" userId="fed1330f33f5650e" providerId="LiveId" clId="{C0AFBCF1-F7A2-4084-B19D-8D8EB5938141}" dt="2024-03-14T05:16:18.585" v="172"/>
      <pc:docMkLst>
        <pc:docMk/>
      </pc:docMkLst>
      <pc:sldChg chg="addSp delSp modSp mod modTransition modAnim">
        <pc:chgData name="Leonie Smith" userId="fed1330f33f5650e" providerId="LiveId" clId="{C0AFBCF1-F7A2-4084-B19D-8D8EB5938141}" dt="2024-03-14T05:16:06.125" v="169"/>
        <pc:sldMkLst>
          <pc:docMk/>
          <pc:sldMk cId="1499918570" sldId="257"/>
        </pc:sldMkLst>
        <pc:picChg chg="add del mod">
          <ac:chgData name="Leonie Smith" userId="fed1330f33f5650e" providerId="LiveId" clId="{C0AFBCF1-F7A2-4084-B19D-8D8EB5938141}" dt="2024-03-14T04:44:49.072" v="2"/>
          <ac:picMkLst>
            <pc:docMk/>
            <pc:sldMk cId="1499918570" sldId="257"/>
            <ac:picMk id="7" creationId="{5B1BD740-B3ED-14BE-8AE2-307B619CB8E5}"/>
          </ac:picMkLst>
        </pc:picChg>
        <pc:picChg chg="add del mod ord">
          <ac:chgData name="Leonie Smith" userId="fed1330f33f5650e" providerId="LiveId" clId="{C0AFBCF1-F7A2-4084-B19D-8D8EB5938141}" dt="2024-03-14T04:44:55.025" v="3"/>
          <ac:picMkLst>
            <pc:docMk/>
            <pc:sldMk cId="1499918570" sldId="257"/>
            <ac:picMk id="12" creationId="{86160E1C-FC37-428D-65CE-1310182CD884}"/>
          </ac:picMkLst>
        </pc:picChg>
        <pc:picChg chg="add del mod">
          <ac:chgData name="Leonie Smith" userId="fed1330f33f5650e" providerId="LiveId" clId="{C0AFBCF1-F7A2-4084-B19D-8D8EB5938141}" dt="2024-03-14T05:16:00.162" v="168"/>
          <ac:picMkLst>
            <pc:docMk/>
            <pc:sldMk cId="1499918570" sldId="257"/>
            <ac:picMk id="13" creationId="{2B52C1AA-7AF8-BF75-9269-931F3F7F03D5}"/>
          </ac:picMkLst>
        </pc:picChg>
        <pc:picChg chg="add del mod ord">
          <ac:chgData name="Leonie Smith" userId="fed1330f33f5650e" providerId="LiveId" clId="{C0AFBCF1-F7A2-4084-B19D-8D8EB5938141}" dt="2024-03-14T05:16:06.125" v="169"/>
          <ac:picMkLst>
            <pc:docMk/>
            <pc:sldMk cId="1499918570" sldId="257"/>
            <ac:picMk id="18" creationId="{F28DA81E-C31D-3814-F88B-01B657777701}"/>
          </ac:picMkLst>
        </pc:picChg>
        <pc:picChg chg="add mod">
          <ac:chgData name="Leonie Smith" userId="fed1330f33f5650e" providerId="LiveId" clId="{C0AFBCF1-F7A2-4084-B19D-8D8EB5938141}" dt="2024-03-14T05:16:06.125" v="169"/>
          <ac:picMkLst>
            <pc:docMk/>
            <pc:sldMk cId="1499918570" sldId="257"/>
            <ac:picMk id="19" creationId="{BCE0DCB2-DC01-0550-C6C1-92AF5049E977}"/>
          </ac:picMkLst>
        </pc:picChg>
      </pc:sldChg>
      <pc:sldChg chg="addSp delSp modSp mod modTransition modAnim">
        <pc:chgData name="Leonie Smith" userId="fed1330f33f5650e" providerId="LiveId" clId="{C0AFBCF1-F7A2-4084-B19D-8D8EB5938141}" dt="2024-03-14T05:16:18.585" v="172"/>
        <pc:sldMkLst>
          <pc:docMk/>
          <pc:sldMk cId="454763615" sldId="259"/>
        </pc:sldMkLst>
        <pc:picChg chg="add del mod">
          <ac:chgData name="Leonie Smith" userId="fed1330f33f5650e" providerId="LiveId" clId="{C0AFBCF1-F7A2-4084-B19D-8D8EB5938141}" dt="2024-03-14T05:16:12.048" v="171"/>
          <ac:picMkLst>
            <pc:docMk/>
            <pc:sldMk cId="454763615" sldId="259"/>
            <ac:picMk id="6" creationId="{D98F777C-7145-FD37-F76F-9B436FCF2DCB}"/>
          </ac:picMkLst>
        </pc:picChg>
        <pc:picChg chg="add del mod ord">
          <ac:chgData name="Leonie Smith" userId="fed1330f33f5650e" providerId="LiveId" clId="{C0AFBCF1-F7A2-4084-B19D-8D8EB5938141}" dt="2024-03-14T05:16:18.585" v="172"/>
          <ac:picMkLst>
            <pc:docMk/>
            <pc:sldMk cId="454763615" sldId="259"/>
            <ac:picMk id="10" creationId="{9C40D1C8-5843-6A2B-7278-C4EA72FF2333}"/>
          </ac:picMkLst>
        </pc:picChg>
        <pc:picChg chg="add mod">
          <ac:chgData name="Leonie Smith" userId="fed1330f33f5650e" providerId="LiveId" clId="{C0AFBCF1-F7A2-4084-B19D-8D8EB5938141}" dt="2024-03-14T05:16:18.585" v="172"/>
          <ac:picMkLst>
            <pc:docMk/>
            <pc:sldMk cId="454763615" sldId="259"/>
            <ac:picMk id="11" creationId="{F861794A-042E-51C0-D803-643E682938E3}"/>
          </ac:picMkLst>
        </pc:picChg>
      </pc:sldChg>
      <pc:sldChg chg="addSp delSp modSp mod modTransition modAnim">
        <pc:chgData name="Leonie Smith" userId="fed1330f33f5650e" providerId="LiveId" clId="{C0AFBCF1-F7A2-4084-B19D-8D8EB5938141}" dt="2024-03-14T04:46:48.038" v="11"/>
        <pc:sldMkLst>
          <pc:docMk/>
          <pc:sldMk cId="2346136586" sldId="260"/>
        </pc:sldMkLst>
        <pc:picChg chg="add del mod">
          <ac:chgData name="Leonie Smith" userId="fed1330f33f5650e" providerId="LiveId" clId="{C0AFBCF1-F7A2-4084-B19D-8D8EB5938141}" dt="2024-03-14T04:46:24.779" v="7"/>
          <ac:picMkLst>
            <pc:docMk/>
            <pc:sldMk cId="2346136586" sldId="260"/>
            <ac:picMk id="6" creationId="{99169F29-1865-6AA0-567E-096BD5BD202A}"/>
          </ac:picMkLst>
        </pc:picChg>
        <pc:picChg chg="add del mod ord">
          <ac:chgData name="Leonie Smith" userId="fed1330f33f5650e" providerId="LiveId" clId="{C0AFBCF1-F7A2-4084-B19D-8D8EB5938141}" dt="2024-03-14T04:46:32.277" v="8"/>
          <ac:picMkLst>
            <pc:docMk/>
            <pc:sldMk cId="2346136586" sldId="260"/>
            <ac:picMk id="9" creationId="{E31E3E19-5E6D-4EFD-EBD7-C15D2797400D}"/>
          </ac:picMkLst>
        </pc:picChg>
        <pc:picChg chg="add del mod">
          <ac:chgData name="Leonie Smith" userId="fed1330f33f5650e" providerId="LiveId" clId="{C0AFBCF1-F7A2-4084-B19D-8D8EB5938141}" dt="2024-03-14T04:46:34.573" v="10"/>
          <ac:picMkLst>
            <pc:docMk/>
            <pc:sldMk cId="2346136586" sldId="260"/>
            <ac:picMk id="10" creationId="{69663237-742B-B7AA-B2FF-B17F7D5C852C}"/>
          </ac:picMkLst>
        </pc:picChg>
        <pc:picChg chg="add del mod ord">
          <ac:chgData name="Leonie Smith" userId="fed1330f33f5650e" providerId="LiveId" clId="{C0AFBCF1-F7A2-4084-B19D-8D8EB5938141}" dt="2024-03-14T04:46:48.038" v="11"/>
          <ac:picMkLst>
            <pc:docMk/>
            <pc:sldMk cId="2346136586" sldId="260"/>
            <ac:picMk id="13" creationId="{46E80CE0-D993-0371-8315-89E8EB1A3357}"/>
          </ac:picMkLst>
        </pc:picChg>
        <pc:picChg chg="add mod">
          <ac:chgData name="Leonie Smith" userId="fed1330f33f5650e" providerId="LiveId" clId="{C0AFBCF1-F7A2-4084-B19D-8D8EB5938141}" dt="2024-03-14T04:46:48.038" v="11"/>
          <ac:picMkLst>
            <pc:docMk/>
            <pc:sldMk cId="2346136586" sldId="260"/>
            <ac:picMk id="14" creationId="{7B4B59B0-1810-227F-38B1-C71D7CB17043}"/>
          </ac:picMkLst>
        </pc:picChg>
      </pc:sldChg>
      <pc:sldChg chg="addSp delSp modSp mod modTransition modAnim">
        <pc:chgData name="Leonie Smith" userId="fed1330f33f5650e" providerId="LiveId" clId="{C0AFBCF1-F7A2-4084-B19D-8D8EB5938141}" dt="2024-03-14T04:48:12.099" v="21"/>
        <pc:sldMkLst>
          <pc:docMk/>
          <pc:sldMk cId="4037329247" sldId="261"/>
        </pc:sldMkLst>
        <pc:picChg chg="add del mod">
          <ac:chgData name="Leonie Smith" userId="fed1330f33f5650e" providerId="LiveId" clId="{C0AFBCF1-F7A2-4084-B19D-8D8EB5938141}" dt="2024-03-14T04:47:21.110" v="14"/>
          <ac:picMkLst>
            <pc:docMk/>
            <pc:sldMk cId="4037329247" sldId="261"/>
            <ac:picMk id="6" creationId="{C9D25871-605B-450E-58B0-4E36CC97470C}"/>
          </ac:picMkLst>
        </pc:picChg>
        <pc:picChg chg="add del mod ord">
          <ac:chgData name="Leonie Smith" userId="fed1330f33f5650e" providerId="LiveId" clId="{C0AFBCF1-F7A2-4084-B19D-8D8EB5938141}" dt="2024-03-14T04:47:31.680" v="15"/>
          <ac:picMkLst>
            <pc:docMk/>
            <pc:sldMk cId="4037329247" sldId="261"/>
            <ac:picMk id="9" creationId="{51199CD1-D36A-AE51-F4F8-C5F660331E5E}"/>
          </ac:picMkLst>
        </pc:picChg>
        <pc:picChg chg="add del mod">
          <ac:chgData name="Leonie Smith" userId="fed1330f33f5650e" providerId="LiveId" clId="{C0AFBCF1-F7A2-4084-B19D-8D8EB5938141}" dt="2024-03-14T04:47:32.853" v="17"/>
          <ac:picMkLst>
            <pc:docMk/>
            <pc:sldMk cId="4037329247" sldId="261"/>
            <ac:picMk id="10" creationId="{6D39EA7F-2632-7E17-1D92-BF8BC08E9CA2}"/>
          </ac:picMkLst>
        </pc:picChg>
        <pc:picChg chg="add del mod ord">
          <ac:chgData name="Leonie Smith" userId="fed1330f33f5650e" providerId="LiveId" clId="{C0AFBCF1-F7A2-4084-B19D-8D8EB5938141}" dt="2024-03-14T04:47:45.347" v="18"/>
          <ac:picMkLst>
            <pc:docMk/>
            <pc:sldMk cId="4037329247" sldId="261"/>
            <ac:picMk id="13" creationId="{7553CA37-AD9B-C7EB-840A-C6698CCCAFFD}"/>
          </ac:picMkLst>
        </pc:picChg>
        <pc:picChg chg="add del mod">
          <ac:chgData name="Leonie Smith" userId="fed1330f33f5650e" providerId="LiveId" clId="{C0AFBCF1-F7A2-4084-B19D-8D8EB5938141}" dt="2024-03-14T04:47:59.497" v="20"/>
          <ac:picMkLst>
            <pc:docMk/>
            <pc:sldMk cId="4037329247" sldId="261"/>
            <ac:picMk id="14" creationId="{D4E96F5E-1A2C-7CA4-9855-9FEBBF1BE782}"/>
          </ac:picMkLst>
        </pc:picChg>
        <pc:picChg chg="add del mod ord">
          <ac:chgData name="Leonie Smith" userId="fed1330f33f5650e" providerId="LiveId" clId="{C0AFBCF1-F7A2-4084-B19D-8D8EB5938141}" dt="2024-03-14T04:48:12.099" v="21"/>
          <ac:picMkLst>
            <pc:docMk/>
            <pc:sldMk cId="4037329247" sldId="261"/>
            <ac:picMk id="18" creationId="{C4D300CF-CFD2-D2FC-94F6-329A4F70944E}"/>
          </ac:picMkLst>
        </pc:picChg>
        <pc:picChg chg="add mod">
          <ac:chgData name="Leonie Smith" userId="fed1330f33f5650e" providerId="LiveId" clId="{C0AFBCF1-F7A2-4084-B19D-8D8EB5938141}" dt="2024-03-14T04:48:12.099" v="21"/>
          <ac:picMkLst>
            <pc:docMk/>
            <pc:sldMk cId="4037329247" sldId="261"/>
            <ac:picMk id="19" creationId="{704BDA19-DC1C-8051-EAF1-5E257519673F}"/>
          </ac:picMkLst>
        </pc:picChg>
      </pc:sldChg>
      <pc:sldChg chg="addSp delSp modSp mod modTransition modAnim">
        <pc:chgData name="Leonie Smith" userId="fed1330f33f5650e" providerId="LiveId" clId="{C0AFBCF1-F7A2-4084-B19D-8D8EB5938141}" dt="2024-03-14T04:48:50.557" v="25"/>
        <pc:sldMkLst>
          <pc:docMk/>
          <pc:sldMk cId="1909638311" sldId="262"/>
        </pc:sldMkLst>
        <pc:picChg chg="add del mod">
          <ac:chgData name="Leonie Smith" userId="fed1330f33f5650e" providerId="LiveId" clId="{C0AFBCF1-F7A2-4084-B19D-8D8EB5938141}" dt="2024-03-14T04:48:39.801" v="24"/>
          <ac:picMkLst>
            <pc:docMk/>
            <pc:sldMk cId="1909638311" sldId="262"/>
            <ac:picMk id="6" creationId="{D03E45B6-4DEC-F981-8DEC-6DA8B63B96BF}"/>
          </ac:picMkLst>
        </pc:picChg>
        <pc:picChg chg="add del mod ord">
          <ac:chgData name="Leonie Smith" userId="fed1330f33f5650e" providerId="LiveId" clId="{C0AFBCF1-F7A2-4084-B19D-8D8EB5938141}" dt="2024-03-14T04:48:50.557" v="25"/>
          <ac:picMkLst>
            <pc:docMk/>
            <pc:sldMk cId="1909638311" sldId="262"/>
            <ac:picMk id="9" creationId="{9071AAFA-C091-70CE-2D30-545AA84F7E04}"/>
          </ac:picMkLst>
        </pc:picChg>
        <pc:picChg chg="add mod">
          <ac:chgData name="Leonie Smith" userId="fed1330f33f5650e" providerId="LiveId" clId="{C0AFBCF1-F7A2-4084-B19D-8D8EB5938141}" dt="2024-03-14T04:48:50.557" v="25"/>
          <ac:picMkLst>
            <pc:docMk/>
            <pc:sldMk cId="1909638311" sldId="262"/>
            <ac:picMk id="10" creationId="{4FA20F35-E440-53CE-26F1-204FFD0FB59A}"/>
          </ac:picMkLst>
        </pc:picChg>
      </pc:sldChg>
      <pc:sldChg chg="addSp delSp modSp mod modTransition modAnim">
        <pc:chgData name="Leonie Smith" userId="fed1330f33f5650e" providerId="LiveId" clId="{C0AFBCF1-F7A2-4084-B19D-8D8EB5938141}" dt="2024-03-14T04:50:38.714" v="41"/>
        <pc:sldMkLst>
          <pc:docMk/>
          <pc:sldMk cId="641208035" sldId="263"/>
        </pc:sldMkLst>
        <pc:picChg chg="add del mod">
          <ac:chgData name="Leonie Smith" userId="fed1330f33f5650e" providerId="LiveId" clId="{C0AFBCF1-F7A2-4084-B19D-8D8EB5938141}" dt="2024-03-14T04:49:24.951" v="28"/>
          <ac:picMkLst>
            <pc:docMk/>
            <pc:sldMk cId="641208035" sldId="263"/>
            <ac:picMk id="6" creationId="{B94DE113-D988-4910-7645-DAAACA078C20}"/>
          </ac:picMkLst>
        </pc:picChg>
        <pc:picChg chg="add del mod ord">
          <ac:chgData name="Leonie Smith" userId="fed1330f33f5650e" providerId="LiveId" clId="{C0AFBCF1-F7A2-4084-B19D-8D8EB5938141}" dt="2024-03-14T04:49:38.146" v="29"/>
          <ac:picMkLst>
            <pc:docMk/>
            <pc:sldMk cId="641208035" sldId="263"/>
            <ac:picMk id="10" creationId="{AE0D0182-FDBF-C783-69E1-3A9430C4DB7B}"/>
          </ac:picMkLst>
        </pc:picChg>
        <pc:picChg chg="add del mod">
          <ac:chgData name="Leonie Smith" userId="fed1330f33f5650e" providerId="LiveId" clId="{C0AFBCF1-F7A2-4084-B19D-8D8EB5938141}" dt="2024-03-14T04:49:43.487" v="31"/>
          <ac:picMkLst>
            <pc:docMk/>
            <pc:sldMk cId="641208035" sldId="263"/>
            <ac:picMk id="11" creationId="{FA77F0BB-9981-3CE8-ED92-2FFAB5DEC778}"/>
          </ac:picMkLst>
        </pc:picChg>
        <pc:picChg chg="add del mod ord">
          <ac:chgData name="Leonie Smith" userId="fed1330f33f5650e" providerId="LiveId" clId="{C0AFBCF1-F7A2-4084-B19D-8D8EB5938141}" dt="2024-03-14T04:49:48.937" v="32"/>
          <ac:picMkLst>
            <pc:docMk/>
            <pc:sldMk cId="641208035" sldId="263"/>
            <ac:picMk id="15" creationId="{9279ACD8-6D2B-281C-73AA-CE2A2A09152D}"/>
          </ac:picMkLst>
        </pc:picChg>
        <pc:picChg chg="add del mod">
          <ac:chgData name="Leonie Smith" userId="fed1330f33f5650e" providerId="LiveId" clId="{C0AFBCF1-F7A2-4084-B19D-8D8EB5938141}" dt="2024-03-14T04:49:50.009" v="34"/>
          <ac:picMkLst>
            <pc:docMk/>
            <pc:sldMk cId="641208035" sldId="263"/>
            <ac:picMk id="16" creationId="{04D65C6B-88DF-C657-E1BE-94B3676D1ADA}"/>
          </ac:picMkLst>
        </pc:picChg>
        <pc:picChg chg="add del mod ord">
          <ac:chgData name="Leonie Smith" userId="fed1330f33f5650e" providerId="LiveId" clId="{C0AFBCF1-F7A2-4084-B19D-8D8EB5938141}" dt="2024-03-14T04:50:00.487" v="35"/>
          <ac:picMkLst>
            <pc:docMk/>
            <pc:sldMk cId="641208035" sldId="263"/>
            <ac:picMk id="19" creationId="{55D8841A-EE76-582F-3804-97AC780A0965}"/>
          </ac:picMkLst>
        </pc:picChg>
        <pc:picChg chg="add del mod">
          <ac:chgData name="Leonie Smith" userId="fed1330f33f5650e" providerId="LiveId" clId="{C0AFBCF1-F7A2-4084-B19D-8D8EB5938141}" dt="2024-03-14T04:50:01.652" v="37"/>
          <ac:picMkLst>
            <pc:docMk/>
            <pc:sldMk cId="641208035" sldId="263"/>
            <ac:picMk id="20" creationId="{8A26576E-E518-60A4-900D-1A0EC68E8D83}"/>
          </ac:picMkLst>
        </pc:picChg>
        <pc:picChg chg="add del mod ord">
          <ac:chgData name="Leonie Smith" userId="fed1330f33f5650e" providerId="LiveId" clId="{C0AFBCF1-F7A2-4084-B19D-8D8EB5938141}" dt="2024-03-14T04:50:14.615" v="38"/>
          <ac:picMkLst>
            <pc:docMk/>
            <pc:sldMk cId="641208035" sldId="263"/>
            <ac:picMk id="23" creationId="{96C206EB-A8B8-311D-184B-EDCF0850F22B}"/>
          </ac:picMkLst>
        </pc:picChg>
        <pc:picChg chg="add del mod">
          <ac:chgData name="Leonie Smith" userId="fed1330f33f5650e" providerId="LiveId" clId="{C0AFBCF1-F7A2-4084-B19D-8D8EB5938141}" dt="2024-03-14T04:50:25.651" v="40"/>
          <ac:picMkLst>
            <pc:docMk/>
            <pc:sldMk cId="641208035" sldId="263"/>
            <ac:picMk id="24" creationId="{30BBE3ED-411C-3C68-DF7A-8599DED4F556}"/>
          </ac:picMkLst>
        </pc:picChg>
        <pc:picChg chg="add del mod ord">
          <ac:chgData name="Leonie Smith" userId="fed1330f33f5650e" providerId="LiveId" clId="{C0AFBCF1-F7A2-4084-B19D-8D8EB5938141}" dt="2024-03-14T04:50:38.714" v="41"/>
          <ac:picMkLst>
            <pc:docMk/>
            <pc:sldMk cId="641208035" sldId="263"/>
            <ac:picMk id="28" creationId="{F02ED9B3-A895-D277-56BA-2371284568A5}"/>
          </ac:picMkLst>
        </pc:picChg>
        <pc:picChg chg="add mod">
          <ac:chgData name="Leonie Smith" userId="fed1330f33f5650e" providerId="LiveId" clId="{C0AFBCF1-F7A2-4084-B19D-8D8EB5938141}" dt="2024-03-14T04:50:38.714" v="41"/>
          <ac:picMkLst>
            <pc:docMk/>
            <pc:sldMk cId="641208035" sldId="263"/>
            <ac:picMk id="29" creationId="{5FEF3B69-3140-6356-1F02-20E74F51859E}"/>
          </ac:picMkLst>
        </pc:picChg>
      </pc:sldChg>
      <pc:sldChg chg="addSp delSp modSp mod modTransition modAnim">
        <pc:chgData name="Leonie Smith" userId="fed1330f33f5650e" providerId="LiveId" clId="{C0AFBCF1-F7A2-4084-B19D-8D8EB5938141}" dt="2024-03-14T04:52:19.109" v="48"/>
        <pc:sldMkLst>
          <pc:docMk/>
          <pc:sldMk cId="4044745628" sldId="264"/>
        </pc:sldMkLst>
        <pc:picChg chg="add del mod">
          <ac:chgData name="Leonie Smith" userId="fed1330f33f5650e" providerId="LiveId" clId="{C0AFBCF1-F7A2-4084-B19D-8D8EB5938141}" dt="2024-03-14T04:51:28.569" v="44"/>
          <ac:picMkLst>
            <pc:docMk/>
            <pc:sldMk cId="4044745628" sldId="264"/>
            <ac:picMk id="6" creationId="{05FC69ED-74F9-F306-76F0-931E3C992B01}"/>
          </ac:picMkLst>
        </pc:picChg>
        <pc:picChg chg="add del mod ord">
          <ac:chgData name="Leonie Smith" userId="fed1330f33f5650e" providerId="LiveId" clId="{C0AFBCF1-F7A2-4084-B19D-8D8EB5938141}" dt="2024-03-14T04:51:47.930" v="45"/>
          <ac:picMkLst>
            <pc:docMk/>
            <pc:sldMk cId="4044745628" sldId="264"/>
            <ac:picMk id="9" creationId="{EC162A35-2E9B-1207-3C2E-27CF0F4BC181}"/>
          </ac:picMkLst>
        </pc:picChg>
        <pc:picChg chg="add del mod">
          <ac:chgData name="Leonie Smith" userId="fed1330f33f5650e" providerId="LiveId" clId="{C0AFBCF1-F7A2-4084-B19D-8D8EB5938141}" dt="2024-03-14T04:51:58.632" v="47"/>
          <ac:picMkLst>
            <pc:docMk/>
            <pc:sldMk cId="4044745628" sldId="264"/>
            <ac:picMk id="10" creationId="{E2804AEF-40D7-9C1E-CFFE-0468381A046A}"/>
          </ac:picMkLst>
        </pc:picChg>
        <pc:picChg chg="add del mod ord">
          <ac:chgData name="Leonie Smith" userId="fed1330f33f5650e" providerId="LiveId" clId="{C0AFBCF1-F7A2-4084-B19D-8D8EB5938141}" dt="2024-03-14T04:52:19.109" v="48"/>
          <ac:picMkLst>
            <pc:docMk/>
            <pc:sldMk cId="4044745628" sldId="264"/>
            <ac:picMk id="14" creationId="{3CA4C306-E3A0-794F-23C8-BDE5EB6D096A}"/>
          </ac:picMkLst>
        </pc:picChg>
        <pc:picChg chg="add mod">
          <ac:chgData name="Leonie Smith" userId="fed1330f33f5650e" providerId="LiveId" clId="{C0AFBCF1-F7A2-4084-B19D-8D8EB5938141}" dt="2024-03-14T04:52:19.109" v="48"/>
          <ac:picMkLst>
            <pc:docMk/>
            <pc:sldMk cId="4044745628" sldId="264"/>
            <ac:picMk id="15" creationId="{3E31BB20-AA4F-6C07-0B1F-A96C477E6887}"/>
          </ac:picMkLst>
        </pc:picChg>
      </pc:sldChg>
      <pc:sldChg chg="addSp delSp modSp mod modTransition modAnim">
        <pc:chgData name="Leonie Smith" userId="fed1330f33f5650e" providerId="LiveId" clId="{C0AFBCF1-F7A2-4084-B19D-8D8EB5938141}" dt="2024-03-14T04:53:24.906" v="52"/>
        <pc:sldMkLst>
          <pc:docMk/>
          <pc:sldMk cId="978260341" sldId="265"/>
        </pc:sldMkLst>
        <pc:picChg chg="add del mod">
          <ac:chgData name="Leonie Smith" userId="fed1330f33f5650e" providerId="LiveId" clId="{C0AFBCF1-F7A2-4084-B19D-8D8EB5938141}" dt="2024-03-14T04:53:09.420" v="51"/>
          <ac:picMkLst>
            <pc:docMk/>
            <pc:sldMk cId="978260341" sldId="265"/>
            <ac:picMk id="6" creationId="{45BFE064-C523-36E2-4BD2-248989973C16}"/>
          </ac:picMkLst>
        </pc:picChg>
        <pc:picChg chg="add del mod ord">
          <ac:chgData name="Leonie Smith" userId="fed1330f33f5650e" providerId="LiveId" clId="{C0AFBCF1-F7A2-4084-B19D-8D8EB5938141}" dt="2024-03-14T04:53:24.906" v="52"/>
          <ac:picMkLst>
            <pc:docMk/>
            <pc:sldMk cId="978260341" sldId="265"/>
            <ac:picMk id="9" creationId="{8F688626-F198-E31F-2E25-5D616F3AA9D2}"/>
          </ac:picMkLst>
        </pc:picChg>
        <pc:picChg chg="add mod">
          <ac:chgData name="Leonie Smith" userId="fed1330f33f5650e" providerId="LiveId" clId="{C0AFBCF1-F7A2-4084-B19D-8D8EB5938141}" dt="2024-03-14T04:53:24.906" v="52"/>
          <ac:picMkLst>
            <pc:docMk/>
            <pc:sldMk cId="978260341" sldId="265"/>
            <ac:picMk id="10" creationId="{5F8C367D-B46A-E842-89FD-8AE80C98618F}"/>
          </ac:picMkLst>
        </pc:picChg>
      </pc:sldChg>
      <pc:sldChg chg="addSp delSp modSp mod modTransition modAnim">
        <pc:chgData name="Leonie Smith" userId="fed1330f33f5650e" providerId="LiveId" clId="{C0AFBCF1-F7A2-4084-B19D-8D8EB5938141}" dt="2024-03-14T04:56:54.750" v="74"/>
        <pc:sldMkLst>
          <pc:docMk/>
          <pc:sldMk cId="3575870363" sldId="266"/>
        </pc:sldMkLst>
        <pc:picChg chg="add del mod">
          <ac:chgData name="Leonie Smith" userId="fed1330f33f5650e" providerId="LiveId" clId="{C0AFBCF1-F7A2-4084-B19D-8D8EB5938141}" dt="2024-03-14T04:55:03.416" v="55"/>
          <ac:picMkLst>
            <pc:docMk/>
            <pc:sldMk cId="3575870363" sldId="266"/>
            <ac:picMk id="7" creationId="{4E94FF8F-9D64-1984-58D7-A46BB75A3434}"/>
          </ac:picMkLst>
        </pc:picChg>
        <pc:picChg chg="add del mod ord">
          <ac:chgData name="Leonie Smith" userId="fed1330f33f5650e" providerId="LiveId" clId="{C0AFBCF1-F7A2-4084-B19D-8D8EB5938141}" dt="2024-03-14T04:55:13.556" v="56"/>
          <ac:picMkLst>
            <pc:docMk/>
            <pc:sldMk cId="3575870363" sldId="266"/>
            <ac:picMk id="10" creationId="{9288A073-56ED-8646-87DA-340CBE09F85C}"/>
          </ac:picMkLst>
        </pc:picChg>
        <pc:picChg chg="add del mod">
          <ac:chgData name="Leonie Smith" userId="fed1330f33f5650e" providerId="LiveId" clId="{C0AFBCF1-F7A2-4084-B19D-8D8EB5938141}" dt="2024-03-14T04:55:16.720" v="58"/>
          <ac:picMkLst>
            <pc:docMk/>
            <pc:sldMk cId="3575870363" sldId="266"/>
            <ac:picMk id="11" creationId="{0381FD89-9DF7-29DA-B45D-81B52C885119}"/>
          </ac:picMkLst>
        </pc:picChg>
        <pc:picChg chg="add del mod ord">
          <ac:chgData name="Leonie Smith" userId="fed1330f33f5650e" providerId="LiveId" clId="{C0AFBCF1-F7A2-4084-B19D-8D8EB5938141}" dt="2024-03-14T04:55:21.963" v="59"/>
          <ac:picMkLst>
            <pc:docMk/>
            <pc:sldMk cId="3575870363" sldId="266"/>
            <ac:picMk id="14" creationId="{25AF418C-3C67-227F-F30C-AB32A0CEE4BB}"/>
          </ac:picMkLst>
        </pc:picChg>
        <pc:picChg chg="add del mod">
          <ac:chgData name="Leonie Smith" userId="fed1330f33f5650e" providerId="LiveId" clId="{C0AFBCF1-F7A2-4084-B19D-8D8EB5938141}" dt="2024-03-14T04:55:23.026" v="61"/>
          <ac:picMkLst>
            <pc:docMk/>
            <pc:sldMk cId="3575870363" sldId="266"/>
            <ac:picMk id="15" creationId="{B1CCA3DA-CA6B-0C48-EF19-51194E02A77A}"/>
          </ac:picMkLst>
        </pc:picChg>
        <pc:picChg chg="add del mod ord">
          <ac:chgData name="Leonie Smith" userId="fed1330f33f5650e" providerId="LiveId" clId="{C0AFBCF1-F7A2-4084-B19D-8D8EB5938141}" dt="2024-03-14T04:55:41.610" v="62"/>
          <ac:picMkLst>
            <pc:docMk/>
            <pc:sldMk cId="3575870363" sldId="266"/>
            <ac:picMk id="18" creationId="{1557529A-0594-A9AE-D47F-29774AB5CA39}"/>
          </ac:picMkLst>
        </pc:picChg>
        <pc:picChg chg="add del mod">
          <ac:chgData name="Leonie Smith" userId="fed1330f33f5650e" providerId="LiveId" clId="{C0AFBCF1-F7A2-4084-B19D-8D8EB5938141}" dt="2024-03-14T04:55:42.950" v="64"/>
          <ac:picMkLst>
            <pc:docMk/>
            <pc:sldMk cId="3575870363" sldId="266"/>
            <ac:picMk id="19" creationId="{9ABF32D1-2D8C-B1BD-7FB3-B05D6EA4EEC8}"/>
          </ac:picMkLst>
        </pc:picChg>
        <pc:picChg chg="add del mod ord">
          <ac:chgData name="Leonie Smith" userId="fed1330f33f5650e" providerId="LiveId" clId="{C0AFBCF1-F7A2-4084-B19D-8D8EB5938141}" dt="2024-03-14T04:55:47.415" v="65"/>
          <ac:picMkLst>
            <pc:docMk/>
            <pc:sldMk cId="3575870363" sldId="266"/>
            <ac:picMk id="22" creationId="{49EA329F-483D-D2FA-5506-0166AD9B1F2E}"/>
          </ac:picMkLst>
        </pc:picChg>
        <pc:picChg chg="add del mod">
          <ac:chgData name="Leonie Smith" userId="fed1330f33f5650e" providerId="LiveId" clId="{C0AFBCF1-F7A2-4084-B19D-8D8EB5938141}" dt="2024-03-14T04:55:48.550" v="67"/>
          <ac:picMkLst>
            <pc:docMk/>
            <pc:sldMk cId="3575870363" sldId="266"/>
            <ac:picMk id="23" creationId="{700A146D-72D3-A6B3-E503-2429B7A36C33}"/>
          </ac:picMkLst>
        </pc:picChg>
        <pc:picChg chg="add del mod ord">
          <ac:chgData name="Leonie Smith" userId="fed1330f33f5650e" providerId="LiveId" clId="{C0AFBCF1-F7A2-4084-B19D-8D8EB5938141}" dt="2024-03-14T04:55:57.083" v="68"/>
          <ac:picMkLst>
            <pc:docMk/>
            <pc:sldMk cId="3575870363" sldId="266"/>
            <ac:picMk id="26" creationId="{DD669DF5-07D7-DE08-D4A6-A296D19358AE}"/>
          </ac:picMkLst>
        </pc:picChg>
        <pc:picChg chg="add del mod">
          <ac:chgData name="Leonie Smith" userId="fed1330f33f5650e" providerId="LiveId" clId="{C0AFBCF1-F7A2-4084-B19D-8D8EB5938141}" dt="2024-03-14T04:55:58.090" v="70"/>
          <ac:picMkLst>
            <pc:docMk/>
            <pc:sldMk cId="3575870363" sldId="266"/>
            <ac:picMk id="27" creationId="{03EEB57C-3375-4B3B-1B1F-47558D2EBE0D}"/>
          </ac:picMkLst>
        </pc:picChg>
        <pc:picChg chg="add del mod ord">
          <ac:chgData name="Leonie Smith" userId="fed1330f33f5650e" providerId="LiveId" clId="{C0AFBCF1-F7A2-4084-B19D-8D8EB5938141}" dt="2024-03-14T04:56:17.873" v="71"/>
          <ac:picMkLst>
            <pc:docMk/>
            <pc:sldMk cId="3575870363" sldId="266"/>
            <ac:picMk id="30" creationId="{940A0BDD-2DDB-7F58-2F67-C82ECC218B42}"/>
          </ac:picMkLst>
        </pc:picChg>
        <pc:picChg chg="add del mod">
          <ac:chgData name="Leonie Smith" userId="fed1330f33f5650e" providerId="LiveId" clId="{C0AFBCF1-F7A2-4084-B19D-8D8EB5938141}" dt="2024-03-14T04:56:34.258" v="73"/>
          <ac:picMkLst>
            <pc:docMk/>
            <pc:sldMk cId="3575870363" sldId="266"/>
            <ac:picMk id="31" creationId="{5ED89E2B-256A-BB6D-C5C9-5A688F14AAFB}"/>
          </ac:picMkLst>
        </pc:picChg>
        <pc:picChg chg="add del mod ord">
          <ac:chgData name="Leonie Smith" userId="fed1330f33f5650e" providerId="LiveId" clId="{C0AFBCF1-F7A2-4084-B19D-8D8EB5938141}" dt="2024-03-14T04:56:54.750" v="74"/>
          <ac:picMkLst>
            <pc:docMk/>
            <pc:sldMk cId="3575870363" sldId="266"/>
            <ac:picMk id="35" creationId="{FA5F3BC0-8777-D808-15C3-CA245595BA07}"/>
          </ac:picMkLst>
        </pc:picChg>
        <pc:picChg chg="add mod">
          <ac:chgData name="Leonie Smith" userId="fed1330f33f5650e" providerId="LiveId" clId="{C0AFBCF1-F7A2-4084-B19D-8D8EB5938141}" dt="2024-03-14T04:56:54.750" v="74"/>
          <ac:picMkLst>
            <pc:docMk/>
            <pc:sldMk cId="3575870363" sldId="266"/>
            <ac:picMk id="36" creationId="{349F5110-0EC5-3F69-699D-7478E4C0B803}"/>
          </ac:picMkLst>
        </pc:picChg>
      </pc:sldChg>
      <pc:sldChg chg="addSp modSp">
        <pc:chgData name="Leonie Smith" userId="fed1330f33f5650e" providerId="LiveId" clId="{C0AFBCF1-F7A2-4084-B19D-8D8EB5938141}" dt="2024-03-14T04:57:56.696" v="75"/>
        <pc:sldMkLst>
          <pc:docMk/>
          <pc:sldMk cId="4017137865" sldId="267"/>
        </pc:sldMkLst>
        <pc:picChg chg="add mod">
          <ac:chgData name="Leonie Smith" userId="fed1330f33f5650e" providerId="LiveId" clId="{C0AFBCF1-F7A2-4084-B19D-8D8EB5938141}" dt="2024-03-14T04:57:56.696" v="75"/>
          <ac:picMkLst>
            <pc:docMk/>
            <pc:sldMk cId="4017137865" sldId="267"/>
            <ac:picMk id="7" creationId="{7DCB5BE4-3F6A-9AC4-00F8-C3DB95C91ADF}"/>
          </ac:picMkLst>
        </pc:picChg>
      </pc:sldChg>
      <pc:sldChg chg="addSp delSp modSp mod modTransition modAnim">
        <pc:chgData name="Leonie Smith" userId="fed1330f33f5650e" providerId="LiveId" clId="{C0AFBCF1-F7A2-4084-B19D-8D8EB5938141}" dt="2024-03-14T05:05:04.825" v="109"/>
        <pc:sldMkLst>
          <pc:docMk/>
          <pc:sldMk cId="3137811553" sldId="268"/>
        </pc:sldMkLst>
        <pc:picChg chg="add del mod">
          <ac:chgData name="Leonie Smith" userId="fed1330f33f5650e" providerId="LiveId" clId="{C0AFBCF1-F7A2-4084-B19D-8D8EB5938141}" dt="2024-03-14T04:59:00.371" v="78"/>
          <ac:picMkLst>
            <pc:docMk/>
            <pc:sldMk cId="3137811553" sldId="268"/>
            <ac:picMk id="6" creationId="{123D41FB-9609-1EB6-FF11-56D57BBC0C79}"/>
          </ac:picMkLst>
        </pc:picChg>
        <pc:picChg chg="add del mod ord">
          <ac:chgData name="Leonie Smith" userId="fed1330f33f5650e" providerId="LiveId" clId="{C0AFBCF1-F7A2-4084-B19D-8D8EB5938141}" dt="2024-03-14T04:59:06.385" v="79"/>
          <ac:picMkLst>
            <pc:docMk/>
            <pc:sldMk cId="3137811553" sldId="268"/>
            <ac:picMk id="10" creationId="{7266A479-1840-8035-850C-A1F718EEA0D2}"/>
          </ac:picMkLst>
        </pc:picChg>
        <pc:picChg chg="add del mod">
          <ac:chgData name="Leonie Smith" userId="fed1330f33f5650e" providerId="LiveId" clId="{C0AFBCF1-F7A2-4084-B19D-8D8EB5938141}" dt="2024-03-14T04:59:07.204" v="81"/>
          <ac:picMkLst>
            <pc:docMk/>
            <pc:sldMk cId="3137811553" sldId="268"/>
            <ac:picMk id="11" creationId="{11287A27-BC01-670A-E2FE-F1C97BBE18DC}"/>
          </ac:picMkLst>
        </pc:picChg>
        <pc:picChg chg="add del mod ord">
          <ac:chgData name="Leonie Smith" userId="fed1330f33f5650e" providerId="LiveId" clId="{C0AFBCF1-F7A2-4084-B19D-8D8EB5938141}" dt="2024-03-14T04:59:20.139" v="82"/>
          <ac:picMkLst>
            <pc:docMk/>
            <pc:sldMk cId="3137811553" sldId="268"/>
            <ac:picMk id="14" creationId="{835218AE-A5D6-54CC-DF01-2CC6D2988597}"/>
          </ac:picMkLst>
        </pc:picChg>
        <pc:picChg chg="add del mod">
          <ac:chgData name="Leonie Smith" userId="fed1330f33f5650e" providerId="LiveId" clId="{C0AFBCF1-F7A2-4084-B19D-8D8EB5938141}" dt="2024-03-14T04:59:55.093" v="84"/>
          <ac:picMkLst>
            <pc:docMk/>
            <pc:sldMk cId="3137811553" sldId="268"/>
            <ac:picMk id="15" creationId="{62D56988-4927-3088-44A0-A924724FF200}"/>
          </ac:picMkLst>
        </pc:picChg>
        <pc:picChg chg="add del mod ord">
          <ac:chgData name="Leonie Smith" userId="fed1330f33f5650e" providerId="LiveId" clId="{C0AFBCF1-F7A2-4084-B19D-8D8EB5938141}" dt="2024-03-14T05:00:08.150" v="85"/>
          <ac:picMkLst>
            <pc:docMk/>
            <pc:sldMk cId="3137811553" sldId="268"/>
            <ac:picMk id="20" creationId="{91C7D262-F389-8CA4-7808-2E8AF78F8FF2}"/>
          </ac:picMkLst>
        </pc:picChg>
        <pc:picChg chg="add del mod">
          <ac:chgData name="Leonie Smith" userId="fed1330f33f5650e" providerId="LiveId" clId="{C0AFBCF1-F7A2-4084-B19D-8D8EB5938141}" dt="2024-03-14T05:00:18.370" v="87"/>
          <ac:picMkLst>
            <pc:docMk/>
            <pc:sldMk cId="3137811553" sldId="268"/>
            <ac:picMk id="21" creationId="{28C2638D-3AE9-E582-19D3-E9920FCCD641}"/>
          </ac:picMkLst>
        </pc:picChg>
        <pc:picChg chg="add del mod ord">
          <ac:chgData name="Leonie Smith" userId="fed1330f33f5650e" providerId="LiveId" clId="{C0AFBCF1-F7A2-4084-B19D-8D8EB5938141}" dt="2024-03-14T05:00:31.516" v="88"/>
          <ac:picMkLst>
            <pc:docMk/>
            <pc:sldMk cId="3137811553" sldId="268"/>
            <ac:picMk id="25" creationId="{BB65B7A4-70E5-9208-1A13-98ED0549DCF8}"/>
          </ac:picMkLst>
        </pc:picChg>
        <pc:picChg chg="add del mod">
          <ac:chgData name="Leonie Smith" userId="fed1330f33f5650e" providerId="LiveId" clId="{C0AFBCF1-F7A2-4084-B19D-8D8EB5938141}" dt="2024-03-14T05:00:41.981" v="90"/>
          <ac:picMkLst>
            <pc:docMk/>
            <pc:sldMk cId="3137811553" sldId="268"/>
            <ac:picMk id="26" creationId="{96A08253-4C9D-BA4F-D774-C11876B222FF}"/>
          </ac:picMkLst>
        </pc:picChg>
        <pc:picChg chg="add del mod ord">
          <ac:chgData name="Leonie Smith" userId="fed1330f33f5650e" providerId="LiveId" clId="{C0AFBCF1-F7A2-4084-B19D-8D8EB5938141}" dt="2024-03-14T05:00:55.026" v="91"/>
          <ac:picMkLst>
            <pc:docMk/>
            <pc:sldMk cId="3137811553" sldId="268"/>
            <ac:picMk id="30" creationId="{70FB7AE0-31CF-CCAB-06DF-AEDA1E706C16}"/>
          </ac:picMkLst>
        </pc:picChg>
        <pc:picChg chg="add del mod">
          <ac:chgData name="Leonie Smith" userId="fed1330f33f5650e" providerId="LiveId" clId="{C0AFBCF1-F7A2-4084-B19D-8D8EB5938141}" dt="2024-03-14T05:03:45.758" v="93"/>
          <ac:picMkLst>
            <pc:docMk/>
            <pc:sldMk cId="3137811553" sldId="268"/>
            <ac:picMk id="31" creationId="{8A81E077-25F5-A07A-CCF4-918CCFB2E2B8}"/>
          </ac:picMkLst>
        </pc:picChg>
        <pc:picChg chg="add del mod ord">
          <ac:chgData name="Leonie Smith" userId="fed1330f33f5650e" providerId="LiveId" clId="{C0AFBCF1-F7A2-4084-B19D-8D8EB5938141}" dt="2024-03-14T05:03:51.025" v="94"/>
          <ac:picMkLst>
            <pc:docMk/>
            <pc:sldMk cId="3137811553" sldId="268"/>
            <ac:picMk id="37" creationId="{A8F9346E-218C-3C8E-B264-FE801EEE2F6C}"/>
          </ac:picMkLst>
        </pc:picChg>
        <pc:picChg chg="add del mod">
          <ac:chgData name="Leonie Smith" userId="fed1330f33f5650e" providerId="LiveId" clId="{C0AFBCF1-F7A2-4084-B19D-8D8EB5938141}" dt="2024-03-14T05:03:52.307" v="96"/>
          <ac:picMkLst>
            <pc:docMk/>
            <pc:sldMk cId="3137811553" sldId="268"/>
            <ac:picMk id="38" creationId="{27978839-5BC1-7435-6034-4AE8F7EA71AA}"/>
          </ac:picMkLst>
        </pc:picChg>
        <pc:picChg chg="add del mod ord">
          <ac:chgData name="Leonie Smith" userId="fed1330f33f5650e" providerId="LiveId" clId="{C0AFBCF1-F7A2-4084-B19D-8D8EB5938141}" dt="2024-03-14T05:04:04.324" v="97"/>
          <ac:picMkLst>
            <pc:docMk/>
            <pc:sldMk cId="3137811553" sldId="268"/>
            <ac:picMk id="41" creationId="{639FA931-7E95-7314-C8E4-D33A1F588A4F}"/>
          </ac:picMkLst>
        </pc:picChg>
        <pc:picChg chg="add del mod">
          <ac:chgData name="Leonie Smith" userId="fed1330f33f5650e" providerId="LiveId" clId="{C0AFBCF1-F7A2-4084-B19D-8D8EB5938141}" dt="2024-03-14T05:04:10.910" v="99"/>
          <ac:picMkLst>
            <pc:docMk/>
            <pc:sldMk cId="3137811553" sldId="268"/>
            <ac:picMk id="42" creationId="{2DA25B17-2376-3DC5-50AF-FC9835E05DD4}"/>
          </ac:picMkLst>
        </pc:picChg>
        <pc:picChg chg="add del mod ord">
          <ac:chgData name="Leonie Smith" userId="fed1330f33f5650e" providerId="LiveId" clId="{C0AFBCF1-F7A2-4084-B19D-8D8EB5938141}" dt="2024-03-14T05:04:16.158" v="100"/>
          <ac:picMkLst>
            <pc:docMk/>
            <pc:sldMk cId="3137811553" sldId="268"/>
            <ac:picMk id="46" creationId="{83566B4A-4799-3F0E-8535-655E5EB0E585}"/>
          </ac:picMkLst>
        </pc:picChg>
        <pc:picChg chg="add del mod">
          <ac:chgData name="Leonie Smith" userId="fed1330f33f5650e" providerId="LiveId" clId="{C0AFBCF1-F7A2-4084-B19D-8D8EB5938141}" dt="2024-03-14T05:04:17.260" v="102"/>
          <ac:picMkLst>
            <pc:docMk/>
            <pc:sldMk cId="3137811553" sldId="268"/>
            <ac:picMk id="47" creationId="{4F489363-A2C6-024A-F1C0-0E315CA44551}"/>
          </ac:picMkLst>
        </pc:picChg>
        <pc:picChg chg="add del mod ord">
          <ac:chgData name="Leonie Smith" userId="fed1330f33f5650e" providerId="LiveId" clId="{C0AFBCF1-F7A2-4084-B19D-8D8EB5938141}" dt="2024-03-14T05:04:29.201" v="103"/>
          <ac:picMkLst>
            <pc:docMk/>
            <pc:sldMk cId="3137811553" sldId="268"/>
            <ac:picMk id="50" creationId="{8647F1C6-4799-E55C-F04A-FC7CBD8F761C}"/>
          </ac:picMkLst>
        </pc:picChg>
        <pc:picChg chg="add del mod">
          <ac:chgData name="Leonie Smith" userId="fed1330f33f5650e" providerId="LiveId" clId="{C0AFBCF1-F7A2-4084-B19D-8D8EB5938141}" dt="2024-03-14T05:04:46.315" v="105"/>
          <ac:picMkLst>
            <pc:docMk/>
            <pc:sldMk cId="3137811553" sldId="268"/>
            <ac:picMk id="51" creationId="{3FCED1D1-0718-1ED3-8145-C01FEC5A9A8F}"/>
          </ac:picMkLst>
        </pc:picChg>
        <pc:picChg chg="add del mod ord">
          <ac:chgData name="Leonie Smith" userId="fed1330f33f5650e" providerId="LiveId" clId="{C0AFBCF1-F7A2-4084-B19D-8D8EB5938141}" dt="2024-03-14T05:04:51.604" v="106"/>
          <ac:picMkLst>
            <pc:docMk/>
            <pc:sldMk cId="3137811553" sldId="268"/>
            <ac:picMk id="56" creationId="{53244AE9-157B-6E68-FD6A-401AE1ED97FA}"/>
          </ac:picMkLst>
        </pc:picChg>
        <pc:picChg chg="add del mod">
          <ac:chgData name="Leonie Smith" userId="fed1330f33f5650e" providerId="LiveId" clId="{C0AFBCF1-F7A2-4084-B19D-8D8EB5938141}" dt="2024-03-14T05:04:52.719" v="108"/>
          <ac:picMkLst>
            <pc:docMk/>
            <pc:sldMk cId="3137811553" sldId="268"/>
            <ac:picMk id="57" creationId="{4E7D7DFB-0598-9743-B928-185DBFDE62E1}"/>
          </ac:picMkLst>
        </pc:picChg>
        <pc:picChg chg="add del mod ord">
          <ac:chgData name="Leonie Smith" userId="fed1330f33f5650e" providerId="LiveId" clId="{C0AFBCF1-F7A2-4084-B19D-8D8EB5938141}" dt="2024-03-14T05:05:04.825" v="109"/>
          <ac:picMkLst>
            <pc:docMk/>
            <pc:sldMk cId="3137811553" sldId="268"/>
            <ac:picMk id="60" creationId="{BB1BE128-19F8-1756-3790-DFE9E3964979}"/>
          </ac:picMkLst>
        </pc:picChg>
        <pc:picChg chg="add mod">
          <ac:chgData name="Leonie Smith" userId="fed1330f33f5650e" providerId="LiveId" clId="{C0AFBCF1-F7A2-4084-B19D-8D8EB5938141}" dt="2024-03-14T05:05:04.825" v="109"/>
          <ac:picMkLst>
            <pc:docMk/>
            <pc:sldMk cId="3137811553" sldId="268"/>
            <ac:picMk id="61" creationId="{C48A69C2-82BA-FD8C-4FB0-8336A98D53F9}"/>
          </ac:picMkLst>
        </pc:picChg>
      </pc:sldChg>
      <pc:sldChg chg="addSp delSp modSp mod modTransition modAnim">
        <pc:chgData name="Leonie Smith" userId="fed1330f33f5650e" providerId="LiveId" clId="{C0AFBCF1-F7A2-4084-B19D-8D8EB5938141}" dt="2024-03-14T05:06:38.730" v="116"/>
        <pc:sldMkLst>
          <pc:docMk/>
          <pc:sldMk cId="100491716" sldId="269"/>
        </pc:sldMkLst>
        <pc:picChg chg="add del mod">
          <ac:chgData name="Leonie Smith" userId="fed1330f33f5650e" providerId="LiveId" clId="{C0AFBCF1-F7A2-4084-B19D-8D8EB5938141}" dt="2024-03-14T05:05:52.444" v="112"/>
          <ac:picMkLst>
            <pc:docMk/>
            <pc:sldMk cId="100491716" sldId="269"/>
            <ac:picMk id="7" creationId="{9B0884A4-32FD-4EAF-F206-A4842BFBC063}"/>
          </ac:picMkLst>
        </pc:picChg>
        <pc:picChg chg="add del mod ord">
          <ac:chgData name="Leonie Smith" userId="fed1330f33f5650e" providerId="LiveId" clId="{C0AFBCF1-F7A2-4084-B19D-8D8EB5938141}" dt="2024-03-14T05:06:11.121" v="113"/>
          <ac:picMkLst>
            <pc:docMk/>
            <pc:sldMk cId="100491716" sldId="269"/>
            <ac:picMk id="10" creationId="{2E6F6182-57D2-356E-3CAF-AAE5C073E6CB}"/>
          </ac:picMkLst>
        </pc:picChg>
        <pc:picChg chg="add del mod">
          <ac:chgData name="Leonie Smith" userId="fed1330f33f5650e" providerId="LiveId" clId="{C0AFBCF1-F7A2-4084-B19D-8D8EB5938141}" dt="2024-03-14T05:06:18.688" v="115"/>
          <ac:picMkLst>
            <pc:docMk/>
            <pc:sldMk cId="100491716" sldId="269"/>
            <ac:picMk id="11" creationId="{1128D7BF-F17A-D71B-72E5-9F01C7A81434}"/>
          </ac:picMkLst>
        </pc:picChg>
        <pc:picChg chg="add del mod ord">
          <ac:chgData name="Leonie Smith" userId="fed1330f33f5650e" providerId="LiveId" clId="{C0AFBCF1-F7A2-4084-B19D-8D8EB5938141}" dt="2024-03-14T05:06:38.730" v="116"/>
          <ac:picMkLst>
            <pc:docMk/>
            <pc:sldMk cId="100491716" sldId="269"/>
            <ac:picMk id="15" creationId="{C7D5052B-DF12-55E8-8B4D-E522C46FA290}"/>
          </ac:picMkLst>
        </pc:picChg>
        <pc:picChg chg="add mod">
          <ac:chgData name="Leonie Smith" userId="fed1330f33f5650e" providerId="LiveId" clId="{C0AFBCF1-F7A2-4084-B19D-8D8EB5938141}" dt="2024-03-14T05:06:38.730" v="116"/>
          <ac:picMkLst>
            <pc:docMk/>
            <pc:sldMk cId="100491716" sldId="269"/>
            <ac:picMk id="16" creationId="{606671B6-D40F-32CC-C983-EDE29D44CF72}"/>
          </ac:picMkLst>
        </pc:picChg>
      </pc:sldChg>
      <pc:sldChg chg="addSp delSp modSp mod modTransition modAnim">
        <pc:chgData name="Leonie Smith" userId="fed1330f33f5650e" providerId="LiveId" clId="{C0AFBCF1-F7A2-4084-B19D-8D8EB5938141}" dt="2024-03-14T05:08:13.040" v="126"/>
        <pc:sldMkLst>
          <pc:docMk/>
          <pc:sldMk cId="1922139011" sldId="281"/>
        </pc:sldMkLst>
        <pc:picChg chg="add del mod">
          <ac:chgData name="Leonie Smith" userId="fed1330f33f5650e" providerId="LiveId" clId="{C0AFBCF1-F7A2-4084-B19D-8D8EB5938141}" dt="2024-03-14T05:07:27.431" v="119"/>
          <ac:picMkLst>
            <pc:docMk/>
            <pc:sldMk cId="1922139011" sldId="281"/>
            <ac:picMk id="6" creationId="{7CF6689D-84F5-FCE0-78CC-8FF76AAE7D9D}"/>
          </ac:picMkLst>
        </pc:picChg>
        <pc:picChg chg="add del mod ord">
          <ac:chgData name="Leonie Smith" userId="fed1330f33f5650e" providerId="LiveId" clId="{C0AFBCF1-F7A2-4084-B19D-8D8EB5938141}" dt="2024-03-14T05:07:42.080" v="120"/>
          <ac:picMkLst>
            <pc:docMk/>
            <pc:sldMk cId="1922139011" sldId="281"/>
            <ac:picMk id="9" creationId="{34A37183-24FC-8C01-6E2B-39881B00E97B}"/>
          </ac:picMkLst>
        </pc:picChg>
        <pc:picChg chg="add del mod">
          <ac:chgData name="Leonie Smith" userId="fed1330f33f5650e" providerId="LiveId" clId="{C0AFBCF1-F7A2-4084-B19D-8D8EB5938141}" dt="2024-03-14T05:07:44.065" v="122"/>
          <ac:picMkLst>
            <pc:docMk/>
            <pc:sldMk cId="1922139011" sldId="281"/>
            <ac:picMk id="10" creationId="{F729768B-19BD-20F0-DC29-479EFD59C479}"/>
          </ac:picMkLst>
        </pc:picChg>
        <pc:picChg chg="add del mod ord">
          <ac:chgData name="Leonie Smith" userId="fed1330f33f5650e" providerId="LiveId" clId="{C0AFBCF1-F7A2-4084-B19D-8D8EB5938141}" dt="2024-03-14T05:07:55.544" v="123"/>
          <ac:picMkLst>
            <pc:docMk/>
            <pc:sldMk cId="1922139011" sldId="281"/>
            <ac:picMk id="13" creationId="{4DCF08EB-3983-F907-4D00-30973575E12C}"/>
          </ac:picMkLst>
        </pc:picChg>
        <pc:picChg chg="add del mod">
          <ac:chgData name="Leonie Smith" userId="fed1330f33f5650e" providerId="LiveId" clId="{C0AFBCF1-F7A2-4084-B19D-8D8EB5938141}" dt="2024-03-14T05:07:56.268" v="125"/>
          <ac:picMkLst>
            <pc:docMk/>
            <pc:sldMk cId="1922139011" sldId="281"/>
            <ac:picMk id="14" creationId="{BEDD56C6-F8A2-34F3-C673-08F0FA4D26D2}"/>
          </ac:picMkLst>
        </pc:picChg>
        <pc:picChg chg="add del mod ord">
          <ac:chgData name="Leonie Smith" userId="fed1330f33f5650e" providerId="LiveId" clId="{C0AFBCF1-F7A2-4084-B19D-8D8EB5938141}" dt="2024-03-14T05:08:13.040" v="126"/>
          <ac:picMkLst>
            <pc:docMk/>
            <pc:sldMk cId="1922139011" sldId="281"/>
            <ac:picMk id="17" creationId="{392A1C6B-FCC6-91B6-DAE9-AC4586B0BA3A}"/>
          </ac:picMkLst>
        </pc:picChg>
        <pc:picChg chg="add mod">
          <ac:chgData name="Leonie Smith" userId="fed1330f33f5650e" providerId="LiveId" clId="{C0AFBCF1-F7A2-4084-B19D-8D8EB5938141}" dt="2024-03-14T05:08:13.040" v="126"/>
          <ac:picMkLst>
            <pc:docMk/>
            <pc:sldMk cId="1922139011" sldId="281"/>
            <ac:picMk id="18" creationId="{3727BCB1-C645-73F7-1380-C8C829162A51}"/>
          </ac:picMkLst>
        </pc:picChg>
      </pc:sldChg>
      <pc:sldChg chg="addSp delSp modSp mod modTransition modAnim">
        <pc:chgData name="Leonie Smith" userId="fed1330f33f5650e" providerId="LiveId" clId="{C0AFBCF1-F7A2-4084-B19D-8D8EB5938141}" dt="2024-03-14T05:10:00.852" v="139"/>
        <pc:sldMkLst>
          <pc:docMk/>
          <pc:sldMk cId="3166251957" sldId="283"/>
        </pc:sldMkLst>
        <pc:picChg chg="add del mod">
          <ac:chgData name="Leonie Smith" userId="fed1330f33f5650e" providerId="LiveId" clId="{C0AFBCF1-F7A2-4084-B19D-8D8EB5938141}" dt="2024-03-14T05:09:09.018" v="129"/>
          <ac:picMkLst>
            <pc:docMk/>
            <pc:sldMk cId="3166251957" sldId="283"/>
            <ac:picMk id="6" creationId="{B37C0908-AC65-D43C-6DA8-047C98C746E1}"/>
          </ac:picMkLst>
        </pc:picChg>
        <pc:picChg chg="add del mod ord">
          <ac:chgData name="Leonie Smith" userId="fed1330f33f5650e" providerId="LiveId" clId="{C0AFBCF1-F7A2-4084-B19D-8D8EB5938141}" dt="2024-03-14T05:09:20.999" v="130"/>
          <ac:picMkLst>
            <pc:docMk/>
            <pc:sldMk cId="3166251957" sldId="283"/>
            <ac:picMk id="9" creationId="{257D0585-8975-3C3D-61F5-AA746D1B03CF}"/>
          </ac:picMkLst>
        </pc:picChg>
        <pc:picChg chg="add del mod">
          <ac:chgData name="Leonie Smith" userId="fed1330f33f5650e" providerId="LiveId" clId="{C0AFBCF1-F7A2-4084-B19D-8D8EB5938141}" dt="2024-03-14T05:09:23.347" v="132"/>
          <ac:picMkLst>
            <pc:docMk/>
            <pc:sldMk cId="3166251957" sldId="283"/>
            <ac:picMk id="10" creationId="{25A321B6-43E5-5E80-EA54-86AEC882EADE}"/>
          </ac:picMkLst>
        </pc:picChg>
        <pc:picChg chg="add del mod ord">
          <ac:chgData name="Leonie Smith" userId="fed1330f33f5650e" providerId="LiveId" clId="{C0AFBCF1-F7A2-4084-B19D-8D8EB5938141}" dt="2024-03-14T05:09:28.037" v="133"/>
          <ac:picMkLst>
            <pc:docMk/>
            <pc:sldMk cId="3166251957" sldId="283"/>
            <ac:picMk id="13" creationId="{4EA1AA3C-2E0A-AF4A-6B8C-C9F0BA892F37}"/>
          </ac:picMkLst>
        </pc:picChg>
        <pc:picChg chg="add del mod">
          <ac:chgData name="Leonie Smith" userId="fed1330f33f5650e" providerId="LiveId" clId="{C0AFBCF1-F7A2-4084-B19D-8D8EB5938141}" dt="2024-03-14T05:09:29.245" v="135"/>
          <ac:picMkLst>
            <pc:docMk/>
            <pc:sldMk cId="3166251957" sldId="283"/>
            <ac:picMk id="14" creationId="{4469D5A6-3D80-BF26-2B55-24BC3DBDDD46}"/>
          </ac:picMkLst>
        </pc:picChg>
        <pc:picChg chg="add del mod ord">
          <ac:chgData name="Leonie Smith" userId="fed1330f33f5650e" providerId="LiveId" clId="{C0AFBCF1-F7A2-4084-B19D-8D8EB5938141}" dt="2024-03-14T05:09:39.273" v="136"/>
          <ac:picMkLst>
            <pc:docMk/>
            <pc:sldMk cId="3166251957" sldId="283"/>
            <ac:picMk id="17" creationId="{BAE8B7A0-2ED0-36A2-B74D-082F91F732CD}"/>
          </ac:picMkLst>
        </pc:picChg>
        <pc:picChg chg="add del mod">
          <ac:chgData name="Leonie Smith" userId="fed1330f33f5650e" providerId="LiveId" clId="{C0AFBCF1-F7A2-4084-B19D-8D8EB5938141}" dt="2024-03-14T05:09:40.299" v="138"/>
          <ac:picMkLst>
            <pc:docMk/>
            <pc:sldMk cId="3166251957" sldId="283"/>
            <ac:picMk id="18" creationId="{1B8C9F61-B674-239D-821B-72C120061D7D}"/>
          </ac:picMkLst>
        </pc:picChg>
        <pc:picChg chg="add del mod ord">
          <ac:chgData name="Leonie Smith" userId="fed1330f33f5650e" providerId="LiveId" clId="{C0AFBCF1-F7A2-4084-B19D-8D8EB5938141}" dt="2024-03-14T05:10:00.852" v="139"/>
          <ac:picMkLst>
            <pc:docMk/>
            <pc:sldMk cId="3166251957" sldId="283"/>
            <ac:picMk id="21" creationId="{DB8EEADF-57B6-DC27-32CD-A19822C3C217}"/>
          </ac:picMkLst>
        </pc:picChg>
        <pc:picChg chg="add mod">
          <ac:chgData name="Leonie Smith" userId="fed1330f33f5650e" providerId="LiveId" clId="{C0AFBCF1-F7A2-4084-B19D-8D8EB5938141}" dt="2024-03-14T05:10:00.852" v="139"/>
          <ac:picMkLst>
            <pc:docMk/>
            <pc:sldMk cId="3166251957" sldId="283"/>
            <ac:picMk id="22" creationId="{35A1F61E-F854-73B0-6FDD-54EE8C9702C5}"/>
          </ac:picMkLst>
        </pc:picChg>
      </pc:sldChg>
      <pc:sldChg chg="addSp modSp">
        <pc:chgData name="Leonie Smith" userId="fed1330f33f5650e" providerId="LiveId" clId="{C0AFBCF1-F7A2-4084-B19D-8D8EB5938141}" dt="2024-03-14T05:10:49.406" v="140"/>
        <pc:sldMkLst>
          <pc:docMk/>
          <pc:sldMk cId="1522780631" sldId="285"/>
        </pc:sldMkLst>
        <pc:picChg chg="add mod">
          <ac:chgData name="Leonie Smith" userId="fed1330f33f5650e" providerId="LiveId" clId="{C0AFBCF1-F7A2-4084-B19D-8D8EB5938141}" dt="2024-03-14T05:10:49.406" v="140"/>
          <ac:picMkLst>
            <pc:docMk/>
            <pc:sldMk cId="1522780631" sldId="285"/>
            <ac:picMk id="6" creationId="{2381EFC6-61E8-64F6-954E-E23352DD5602}"/>
          </ac:picMkLst>
        </pc:picChg>
      </pc:sldChg>
      <pc:sldChg chg="addSp delSp modSp mod modTransition modAnim">
        <pc:chgData name="Leonie Smith" userId="fed1330f33f5650e" providerId="LiveId" clId="{C0AFBCF1-F7A2-4084-B19D-8D8EB5938141}" dt="2024-03-14T05:11:44.283" v="144"/>
        <pc:sldMkLst>
          <pc:docMk/>
          <pc:sldMk cId="2332778949" sldId="287"/>
        </pc:sldMkLst>
        <pc:picChg chg="add del mod">
          <ac:chgData name="Leonie Smith" userId="fed1330f33f5650e" providerId="LiveId" clId="{C0AFBCF1-F7A2-4084-B19D-8D8EB5938141}" dt="2024-03-14T05:11:32.391" v="143"/>
          <ac:picMkLst>
            <pc:docMk/>
            <pc:sldMk cId="2332778949" sldId="287"/>
            <ac:picMk id="6" creationId="{C7D1BF09-A2D2-C00B-B8C1-A63875218EA6}"/>
          </ac:picMkLst>
        </pc:picChg>
        <pc:picChg chg="add del mod ord">
          <ac:chgData name="Leonie Smith" userId="fed1330f33f5650e" providerId="LiveId" clId="{C0AFBCF1-F7A2-4084-B19D-8D8EB5938141}" dt="2024-03-14T05:11:44.283" v="144"/>
          <ac:picMkLst>
            <pc:docMk/>
            <pc:sldMk cId="2332778949" sldId="287"/>
            <ac:picMk id="10" creationId="{763B08F3-FA73-28BE-2B1F-C2E72A0915F6}"/>
          </ac:picMkLst>
        </pc:picChg>
        <pc:picChg chg="add mod">
          <ac:chgData name="Leonie Smith" userId="fed1330f33f5650e" providerId="LiveId" clId="{C0AFBCF1-F7A2-4084-B19D-8D8EB5938141}" dt="2024-03-14T05:11:44.283" v="144"/>
          <ac:picMkLst>
            <pc:docMk/>
            <pc:sldMk cId="2332778949" sldId="287"/>
            <ac:picMk id="11" creationId="{A523925C-DAA7-33ED-D7FD-6D3FA112395A}"/>
          </ac:picMkLst>
        </pc:picChg>
      </pc:sldChg>
      <pc:sldChg chg="addSp delSp modSp mod modTransition modAnim">
        <pc:chgData name="Leonie Smith" userId="fed1330f33f5650e" providerId="LiveId" clId="{C0AFBCF1-F7A2-4084-B19D-8D8EB5938141}" dt="2024-03-14T05:12:54.268" v="154"/>
        <pc:sldMkLst>
          <pc:docMk/>
          <pc:sldMk cId="3153919605" sldId="289"/>
        </pc:sldMkLst>
        <pc:picChg chg="add del mod">
          <ac:chgData name="Leonie Smith" userId="fed1330f33f5650e" providerId="LiveId" clId="{C0AFBCF1-F7A2-4084-B19D-8D8EB5938141}" dt="2024-03-14T05:12:12.948" v="147"/>
          <ac:picMkLst>
            <pc:docMk/>
            <pc:sldMk cId="3153919605" sldId="289"/>
            <ac:picMk id="6" creationId="{27787A09-2546-D4AD-1644-FE4CD01B1370}"/>
          </ac:picMkLst>
        </pc:picChg>
        <pc:picChg chg="add del mod ord">
          <ac:chgData name="Leonie Smith" userId="fed1330f33f5650e" providerId="LiveId" clId="{C0AFBCF1-F7A2-4084-B19D-8D8EB5938141}" dt="2024-03-14T05:12:27.840" v="148"/>
          <ac:picMkLst>
            <pc:docMk/>
            <pc:sldMk cId="3153919605" sldId="289"/>
            <ac:picMk id="9" creationId="{99AAAFD2-9C74-D424-B2C7-049CB6A7F541}"/>
          </ac:picMkLst>
        </pc:picChg>
        <pc:picChg chg="add del mod">
          <ac:chgData name="Leonie Smith" userId="fed1330f33f5650e" providerId="LiveId" clId="{C0AFBCF1-F7A2-4084-B19D-8D8EB5938141}" dt="2024-03-14T05:12:29.076" v="150"/>
          <ac:picMkLst>
            <pc:docMk/>
            <pc:sldMk cId="3153919605" sldId="289"/>
            <ac:picMk id="10" creationId="{95531878-9AC5-CD5A-A951-45B74BF5238C}"/>
          </ac:picMkLst>
        </pc:picChg>
        <pc:picChg chg="add del mod ord">
          <ac:chgData name="Leonie Smith" userId="fed1330f33f5650e" providerId="LiveId" clId="{C0AFBCF1-F7A2-4084-B19D-8D8EB5938141}" dt="2024-03-14T05:12:35.262" v="151"/>
          <ac:picMkLst>
            <pc:docMk/>
            <pc:sldMk cId="3153919605" sldId="289"/>
            <ac:picMk id="13" creationId="{03D0DF37-8C84-2961-ACF4-B60D657CADFA}"/>
          </ac:picMkLst>
        </pc:picChg>
        <pc:picChg chg="add del mod">
          <ac:chgData name="Leonie Smith" userId="fed1330f33f5650e" providerId="LiveId" clId="{C0AFBCF1-F7A2-4084-B19D-8D8EB5938141}" dt="2024-03-14T05:12:36.996" v="153"/>
          <ac:picMkLst>
            <pc:docMk/>
            <pc:sldMk cId="3153919605" sldId="289"/>
            <ac:picMk id="14" creationId="{99F9E6C2-314F-E884-B45A-E616B6323DE4}"/>
          </ac:picMkLst>
        </pc:picChg>
        <pc:picChg chg="add del mod ord">
          <ac:chgData name="Leonie Smith" userId="fed1330f33f5650e" providerId="LiveId" clId="{C0AFBCF1-F7A2-4084-B19D-8D8EB5938141}" dt="2024-03-14T05:12:54.268" v="154"/>
          <ac:picMkLst>
            <pc:docMk/>
            <pc:sldMk cId="3153919605" sldId="289"/>
            <ac:picMk id="17" creationId="{27BF01F4-41E6-4EF4-1729-DA78F8CE35C2}"/>
          </ac:picMkLst>
        </pc:picChg>
        <pc:picChg chg="add mod">
          <ac:chgData name="Leonie Smith" userId="fed1330f33f5650e" providerId="LiveId" clId="{C0AFBCF1-F7A2-4084-B19D-8D8EB5938141}" dt="2024-03-14T05:12:54.268" v="154"/>
          <ac:picMkLst>
            <pc:docMk/>
            <pc:sldMk cId="3153919605" sldId="289"/>
            <ac:picMk id="18" creationId="{E5F02E48-4CFA-D885-68A4-65D642182CD2}"/>
          </ac:picMkLst>
        </pc:picChg>
      </pc:sldChg>
      <pc:sldChg chg="addSp modSp">
        <pc:chgData name="Leonie Smith" userId="fed1330f33f5650e" providerId="LiveId" clId="{C0AFBCF1-F7A2-4084-B19D-8D8EB5938141}" dt="2024-03-14T05:13:32.581" v="155"/>
        <pc:sldMkLst>
          <pc:docMk/>
          <pc:sldMk cId="1878919862" sldId="291"/>
        </pc:sldMkLst>
        <pc:picChg chg="add mod">
          <ac:chgData name="Leonie Smith" userId="fed1330f33f5650e" providerId="LiveId" clId="{C0AFBCF1-F7A2-4084-B19D-8D8EB5938141}" dt="2024-03-14T05:13:32.581" v="155"/>
          <ac:picMkLst>
            <pc:docMk/>
            <pc:sldMk cId="1878919862" sldId="291"/>
            <ac:picMk id="6" creationId="{BFBDC7A1-8A8F-71A4-BC91-0C181F264EA3}"/>
          </ac:picMkLst>
        </pc:picChg>
      </pc:sldChg>
      <pc:sldChg chg="addSp delSp modSp mod modTransition modAnim">
        <pc:chgData name="Leonie Smith" userId="fed1330f33f5650e" providerId="LiveId" clId="{C0AFBCF1-F7A2-4084-B19D-8D8EB5938141}" dt="2024-03-14T05:14:14.993" v="159"/>
        <pc:sldMkLst>
          <pc:docMk/>
          <pc:sldMk cId="2219299321" sldId="293"/>
        </pc:sldMkLst>
        <pc:picChg chg="add del mod">
          <ac:chgData name="Leonie Smith" userId="fed1330f33f5650e" providerId="LiveId" clId="{C0AFBCF1-F7A2-4084-B19D-8D8EB5938141}" dt="2024-03-14T05:14:03.223" v="158"/>
          <ac:picMkLst>
            <pc:docMk/>
            <pc:sldMk cId="2219299321" sldId="293"/>
            <ac:picMk id="6" creationId="{4A1096BD-4AA4-A9DD-0F7D-853C7F9A121B}"/>
          </ac:picMkLst>
        </pc:picChg>
        <pc:picChg chg="add del mod ord">
          <ac:chgData name="Leonie Smith" userId="fed1330f33f5650e" providerId="LiveId" clId="{C0AFBCF1-F7A2-4084-B19D-8D8EB5938141}" dt="2024-03-14T05:14:14.993" v="159"/>
          <ac:picMkLst>
            <pc:docMk/>
            <pc:sldMk cId="2219299321" sldId="293"/>
            <ac:picMk id="9" creationId="{D53E8FBC-B6C1-24C6-6A19-35A6119BE851}"/>
          </ac:picMkLst>
        </pc:picChg>
        <pc:picChg chg="add mod">
          <ac:chgData name="Leonie Smith" userId="fed1330f33f5650e" providerId="LiveId" clId="{C0AFBCF1-F7A2-4084-B19D-8D8EB5938141}" dt="2024-03-14T05:14:14.993" v="159"/>
          <ac:picMkLst>
            <pc:docMk/>
            <pc:sldMk cId="2219299321" sldId="293"/>
            <ac:picMk id="10" creationId="{70BA76F5-4A81-A676-957E-7CC5520C114B}"/>
          </ac:picMkLst>
        </pc:picChg>
      </pc:sldChg>
      <pc:sldChg chg="addSp delSp modSp mod modTransition modAnim">
        <pc:chgData name="Leonie Smith" userId="fed1330f33f5650e" providerId="LiveId" clId="{C0AFBCF1-F7A2-4084-B19D-8D8EB5938141}" dt="2024-03-14T05:15:28.632" v="166"/>
        <pc:sldMkLst>
          <pc:docMk/>
          <pc:sldMk cId="3279066978" sldId="295"/>
        </pc:sldMkLst>
        <pc:picChg chg="add del mod">
          <ac:chgData name="Leonie Smith" userId="fed1330f33f5650e" providerId="LiveId" clId="{C0AFBCF1-F7A2-4084-B19D-8D8EB5938141}" dt="2024-03-14T05:14:55.289" v="162"/>
          <ac:picMkLst>
            <pc:docMk/>
            <pc:sldMk cId="3279066978" sldId="295"/>
            <ac:picMk id="6" creationId="{0A162D5C-8650-A6E4-9214-F3DA7E9E2610}"/>
          </ac:picMkLst>
        </pc:picChg>
        <pc:picChg chg="add del mod ord">
          <ac:chgData name="Leonie Smith" userId="fed1330f33f5650e" providerId="LiveId" clId="{C0AFBCF1-F7A2-4084-B19D-8D8EB5938141}" dt="2024-03-14T05:15:08.634" v="163"/>
          <ac:picMkLst>
            <pc:docMk/>
            <pc:sldMk cId="3279066978" sldId="295"/>
            <ac:picMk id="9" creationId="{92AF2EE0-45FA-D27A-C825-721A10D46E52}"/>
          </ac:picMkLst>
        </pc:picChg>
        <pc:picChg chg="add del mod">
          <ac:chgData name="Leonie Smith" userId="fed1330f33f5650e" providerId="LiveId" clId="{C0AFBCF1-F7A2-4084-B19D-8D8EB5938141}" dt="2024-03-14T05:15:09.861" v="165"/>
          <ac:picMkLst>
            <pc:docMk/>
            <pc:sldMk cId="3279066978" sldId="295"/>
            <ac:picMk id="10" creationId="{FC2A44AF-D414-D1CC-1C76-67806F84D3F2}"/>
          </ac:picMkLst>
        </pc:picChg>
        <pc:picChg chg="add del mod ord">
          <ac:chgData name="Leonie Smith" userId="fed1330f33f5650e" providerId="LiveId" clId="{C0AFBCF1-F7A2-4084-B19D-8D8EB5938141}" dt="2024-03-14T05:15:28.632" v="166"/>
          <ac:picMkLst>
            <pc:docMk/>
            <pc:sldMk cId="3279066978" sldId="295"/>
            <ac:picMk id="13" creationId="{C46F4116-C1A8-9BF9-ECA1-0EEBC4359A7C}"/>
          </ac:picMkLst>
        </pc:picChg>
        <pc:picChg chg="add mod">
          <ac:chgData name="Leonie Smith" userId="fed1330f33f5650e" providerId="LiveId" clId="{C0AFBCF1-F7A2-4084-B19D-8D8EB5938141}" dt="2024-03-14T05:15:28.632" v="166"/>
          <ac:picMkLst>
            <pc:docMk/>
            <pc:sldMk cId="3279066978" sldId="295"/>
            <ac:picMk id="14" creationId="{AE2EFD6E-8CD8-5E1A-9B4E-3D06B9710FD4}"/>
          </ac:picMkLst>
        </pc:picChg>
      </pc:sldChg>
    </pc:docChg>
  </pc:docChgLst>
  <pc:docChgLst>
    <pc:chgData name="Leonie Smith" userId="fed1330f33f5650e" providerId="LiveId" clId="{587E45E9-3747-4E98-AFB9-4252759D45BD}"/>
    <pc:docChg chg="custSel modSld">
      <pc:chgData name="Leonie Smith" userId="fed1330f33f5650e" providerId="LiveId" clId="{587E45E9-3747-4E98-AFB9-4252759D45BD}" dt="2023-08-03T10:25:37.823" v="171" actId="403"/>
      <pc:docMkLst>
        <pc:docMk/>
      </pc:docMkLst>
      <pc:sldChg chg="delSp modSp mod modTransition modAnim">
        <pc:chgData name="Leonie Smith" userId="fed1330f33f5650e" providerId="LiveId" clId="{587E45E9-3747-4E98-AFB9-4252759D45BD}" dt="2023-08-03T10:16:24.411" v="59"/>
        <pc:sldMkLst>
          <pc:docMk/>
          <pc:sldMk cId="1499918570" sldId="257"/>
        </pc:sldMkLst>
        <pc:spChg chg="mod">
          <ac:chgData name="Leonie Smith" userId="fed1330f33f5650e" providerId="LiveId" clId="{587E45E9-3747-4E98-AFB9-4252759D45BD}" dt="2023-08-03T10:16:24.411" v="59"/>
          <ac:spMkLst>
            <pc:docMk/>
            <pc:sldMk cId="1499918570" sldId="257"/>
            <ac:spMk id="3" creationId="{0228937D-0D81-2DA1-1C55-FD99B23FE1AE}"/>
          </ac:spMkLst>
        </pc:spChg>
        <pc:picChg chg="del">
          <ac:chgData name="Leonie Smith" userId="fed1330f33f5650e" providerId="LiveId" clId="{587E45E9-3747-4E98-AFB9-4252759D45BD}" dt="2023-08-03T10:11:15.169" v="10"/>
          <ac:picMkLst>
            <pc:docMk/>
            <pc:sldMk cId="1499918570" sldId="257"/>
            <ac:picMk id="13" creationId="{83B12A40-2631-53D7-70BE-47FD30E3A0B9}"/>
          </ac:picMkLst>
        </pc:picChg>
      </pc:sldChg>
      <pc:sldChg chg="modSp mod modTransition">
        <pc:chgData name="Leonie Smith" userId="fed1330f33f5650e" providerId="LiveId" clId="{587E45E9-3747-4E98-AFB9-4252759D45BD}" dt="2023-08-03T10:11:15.169" v="10"/>
        <pc:sldMkLst>
          <pc:docMk/>
          <pc:sldMk cId="3788111665" sldId="258"/>
        </pc:sldMkLst>
        <pc:spChg chg="mod">
          <ac:chgData name="Leonie Smith" userId="fed1330f33f5650e" providerId="LiveId" clId="{587E45E9-3747-4E98-AFB9-4252759D45BD}" dt="2023-08-03T10:10:43.315" v="7" actId="1076"/>
          <ac:spMkLst>
            <pc:docMk/>
            <pc:sldMk cId="3788111665" sldId="258"/>
            <ac:spMk id="2" creationId="{FA343773-69EC-7856-50B4-AC07398E839D}"/>
          </ac:spMkLst>
        </pc:spChg>
      </pc:sldChg>
      <pc:sldChg chg="addSp delSp modSp mod modTransition modAnim">
        <pc:chgData name="Leonie Smith" userId="fed1330f33f5650e" providerId="LiveId" clId="{587E45E9-3747-4E98-AFB9-4252759D45BD}" dt="2023-08-03T10:16:40.706" v="60"/>
        <pc:sldMkLst>
          <pc:docMk/>
          <pc:sldMk cId="454763615" sldId="259"/>
        </pc:sldMkLst>
        <pc:spChg chg="add mod">
          <ac:chgData name="Leonie Smith" userId="fed1330f33f5650e" providerId="LiveId" clId="{587E45E9-3747-4E98-AFB9-4252759D45BD}" dt="2023-08-03T10:16:40.706" v="60"/>
          <ac:spMkLst>
            <pc:docMk/>
            <pc:sldMk cId="454763615" sldId="259"/>
            <ac:spMk id="2" creationId="{976A470E-4B8F-9A34-5144-D28A8C4FFCA2}"/>
          </ac:spMkLst>
        </pc:spChg>
        <pc:spChg chg="del">
          <ac:chgData name="Leonie Smith" userId="fed1330f33f5650e" providerId="LiveId" clId="{587E45E9-3747-4E98-AFB9-4252759D45BD}" dt="2023-08-03T10:15:46.505" v="58" actId="21"/>
          <ac:spMkLst>
            <pc:docMk/>
            <pc:sldMk cId="454763615" sldId="259"/>
            <ac:spMk id="3" creationId="{A58184BD-88F1-BA02-40C1-D8403D0EEC0D}"/>
          </ac:spMkLst>
        </pc:spChg>
        <pc:spChg chg="mod">
          <ac:chgData name="Leonie Smith" userId="fed1330f33f5650e" providerId="LiveId" clId="{587E45E9-3747-4E98-AFB9-4252759D45BD}" dt="2023-08-03T10:09:43.628" v="1" actId="20577"/>
          <ac:spMkLst>
            <pc:docMk/>
            <pc:sldMk cId="454763615" sldId="259"/>
            <ac:spMk id="4" creationId="{EE2AC625-9141-A801-F431-DD5F79396320}"/>
          </ac:spMkLst>
        </pc:spChg>
        <pc:picChg chg="del">
          <ac:chgData name="Leonie Smith" userId="fed1330f33f5650e" providerId="LiveId" clId="{587E45E9-3747-4E98-AFB9-4252759D45BD}" dt="2023-08-03T10:11:15.169" v="10"/>
          <ac:picMkLst>
            <pc:docMk/>
            <pc:sldMk cId="454763615" sldId="259"/>
            <ac:picMk id="11" creationId="{4BB49464-1CD0-4AD7-9597-4E647661B06B}"/>
          </ac:picMkLst>
        </pc:picChg>
      </pc:sldChg>
      <pc:sldChg chg="addSp delSp modSp mod modTransition modAnim">
        <pc:chgData name="Leonie Smith" userId="fed1330f33f5650e" providerId="LiveId" clId="{587E45E9-3747-4E98-AFB9-4252759D45BD}" dt="2023-08-03T10:18:08.718" v="82"/>
        <pc:sldMkLst>
          <pc:docMk/>
          <pc:sldMk cId="2346136586" sldId="260"/>
        </pc:sldMkLst>
        <pc:spChg chg="add mod">
          <ac:chgData name="Leonie Smith" userId="fed1330f33f5650e" providerId="LiveId" clId="{587E45E9-3747-4E98-AFB9-4252759D45BD}" dt="2023-08-03T10:16:43.606" v="61"/>
          <ac:spMkLst>
            <pc:docMk/>
            <pc:sldMk cId="2346136586" sldId="260"/>
            <ac:spMk id="2" creationId="{017FC911-967F-A87D-6756-BEEE762155C6}"/>
          </ac:spMkLst>
        </pc:spChg>
        <pc:spChg chg="del">
          <ac:chgData name="Leonie Smith" userId="fed1330f33f5650e" providerId="LiveId" clId="{587E45E9-3747-4E98-AFB9-4252759D45BD}" dt="2023-08-03T10:15:41.880" v="57" actId="21"/>
          <ac:spMkLst>
            <pc:docMk/>
            <pc:sldMk cId="2346136586" sldId="260"/>
            <ac:spMk id="3" creationId="{A58184BD-88F1-BA02-40C1-D8403D0EEC0D}"/>
          </ac:spMkLst>
        </pc:spChg>
        <pc:spChg chg="mod">
          <ac:chgData name="Leonie Smith" userId="fed1330f33f5650e" providerId="LiveId" clId="{587E45E9-3747-4E98-AFB9-4252759D45BD}" dt="2023-08-03T10:18:08.718" v="82"/>
          <ac:spMkLst>
            <pc:docMk/>
            <pc:sldMk cId="2346136586" sldId="260"/>
            <ac:spMk id="4" creationId="{EE2AC625-9141-A801-F431-DD5F79396320}"/>
          </ac:spMkLst>
        </pc:spChg>
        <pc:picChg chg="del">
          <ac:chgData name="Leonie Smith" userId="fed1330f33f5650e" providerId="LiveId" clId="{587E45E9-3747-4E98-AFB9-4252759D45BD}" dt="2023-08-03T10:11:15.169" v="10"/>
          <ac:picMkLst>
            <pc:docMk/>
            <pc:sldMk cId="2346136586" sldId="260"/>
            <ac:picMk id="19" creationId="{7335FD69-D3F9-8CD4-A1BD-11375B91FBB0}"/>
          </ac:picMkLst>
        </pc:picChg>
      </pc:sldChg>
      <pc:sldChg chg="addSp delSp modSp mod modTransition modAnim">
        <pc:chgData name="Leonie Smith" userId="fed1330f33f5650e" providerId="LiveId" clId="{587E45E9-3747-4E98-AFB9-4252759D45BD}" dt="2023-08-03T10:18:28.550" v="92" actId="403"/>
        <pc:sldMkLst>
          <pc:docMk/>
          <pc:sldMk cId="4037329247" sldId="261"/>
        </pc:sldMkLst>
        <pc:spChg chg="add mod">
          <ac:chgData name="Leonie Smith" userId="fed1330f33f5650e" providerId="LiveId" clId="{587E45E9-3747-4E98-AFB9-4252759D45BD}" dt="2023-08-03T10:16:45.577" v="62"/>
          <ac:spMkLst>
            <pc:docMk/>
            <pc:sldMk cId="4037329247" sldId="261"/>
            <ac:spMk id="2" creationId="{52AFB973-5B54-F738-006B-3765186EA549}"/>
          </ac:spMkLst>
        </pc:spChg>
        <pc:spChg chg="del">
          <ac:chgData name="Leonie Smith" userId="fed1330f33f5650e" providerId="LiveId" clId="{587E45E9-3747-4E98-AFB9-4252759D45BD}" dt="2023-08-03T10:15:38.495" v="56" actId="21"/>
          <ac:spMkLst>
            <pc:docMk/>
            <pc:sldMk cId="4037329247" sldId="261"/>
            <ac:spMk id="3" creationId="{A58184BD-88F1-BA02-40C1-D8403D0EEC0D}"/>
          </ac:spMkLst>
        </pc:spChg>
        <pc:spChg chg="mod">
          <ac:chgData name="Leonie Smith" userId="fed1330f33f5650e" providerId="LiveId" clId="{587E45E9-3747-4E98-AFB9-4252759D45BD}" dt="2023-08-03T10:18:28.550" v="92" actId="403"/>
          <ac:spMkLst>
            <pc:docMk/>
            <pc:sldMk cId="4037329247" sldId="261"/>
            <ac:spMk id="4" creationId="{EE2AC625-9141-A801-F431-DD5F79396320}"/>
          </ac:spMkLst>
        </pc:spChg>
        <pc:picChg chg="del">
          <ac:chgData name="Leonie Smith" userId="fed1330f33f5650e" providerId="LiveId" clId="{587E45E9-3747-4E98-AFB9-4252759D45BD}" dt="2023-08-03T10:11:15.169" v="10"/>
          <ac:picMkLst>
            <pc:docMk/>
            <pc:sldMk cId="4037329247" sldId="261"/>
            <ac:picMk id="18" creationId="{C94D7FE4-C177-4BF9-B2F0-93C47C007BB8}"/>
          </ac:picMkLst>
        </pc:picChg>
      </pc:sldChg>
      <pc:sldChg chg="addSp delSp modSp mod modTransition modAnim">
        <pc:chgData name="Leonie Smith" userId="fed1330f33f5650e" providerId="LiveId" clId="{587E45E9-3747-4E98-AFB9-4252759D45BD}" dt="2023-08-03T10:18:45.524" v="101" actId="403"/>
        <pc:sldMkLst>
          <pc:docMk/>
          <pc:sldMk cId="1909638311" sldId="262"/>
        </pc:sldMkLst>
        <pc:spChg chg="add mod">
          <ac:chgData name="Leonie Smith" userId="fed1330f33f5650e" providerId="LiveId" clId="{587E45E9-3747-4E98-AFB9-4252759D45BD}" dt="2023-08-03T10:16:47.879" v="63"/>
          <ac:spMkLst>
            <pc:docMk/>
            <pc:sldMk cId="1909638311" sldId="262"/>
            <ac:spMk id="2" creationId="{70F08C05-16C6-1080-6DEA-9FD7BF339EA0}"/>
          </ac:spMkLst>
        </pc:spChg>
        <pc:spChg chg="del">
          <ac:chgData name="Leonie Smith" userId="fed1330f33f5650e" providerId="LiveId" clId="{587E45E9-3747-4E98-AFB9-4252759D45BD}" dt="2023-08-03T10:15:34.719" v="55" actId="21"/>
          <ac:spMkLst>
            <pc:docMk/>
            <pc:sldMk cId="1909638311" sldId="262"/>
            <ac:spMk id="3" creationId="{A58184BD-88F1-BA02-40C1-D8403D0EEC0D}"/>
          </ac:spMkLst>
        </pc:spChg>
        <pc:spChg chg="mod">
          <ac:chgData name="Leonie Smith" userId="fed1330f33f5650e" providerId="LiveId" clId="{587E45E9-3747-4E98-AFB9-4252759D45BD}" dt="2023-08-03T10:18:45.524" v="101" actId="403"/>
          <ac:spMkLst>
            <pc:docMk/>
            <pc:sldMk cId="1909638311" sldId="262"/>
            <ac:spMk id="4" creationId="{EE2AC625-9141-A801-F431-DD5F79396320}"/>
          </ac:spMkLst>
        </pc:spChg>
        <pc:picChg chg="del">
          <ac:chgData name="Leonie Smith" userId="fed1330f33f5650e" providerId="LiveId" clId="{587E45E9-3747-4E98-AFB9-4252759D45BD}" dt="2023-08-03T10:11:15.169" v="10"/>
          <ac:picMkLst>
            <pc:docMk/>
            <pc:sldMk cId="1909638311" sldId="262"/>
            <ac:picMk id="28" creationId="{267481E0-6824-B79C-123B-4C504AEE3293}"/>
          </ac:picMkLst>
        </pc:picChg>
      </pc:sldChg>
      <pc:sldChg chg="addSp delSp modSp mod modTransition modAnim">
        <pc:chgData name="Leonie Smith" userId="fed1330f33f5650e" providerId="LiveId" clId="{587E45E9-3747-4E98-AFB9-4252759D45BD}" dt="2023-08-03T10:18:54.627" v="102"/>
        <pc:sldMkLst>
          <pc:docMk/>
          <pc:sldMk cId="641208035" sldId="263"/>
        </pc:sldMkLst>
        <pc:spChg chg="add mod">
          <ac:chgData name="Leonie Smith" userId="fed1330f33f5650e" providerId="LiveId" clId="{587E45E9-3747-4E98-AFB9-4252759D45BD}" dt="2023-08-03T10:16:49.926" v="64"/>
          <ac:spMkLst>
            <pc:docMk/>
            <pc:sldMk cId="641208035" sldId="263"/>
            <ac:spMk id="2" creationId="{439405AD-8C95-F09C-459C-DCC25269B190}"/>
          </ac:spMkLst>
        </pc:spChg>
        <pc:spChg chg="del">
          <ac:chgData name="Leonie Smith" userId="fed1330f33f5650e" providerId="LiveId" clId="{587E45E9-3747-4E98-AFB9-4252759D45BD}" dt="2023-08-03T10:15:31.209" v="54" actId="21"/>
          <ac:spMkLst>
            <pc:docMk/>
            <pc:sldMk cId="641208035" sldId="263"/>
            <ac:spMk id="3" creationId="{A58184BD-88F1-BA02-40C1-D8403D0EEC0D}"/>
          </ac:spMkLst>
        </pc:spChg>
        <pc:spChg chg="mod">
          <ac:chgData name="Leonie Smith" userId="fed1330f33f5650e" providerId="LiveId" clId="{587E45E9-3747-4E98-AFB9-4252759D45BD}" dt="2023-08-03T10:18:54.627" v="102"/>
          <ac:spMkLst>
            <pc:docMk/>
            <pc:sldMk cId="641208035" sldId="263"/>
            <ac:spMk id="4" creationId="{EE2AC625-9141-A801-F431-DD5F79396320}"/>
          </ac:spMkLst>
        </pc:spChg>
        <pc:picChg chg="del">
          <ac:chgData name="Leonie Smith" userId="fed1330f33f5650e" providerId="LiveId" clId="{587E45E9-3747-4E98-AFB9-4252759D45BD}" dt="2023-08-03T10:11:15.169" v="10"/>
          <ac:picMkLst>
            <pc:docMk/>
            <pc:sldMk cId="641208035" sldId="263"/>
            <ac:picMk id="16" creationId="{10056793-581E-B373-6203-0969DA24F5F2}"/>
          </ac:picMkLst>
        </pc:picChg>
      </pc:sldChg>
      <pc:sldChg chg="addSp delSp modSp mod modTransition modAnim">
        <pc:chgData name="Leonie Smith" userId="fed1330f33f5650e" providerId="LiveId" clId="{587E45E9-3747-4E98-AFB9-4252759D45BD}" dt="2023-08-03T10:19:32.602" v="113" actId="404"/>
        <pc:sldMkLst>
          <pc:docMk/>
          <pc:sldMk cId="4044745628" sldId="264"/>
        </pc:sldMkLst>
        <pc:spChg chg="add mod">
          <ac:chgData name="Leonie Smith" userId="fed1330f33f5650e" providerId="LiveId" clId="{587E45E9-3747-4E98-AFB9-4252759D45BD}" dt="2023-08-03T10:16:52.632" v="65"/>
          <ac:spMkLst>
            <pc:docMk/>
            <pc:sldMk cId="4044745628" sldId="264"/>
            <ac:spMk id="2" creationId="{458C7E64-4A37-05C6-9D75-AE2DE7DE3F8D}"/>
          </ac:spMkLst>
        </pc:spChg>
        <pc:spChg chg="del">
          <ac:chgData name="Leonie Smith" userId="fed1330f33f5650e" providerId="LiveId" clId="{587E45E9-3747-4E98-AFB9-4252759D45BD}" dt="2023-08-03T10:15:27.299" v="53" actId="21"/>
          <ac:spMkLst>
            <pc:docMk/>
            <pc:sldMk cId="4044745628" sldId="264"/>
            <ac:spMk id="3" creationId="{A58184BD-88F1-BA02-40C1-D8403D0EEC0D}"/>
          </ac:spMkLst>
        </pc:spChg>
        <pc:spChg chg="mod">
          <ac:chgData name="Leonie Smith" userId="fed1330f33f5650e" providerId="LiveId" clId="{587E45E9-3747-4E98-AFB9-4252759D45BD}" dt="2023-08-03T10:19:32.602" v="113" actId="404"/>
          <ac:spMkLst>
            <pc:docMk/>
            <pc:sldMk cId="4044745628" sldId="264"/>
            <ac:spMk id="4" creationId="{EE2AC625-9141-A801-F431-DD5F79396320}"/>
          </ac:spMkLst>
        </pc:spChg>
        <pc:picChg chg="del">
          <ac:chgData name="Leonie Smith" userId="fed1330f33f5650e" providerId="LiveId" clId="{587E45E9-3747-4E98-AFB9-4252759D45BD}" dt="2023-08-03T10:11:15.169" v="10"/>
          <ac:picMkLst>
            <pc:docMk/>
            <pc:sldMk cId="4044745628" sldId="264"/>
            <ac:picMk id="18" creationId="{A5E893C4-C3BB-F05A-C7E9-F1E9F53C4886}"/>
          </ac:picMkLst>
        </pc:picChg>
      </pc:sldChg>
      <pc:sldChg chg="addSp delSp modSp mod modTransition modAnim">
        <pc:chgData name="Leonie Smith" userId="fed1330f33f5650e" providerId="LiveId" clId="{587E45E9-3747-4E98-AFB9-4252759D45BD}" dt="2023-08-03T10:19:57.964" v="122" actId="403"/>
        <pc:sldMkLst>
          <pc:docMk/>
          <pc:sldMk cId="978260341" sldId="265"/>
        </pc:sldMkLst>
        <pc:spChg chg="add mod">
          <ac:chgData name="Leonie Smith" userId="fed1330f33f5650e" providerId="LiveId" clId="{587E45E9-3747-4E98-AFB9-4252759D45BD}" dt="2023-08-03T10:16:54.652" v="66"/>
          <ac:spMkLst>
            <pc:docMk/>
            <pc:sldMk cId="978260341" sldId="265"/>
            <ac:spMk id="2" creationId="{B09EAAC2-4487-7B6D-CDE7-106AF035CB31}"/>
          </ac:spMkLst>
        </pc:spChg>
        <pc:spChg chg="del">
          <ac:chgData name="Leonie Smith" userId="fed1330f33f5650e" providerId="LiveId" clId="{587E45E9-3747-4E98-AFB9-4252759D45BD}" dt="2023-08-03T10:15:22.805" v="52" actId="21"/>
          <ac:spMkLst>
            <pc:docMk/>
            <pc:sldMk cId="978260341" sldId="265"/>
            <ac:spMk id="3" creationId="{A58184BD-88F1-BA02-40C1-D8403D0EEC0D}"/>
          </ac:spMkLst>
        </pc:spChg>
        <pc:spChg chg="mod">
          <ac:chgData name="Leonie Smith" userId="fed1330f33f5650e" providerId="LiveId" clId="{587E45E9-3747-4E98-AFB9-4252759D45BD}" dt="2023-08-03T10:19:57.964" v="122" actId="403"/>
          <ac:spMkLst>
            <pc:docMk/>
            <pc:sldMk cId="978260341" sldId="265"/>
            <ac:spMk id="4" creationId="{EE2AC625-9141-A801-F431-DD5F79396320}"/>
          </ac:spMkLst>
        </pc:spChg>
        <pc:picChg chg="del">
          <ac:chgData name="Leonie Smith" userId="fed1330f33f5650e" providerId="LiveId" clId="{587E45E9-3747-4E98-AFB9-4252759D45BD}" dt="2023-08-03T10:11:15.169" v="10"/>
          <ac:picMkLst>
            <pc:docMk/>
            <pc:sldMk cId="978260341" sldId="265"/>
            <ac:picMk id="16" creationId="{03A0594B-819A-D00C-D7DA-0D8D71E9B428}"/>
          </ac:picMkLst>
        </pc:picChg>
      </pc:sldChg>
      <pc:sldChg chg="addSp delSp modSp mod modTransition modAnim">
        <pc:chgData name="Leonie Smith" userId="fed1330f33f5650e" providerId="LiveId" clId="{587E45E9-3747-4E98-AFB9-4252759D45BD}" dt="2023-08-03T10:20:18.544" v="129" actId="403"/>
        <pc:sldMkLst>
          <pc:docMk/>
          <pc:sldMk cId="3575870363" sldId="266"/>
        </pc:sldMkLst>
        <pc:spChg chg="add mod">
          <ac:chgData name="Leonie Smith" userId="fed1330f33f5650e" providerId="LiveId" clId="{587E45E9-3747-4E98-AFB9-4252759D45BD}" dt="2023-08-03T10:16:56.506" v="67"/>
          <ac:spMkLst>
            <pc:docMk/>
            <pc:sldMk cId="3575870363" sldId="266"/>
            <ac:spMk id="2" creationId="{C6B473F1-B8A2-C049-6FEF-16F8C80E4686}"/>
          </ac:spMkLst>
        </pc:spChg>
        <pc:spChg chg="del">
          <ac:chgData name="Leonie Smith" userId="fed1330f33f5650e" providerId="LiveId" clId="{587E45E9-3747-4E98-AFB9-4252759D45BD}" dt="2023-08-03T10:15:18.358" v="51" actId="21"/>
          <ac:spMkLst>
            <pc:docMk/>
            <pc:sldMk cId="3575870363" sldId="266"/>
            <ac:spMk id="3" creationId="{A58184BD-88F1-BA02-40C1-D8403D0EEC0D}"/>
          </ac:spMkLst>
        </pc:spChg>
        <pc:spChg chg="mod">
          <ac:chgData name="Leonie Smith" userId="fed1330f33f5650e" providerId="LiveId" clId="{587E45E9-3747-4E98-AFB9-4252759D45BD}" dt="2023-08-03T10:20:18.544" v="129" actId="403"/>
          <ac:spMkLst>
            <pc:docMk/>
            <pc:sldMk cId="3575870363" sldId="266"/>
            <ac:spMk id="4" creationId="{EE2AC625-9141-A801-F431-DD5F79396320}"/>
          </ac:spMkLst>
        </pc:spChg>
        <pc:picChg chg="del">
          <ac:chgData name="Leonie Smith" userId="fed1330f33f5650e" providerId="LiveId" clId="{587E45E9-3747-4E98-AFB9-4252759D45BD}" dt="2023-08-03T10:11:15.169" v="10"/>
          <ac:picMkLst>
            <pc:docMk/>
            <pc:sldMk cId="3575870363" sldId="266"/>
            <ac:picMk id="13" creationId="{EF3C77CE-2D62-1E3C-42F6-7F3DD385B0EA}"/>
          </ac:picMkLst>
        </pc:picChg>
      </pc:sldChg>
      <pc:sldChg chg="addSp delSp modSp mod modTransition modAnim">
        <pc:chgData name="Leonie Smith" userId="fed1330f33f5650e" providerId="LiveId" clId="{587E45E9-3747-4E98-AFB9-4252759D45BD}" dt="2023-08-03T10:20:40.668" v="136" actId="403"/>
        <pc:sldMkLst>
          <pc:docMk/>
          <pc:sldMk cId="4017137865" sldId="267"/>
        </pc:sldMkLst>
        <pc:spChg chg="add mod">
          <ac:chgData name="Leonie Smith" userId="fed1330f33f5650e" providerId="LiveId" clId="{587E45E9-3747-4E98-AFB9-4252759D45BD}" dt="2023-08-03T10:16:58.283" v="68"/>
          <ac:spMkLst>
            <pc:docMk/>
            <pc:sldMk cId="4017137865" sldId="267"/>
            <ac:spMk id="2" creationId="{EC5B590B-16A2-4D2A-799B-0E7C0B54DE45}"/>
          </ac:spMkLst>
        </pc:spChg>
        <pc:spChg chg="del">
          <ac:chgData name="Leonie Smith" userId="fed1330f33f5650e" providerId="LiveId" clId="{587E45E9-3747-4E98-AFB9-4252759D45BD}" dt="2023-08-03T10:15:14.748" v="50" actId="21"/>
          <ac:spMkLst>
            <pc:docMk/>
            <pc:sldMk cId="4017137865" sldId="267"/>
            <ac:spMk id="3" creationId="{A58184BD-88F1-BA02-40C1-D8403D0EEC0D}"/>
          </ac:spMkLst>
        </pc:spChg>
        <pc:spChg chg="mod">
          <ac:chgData name="Leonie Smith" userId="fed1330f33f5650e" providerId="LiveId" clId="{587E45E9-3747-4E98-AFB9-4252759D45BD}" dt="2023-08-03T10:20:40.668" v="136" actId="403"/>
          <ac:spMkLst>
            <pc:docMk/>
            <pc:sldMk cId="4017137865" sldId="267"/>
            <ac:spMk id="4" creationId="{EE2AC625-9141-A801-F431-DD5F79396320}"/>
          </ac:spMkLst>
        </pc:spChg>
        <pc:picChg chg="del">
          <ac:chgData name="Leonie Smith" userId="fed1330f33f5650e" providerId="LiveId" clId="{587E45E9-3747-4E98-AFB9-4252759D45BD}" dt="2023-08-03T10:11:15.169" v="10"/>
          <ac:picMkLst>
            <pc:docMk/>
            <pc:sldMk cId="4017137865" sldId="267"/>
            <ac:picMk id="10" creationId="{E5BA30FB-6076-AE30-0711-BD8365B443AF}"/>
          </ac:picMkLst>
        </pc:picChg>
      </pc:sldChg>
      <pc:sldChg chg="addSp delSp modSp mod modTransition modAnim">
        <pc:chgData name="Leonie Smith" userId="fed1330f33f5650e" providerId="LiveId" clId="{587E45E9-3747-4E98-AFB9-4252759D45BD}" dt="2023-08-03T10:21:45.177" v="145" actId="403"/>
        <pc:sldMkLst>
          <pc:docMk/>
          <pc:sldMk cId="3137811553" sldId="268"/>
        </pc:sldMkLst>
        <pc:spChg chg="add mod">
          <ac:chgData name="Leonie Smith" userId="fed1330f33f5650e" providerId="LiveId" clId="{587E45E9-3747-4E98-AFB9-4252759D45BD}" dt="2023-08-03T10:17:00.023" v="69"/>
          <ac:spMkLst>
            <pc:docMk/>
            <pc:sldMk cId="3137811553" sldId="268"/>
            <ac:spMk id="2" creationId="{EC9A9BEC-2D3C-1237-D462-C0F3B0599948}"/>
          </ac:spMkLst>
        </pc:spChg>
        <pc:spChg chg="del">
          <ac:chgData name="Leonie Smith" userId="fed1330f33f5650e" providerId="LiveId" clId="{587E45E9-3747-4E98-AFB9-4252759D45BD}" dt="2023-08-03T10:15:05.394" v="49" actId="21"/>
          <ac:spMkLst>
            <pc:docMk/>
            <pc:sldMk cId="3137811553" sldId="268"/>
            <ac:spMk id="3" creationId="{A58184BD-88F1-BA02-40C1-D8403D0EEC0D}"/>
          </ac:spMkLst>
        </pc:spChg>
        <pc:spChg chg="mod">
          <ac:chgData name="Leonie Smith" userId="fed1330f33f5650e" providerId="LiveId" clId="{587E45E9-3747-4E98-AFB9-4252759D45BD}" dt="2023-08-03T10:21:45.177" v="145" actId="403"/>
          <ac:spMkLst>
            <pc:docMk/>
            <pc:sldMk cId="3137811553" sldId="268"/>
            <ac:spMk id="4" creationId="{EE2AC625-9141-A801-F431-DD5F79396320}"/>
          </ac:spMkLst>
        </pc:spChg>
        <pc:picChg chg="del">
          <ac:chgData name="Leonie Smith" userId="fed1330f33f5650e" providerId="LiveId" clId="{587E45E9-3747-4E98-AFB9-4252759D45BD}" dt="2023-08-03T10:11:15.169" v="10"/>
          <ac:picMkLst>
            <pc:docMk/>
            <pc:sldMk cId="3137811553" sldId="268"/>
            <ac:picMk id="26" creationId="{334D44DC-6983-0C06-921F-97024DA38A25}"/>
          </ac:picMkLst>
        </pc:picChg>
      </pc:sldChg>
      <pc:sldChg chg="addSp delSp modSp mod modTransition modAnim">
        <pc:chgData name="Leonie Smith" userId="fed1330f33f5650e" providerId="LiveId" clId="{587E45E9-3747-4E98-AFB9-4252759D45BD}" dt="2023-08-03T10:22:02.170" v="146"/>
        <pc:sldMkLst>
          <pc:docMk/>
          <pc:sldMk cId="100491716" sldId="269"/>
        </pc:sldMkLst>
        <pc:spChg chg="add mod">
          <ac:chgData name="Leonie Smith" userId="fed1330f33f5650e" providerId="LiveId" clId="{587E45E9-3747-4E98-AFB9-4252759D45BD}" dt="2023-08-03T10:17:01.767" v="70"/>
          <ac:spMkLst>
            <pc:docMk/>
            <pc:sldMk cId="100491716" sldId="269"/>
            <ac:spMk id="2" creationId="{9D862495-76A9-8A65-44F1-7624DB1BE2EA}"/>
          </ac:spMkLst>
        </pc:spChg>
        <pc:spChg chg="del">
          <ac:chgData name="Leonie Smith" userId="fed1330f33f5650e" providerId="LiveId" clId="{587E45E9-3747-4E98-AFB9-4252759D45BD}" dt="2023-08-03T10:14:59.441" v="48" actId="21"/>
          <ac:spMkLst>
            <pc:docMk/>
            <pc:sldMk cId="100491716" sldId="269"/>
            <ac:spMk id="3" creationId="{A58184BD-88F1-BA02-40C1-D8403D0EEC0D}"/>
          </ac:spMkLst>
        </pc:spChg>
        <pc:spChg chg="mod">
          <ac:chgData name="Leonie Smith" userId="fed1330f33f5650e" providerId="LiveId" clId="{587E45E9-3747-4E98-AFB9-4252759D45BD}" dt="2023-08-03T10:22:02.170" v="146"/>
          <ac:spMkLst>
            <pc:docMk/>
            <pc:sldMk cId="100491716" sldId="269"/>
            <ac:spMk id="4" creationId="{EE2AC625-9141-A801-F431-DD5F79396320}"/>
          </ac:spMkLst>
        </pc:spChg>
        <pc:picChg chg="del">
          <ac:chgData name="Leonie Smith" userId="fed1330f33f5650e" providerId="LiveId" clId="{587E45E9-3747-4E98-AFB9-4252759D45BD}" dt="2023-08-03T10:11:15.169" v="10"/>
          <ac:picMkLst>
            <pc:docMk/>
            <pc:sldMk cId="100491716" sldId="269"/>
            <ac:picMk id="23" creationId="{3126949E-44A6-390E-5710-D9F42753504C}"/>
          </ac:picMkLst>
        </pc:picChg>
      </pc:sldChg>
      <pc:sldChg chg="addSp delSp modSp mod modTransition">
        <pc:chgData name="Leonie Smith" userId="fed1330f33f5650e" providerId="LiveId" clId="{587E45E9-3747-4E98-AFB9-4252759D45BD}" dt="2023-08-03T10:11:15.169" v="10"/>
        <pc:sldMkLst>
          <pc:docMk/>
          <pc:sldMk cId="4120481681" sldId="270"/>
        </pc:sldMkLst>
        <pc:spChg chg="del">
          <ac:chgData name="Leonie Smith" userId="fed1330f33f5650e" providerId="LiveId" clId="{587E45E9-3747-4E98-AFB9-4252759D45BD}" dt="2023-08-03T10:10:54.716" v="8" actId="21"/>
          <ac:spMkLst>
            <pc:docMk/>
            <pc:sldMk cId="4120481681" sldId="270"/>
            <ac:spMk id="3" creationId="{076CCCAC-7693-A663-EBD6-068FD7E78FC3}"/>
          </ac:spMkLst>
        </pc:spChg>
        <pc:spChg chg="add mod">
          <ac:chgData name="Leonie Smith" userId="fed1330f33f5650e" providerId="LiveId" clId="{587E45E9-3747-4E98-AFB9-4252759D45BD}" dt="2023-08-03T10:11:03.907" v="9"/>
          <ac:spMkLst>
            <pc:docMk/>
            <pc:sldMk cId="4120481681" sldId="270"/>
            <ac:spMk id="4" creationId="{7E0CE4DD-46E7-8462-BBEF-CAF76492E4EB}"/>
          </ac:spMkLst>
        </pc:spChg>
      </pc:sldChg>
      <pc:sldChg chg="modSp mod modTransition">
        <pc:chgData name="Leonie Smith" userId="fed1330f33f5650e" providerId="LiveId" clId="{587E45E9-3747-4E98-AFB9-4252759D45BD}" dt="2023-08-03T10:11:34.991" v="12" actId="1076"/>
        <pc:sldMkLst>
          <pc:docMk/>
          <pc:sldMk cId="939110669" sldId="271"/>
        </pc:sldMkLst>
        <pc:spChg chg="mod">
          <ac:chgData name="Leonie Smith" userId="fed1330f33f5650e" providerId="LiveId" clId="{587E45E9-3747-4E98-AFB9-4252759D45BD}" dt="2023-08-03T10:11:34.991" v="12" actId="1076"/>
          <ac:spMkLst>
            <pc:docMk/>
            <pc:sldMk cId="939110669" sldId="271"/>
            <ac:spMk id="2" creationId="{AB6DECFC-90D2-AC07-556C-925AB9C69402}"/>
          </ac:spMkLst>
        </pc:spChg>
      </pc:sldChg>
      <pc:sldChg chg="modSp mod modTransition">
        <pc:chgData name="Leonie Smith" userId="fed1330f33f5650e" providerId="LiveId" clId="{587E45E9-3747-4E98-AFB9-4252759D45BD}" dt="2023-08-03T10:11:57.189" v="15"/>
        <pc:sldMkLst>
          <pc:docMk/>
          <pc:sldMk cId="487179600" sldId="273"/>
        </pc:sldMkLst>
        <pc:spChg chg="mod">
          <ac:chgData name="Leonie Smith" userId="fed1330f33f5650e" providerId="LiveId" clId="{587E45E9-3747-4E98-AFB9-4252759D45BD}" dt="2023-08-03T10:11:57.189" v="15"/>
          <ac:spMkLst>
            <pc:docMk/>
            <pc:sldMk cId="487179600" sldId="273"/>
            <ac:spMk id="2" creationId="{4B373988-F72D-EF89-67A8-2BEFA2D85598}"/>
          </ac:spMkLst>
        </pc:spChg>
      </pc:sldChg>
      <pc:sldChg chg="modSp mod modTransition">
        <pc:chgData name="Leonie Smith" userId="fed1330f33f5650e" providerId="LiveId" clId="{587E45E9-3747-4E98-AFB9-4252759D45BD}" dt="2023-08-03T10:12:02.946" v="16"/>
        <pc:sldMkLst>
          <pc:docMk/>
          <pc:sldMk cId="2168401200" sldId="274"/>
        </pc:sldMkLst>
        <pc:spChg chg="mod">
          <ac:chgData name="Leonie Smith" userId="fed1330f33f5650e" providerId="LiveId" clId="{587E45E9-3747-4E98-AFB9-4252759D45BD}" dt="2023-08-03T10:12:02.946" v="16"/>
          <ac:spMkLst>
            <pc:docMk/>
            <pc:sldMk cId="2168401200" sldId="274"/>
            <ac:spMk id="2" creationId="{E17B7C13-A84F-163C-6544-90D5F53DB482}"/>
          </ac:spMkLst>
        </pc:spChg>
      </pc:sldChg>
      <pc:sldChg chg="modSp mod modTransition">
        <pc:chgData name="Leonie Smith" userId="fed1330f33f5650e" providerId="LiveId" clId="{587E45E9-3747-4E98-AFB9-4252759D45BD}" dt="2023-08-03T10:12:09.924" v="17"/>
        <pc:sldMkLst>
          <pc:docMk/>
          <pc:sldMk cId="2996969115" sldId="275"/>
        </pc:sldMkLst>
        <pc:spChg chg="mod">
          <ac:chgData name="Leonie Smith" userId="fed1330f33f5650e" providerId="LiveId" clId="{587E45E9-3747-4E98-AFB9-4252759D45BD}" dt="2023-08-03T10:12:09.924" v="17"/>
          <ac:spMkLst>
            <pc:docMk/>
            <pc:sldMk cId="2996969115" sldId="275"/>
            <ac:spMk id="2" creationId="{C374F5B1-9E4F-476F-D735-38329EFE9EC1}"/>
          </ac:spMkLst>
        </pc:spChg>
      </pc:sldChg>
      <pc:sldChg chg="modSp mod modTransition">
        <pc:chgData name="Leonie Smith" userId="fed1330f33f5650e" providerId="LiveId" clId="{587E45E9-3747-4E98-AFB9-4252759D45BD}" dt="2023-08-03T10:12:20.186" v="18"/>
        <pc:sldMkLst>
          <pc:docMk/>
          <pc:sldMk cId="2390376940" sldId="276"/>
        </pc:sldMkLst>
        <pc:spChg chg="mod">
          <ac:chgData name="Leonie Smith" userId="fed1330f33f5650e" providerId="LiveId" clId="{587E45E9-3747-4E98-AFB9-4252759D45BD}" dt="2023-08-03T10:12:20.186" v="18"/>
          <ac:spMkLst>
            <pc:docMk/>
            <pc:sldMk cId="2390376940" sldId="276"/>
            <ac:spMk id="2" creationId="{4C664CE3-A252-A104-77C2-4E6C62A95073}"/>
          </ac:spMkLst>
        </pc:spChg>
      </pc:sldChg>
      <pc:sldChg chg="modSp mod modTransition">
        <pc:chgData name="Leonie Smith" userId="fed1330f33f5650e" providerId="LiveId" clId="{587E45E9-3747-4E98-AFB9-4252759D45BD}" dt="2023-08-03T10:12:41.808" v="19"/>
        <pc:sldMkLst>
          <pc:docMk/>
          <pc:sldMk cId="4265919077" sldId="277"/>
        </pc:sldMkLst>
        <pc:spChg chg="mod">
          <ac:chgData name="Leonie Smith" userId="fed1330f33f5650e" providerId="LiveId" clId="{587E45E9-3747-4E98-AFB9-4252759D45BD}" dt="2023-08-03T10:12:41.808" v="19"/>
          <ac:spMkLst>
            <pc:docMk/>
            <pc:sldMk cId="4265919077" sldId="277"/>
            <ac:spMk id="2" creationId="{B5861BCE-7AE4-F935-FA09-B859EEE6D92B}"/>
          </ac:spMkLst>
        </pc:spChg>
      </pc:sldChg>
      <pc:sldChg chg="modSp mod modTransition">
        <pc:chgData name="Leonie Smith" userId="fed1330f33f5650e" providerId="LiveId" clId="{587E45E9-3747-4E98-AFB9-4252759D45BD}" dt="2023-08-03T10:12:47.692" v="20"/>
        <pc:sldMkLst>
          <pc:docMk/>
          <pc:sldMk cId="210266664" sldId="278"/>
        </pc:sldMkLst>
        <pc:spChg chg="mod">
          <ac:chgData name="Leonie Smith" userId="fed1330f33f5650e" providerId="LiveId" clId="{587E45E9-3747-4E98-AFB9-4252759D45BD}" dt="2023-08-03T10:12:47.692" v="20"/>
          <ac:spMkLst>
            <pc:docMk/>
            <pc:sldMk cId="210266664" sldId="278"/>
            <ac:spMk id="2" creationId="{D405C430-3490-6D43-91F3-82F73557B23D}"/>
          </ac:spMkLst>
        </pc:spChg>
      </pc:sldChg>
      <pc:sldChg chg="modSp mod modTransition">
        <pc:chgData name="Leonie Smith" userId="fed1330f33f5650e" providerId="LiveId" clId="{587E45E9-3747-4E98-AFB9-4252759D45BD}" dt="2023-08-03T10:12:52.435" v="21"/>
        <pc:sldMkLst>
          <pc:docMk/>
          <pc:sldMk cId="888433145" sldId="279"/>
        </pc:sldMkLst>
        <pc:spChg chg="mod">
          <ac:chgData name="Leonie Smith" userId="fed1330f33f5650e" providerId="LiveId" clId="{587E45E9-3747-4E98-AFB9-4252759D45BD}" dt="2023-08-03T10:12:52.435" v="21"/>
          <ac:spMkLst>
            <pc:docMk/>
            <pc:sldMk cId="888433145" sldId="279"/>
            <ac:spMk id="2" creationId="{8A154B50-9141-CD69-AC7C-E0C04FB63F27}"/>
          </ac:spMkLst>
        </pc:spChg>
      </pc:sldChg>
      <pc:sldChg chg="modSp mod modTransition">
        <pc:chgData name="Leonie Smith" userId="fed1330f33f5650e" providerId="LiveId" clId="{587E45E9-3747-4E98-AFB9-4252759D45BD}" dt="2023-08-03T10:12:58.905" v="22"/>
        <pc:sldMkLst>
          <pc:docMk/>
          <pc:sldMk cId="791300187" sldId="280"/>
        </pc:sldMkLst>
        <pc:spChg chg="mod">
          <ac:chgData name="Leonie Smith" userId="fed1330f33f5650e" providerId="LiveId" clId="{587E45E9-3747-4E98-AFB9-4252759D45BD}" dt="2023-08-03T10:12:58.905" v="22"/>
          <ac:spMkLst>
            <pc:docMk/>
            <pc:sldMk cId="791300187" sldId="280"/>
            <ac:spMk id="2" creationId="{E816D456-C26B-6799-3846-409A02DA6F2C}"/>
          </ac:spMkLst>
        </pc:spChg>
      </pc:sldChg>
      <pc:sldChg chg="addSp delSp modSp mod modTransition modAnim">
        <pc:chgData name="Leonie Smith" userId="fed1330f33f5650e" providerId="LiveId" clId="{587E45E9-3747-4E98-AFB9-4252759D45BD}" dt="2023-08-03T10:22:21.551" v="147"/>
        <pc:sldMkLst>
          <pc:docMk/>
          <pc:sldMk cId="1922139011" sldId="281"/>
        </pc:sldMkLst>
        <pc:spChg chg="add mod">
          <ac:chgData name="Leonie Smith" userId="fed1330f33f5650e" providerId="LiveId" clId="{587E45E9-3747-4E98-AFB9-4252759D45BD}" dt="2023-08-03T10:17:03.749" v="71"/>
          <ac:spMkLst>
            <pc:docMk/>
            <pc:sldMk cId="1922139011" sldId="281"/>
            <ac:spMk id="2" creationId="{37AF4966-F2FF-6DB5-3EB2-7F7EA39B86CC}"/>
          </ac:spMkLst>
        </pc:spChg>
        <pc:spChg chg="del">
          <ac:chgData name="Leonie Smith" userId="fed1330f33f5650e" providerId="LiveId" clId="{587E45E9-3747-4E98-AFB9-4252759D45BD}" dt="2023-08-03T10:14:54.530" v="47" actId="21"/>
          <ac:spMkLst>
            <pc:docMk/>
            <pc:sldMk cId="1922139011" sldId="281"/>
            <ac:spMk id="3" creationId="{A58184BD-88F1-BA02-40C1-D8403D0EEC0D}"/>
          </ac:spMkLst>
        </pc:spChg>
        <pc:spChg chg="mod">
          <ac:chgData name="Leonie Smith" userId="fed1330f33f5650e" providerId="LiveId" clId="{587E45E9-3747-4E98-AFB9-4252759D45BD}" dt="2023-08-03T10:22:21.551" v="147"/>
          <ac:spMkLst>
            <pc:docMk/>
            <pc:sldMk cId="1922139011" sldId="281"/>
            <ac:spMk id="4" creationId="{EE2AC625-9141-A801-F431-DD5F79396320}"/>
          </ac:spMkLst>
        </pc:spChg>
        <pc:picChg chg="del">
          <ac:chgData name="Leonie Smith" userId="fed1330f33f5650e" providerId="LiveId" clId="{587E45E9-3747-4E98-AFB9-4252759D45BD}" dt="2023-08-03T10:11:15.169" v="10"/>
          <ac:picMkLst>
            <pc:docMk/>
            <pc:sldMk cId="1922139011" sldId="281"/>
            <ac:picMk id="21" creationId="{071F2041-00A8-39AA-AD72-892F6D94E402}"/>
          </ac:picMkLst>
        </pc:picChg>
      </pc:sldChg>
      <pc:sldChg chg="modSp mod modTransition">
        <pc:chgData name="Leonie Smith" userId="fed1330f33f5650e" providerId="LiveId" clId="{587E45E9-3747-4E98-AFB9-4252759D45BD}" dt="2023-08-03T10:13:03.909" v="23"/>
        <pc:sldMkLst>
          <pc:docMk/>
          <pc:sldMk cId="1126511635" sldId="282"/>
        </pc:sldMkLst>
        <pc:spChg chg="mod">
          <ac:chgData name="Leonie Smith" userId="fed1330f33f5650e" providerId="LiveId" clId="{587E45E9-3747-4E98-AFB9-4252759D45BD}" dt="2023-08-03T10:13:03.909" v="23"/>
          <ac:spMkLst>
            <pc:docMk/>
            <pc:sldMk cId="1126511635" sldId="282"/>
            <ac:spMk id="2" creationId="{96BD0994-2995-A701-8357-581FEA42FA3F}"/>
          </ac:spMkLst>
        </pc:spChg>
      </pc:sldChg>
      <pc:sldChg chg="addSp delSp modSp mod modTransition modAnim">
        <pc:chgData name="Leonie Smith" userId="fed1330f33f5650e" providerId="LiveId" clId="{587E45E9-3747-4E98-AFB9-4252759D45BD}" dt="2023-08-03T10:22:40.497" v="148"/>
        <pc:sldMkLst>
          <pc:docMk/>
          <pc:sldMk cId="3166251957" sldId="283"/>
        </pc:sldMkLst>
        <pc:spChg chg="add mod">
          <ac:chgData name="Leonie Smith" userId="fed1330f33f5650e" providerId="LiveId" clId="{587E45E9-3747-4E98-AFB9-4252759D45BD}" dt="2023-08-03T10:17:05.781" v="72"/>
          <ac:spMkLst>
            <pc:docMk/>
            <pc:sldMk cId="3166251957" sldId="283"/>
            <ac:spMk id="2" creationId="{2047DDD7-7CAF-1E16-8A12-DB5A7FD0697B}"/>
          </ac:spMkLst>
        </pc:spChg>
        <pc:spChg chg="del">
          <ac:chgData name="Leonie Smith" userId="fed1330f33f5650e" providerId="LiveId" clId="{587E45E9-3747-4E98-AFB9-4252759D45BD}" dt="2023-08-03T10:14:52.448" v="46" actId="21"/>
          <ac:spMkLst>
            <pc:docMk/>
            <pc:sldMk cId="3166251957" sldId="283"/>
            <ac:spMk id="3" creationId="{A58184BD-88F1-BA02-40C1-D8403D0EEC0D}"/>
          </ac:spMkLst>
        </pc:spChg>
        <pc:spChg chg="mod">
          <ac:chgData name="Leonie Smith" userId="fed1330f33f5650e" providerId="LiveId" clId="{587E45E9-3747-4E98-AFB9-4252759D45BD}" dt="2023-08-03T10:22:40.497" v="148"/>
          <ac:spMkLst>
            <pc:docMk/>
            <pc:sldMk cId="3166251957" sldId="283"/>
            <ac:spMk id="4" creationId="{EE2AC625-9141-A801-F431-DD5F79396320}"/>
          </ac:spMkLst>
        </pc:spChg>
        <pc:picChg chg="del">
          <ac:chgData name="Leonie Smith" userId="fed1330f33f5650e" providerId="LiveId" clId="{587E45E9-3747-4E98-AFB9-4252759D45BD}" dt="2023-08-03T10:11:15.169" v="10"/>
          <ac:picMkLst>
            <pc:docMk/>
            <pc:sldMk cId="3166251957" sldId="283"/>
            <ac:picMk id="13" creationId="{C686F3BE-5AC7-3B52-5EE2-AF9B41CE41C9}"/>
          </ac:picMkLst>
        </pc:picChg>
      </pc:sldChg>
      <pc:sldChg chg="modSp mod modTransition">
        <pc:chgData name="Leonie Smith" userId="fed1330f33f5650e" providerId="LiveId" clId="{587E45E9-3747-4E98-AFB9-4252759D45BD}" dt="2023-08-03T10:13:09.712" v="24"/>
        <pc:sldMkLst>
          <pc:docMk/>
          <pc:sldMk cId="3922583308" sldId="284"/>
        </pc:sldMkLst>
        <pc:spChg chg="mod">
          <ac:chgData name="Leonie Smith" userId="fed1330f33f5650e" providerId="LiveId" clId="{587E45E9-3747-4E98-AFB9-4252759D45BD}" dt="2023-08-03T10:13:09.712" v="24"/>
          <ac:spMkLst>
            <pc:docMk/>
            <pc:sldMk cId="3922583308" sldId="284"/>
            <ac:spMk id="2" creationId="{FB5CEDEC-DA0D-336C-53FC-098330478542}"/>
          </ac:spMkLst>
        </pc:spChg>
      </pc:sldChg>
      <pc:sldChg chg="addSp delSp modSp mod modTransition modAnim">
        <pc:chgData name="Leonie Smith" userId="fed1330f33f5650e" providerId="LiveId" clId="{587E45E9-3747-4E98-AFB9-4252759D45BD}" dt="2023-08-03T10:23:08.731" v="149"/>
        <pc:sldMkLst>
          <pc:docMk/>
          <pc:sldMk cId="1522780631" sldId="285"/>
        </pc:sldMkLst>
        <pc:spChg chg="add mod">
          <ac:chgData name="Leonie Smith" userId="fed1330f33f5650e" providerId="LiveId" clId="{587E45E9-3747-4E98-AFB9-4252759D45BD}" dt="2023-08-03T10:17:07.462" v="73"/>
          <ac:spMkLst>
            <pc:docMk/>
            <pc:sldMk cId="1522780631" sldId="285"/>
            <ac:spMk id="2" creationId="{680345B6-8BD1-6007-8A6A-A25C78269DA1}"/>
          </ac:spMkLst>
        </pc:spChg>
        <pc:spChg chg="del mod">
          <ac:chgData name="Leonie Smith" userId="fed1330f33f5650e" providerId="LiveId" clId="{587E45E9-3747-4E98-AFB9-4252759D45BD}" dt="2023-08-03T10:14:48.370" v="45" actId="21"/>
          <ac:spMkLst>
            <pc:docMk/>
            <pc:sldMk cId="1522780631" sldId="285"/>
            <ac:spMk id="3" creationId="{A58184BD-88F1-BA02-40C1-D8403D0EEC0D}"/>
          </ac:spMkLst>
        </pc:spChg>
        <pc:spChg chg="mod">
          <ac:chgData name="Leonie Smith" userId="fed1330f33f5650e" providerId="LiveId" clId="{587E45E9-3747-4E98-AFB9-4252759D45BD}" dt="2023-08-03T10:23:08.731" v="149"/>
          <ac:spMkLst>
            <pc:docMk/>
            <pc:sldMk cId="1522780631" sldId="285"/>
            <ac:spMk id="4" creationId="{EE2AC625-9141-A801-F431-DD5F79396320}"/>
          </ac:spMkLst>
        </pc:spChg>
        <pc:picChg chg="del">
          <ac:chgData name="Leonie Smith" userId="fed1330f33f5650e" providerId="LiveId" clId="{587E45E9-3747-4E98-AFB9-4252759D45BD}" dt="2023-08-03T10:11:15.169" v="10"/>
          <ac:picMkLst>
            <pc:docMk/>
            <pc:sldMk cId="1522780631" sldId="285"/>
            <ac:picMk id="7" creationId="{13309E6E-BA2A-835E-816C-622B8CD2E5E6}"/>
          </ac:picMkLst>
        </pc:picChg>
      </pc:sldChg>
      <pc:sldChg chg="modSp mod modTransition">
        <pc:chgData name="Leonie Smith" userId="fed1330f33f5650e" providerId="LiveId" clId="{587E45E9-3747-4E98-AFB9-4252759D45BD}" dt="2023-08-03T10:13:14.824" v="25"/>
        <pc:sldMkLst>
          <pc:docMk/>
          <pc:sldMk cId="1850742486" sldId="286"/>
        </pc:sldMkLst>
        <pc:spChg chg="mod">
          <ac:chgData name="Leonie Smith" userId="fed1330f33f5650e" providerId="LiveId" clId="{587E45E9-3747-4E98-AFB9-4252759D45BD}" dt="2023-08-03T10:13:14.824" v="25"/>
          <ac:spMkLst>
            <pc:docMk/>
            <pc:sldMk cId="1850742486" sldId="286"/>
            <ac:spMk id="2" creationId="{8043C012-50EE-6486-B167-7E95A5C0E5E1}"/>
          </ac:spMkLst>
        </pc:spChg>
      </pc:sldChg>
      <pc:sldChg chg="addSp delSp modSp mod modTransition modAnim">
        <pc:chgData name="Leonie Smith" userId="fed1330f33f5650e" providerId="LiveId" clId="{587E45E9-3747-4E98-AFB9-4252759D45BD}" dt="2023-08-03T10:23:21.037" v="150"/>
        <pc:sldMkLst>
          <pc:docMk/>
          <pc:sldMk cId="2332778949" sldId="287"/>
        </pc:sldMkLst>
        <pc:spChg chg="add mod">
          <ac:chgData name="Leonie Smith" userId="fed1330f33f5650e" providerId="LiveId" clId="{587E45E9-3747-4E98-AFB9-4252759D45BD}" dt="2023-08-03T10:17:09.076" v="74"/>
          <ac:spMkLst>
            <pc:docMk/>
            <pc:sldMk cId="2332778949" sldId="287"/>
            <ac:spMk id="2" creationId="{56D9AB73-C118-CD49-EE30-A8D1D68B59BF}"/>
          </ac:spMkLst>
        </pc:spChg>
        <pc:spChg chg="del mod">
          <ac:chgData name="Leonie Smith" userId="fed1330f33f5650e" providerId="LiveId" clId="{587E45E9-3747-4E98-AFB9-4252759D45BD}" dt="2023-08-03T10:14:45.892" v="43" actId="21"/>
          <ac:spMkLst>
            <pc:docMk/>
            <pc:sldMk cId="2332778949" sldId="287"/>
            <ac:spMk id="3" creationId="{A58184BD-88F1-BA02-40C1-D8403D0EEC0D}"/>
          </ac:spMkLst>
        </pc:spChg>
        <pc:spChg chg="mod">
          <ac:chgData name="Leonie Smith" userId="fed1330f33f5650e" providerId="LiveId" clId="{587E45E9-3747-4E98-AFB9-4252759D45BD}" dt="2023-08-03T10:23:21.037" v="150"/>
          <ac:spMkLst>
            <pc:docMk/>
            <pc:sldMk cId="2332778949" sldId="287"/>
            <ac:spMk id="4" creationId="{EE2AC625-9141-A801-F431-DD5F79396320}"/>
          </ac:spMkLst>
        </pc:spChg>
        <pc:picChg chg="del">
          <ac:chgData name="Leonie Smith" userId="fed1330f33f5650e" providerId="LiveId" clId="{587E45E9-3747-4E98-AFB9-4252759D45BD}" dt="2023-08-03T10:11:15.169" v="10"/>
          <ac:picMkLst>
            <pc:docMk/>
            <pc:sldMk cId="2332778949" sldId="287"/>
            <ac:picMk id="11" creationId="{4D86C47F-D929-416E-8225-1B4015DD816D}"/>
          </ac:picMkLst>
        </pc:picChg>
      </pc:sldChg>
      <pc:sldChg chg="modSp mod modTransition">
        <pc:chgData name="Leonie Smith" userId="fed1330f33f5650e" providerId="LiveId" clId="{587E45E9-3747-4E98-AFB9-4252759D45BD}" dt="2023-08-03T10:13:23.437" v="26"/>
        <pc:sldMkLst>
          <pc:docMk/>
          <pc:sldMk cId="1828872212" sldId="288"/>
        </pc:sldMkLst>
        <pc:spChg chg="mod">
          <ac:chgData name="Leonie Smith" userId="fed1330f33f5650e" providerId="LiveId" clId="{587E45E9-3747-4E98-AFB9-4252759D45BD}" dt="2023-08-03T10:13:23.437" v="26"/>
          <ac:spMkLst>
            <pc:docMk/>
            <pc:sldMk cId="1828872212" sldId="288"/>
            <ac:spMk id="2" creationId="{CB88CCE1-FF80-73DF-7E72-FF31AA2A65DF}"/>
          </ac:spMkLst>
        </pc:spChg>
      </pc:sldChg>
      <pc:sldChg chg="addSp delSp modSp mod modTransition modAnim">
        <pc:chgData name="Leonie Smith" userId="fed1330f33f5650e" providerId="LiveId" clId="{587E45E9-3747-4E98-AFB9-4252759D45BD}" dt="2023-08-03T10:23:36.214" v="151"/>
        <pc:sldMkLst>
          <pc:docMk/>
          <pc:sldMk cId="3153919605" sldId="289"/>
        </pc:sldMkLst>
        <pc:spChg chg="add mod">
          <ac:chgData name="Leonie Smith" userId="fed1330f33f5650e" providerId="LiveId" clId="{587E45E9-3747-4E98-AFB9-4252759D45BD}" dt="2023-08-03T10:17:11.117" v="75"/>
          <ac:spMkLst>
            <pc:docMk/>
            <pc:sldMk cId="3153919605" sldId="289"/>
            <ac:spMk id="2" creationId="{56B11513-F787-ECD6-3851-98369E92D6D9}"/>
          </ac:spMkLst>
        </pc:spChg>
        <pc:spChg chg="del mod">
          <ac:chgData name="Leonie Smith" userId="fed1330f33f5650e" providerId="LiveId" clId="{587E45E9-3747-4E98-AFB9-4252759D45BD}" dt="2023-08-03T10:14:43.414" v="41" actId="21"/>
          <ac:spMkLst>
            <pc:docMk/>
            <pc:sldMk cId="3153919605" sldId="289"/>
            <ac:spMk id="3" creationId="{A58184BD-88F1-BA02-40C1-D8403D0EEC0D}"/>
          </ac:spMkLst>
        </pc:spChg>
        <pc:spChg chg="mod">
          <ac:chgData name="Leonie Smith" userId="fed1330f33f5650e" providerId="LiveId" clId="{587E45E9-3747-4E98-AFB9-4252759D45BD}" dt="2023-08-03T10:23:36.214" v="151"/>
          <ac:spMkLst>
            <pc:docMk/>
            <pc:sldMk cId="3153919605" sldId="289"/>
            <ac:spMk id="4" creationId="{EE2AC625-9141-A801-F431-DD5F79396320}"/>
          </ac:spMkLst>
        </pc:spChg>
        <pc:picChg chg="del">
          <ac:chgData name="Leonie Smith" userId="fed1330f33f5650e" providerId="LiveId" clId="{587E45E9-3747-4E98-AFB9-4252759D45BD}" dt="2023-08-03T10:11:15.169" v="10"/>
          <ac:picMkLst>
            <pc:docMk/>
            <pc:sldMk cId="3153919605" sldId="289"/>
            <ac:picMk id="7" creationId="{E0A6FA7F-D40F-5F6A-7269-448A12488864}"/>
          </ac:picMkLst>
        </pc:picChg>
      </pc:sldChg>
      <pc:sldChg chg="modSp mod modTransition">
        <pc:chgData name="Leonie Smith" userId="fed1330f33f5650e" providerId="LiveId" clId="{587E45E9-3747-4E98-AFB9-4252759D45BD}" dt="2023-08-03T10:13:28.956" v="27"/>
        <pc:sldMkLst>
          <pc:docMk/>
          <pc:sldMk cId="1292473336" sldId="290"/>
        </pc:sldMkLst>
        <pc:spChg chg="mod">
          <ac:chgData name="Leonie Smith" userId="fed1330f33f5650e" providerId="LiveId" clId="{587E45E9-3747-4E98-AFB9-4252759D45BD}" dt="2023-08-03T10:13:28.956" v="27"/>
          <ac:spMkLst>
            <pc:docMk/>
            <pc:sldMk cId="1292473336" sldId="290"/>
            <ac:spMk id="2" creationId="{B8A7C026-5A9E-0888-823A-30EBF8F1F1DC}"/>
          </ac:spMkLst>
        </pc:spChg>
      </pc:sldChg>
      <pc:sldChg chg="addSp delSp modSp mod modTransition modAnim">
        <pc:chgData name="Leonie Smith" userId="fed1330f33f5650e" providerId="LiveId" clId="{587E45E9-3747-4E98-AFB9-4252759D45BD}" dt="2023-08-03T10:23:54.677" v="152"/>
        <pc:sldMkLst>
          <pc:docMk/>
          <pc:sldMk cId="1878919862" sldId="291"/>
        </pc:sldMkLst>
        <pc:spChg chg="add mod">
          <ac:chgData name="Leonie Smith" userId="fed1330f33f5650e" providerId="LiveId" clId="{587E45E9-3747-4E98-AFB9-4252759D45BD}" dt="2023-08-03T10:17:12.667" v="76"/>
          <ac:spMkLst>
            <pc:docMk/>
            <pc:sldMk cId="1878919862" sldId="291"/>
            <ac:spMk id="2" creationId="{B5145D8B-ACC7-8588-8BE5-B1FDC4802163}"/>
          </ac:spMkLst>
        </pc:spChg>
        <pc:spChg chg="del">
          <ac:chgData name="Leonie Smith" userId="fed1330f33f5650e" providerId="LiveId" clId="{587E45E9-3747-4E98-AFB9-4252759D45BD}" dt="2023-08-03T10:14:39.900" v="39" actId="21"/>
          <ac:spMkLst>
            <pc:docMk/>
            <pc:sldMk cId="1878919862" sldId="291"/>
            <ac:spMk id="3" creationId="{A58184BD-88F1-BA02-40C1-D8403D0EEC0D}"/>
          </ac:spMkLst>
        </pc:spChg>
        <pc:spChg chg="mod">
          <ac:chgData name="Leonie Smith" userId="fed1330f33f5650e" providerId="LiveId" clId="{587E45E9-3747-4E98-AFB9-4252759D45BD}" dt="2023-08-03T10:23:54.677" v="152"/>
          <ac:spMkLst>
            <pc:docMk/>
            <pc:sldMk cId="1878919862" sldId="291"/>
            <ac:spMk id="4" creationId="{EE2AC625-9141-A801-F431-DD5F79396320}"/>
          </ac:spMkLst>
        </pc:spChg>
        <pc:picChg chg="del">
          <ac:chgData name="Leonie Smith" userId="fed1330f33f5650e" providerId="LiveId" clId="{587E45E9-3747-4E98-AFB9-4252759D45BD}" dt="2023-08-03T10:11:15.169" v="10"/>
          <ac:picMkLst>
            <pc:docMk/>
            <pc:sldMk cId="1878919862" sldId="291"/>
            <ac:picMk id="7" creationId="{E2C79CCA-85A8-0E81-3244-411B57FC86F6}"/>
          </ac:picMkLst>
        </pc:picChg>
      </pc:sldChg>
      <pc:sldChg chg="modSp mod modTransition">
        <pc:chgData name="Leonie Smith" userId="fed1330f33f5650e" providerId="LiveId" clId="{587E45E9-3747-4E98-AFB9-4252759D45BD}" dt="2023-08-03T10:13:34.211" v="28"/>
        <pc:sldMkLst>
          <pc:docMk/>
          <pc:sldMk cId="1014080634" sldId="292"/>
        </pc:sldMkLst>
        <pc:spChg chg="mod">
          <ac:chgData name="Leonie Smith" userId="fed1330f33f5650e" providerId="LiveId" clId="{587E45E9-3747-4E98-AFB9-4252759D45BD}" dt="2023-08-03T10:13:34.211" v="28"/>
          <ac:spMkLst>
            <pc:docMk/>
            <pc:sldMk cId="1014080634" sldId="292"/>
            <ac:spMk id="2" creationId="{563466E5-216B-5D26-BF14-7A0749AC95D2}"/>
          </ac:spMkLst>
        </pc:spChg>
      </pc:sldChg>
      <pc:sldChg chg="addSp delSp modSp mod modTransition modAnim">
        <pc:chgData name="Leonie Smith" userId="fed1330f33f5650e" providerId="LiveId" clId="{587E45E9-3747-4E98-AFB9-4252759D45BD}" dt="2023-08-03T10:24:14.730" v="153"/>
        <pc:sldMkLst>
          <pc:docMk/>
          <pc:sldMk cId="2219299321" sldId="293"/>
        </pc:sldMkLst>
        <pc:spChg chg="add mod">
          <ac:chgData name="Leonie Smith" userId="fed1330f33f5650e" providerId="LiveId" clId="{587E45E9-3747-4E98-AFB9-4252759D45BD}" dt="2023-08-03T10:17:14.298" v="77"/>
          <ac:spMkLst>
            <pc:docMk/>
            <pc:sldMk cId="2219299321" sldId="293"/>
            <ac:spMk id="2" creationId="{B44F3CE9-28BC-D8F7-4719-FBA7B21C270E}"/>
          </ac:spMkLst>
        </pc:spChg>
        <pc:spChg chg="del">
          <ac:chgData name="Leonie Smith" userId="fed1330f33f5650e" providerId="LiveId" clId="{587E45E9-3747-4E98-AFB9-4252759D45BD}" dt="2023-08-03T10:14:37.494" v="38" actId="21"/>
          <ac:spMkLst>
            <pc:docMk/>
            <pc:sldMk cId="2219299321" sldId="293"/>
            <ac:spMk id="3" creationId="{A58184BD-88F1-BA02-40C1-D8403D0EEC0D}"/>
          </ac:spMkLst>
        </pc:spChg>
        <pc:spChg chg="mod">
          <ac:chgData name="Leonie Smith" userId="fed1330f33f5650e" providerId="LiveId" clId="{587E45E9-3747-4E98-AFB9-4252759D45BD}" dt="2023-08-03T10:24:14.730" v="153"/>
          <ac:spMkLst>
            <pc:docMk/>
            <pc:sldMk cId="2219299321" sldId="293"/>
            <ac:spMk id="4" creationId="{EE2AC625-9141-A801-F431-DD5F79396320}"/>
          </ac:spMkLst>
        </pc:spChg>
        <pc:picChg chg="del">
          <ac:chgData name="Leonie Smith" userId="fed1330f33f5650e" providerId="LiveId" clId="{587E45E9-3747-4E98-AFB9-4252759D45BD}" dt="2023-08-03T10:11:15.169" v="10"/>
          <ac:picMkLst>
            <pc:docMk/>
            <pc:sldMk cId="2219299321" sldId="293"/>
            <ac:picMk id="29" creationId="{85B93473-20BE-3E25-CC43-43871B56B3E7}"/>
          </ac:picMkLst>
        </pc:picChg>
      </pc:sldChg>
      <pc:sldChg chg="modSp mod modTransition">
        <pc:chgData name="Leonie Smith" userId="fed1330f33f5650e" providerId="LiveId" clId="{587E45E9-3747-4E98-AFB9-4252759D45BD}" dt="2023-08-03T10:13:39.560" v="29"/>
        <pc:sldMkLst>
          <pc:docMk/>
          <pc:sldMk cId="2859407553" sldId="294"/>
        </pc:sldMkLst>
        <pc:spChg chg="mod">
          <ac:chgData name="Leonie Smith" userId="fed1330f33f5650e" providerId="LiveId" clId="{587E45E9-3747-4E98-AFB9-4252759D45BD}" dt="2023-08-03T10:13:39.560" v="29"/>
          <ac:spMkLst>
            <pc:docMk/>
            <pc:sldMk cId="2859407553" sldId="294"/>
            <ac:spMk id="2" creationId="{2F23C04E-DAAE-40E5-10E3-A6B5F13E6FE8}"/>
          </ac:spMkLst>
        </pc:spChg>
      </pc:sldChg>
      <pc:sldChg chg="addSp delSp modSp mod modTransition modAnim">
        <pc:chgData name="Leonie Smith" userId="fed1330f33f5650e" providerId="LiveId" clId="{587E45E9-3747-4E98-AFB9-4252759D45BD}" dt="2023-08-03T10:24:27.075" v="154"/>
        <pc:sldMkLst>
          <pc:docMk/>
          <pc:sldMk cId="3279066978" sldId="295"/>
        </pc:sldMkLst>
        <pc:spChg chg="add mod">
          <ac:chgData name="Leonie Smith" userId="fed1330f33f5650e" providerId="LiveId" clId="{587E45E9-3747-4E98-AFB9-4252759D45BD}" dt="2023-08-03T10:17:16.011" v="78"/>
          <ac:spMkLst>
            <pc:docMk/>
            <pc:sldMk cId="3279066978" sldId="295"/>
            <ac:spMk id="2" creationId="{DA86F09B-0664-22BA-17BB-ECAC9AE66F67}"/>
          </ac:spMkLst>
        </pc:spChg>
        <pc:spChg chg="del">
          <ac:chgData name="Leonie Smith" userId="fed1330f33f5650e" providerId="LiveId" clId="{587E45E9-3747-4E98-AFB9-4252759D45BD}" dt="2023-08-03T10:14:34.652" v="37" actId="21"/>
          <ac:spMkLst>
            <pc:docMk/>
            <pc:sldMk cId="3279066978" sldId="295"/>
            <ac:spMk id="3" creationId="{A58184BD-88F1-BA02-40C1-D8403D0EEC0D}"/>
          </ac:spMkLst>
        </pc:spChg>
        <pc:spChg chg="mod">
          <ac:chgData name="Leonie Smith" userId="fed1330f33f5650e" providerId="LiveId" clId="{587E45E9-3747-4E98-AFB9-4252759D45BD}" dt="2023-08-03T10:24:27.075" v="154"/>
          <ac:spMkLst>
            <pc:docMk/>
            <pc:sldMk cId="3279066978" sldId="295"/>
            <ac:spMk id="4" creationId="{EE2AC625-9141-A801-F431-DD5F79396320}"/>
          </ac:spMkLst>
        </pc:spChg>
        <pc:picChg chg="del">
          <ac:chgData name="Leonie Smith" userId="fed1330f33f5650e" providerId="LiveId" clId="{587E45E9-3747-4E98-AFB9-4252759D45BD}" dt="2023-08-03T10:11:15.169" v="10"/>
          <ac:picMkLst>
            <pc:docMk/>
            <pc:sldMk cId="3279066978" sldId="295"/>
            <ac:picMk id="12" creationId="{ED0B7AB0-7EF0-7471-358F-E08BAF3A8873}"/>
          </ac:picMkLst>
        </pc:picChg>
      </pc:sldChg>
      <pc:sldChg chg="modSp mod modTransition">
        <pc:chgData name="Leonie Smith" userId="fed1330f33f5650e" providerId="LiveId" clId="{587E45E9-3747-4E98-AFB9-4252759D45BD}" dt="2023-08-03T10:13:50.061" v="30"/>
        <pc:sldMkLst>
          <pc:docMk/>
          <pc:sldMk cId="1514465195" sldId="296"/>
        </pc:sldMkLst>
        <pc:spChg chg="mod">
          <ac:chgData name="Leonie Smith" userId="fed1330f33f5650e" providerId="LiveId" clId="{587E45E9-3747-4E98-AFB9-4252759D45BD}" dt="2023-08-03T10:13:50.061" v="30"/>
          <ac:spMkLst>
            <pc:docMk/>
            <pc:sldMk cId="1514465195" sldId="296"/>
            <ac:spMk id="2" creationId="{53750E7B-F02E-AC14-822B-7A0921F27C80}"/>
          </ac:spMkLst>
        </pc:spChg>
      </pc:sldChg>
      <pc:sldChg chg="addSp delSp modSp mod modTransition modAnim">
        <pc:chgData name="Leonie Smith" userId="fed1330f33f5650e" providerId="LiveId" clId="{587E45E9-3747-4E98-AFB9-4252759D45BD}" dt="2023-08-03T10:24:47.657" v="163" actId="403"/>
        <pc:sldMkLst>
          <pc:docMk/>
          <pc:sldMk cId="403260799" sldId="297"/>
        </pc:sldMkLst>
        <pc:spChg chg="add mod">
          <ac:chgData name="Leonie Smith" userId="fed1330f33f5650e" providerId="LiveId" clId="{587E45E9-3747-4E98-AFB9-4252759D45BD}" dt="2023-08-03T10:17:18.691" v="79"/>
          <ac:spMkLst>
            <pc:docMk/>
            <pc:sldMk cId="403260799" sldId="297"/>
            <ac:spMk id="2" creationId="{5890671A-CE7B-4D5F-DC86-5A8D084BD93C}"/>
          </ac:spMkLst>
        </pc:spChg>
        <pc:spChg chg="del">
          <ac:chgData name="Leonie Smith" userId="fed1330f33f5650e" providerId="LiveId" clId="{587E45E9-3747-4E98-AFB9-4252759D45BD}" dt="2023-08-03T10:14:27.985" v="36" actId="21"/>
          <ac:spMkLst>
            <pc:docMk/>
            <pc:sldMk cId="403260799" sldId="297"/>
            <ac:spMk id="3" creationId="{A58184BD-88F1-BA02-40C1-D8403D0EEC0D}"/>
          </ac:spMkLst>
        </pc:spChg>
        <pc:spChg chg="mod">
          <ac:chgData name="Leonie Smith" userId="fed1330f33f5650e" providerId="LiveId" clId="{587E45E9-3747-4E98-AFB9-4252759D45BD}" dt="2023-08-03T10:24:47.657" v="163" actId="403"/>
          <ac:spMkLst>
            <pc:docMk/>
            <pc:sldMk cId="403260799" sldId="297"/>
            <ac:spMk id="4" creationId="{EE2AC625-9141-A801-F431-DD5F79396320}"/>
          </ac:spMkLst>
        </pc:spChg>
        <pc:picChg chg="del">
          <ac:chgData name="Leonie Smith" userId="fed1330f33f5650e" providerId="LiveId" clId="{587E45E9-3747-4E98-AFB9-4252759D45BD}" dt="2023-08-03T10:11:15.169" v="10"/>
          <ac:picMkLst>
            <pc:docMk/>
            <pc:sldMk cId="403260799" sldId="297"/>
            <ac:picMk id="25" creationId="{DF0E9974-A97E-0AF4-1937-2528074B0B63}"/>
          </ac:picMkLst>
        </pc:picChg>
      </pc:sldChg>
      <pc:sldChg chg="modSp mod modTransition">
        <pc:chgData name="Leonie Smith" userId="fed1330f33f5650e" providerId="LiveId" clId="{587E45E9-3747-4E98-AFB9-4252759D45BD}" dt="2023-08-03T10:13:54.658" v="31"/>
        <pc:sldMkLst>
          <pc:docMk/>
          <pc:sldMk cId="469299122" sldId="298"/>
        </pc:sldMkLst>
        <pc:spChg chg="mod">
          <ac:chgData name="Leonie Smith" userId="fed1330f33f5650e" providerId="LiveId" clId="{587E45E9-3747-4E98-AFB9-4252759D45BD}" dt="2023-08-03T10:13:54.658" v="31"/>
          <ac:spMkLst>
            <pc:docMk/>
            <pc:sldMk cId="469299122" sldId="298"/>
            <ac:spMk id="2" creationId="{6E4BA6D4-5BBF-6AE3-4F8C-1BBD0709EB24}"/>
          </ac:spMkLst>
        </pc:spChg>
      </pc:sldChg>
      <pc:sldChg chg="addSp delSp modSp mod modTransition modAnim">
        <pc:chgData name="Leonie Smith" userId="fed1330f33f5650e" providerId="LiveId" clId="{587E45E9-3747-4E98-AFB9-4252759D45BD}" dt="2023-08-03T10:25:05.422" v="164"/>
        <pc:sldMkLst>
          <pc:docMk/>
          <pc:sldMk cId="3213569646" sldId="299"/>
        </pc:sldMkLst>
        <pc:spChg chg="add mod">
          <ac:chgData name="Leonie Smith" userId="fed1330f33f5650e" providerId="LiveId" clId="{587E45E9-3747-4E98-AFB9-4252759D45BD}" dt="2023-08-03T10:17:20.512" v="80"/>
          <ac:spMkLst>
            <pc:docMk/>
            <pc:sldMk cId="3213569646" sldId="299"/>
            <ac:spMk id="2" creationId="{16E44293-C33C-C8DA-219B-E1CFD9298CE0}"/>
          </ac:spMkLst>
        </pc:spChg>
        <pc:spChg chg="del">
          <ac:chgData name="Leonie Smith" userId="fed1330f33f5650e" providerId="LiveId" clId="{587E45E9-3747-4E98-AFB9-4252759D45BD}" dt="2023-08-03T10:14:25.031" v="35" actId="21"/>
          <ac:spMkLst>
            <pc:docMk/>
            <pc:sldMk cId="3213569646" sldId="299"/>
            <ac:spMk id="3" creationId="{A58184BD-88F1-BA02-40C1-D8403D0EEC0D}"/>
          </ac:spMkLst>
        </pc:spChg>
        <pc:spChg chg="mod">
          <ac:chgData name="Leonie Smith" userId="fed1330f33f5650e" providerId="LiveId" clId="{587E45E9-3747-4E98-AFB9-4252759D45BD}" dt="2023-08-03T10:25:05.422" v="164"/>
          <ac:spMkLst>
            <pc:docMk/>
            <pc:sldMk cId="3213569646" sldId="299"/>
            <ac:spMk id="4" creationId="{EE2AC625-9141-A801-F431-DD5F79396320}"/>
          </ac:spMkLst>
        </pc:spChg>
        <pc:picChg chg="del">
          <ac:chgData name="Leonie Smith" userId="fed1330f33f5650e" providerId="LiveId" clId="{587E45E9-3747-4E98-AFB9-4252759D45BD}" dt="2023-08-03T10:11:15.169" v="10"/>
          <ac:picMkLst>
            <pc:docMk/>
            <pc:sldMk cId="3213569646" sldId="299"/>
            <ac:picMk id="25" creationId="{CF436DE5-C2EE-8515-12AA-8275621810EC}"/>
          </ac:picMkLst>
        </pc:picChg>
      </pc:sldChg>
      <pc:sldChg chg="modSp mod modTransition">
        <pc:chgData name="Leonie Smith" userId="fed1330f33f5650e" providerId="LiveId" clId="{587E45E9-3747-4E98-AFB9-4252759D45BD}" dt="2023-08-03T10:14:01.310" v="32"/>
        <pc:sldMkLst>
          <pc:docMk/>
          <pc:sldMk cId="1119475604" sldId="300"/>
        </pc:sldMkLst>
        <pc:spChg chg="mod">
          <ac:chgData name="Leonie Smith" userId="fed1330f33f5650e" providerId="LiveId" clId="{587E45E9-3747-4E98-AFB9-4252759D45BD}" dt="2023-08-03T10:14:01.310" v="32"/>
          <ac:spMkLst>
            <pc:docMk/>
            <pc:sldMk cId="1119475604" sldId="300"/>
            <ac:spMk id="2" creationId="{0940E079-296E-86EA-931D-C5636FAF63F3}"/>
          </ac:spMkLst>
        </pc:spChg>
      </pc:sldChg>
      <pc:sldChg chg="addSp delSp modSp mod modTransition modAnim">
        <pc:chgData name="Leonie Smith" userId="fed1330f33f5650e" providerId="LiveId" clId="{587E45E9-3747-4E98-AFB9-4252759D45BD}" dt="2023-08-03T10:25:37.823" v="171" actId="403"/>
        <pc:sldMkLst>
          <pc:docMk/>
          <pc:sldMk cId="3877820973" sldId="301"/>
        </pc:sldMkLst>
        <pc:spChg chg="add mod">
          <ac:chgData name="Leonie Smith" userId="fed1330f33f5650e" providerId="LiveId" clId="{587E45E9-3747-4E98-AFB9-4252759D45BD}" dt="2023-08-03T10:17:22.397" v="81"/>
          <ac:spMkLst>
            <pc:docMk/>
            <pc:sldMk cId="3877820973" sldId="301"/>
            <ac:spMk id="2" creationId="{81E54C92-B6FB-068D-EFE8-FFF07EAE8DE1}"/>
          </ac:spMkLst>
        </pc:spChg>
        <pc:spChg chg="del">
          <ac:chgData name="Leonie Smith" userId="fed1330f33f5650e" providerId="LiveId" clId="{587E45E9-3747-4E98-AFB9-4252759D45BD}" dt="2023-08-03T10:14:19.511" v="34" actId="21"/>
          <ac:spMkLst>
            <pc:docMk/>
            <pc:sldMk cId="3877820973" sldId="301"/>
            <ac:spMk id="3" creationId="{A58184BD-88F1-BA02-40C1-D8403D0EEC0D}"/>
          </ac:spMkLst>
        </pc:spChg>
        <pc:spChg chg="mod">
          <ac:chgData name="Leonie Smith" userId="fed1330f33f5650e" providerId="LiveId" clId="{587E45E9-3747-4E98-AFB9-4252759D45BD}" dt="2023-08-03T10:25:37.823" v="171" actId="403"/>
          <ac:spMkLst>
            <pc:docMk/>
            <pc:sldMk cId="3877820973" sldId="301"/>
            <ac:spMk id="4" creationId="{EE2AC625-9141-A801-F431-DD5F79396320}"/>
          </ac:spMkLst>
        </pc:spChg>
        <pc:picChg chg="del">
          <ac:chgData name="Leonie Smith" userId="fed1330f33f5650e" providerId="LiveId" clId="{587E45E9-3747-4E98-AFB9-4252759D45BD}" dt="2023-08-03T10:11:15.169" v="10"/>
          <ac:picMkLst>
            <pc:docMk/>
            <pc:sldMk cId="3877820973" sldId="301"/>
            <ac:picMk id="8" creationId="{EE656C1B-3831-B2B9-932D-62F1790CC00D}"/>
          </ac:picMkLst>
        </pc:picChg>
      </pc:sldChg>
      <pc:sldChg chg="modSp mod modTransition">
        <pc:chgData name="Leonie Smith" userId="fed1330f33f5650e" providerId="LiveId" clId="{587E45E9-3747-4E98-AFB9-4252759D45BD}" dt="2023-08-03T10:14:07.531" v="33"/>
        <pc:sldMkLst>
          <pc:docMk/>
          <pc:sldMk cId="734660535" sldId="302"/>
        </pc:sldMkLst>
        <pc:spChg chg="mod">
          <ac:chgData name="Leonie Smith" userId="fed1330f33f5650e" providerId="LiveId" clId="{587E45E9-3747-4E98-AFB9-4252759D45BD}" dt="2023-08-03T10:14:07.531" v="33"/>
          <ac:spMkLst>
            <pc:docMk/>
            <pc:sldMk cId="734660535" sldId="302"/>
            <ac:spMk id="2" creationId="{8B09EDC1-C920-CE50-F0EA-589090CD466A}"/>
          </ac:spMkLst>
        </pc:spChg>
      </pc:sldChg>
      <pc:sldChg chg="modSp mod modTransition">
        <pc:chgData name="Leonie Smith" userId="fed1330f33f5650e" providerId="LiveId" clId="{587E45E9-3747-4E98-AFB9-4252759D45BD}" dt="2023-08-03T10:11:49.846" v="14" actId="1076"/>
        <pc:sldMkLst>
          <pc:docMk/>
          <pc:sldMk cId="2468547633" sldId="304"/>
        </pc:sldMkLst>
        <pc:spChg chg="mod">
          <ac:chgData name="Leonie Smith" userId="fed1330f33f5650e" providerId="LiveId" clId="{587E45E9-3747-4E98-AFB9-4252759D45BD}" dt="2023-08-03T10:11:49.846" v="14" actId="1076"/>
          <ac:spMkLst>
            <pc:docMk/>
            <pc:sldMk cId="2468547633" sldId="304"/>
            <ac:spMk id="3" creationId="{4393849E-CBC3-259A-5DEF-FB67168217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BCE0DCB2-DC01-0550-C6C1-92AF5049E97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38"/>
    </mc:Choice>
    <mc:Fallback xmlns="">
      <p:transition spd="slow" advTm="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3" name="TextBox 2">
            <a:extLst>
              <a:ext uri="{FF2B5EF4-FFF2-40B4-BE49-F238E27FC236}">
                <a16:creationId xmlns:a16="http://schemas.microsoft.com/office/drawing/2014/main" id="{A2A08D89-3DB1-302A-8433-61791F82554F}"/>
              </a:ext>
            </a:extLst>
          </p:cNvPr>
          <p:cNvSpPr txBox="1"/>
          <p:nvPr/>
        </p:nvSpPr>
        <p:spPr>
          <a:xfrm>
            <a:off x="152462" y="604706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But many who heard the message believed, and the number of men grew to about five thousand.</a:t>
            </a:r>
            <a:endParaRPr lang="en-IN" sz="4000" dirty="0"/>
          </a:p>
        </p:txBody>
      </p:sp>
      <p:sp>
        <p:nvSpPr>
          <p:cNvPr id="3" name="TextBox 2">
            <a:extLst>
              <a:ext uri="{FF2B5EF4-FFF2-40B4-BE49-F238E27FC236}">
                <a16:creationId xmlns:a16="http://schemas.microsoft.com/office/drawing/2014/main" id="{B6D99CFB-B7A2-3E0C-5A36-9F1724AD90F0}"/>
              </a:ext>
            </a:extLst>
          </p:cNvPr>
          <p:cNvSpPr txBox="1"/>
          <p:nvPr/>
        </p:nvSpPr>
        <p:spPr>
          <a:xfrm>
            <a:off x="6096000" y="166254"/>
            <a:ext cx="6096000" cy="6558101"/>
          </a:xfrm>
          <a:prstGeom prst="rect">
            <a:avLst/>
          </a:prstGeom>
          <a:noFill/>
        </p:spPr>
        <p:txBody>
          <a:bodyPr wrap="square" rtlCol="0">
            <a:noAutofit/>
          </a:bodyPr>
          <a:lstStyle/>
          <a:p>
            <a:r>
              <a:rPr lang="en-IN" sz="4000" dirty="0"/>
              <a:t> </a:t>
            </a:r>
            <a:r>
              <a:rPr lang="hi-IN" sz="4000" b="0" i="0" dirty="0">
                <a:solidFill>
                  <a:srgbClr val="777A7B"/>
                </a:solidFill>
                <a:effectLst/>
                <a:latin typeface="Inter" panose="020B0502030000000004" pitchFamily="34" charset="0"/>
              </a:rPr>
              <a:t>4</a:t>
            </a:r>
            <a:r>
              <a:rPr lang="hi-IN" sz="4000" b="0" i="0" dirty="0">
                <a:solidFill>
                  <a:srgbClr val="000000"/>
                </a:solidFill>
                <a:effectLst/>
                <a:latin typeface="font1"/>
              </a:rPr>
              <a:t>परन्तु वचन के सुननेवालों में से बहुतों ने विश्वास किया, और उनकी गिनती पाँच हजार पुरुषों के लगभग हो गई।</a:t>
            </a:r>
            <a:endParaRPr lang="en-IN" sz="4000" dirty="0"/>
          </a:p>
        </p:txBody>
      </p:sp>
      <p:pic>
        <p:nvPicPr>
          <p:cNvPr id="29" name="Audio 28">
            <a:hlinkClick r:id="" action="ppaction://media"/>
            <a:extLst>
              <a:ext uri="{FF2B5EF4-FFF2-40B4-BE49-F238E27FC236}">
                <a16:creationId xmlns:a16="http://schemas.microsoft.com/office/drawing/2014/main" id="{5FEF3B69-3140-6356-1F02-20E74F5185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773"/>
    </mc:Choice>
    <mc:Fallback xmlns="">
      <p:transition spd="slow" advTm="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4" name="TextBox 3">
            <a:extLst>
              <a:ext uri="{FF2B5EF4-FFF2-40B4-BE49-F238E27FC236}">
                <a16:creationId xmlns:a16="http://schemas.microsoft.com/office/drawing/2014/main" id="{1FB2918B-A402-6293-CD89-3DAC0FC9A82B}"/>
              </a:ext>
            </a:extLst>
          </p:cNvPr>
          <p:cNvSpPr txBox="1"/>
          <p:nvPr/>
        </p:nvSpPr>
        <p:spPr>
          <a:xfrm>
            <a:off x="152462" y="604706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4:4</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5</a:t>
            </a:r>
            <a:r>
              <a:rPr lang="en-US" sz="4000" b="0" i="0" dirty="0">
                <a:solidFill>
                  <a:srgbClr val="121212"/>
                </a:solidFill>
                <a:effectLst/>
                <a:latin typeface="Inter" panose="020B0502030000000004" pitchFamily="34" charset="0"/>
              </a:rPr>
              <a:t>The next day the rulers, elders, and scribes assembled in Jerusalem, </a:t>
            </a:r>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along with Annas the high priest,…</a:t>
            </a:r>
            <a:endParaRPr lang="en-IN" sz="1400" dirty="0"/>
          </a:p>
        </p:txBody>
      </p:sp>
      <p:sp>
        <p:nvSpPr>
          <p:cNvPr id="3" name="TextBox 2">
            <a:extLst>
              <a:ext uri="{FF2B5EF4-FFF2-40B4-BE49-F238E27FC236}">
                <a16:creationId xmlns:a16="http://schemas.microsoft.com/office/drawing/2014/main" id="{419422A2-8AAB-5E35-2541-21AA2420BF23}"/>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5</a:t>
            </a:r>
            <a:r>
              <a:rPr lang="hi-IN" sz="3200" b="0" i="0" dirty="0">
                <a:solidFill>
                  <a:srgbClr val="000000"/>
                </a:solidFill>
                <a:effectLst/>
                <a:latin typeface="font1"/>
              </a:rPr>
              <a:t>दूसरे दिन ऐसा हुआ कि उनके सरदार और पुरनिए और शास्त्री। </a:t>
            </a:r>
          </a:p>
          <a:p>
            <a:pPr algn="l"/>
            <a:r>
              <a:rPr lang="hi-IN" sz="3200" b="0" i="0" dirty="0">
                <a:solidFill>
                  <a:schemeClr val="bg1">
                    <a:lumMod val="50000"/>
                  </a:schemeClr>
                </a:solidFill>
                <a:effectLst/>
                <a:latin typeface="font1"/>
              </a:rPr>
              <a:t>6</a:t>
            </a:r>
            <a:r>
              <a:rPr lang="hi-IN" sz="3200" b="0" i="0" dirty="0">
                <a:solidFill>
                  <a:srgbClr val="000000"/>
                </a:solidFill>
                <a:effectLst/>
                <a:latin typeface="font1"/>
              </a:rPr>
              <a:t> और महायाजक हन्ना और कैफा और यूहन्ना और सिकन्दर और जितने महायाजक के घराने के थे, सब यरूशलेम में इकट्ठे हुए।</a:t>
            </a:r>
          </a:p>
          <a:p>
            <a:endParaRPr lang="en-IN" sz="3200" dirty="0"/>
          </a:p>
        </p:txBody>
      </p:sp>
      <p:pic>
        <p:nvPicPr>
          <p:cNvPr id="15" name="Audio 14">
            <a:hlinkClick r:id="" action="ppaction://media"/>
            <a:extLst>
              <a:ext uri="{FF2B5EF4-FFF2-40B4-BE49-F238E27FC236}">
                <a16:creationId xmlns:a16="http://schemas.microsoft.com/office/drawing/2014/main" id="{3E31BB20-AA4F-6C07-0B1F-A96C477E6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141"/>
    </mc:Choice>
    <mc:Fallback xmlns="">
      <p:transition spd="slow" advTm="17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4" name="TextBox 3">
            <a:extLst>
              <a:ext uri="{FF2B5EF4-FFF2-40B4-BE49-F238E27FC236}">
                <a16:creationId xmlns:a16="http://schemas.microsoft.com/office/drawing/2014/main" id="{CE25428D-3B68-6EA2-2727-59E443BE1207}"/>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4:5,6</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They had Peter and John brought in and began to question them: “By what power or what name did you do this?”</a:t>
            </a:r>
            <a:endParaRPr lang="en-IN" sz="4000" dirty="0"/>
          </a:p>
        </p:txBody>
      </p:sp>
      <p:sp>
        <p:nvSpPr>
          <p:cNvPr id="3" name="TextBox 2">
            <a:extLst>
              <a:ext uri="{FF2B5EF4-FFF2-40B4-BE49-F238E27FC236}">
                <a16:creationId xmlns:a16="http://schemas.microsoft.com/office/drawing/2014/main" id="{F32F7F7E-3F03-C983-E3C5-3243D69FF6D6}"/>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7</a:t>
            </a:r>
            <a:r>
              <a:rPr lang="hi-IN" sz="4000" b="0" i="0" dirty="0">
                <a:solidFill>
                  <a:srgbClr val="000000"/>
                </a:solidFill>
                <a:effectLst/>
                <a:latin typeface="font1"/>
              </a:rPr>
              <a:t>और पतरस और यूहन्ना को बीच में खड़ा करके पूछने लगे, “तुम ने यह काम किस सामर्थ्य से और किस नाम से किया है</a:t>
            </a:r>
            <a:r>
              <a:rPr lang="hi-IN" sz="4000" b="0" i="0">
                <a:solidFill>
                  <a:srgbClr val="000000"/>
                </a:solidFill>
                <a:effectLst/>
                <a:latin typeface="font1"/>
              </a:rPr>
              <a:t>?” </a:t>
            </a:r>
            <a:endParaRPr lang="hi-IN" sz="4000" b="0" i="0" dirty="0">
              <a:solidFill>
                <a:srgbClr val="000000"/>
              </a:solidFill>
              <a:effectLst/>
              <a:latin typeface="font1"/>
            </a:endParaRPr>
          </a:p>
        </p:txBody>
      </p:sp>
      <p:pic>
        <p:nvPicPr>
          <p:cNvPr id="10" name="Audio 9">
            <a:hlinkClick r:id="" action="ppaction://media"/>
            <a:extLst>
              <a:ext uri="{FF2B5EF4-FFF2-40B4-BE49-F238E27FC236}">
                <a16:creationId xmlns:a16="http://schemas.microsoft.com/office/drawing/2014/main" id="{5F8C367D-B46A-E842-89FD-8AE80C9861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184"/>
    </mc:Choice>
    <mc:Fallback xmlns="">
      <p:transition spd="slow" advTm="1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4" name="TextBox 3">
            <a:extLst>
              <a:ext uri="{FF2B5EF4-FFF2-40B4-BE49-F238E27FC236}">
                <a16:creationId xmlns:a16="http://schemas.microsoft.com/office/drawing/2014/main" id="{10FBBE82-094B-DBEC-F06E-D012C53C7282}"/>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4:7</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Peter, filled with the Holy Spirit, said to them, “Rulers and elders of the people!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If we are being examined today about a kind service to a man who was lame, to determine how he was healed,</a:t>
            </a:r>
            <a:endParaRPr lang="en-IN" sz="4000" dirty="0"/>
          </a:p>
        </p:txBody>
      </p:sp>
      <p:sp>
        <p:nvSpPr>
          <p:cNvPr id="3" name="TextBox 2">
            <a:extLst>
              <a:ext uri="{FF2B5EF4-FFF2-40B4-BE49-F238E27FC236}">
                <a16:creationId xmlns:a16="http://schemas.microsoft.com/office/drawing/2014/main" id="{CD7AEAE4-9A76-77B4-7768-1DF611CD65AB}"/>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chemeClr val="bg1">
                    <a:lumMod val="50000"/>
                  </a:schemeClr>
                </a:solidFill>
                <a:effectLst/>
                <a:latin typeface="font1"/>
              </a:rPr>
              <a:t>8</a:t>
            </a:r>
            <a:r>
              <a:rPr lang="hi-IN" sz="4000" b="0" i="0" dirty="0">
                <a:solidFill>
                  <a:srgbClr val="000000"/>
                </a:solidFill>
                <a:effectLst/>
                <a:latin typeface="font1"/>
              </a:rPr>
              <a:t> तब पतरस ने पवित्र आत्मा से परिपूर्ण होकर उनसे कहा, </a:t>
            </a:r>
          </a:p>
          <a:p>
            <a:pPr algn="l"/>
            <a:r>
              <a:rPr lang="hi-IN" sz="4000" b="0" i="0" dirty="0">
                <a:solidFill>
                  <a:schemeClr val="bg1">
                    <a:lumMod val="50000"/>
                  </a:schemeClr>
                </a:solidFill>
                <a:effectLst/>
                <a:latin typeface="font1"/>
              </a:rPr>
              <a:t>9</a:t>
            </a:r>
            <a:r>
              <a:rPr lang="hi-IN" sz="4000" b="0" i="0" dirty="0">
                <a:solidFill>
                  <a:srgbClr val="000000"/>
                </a:solidFill>
                <a:effectLst/>
                <a:latin typeface="font1"/>
              </a:rPr>
              <a:t> “हे लोगों के </a:t>
            </a:r>
            <a:r>
              <a:rPr lang="hi-IN" sz="4000" b="0" i="1" dirty="0">
                <a:solidFill>
                  <a:srgbClr val="000000"/>
                </a:solidFill>
                <a:effectLst/>
                <a:latin typeface="font1"/>
              </a:rPr>
              <a:t>सरदारों और प्राचीनों</a:t>
            </a:r>
            <a:r>
              <a:rPr lang="en-US" sz="4000" b="0" i="0" baseline="30000" dirty="0">
                <a:solidFill>
                  <a:srgbClr val="000080"/>
                </a:solidFill>
                <a:effectLst/>
                <a:latin typeface="font1"/>
              </a:rPr>
              <a:t>a</a:t>
            </a:r>
            <a:r>
              <a:rPr lang="en-US" sz="4000" b="0" i="0" dirty="0">
                <a:solidFill>
                  <a:srgbClr val="000000"/>
                </a:solidFill>
                <a:effectLst/>
                <a:latin typeface="font1"/>
              </a:rPr>
              <a:t>, </a:t>
            </a:r>
            <a:r>
              <a:rPr lang="hi-IN" sz="4000" b="0" i="0" dirty="0">
                <a:solidFill>
                  <a:srgbClr val="000000"/>
                </a:solidFill>
                <a:effectLst/>
                <a:latin typeface="font1"/>
              </a:rPr>
              <a:t>इस दुर्बल मनुष्य के साथ जो भलाई की गई है, यदि आज हम से उसके विषय में पूछताछ की जाती है, कि वह कैसे अच्छा हुआ।</a:t>
            </a:r>
          </a:p>
        </p:txBody>
      </p:sp>
      <p:pic>
        <p:nvPicPr>
          <p:cNvPr id="36" name="Audio 35">
            <a:hlinkClick r:id="" action="ppaction://media"/>
            <a:extLst>
              <a:ext uri="{FF2B5EF4-FFF2-40B4-BE49-F238E27FC236}">
                <a16:creationId xmlns:a16="http://schemas.microsoft.com/office/drawing/2014/main" id="{349F5110-0EC5-3F69-699D-7478E4C0B8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176"/>
    </mc:Choice>
    <mc:Fallback xmlns="">
      <p:transition spd="slow" advTm="1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4" name="TextBox 3">
            <a:extLst>
              <a:ext uri="{FF2B5EF4-FFF2-40B4-BE49-F238E27FC236}">
                <a16:creationId xmlns:a16="http://schemas.microsoft.com/office/drawing/2014/main" id="{DC8A489A-B059-1BF7-AC70-0FA9957DDE65}"/>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4:8,9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then let this be known to all of you and to all the people of Israel: It is by the name of Jesus Christ of Nazareth, whom you crucified but whom God raised from the dead, that this man stands before you healed.</a:t>
            </a:r>
            <a:endParaRPr lang="en-IN" sz="3600" dirty="0"/>
          </a:p>
        </p:txBody>
      </p:sp>
      <p:sp>
        <p:nvSpPr>
          <p:cNvPr id="3" name="TextBox 2">
            <a:extLst>
              <a:ext uri="{FF2B5EF4-FFF2-40B4-BE49-F238E27FC236}">
                <a16:creationId xmlns:a16="http://schemas.microsoft.com/office/drawing/2014/main" id="{E0C60B67-FBEA-FCED-4575-A1A74317BA7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000000"/>
                </a:solidFill>
                <a:effectLst/>
                <a:latin typeface="font1"/>
              </a:rPr>
              <a:t>तो तुम सब और सारे इस्राएली लोग जान लें कि यीशु मसीह नासरी के नाम से जिसे तुम ने क्रूस पर चढ़ाया, और परमेश्वर ने मरे हुओं में से जिलाया, यह मनुष्य तुम्हारे सामने भला चंगा खड़ा है।</a:t>
            </a:r>
            <a:endParaRPr lang="en-IN" sz="4000" dirty="0"/>
          </a:p>
        </p:txBody>
      </p:sp>
      <p:pic>
        <p:nvPicPr>
          <p:cNvPr id="7" name="Audio 6">
            <a:hlinkClick r:id="" action="ppaction://media"/>
            <a:extLst>
              <a:ext uri="{FF2B5EF4-FFF2-40B4-BE49-F238E27FC236}">
                <a16:creationId xmlns:a16="http://schemas.microsoft.com/office/drawing/2014/main" id="{7DCB5BE4-3F6A-9AC4-00F8-C3DB95C91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945"/>
    </mc:Choice>
    <mc:Fallback xmlns="">
      <p:transition spd="slow" advTm="2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572344" y="4180847"/>
            <a:ext cx="7701150" cy="1493298"/>
          </a:xfrm>
          <a:prstGeom prst="rect">
            <a:avLst/>
          </a:prstGeom>
          <a:noFill/>
        </p:spPr>
        <p:txBody>
          <a:bodyPr wrap="square" rtlCol="0">
            <a:noAutofit/>
          </a:bodyPr>
          <a:lstStyle/>
          <a:p>
            <a:r>
              <a:rPr lang="hi-IN" sz="4400" b="0" i="0" u="none" strike="noStrike" baseline="0" dirty="0">
                <a:solidFill>
                  <a:schemeClr val="bg1"/>
                </a:solidFill>
                <a:latin typeface="TimesNewRomanPSMT"/>
              </a:rPr>
              <a:t>पतरस और यूहन्ना को चेतावनी दी गई - प्रेरितों के काम 4:1-31</a:t>
            </a:r>
          </a:p>
        </p:txBody>
      </p:sp>
      <p:sp>
        <p:nvSpPr>
          <p:cNvPr id="3" name="TextBox 2">
            <a:extLst>
              <a:ext uri="{FF2B5EF4-FFF2-40B4-BE49-F238E27FC236}">
                <a16:creationId xmlns:a16="http://schemas.microsoft.com/office/drawing/2014/main" id="{7E760738-7D79-6DC4-1BC6-E60C0DCF697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4" name="TextBox 3">
            <a:extLst>
              <a:ext uri="{FF2B5EF4-FFF2-40B4-BE49-F238E27FC236}">
                <a16:creationId xmlns:a16="http://schemas.microsoft.com/office/drawing/2014/main" id="{548A0E26-AFCD-FECF-A378-D5E10266C4E5}"/>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4:10</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Salvation exists in no one else, for there is no other name under heaven given to men by which we must be saved.”</a:t>
            </a:r>
            <a:endParaRPr lang="en-IN" sz="4000" dirty="0"/>
          </a:p>
        </p:txBody>
      </p:sp>
      <p:sp>
        <p:nvSpPr>
          <p:cNvPr id="3" name="TextBox 2">
            <a:extLst>
              <a:ext uri="{FF2B5EF4-FFF2-40B4-BE49-F238E27FC236}">
                <a16:creationId xmlns:a16="http://schemas.microsoft.com/office/drawing/2014/main" id="{CADF5287-0B66-6C6E-BD30-49C0A3CB150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और किसी दूसरे के द्वारा उद्धार नहीं; क्योंकि स्वर्ग के नीचे मनुष्यों में और कोई दूसरा नाम नहीं दिया गया, जिसके द्वारा हम उद्धार पा सके।”</a:t>
            </a:r>
            <a:endParaRPr lang="en-IN" sz="3600" dirty="0"/>
          </a:p>
        </p:txBody>
      </p:sp>
      <p:pic>
        <p:nvPicPr>
          <p:cNvPr id="61" name="Audio 60">
            <a:hlinkClick r:id="" action="ppaction://media"/>
            <a:extLst>
              <a:ext uri="{FF2B5EF4-FFF2-40B4-BE49-F238E27FC236}">
                <a16:creationId xmlns:a16="http://schemas.microsoft.com/office/drawing/2014/main" id="{C48A69C2-82BA-FD8C-4FB0-8336A98D53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02"/>
    </mc:Choice>
    <mc:Fallback xmlns="">
      <p:transition spd="slow" advTm="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4" name="TextBox 3">
            <a:extLst>
              <a:ext uri="{FF2B5EF4-FFF2-40B4-BE49-F238E27FC236}">
                <a16:creationId xmlns:a16="http://schemas.microsoft.com/office/drawing/2014/main" id="{E39AE1BF-6ED7-1E27-AA9B-F388AC612C09}"/>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When they saw the boldness of Peter and John and realized that they were unschooled, ordinary men, they marveled and took note that these men had been with Jesus.</a:t>
            </a:r>
            <a:endParaRPr lang="en-IN" sz="4000" dirty="0"/>
          </a:p>
        </p:txBody>
      </p:sp>
      <p:sp>
        <p:nvSpPr>
          <p:cNvPr id="3" name="TextBox 2">
            <a:extLst>
              <a:ext uri="{FF2B5EF4-FFF2-40B4-BE49-F238E27FC236}">
                <a16:creationId xmlns:a16="http://schemas.microsoft.com/office/drawing/2014/main" id="{1FBB20B4-E570-81EB-58F9-F1C69239B08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13</a:t>
            </a:r>
            <a:r>
              <a:rPr lang="hi-IN" sz="4000" b="0" i="0" dirty="0">
                <a:solidFill>
                  <a:srgbClr val="000000"/>
                </a:solidFill>
                <a:effectLst/>
                <a:latin typeface="font1"/>
              </a:rPr>
              <a:t>जब उन्होंने पतरस और यूहन्ना का साहस देखा, और यह जाना कि ये अनपढ़ और साधारण मनुष्य हैं, तो अचम्भा किया; फिर उनको पहचाना, कि ये यीशु के साथ रहे हैं।</a:t>
            </a:r>
            <a:endParaRPr lang="en-IN" sz="4000" dirty="0"/>
          </a:p>
        </p:txBody>
      </p:sp>
      <p:pic>
        <p:nvPicPr>
          <p:cNvPr id="16" name="Audio 15">
            <a:hlinkClick r:id="" action="ppaction://media"/>
            <a:extLst>
              <a:ext uri="{FF2B5EF4-FFF2-40B4-BE49-F238E27FC236}">
                <a16:creationId xmlns:a16="http://schemas.microsoft.com/office/drawing/2014/main" id="{606671B6-D40F-32CC-C983-EDE29D44CF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777"/>
    </mc:Choice>
    <mc:Fallback xmlns="">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4" name="TextBox 3">
            <a:extLst>
              <a:ext uri="{FF2B5EF4-FFF2-40B4-BE49-F238E27FC236}">
                <a16:creationId xmlns:a16="http://schemas.microsoft.com/office/drawing/2014/main" id="{60D3AFE4-7A77-8F86-3203-94BA087FD59C}"/>
              </a:ext>
            </a:extLst>
          </p:cNvPr>
          <p:cNvSpPr txBox="1"/>
          <p:nvPr/>
        </p:nvSpPr>
        <p:spPr>
          <a:xfrm>
            <a:off x="86106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And seeing the man who had been healed standing there with them, they had nothing to say in response. </a:t>
            </a: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So they ordered them to leave the Sanhedrin  and then conferred together.</a:t>
            </a:r>
            <a:endParaRPr lang="en-IN" sz="3600" dirty="0"/>
          </a:p>
        </p:txBody>
      </p:sp>
      <p:sp>
        <p:nvSpPr>
          <p:cNvPr id="3" name="TextBox 2">
            <a:extLst>
              <a:ext uri="{FF2B5EF4-FFF2-40B4-BE49-F238E27FC236}">
                <a16:creationId xmlns:a16="http://schemas.microsoft.com/office/drawing/2014/main" id="{EB534323-83F2-8165-54BC-31CE9DE99E13}"/>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14</a:t>
            </a:r>
            <a:r>
              <a:rPr lang="hi-IN" sz="3600" b="0" i="0" dirty="0">
                <a:solidFill>
                  <a:srgbClr val="000000"/>
                </a:solidFill>
                <a:effectLst/>
                <a:latin typeface="font1"/>
              </a:rPr>
              <a:t>परन्तु उस मनुष्य को जो अच्छा हुआ था, उनके साथ खड़े देखकर, यहूदी उनके विरोध में कुछ न कह सके। </a:t>
            </a:r>
          </a:p>
          <a:p>
            <a:pPr algn="l"/>
            <a:r>
              <a:rPr lang="hi-IN" sz="3600" b="0" i="0" dirty="0">
                <a:solidFill>
                  <a:schemeClr val="bg1">
                    <a:lumMod val="50000"/>
                  </a:schemeClr>
                </a:solidFill>
                <a:effectLst/>
                <a:latin typeface="font1"/>
              </a:rPr>
              <a:t>15</a:t>
            </a:r>
            <a:r>
              <a:rPr lang="hi-IN" sz="3600" b="0" i="0" dirty="0">
                <a:solidFill>
                  <a:srgbClr val="000000"/>
                </a:solidFill>
                <a:effectLst/>
                <a:latin typeface="font1"/>
              </a:rPr>
              <a:t> परन्तु उन्हें महासभा के बाहर जाने की आज्ञा देकर, वे आपस में विचार करने लगे,</a:t>
            </a:r>
          </a:p>
          <a:p>
            <a:endParaRPr lang="en-IN" sz="3600" dirty="0"/>
          </a:p>
        </p:txBody>
      </p:sp>
      <p:pic>
        <p:nvPicPr>
          <p:cNvPr id="18" name="Audio 17">
            <a:hlinkClick r:id="" action="ppaction://media"/>
            <a:extLst>
              <a:ext uri="{FF2B5EF4-FFF2-40B4-BE49-F238E27FC236}">
                <a16:creationId xmlns:a16="http://schemas.microsoft.com/office/drawing/2014/main" id="{3727BCB1-C645-73F7-1380-C8C829162A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459"/>
    </mc:Choice>
    <mc:Fallback xmlns="">
      <p:transition spd="slow" advTm="1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4" name="TextBox 3">
            <a:extLst>
              <a:ext uri="{FF2B5EF4-FFF2-40B4-BE49-F238E27FC236}">
                <a16:creationId xmlns:a16="http://schemas.microsoft.com/office/drawing/2014/main" id="{FA3C45D7-22F5-6884-647B-D79B2D3316C2}"/>
              </a:ext>
            </a:extLst>
          </p:cNvPr>
          <p:cNvSpPr txBox="1"/>
          <p:nvPr/>
        </p:nvSpPr>
        <p:spPr>
          <a:xfrm>
            <a:off x="152461" y="236818"/>
            <a:ext cx="421951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4:14,15</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“What shall we do with these men?” they asked. “It is clear to everyone living in Jerusalem that a remarkable miracle has occurred through them, and we cannot deny it.</a:t>
            </a:r>
            <a:endParaRPr lang="en-IN" sz="3600" dirty="0"/>
          </a:p>
        </p:txBody>
      </p:sp>
      <p:sp>
        <p:nvSpPr>
          <p:cNvPr id="3" name="TextBox 2">
            <a:extLst>
              <a:ext uri="{FF2B5EF4-FFF2-40B4-BE49-F238E27FC236}">
                <a16:creationId xmlns:a16="http://schemas.microsoft.com/office/drawing/2014/main" id="{E56995C8-6A9C-76A8-7073-1C763F8B2B8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000000"/>
                </a:solidFill>
                <a:effectLst/>
                <a:latin typeface="font1"/>
              </a:rPr>
              <a:t>“हम इन मनुष्यों के साथ क्या करें? क्योंकि यरूशलेम के सब रहनेवालों पर प्रगट है, कि इनके द्वारा एक प्रसिद्ध चिन्ह दिखाया गया है; और हम उसका इन्कार नहीं कर सकते।</a:t>
            </a:r>
            <a:endParaRPr lang="en-IN" sz="3600" dirty="0"/>
          </a:p>
        </p:txBody>
      </p:sp>
      <p:pic>
        <p:nvPicPr>
          <p:cNvPr id="22" name="Audio 21">
            <a:hlinkClick r:id="" action="ppaction://media"/>
            <a:extLst>
              <a:ext uri="{FF2B5EF4-FFF2-40B4-BE49-F238E27FC236}">
                <a16:creationId xmlns:a16="http://schemas.microsoft.com/office/drawing/2014/main" id="{35A1F61E-F854-73B0-6FDD-54EE8C9702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214"/>
    </mc:Choice>
    <mc:Fallback xmlns="">
      <p:transition spd="slow" advTm="1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4" name="TextBox 3">
            <a:extLst>
              <a:ext uri="{FF2B5EF4-FFF2-40B4-BE49-F238E27FC236}">
                <a16:creationId xmlns:a16="http://schemas.microsoft.com/office/drawing/2014/main" id="{423F6D74-14AC-884B-ABDA-AC9019997E0B}"/>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4:16</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But to keep this message from spreading any further among the people, we must warn them not to speak to anyone in this name.”</a:t>
            </a:r>
            <a:endParaRPr lang="en-IN" sz="4000" dirty="0"/>
          </a:p>
        </p:txBody>
      </p:sp>
      <p:sp>
        <p:nvSpPr>
          <p:cNvPr id="3" name="TextBox 2">
            <a:extLst>
              <a:ext uri="{FF2B5EF4-FFF2-40B4-BE49-F238E27FC236}">
                <a16:creationId xmlns:a16="http://schemas.microsoft.com/office/drawing/2014/main" id="{B6067E8A-8A07-1452-E173-0A75A25253A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17</a:t>
            </a:r>
            <a:r>
              <a:rPr lang="hi-IN" sz="4000" b="0" i="0" dirty="0">
                <a:solidFill>
                  <a:srgbClr val="000000"/>
                </a:solidFill>
                <a:effectLst/>
                <a:latin typeface="font1"/>
              </a:rPr>
              <a:t>परन्तु इसलिए कि यह बात लोगों में और अधिक फैल न जाए, हम उन्हें धमकाएँ, कि वे इस नाम से फिर किसी मनुष्य से बातें न करें।”</a:t>
            </a:r>
            <a:endParaRPr lang="en-IN" sz="4000" dirty="0"/>
          </a:p>
        </p:txBody>
      </p:sp>
      <p:pic>
        <p:nvPicPr>
          <p:cNvPr id="6" name="Audio 5">
            <a:hlinkClick r:id="" action="ppaction://media"/>
            <a:extLst>
              <a:ext uri="{FF2B5EF4-FFF2-40B4-BE49-F238E27FC236}">
                <a16:creationId xmlns:a16="http://schemas.microsoft.com/office/drawing/2014/main" id="{2381EFC6-61E8-64F6-954E-E23352DD56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Peter and John warned Acts 4:1-31 </a:t>
            </a:r>
            <a:endParaRPr lang="en-IN" sz="5400" dirty="0"/>
          </a:p>
        </p:txBody>
      </p:sp>
      <p:sp>
        <p:nvSpPr>
          <p:cNvPr id="2" name="TextBox 1">
            <a:extLst>
              <a:ext uri="{FF2B5EF4-FFF2-40B4-BE49-F238E27FC236}">
                <a16:creationId xmlns:a16="http://schemas.microsoft.com/office/drawing/2014/main" id="{976A470E-4B8F-9A34-5144-D28A8C4FFCA2}"/>
              </a:ext>
            </a:extLst>
          </p:cNvPr>
          <p:cNvSpPr txBox="1"/>
          <p:nvPr/>
        </p:nvSpPr>
        <p:spPr>
          <a:xfrm>
            <a:off x="6096000" y="166254"/>
            <a:ext cx="6096000" cy="6558101"/>
          </a:xfrm>
          <a:prstGeom prst="rect">
            <a:avLst/>
          </a:prstGeom>
          <a:noFill/>
        </p:spPr>
        <p:txBody>
          <a:bodyPr wrap="square" rtlCol="0">
            <a:noAutofit/>
          </a:bodyPr>
          <a:lstStyle/>
          <a:p>
            <a:r>
              <a:rPr lang="hi-IN" sz="3200" dirty="0"/>
              <a:t>पतरस और यूहन्ना को चेतावनी दी गई - प्रेरितों के काम 4:1-31</a:t>
            </a:r>
          </a:p>
        </p:txBody>
      </p:sp>
      <p:pic>
        <p:nvPicPr>
          <p:cNvPr id="11" name="Audio 10">
            <a:hlinkClick r:id="" action="ppaction://media"/>
            <a:extLst>
              <a:ext uri="{FF2B5EF4-FFF2-40B4-BE49-F238E27FC236}">
                <a16:creationId xmlns:a16="http://schemas.microsoft.com/office/drawing/2014/main" id="{F861794A-042E-51C0-D803-643E682938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23"/>
    </mc:Choice>
    <mc:Fallback xmlns="">
      <p:transition spd="slow" advTm="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4" name="TextBox 3">
            <a:extLst>
              <a:ext uri="{FF2B5EF4-FFF2-40B4-BE49-F238E27FC236}">
                <a16:creationId xmlns:a16="http://schemas.microsoft.com/office/drawing/2014/main" id="{D81CD5BA-2612-586F-47F0-75154FA46687}"/>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4:17</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Then they called them in again and commanded them not to speak or teach at all in the name of Jesus. </a:t>
            </a:r>
            <a:endParaRPr lang="en-IN" sz="4000" dirty="0"/>
          </a:p>
        </p:txBody>
      </p:sp>
      <p:sp>
        <p:nvSpPr>
          <p:cNvPr id="3" name="TextBox 2">
            <a:extLst>
              <a:ext uri="{FF2B5EF4-FFF2-40B4-BE49-F238E27FC236}">
                <a16:creationId xmlns:a16="http://schemas.microsoft.com/office/drawing/2014/main" id="{33AC2A78-3EBC-FF23-3E64-80CDB55ADDD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तब पतरस और यूहन्ना को बुलाया और चेतावनी देकर यह कहा, “यीशु के नाम से कुछ भी न बोलना और न सिखाना।”</a:t>
            </a:r>
            <a:endParaRPr lang="en-IN" sz="3600" dirty="0"/>
          </a:p>
        </p:txBody>
      </p:sp>
      <p:pic>
        <p:nvPicPr>
          <p:cNvPr id="11" name="Audio 10">
            <a:hlinkClick r:id="" action="ppaction://media"/>
            <a:extLst>
              <a:ext uri="{FF2B5EF4-FFF2-40B4-BE49-F238E27FC236}">
                <a16:creationId xmlns:a16="http://schemas.microsoft.com/office/drawing/2014/main" id="{A523925C-DAA7-33ED-D7FD-6D3FA11239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589"/>
    </mc:Choice>
    <mc:Fallback xmlns="">
      <p:transition spd="slow" advTm="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4" name="TextBox 3">
            <a:extLst>
              <a:ext uri="{FF2B5EF4-FFF2-40B4-BE49-F238E27FC236}">
                <a16:creationId xmlns:a16="http://schemas.microsoft.com/office/drawing/2014/main" id="{97820873-CB76-94E3-3103-06BECEE2D2D3}"/>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4:18</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But Peter and John replied, “Judge for yourselves whether it is right in God’s sight to listen to you rather than God.</a:t>
            </a:r>
            <a:endParaRPr lang="en-IN" dirty="0"/>
          </a:p>
        </p:txBody>
      </p:sp>
      <p:sp>
        <p:nvSpPr>
          <p:cNvPr id="3" name="TextBox 2">
            <a:extLst>
              <a:ext uri="{FF2B5EF4-FFF2-40B4-BE49-F238E27FC236}">
                <a16:creationId xmlns:a16="http://schemas.microsoft.com/office/drawing/2014/main" id="{4E1314AC-651D-918F-6A51-2A564B33EDC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परन्तु पतरस और यूहन्ना ने उनको उत्तर दिया, “तुम ही न्याय करो, कि क्या यह परमेश्वर के निकट भला है, कि हम परमेश्वर की बात से बढ़कर तुम्हारी बात मानें?</a:t>
            </a:r>
            <a:endParaRPr lang="en-IN" sz="3600" dirty="0"/>
          </a:p>
        </p:txBody>
      </p:sp>
      <p:pic>
        <p:nvPicPr>
          <p:cNvPr id="18" name="Audio 17">
            <a:hlinkClick r:id="" action="ppaction://media"/>
            <a:extLst>
              <a:ext uri="{FF2B5EF4-FFF2-40B4-BE49-F238E27FC236}">
                <a16:creationId xmlns:a16="http://schemas.microsoft.com/office/drawing/2014/main" id="{E5F02E48-4CFA-D885-68A4-65D642182C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3942"/>
    </mc:Choice>
    <mc:Fallback xmlns="">
      <p:transition spd="slow" advTm="13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4" name="TextBox 3">
            <a:extLst>
              <a:ext uri="{FF2B5EF4-FFF2-40B4-BE49-F238E27FC236}">
                <a16:creationId xmlns:a16="http://schemas.microsoft.com/office/drawing/2014/main" id="{24FBA72A-1B63-1A37-1BE7-9634100934FF}"/>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For we cannot stop speaking about what we have seen and heard.”</a:t>
            </a:r>
            <a:endParaRPr lang="en-IN" sz="4400" dirty="0"/>
          </a:p>
        </p:txBody>
      </p:sp>
      <p:sp>
        <p:nvSpPr>
          <p:cNvPr id="3" name="TextBox 2">
            <a:extLst>
              <a:ext uri="{FF2B5EF4-FFF2-40B4-BE49-F238E27FC236}">
                <a16:creationId xmlns:a16="http://schemas.microsoft.com/office/drawing/2014/main" id="{3FF63432-4680-08D0-2EE2-929240606F0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20</a:t>
            </a:r>
            <a:r>
              <a:rPr lang="hi-IN" sz="4000" b="0" i="0" dirty="0">
                <a:solidFill>
                  <a:srgbClr val="000000"/>
                </a:solidFill>
                <a:effectLst/>
                <a:latin typeface="font1"/>
              </a:rPr>
              <a:t>क्योंकि यह तो हम से हो नहीं सकता, कि जो हमने देखा और सुना है, वह न कहें।”</a:t>
            </a:r>
            <a:endParaRPr lang="en-IN" sz="4000" dirty="0"/>
          </a:p>
        </p:txBody>
      </p:sp>
      <p:pic>
        <p:nvPicPr>
          <p:cNvPr id="6" name="Audio 5">
            <a:hlinkClick r:id="" action="ppaction://media"/>
            <a:extLst>
              <a:ext uri="{FF2B5EF4-FFF2-40B4-BE49-F238E27FC236}">
                <a16:creationId xmlns:a16="http://schemas.microsoft.com/office/drawing/2014/main" id="{BFBDC7A1-8A8F-71A4-BC91-0C181F264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4" name="TextBox 3">
            <a:extLst>
              <a:ext uri="{FF2B5EF4-FFF2-40B4-BE49-F238E27FC236}">
                <a16:creationId xmlns:a16="http://schemas.microsoft.com/office/drawing/2014/main" id="{40BC4982-981B-AD42-0707-A04FD275E99C}"/>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4:20</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On their release, Peter and John returned to their own people and reported everything that the chief priests and elders had said to them.</a:t>
            </a:r>
            <a:endParaRPr lang="en-IN" sz="4000" dirty="0"/>
          </a:p>
        </p:txBody>
      </p:sp>
      <p:sp>
        <p:nvSpPr>
          <p:cNvPr id="3" name="TextBox 2">
            <a:extLst>
              <a:ext uri="{FF2B5EF4-FFF2-40B4-BE49-F238E27FC236}">
                <a16:creationId xmlns:a16="http://schemas.microsoft.com/office/drawing/2014/main" id="{9635D2BF-B0D4-AD18-89A7-66BEF250829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23</a:t>
            </a:r>
            <a:r>
              <a:rPr lang="hi-IN" sz="4000" b="0" i="0" dirty="0">
                <a:solidFill>
                  <a:srgbClr val="000000"/>
                </a:solidFill>
                <a:effectLst/>
                <a:latin typeface="font1"/>
              </a:rPr>
              <a:t>पतरस और यूहन्ना छूटकर अपने साथियों के पास आए, और जो कुछ प्रधान याजकों और प्राचीनों ने उनसे कहा था, उनको सुना दिया।</a:t>
            </a:r>
            <a:endParaRPr lang="en-IN" sz="4000" dirty="0"/>
          </a:p>
        </p:txBody>
      </p:sp>
      <p:pic>
        <p:nvPicPr>
          <p:cNvPr id="10" name="Audio 9">
            <a:hlinkClick r:id="" action="ppaction://media"/>
            <a:extLst>
              <a:ext uri="{FF2B5EF4-FFF2-40B4-BE49-F238E27FC236}">
                <a16:creationId xmlns:a16="http://schemas.microsoft.com/office/drawing/2014/main" id="{70BA76F5-4A81-A676-957E-7CC5520C11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8590"/>
    </mc:Choice>
    <mc:Fallback xmlns="">
      <p:transition spd="slow" advTm="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4" name="TextBox 3">
            <a:extLst>
              <a:ext uri="{FF2B5EF4-FFF2-40B4-BE49-F238E27FC236}">
                <a16:creationId xmlns:a16="http://schemas.microsoft.com/office/drawing/2014/main" id="{569B7020-C85E-37EE-5DA4-6DD927DC0AB6}"/>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When the believers heard this, they lifted up their voices to God with one accord. “Sovereign Lord,” they said, “You made the heaven and the earth and the sea and everything in them.</a:t>
            </a:r>
            <a:endParaRPr lang="en-IN" sz="3600" dirty="0"/>
          </a:p>
        </p:txBody>
      </p:sp>
      <p:sp>
        <p:nvSpPr>
          <p:cNvPr id="3" name="TextBox 2">
            <a:extLst>
              <a:ext uri="{FF2B5EF4-FFF2-40B4-BE49-F238E27FC236}">
                <a16:creationId xmlns:a16="http://schemas.microsoft.com/office/drawing/2014/main" id="{A4FACCA1-5FB2-42E0-5DFE-B1C0535B334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24</a:t>
            </a:r>
            <a:r>
              <a:rPr lang="hi-IN" sz="4000" b="0" i="0" dirty="0">
                <a:solidFill>
                  <a:srgbClr val="000000"/>
                </a:solidFill>
                <a:effectLst/>
                <a:latin typeface="font1"/>
              </a:rPr>
              <a:t>यह सुनकर, उन्होंने एक चित्त होकर ऊँचे शब्द से परमेश्वर से कहा, “हे प्रभु, तू वही है जिसने स्वर्ग और पृथ्वी और समुद्र और जो कुछ उनमें है बनाया।</a:t>
            </a:r>
            <a:endParaRPr lang="en-IN" sz="4000" dirty="0"/>
          </a:p>
        </p:txBody>
      </p:sp>
      <p:pic>
        <p:nvPicPr>
          <p:cNvPr id="14" name="Audio 13">
            <a:hlinkClick r:id="" action="ppaction://media"/>
            <a:extLst>
              <a:ext uri="{FF2B5EF4-FFF2-40B4-BE49-F238E27FC236}">
                <a16:creationId xmlns:a16="http://schemas.microsoft.com/office/drawing/2014/main" id="{AE2EFD6E-8CD8-5E1A-9B4E-3D06B9710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422"/>
    </mc:Choice>
    <mc:Fallback xmlns="">
      <p:transition spd="slow" advTm="1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5" name="TextBox 4">
            <a:extLst>
              <a:ext uri="{FF2B5EF4-FFF2-40B4-BE49-F238E27FC236}">
                <a16:creationId xmlns:a16="http://schemas.microsoft.com/office/drawing/2014/main" id="{687DF934-8F5C-0DA0-7C9D-C9FFFA9A7435}"/>
              </a:ext>
            </a:extLst>
          </p:cNvPr>
          <p:cNvSpPr txBox="1"/>
          <p:nvPr/>
        </p:nvSpPr>
        <p:spPr>
          <a:xfrm>
            <a:off x="572344" y="4180847"/>
            <a:ext cx="7701150" cy="1493298"/>
          </a:xfrm>
          <a:prstGeom prst="rect">
            <a:avLst/>
          </a:prstGeom>
          <a:noFill/>
        </p:spPr>
        <p:txBody>
          <a:bodyPr wrap="square" rtlCol="0">
            <a:noAutofit/>
          </a:bodyPr>
          <a:lstStyle/>
          <a:p>
            <a:r>
              <a:rPr lang="hi-IN" sz="4400" b="0" i="0" u="none" strike="noStrike" baseline="0" dirty="0">
                <a:solidFill>
                  <a:schemeClr val="bg1"/>
                </a:solidFill>
                <a:latin typeface="TimesNewRomanPSMT"/>
              </a:rPr>
              <a:t>पतरस और यूहन्ना को चेतावनी दी गई - प्रेरितों के काम 4:1-31</a:t>
            </a: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4" name="TextBox 3">
            <a:extLst>
              <a:ext uri="{FF2B5EF4-FFF2-40B4-BE49-F238E27FC236}">
                <a16:creationId xmlns:a16="http://schemas.microsoft.com/office/drawing/2014/main" id="{7B9E7A19-BC49-90E0-CF9F-3E6E5B2C7D7B}"/>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4:24</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29</a:t>
            </a:r>
            <a:r>
              <a:rPr lang="en-US" sz="4400" b="0" i="0">
                <a:solidFill>
                  <a:srgbClr val="121212"/>
                </a:solidFill>
                <a:effectLst/>
                <a:latin typeface="Inter" panose="020B0502030000000004" pitchFamily="34" charset="0"/>
              </a:rPr>
              <a:t>And now, Lord, consider their threats, and enable Your servants to speak Your word with complete boldness,</a:t>
            </a:r>
            <a:endParaRPr lang="en-IN" sz="4400" dirty="0"/>
          </a:p>
        </p:txBody>
      </p:sp>
      <p:sp>
        <p:nvSpPr>
          <p:cNvPr id="3" name="TextBox 2">
            <a:extLst>
              <a:ext uri="{FF2B5EF4-FFF2-40B4-BE49-F238E27FC236}">
                <a16:creationId xmlns:a16="http://schemas.microsoft.com/office/drawing/2014/main" id="{C61D23FC-7864-7778-09DC-AF9D394B6D0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29</a:t>
            </a:r>
            <a:r>
              <a:rPr lang="hi-IN" sz="4000" b="0" i="0" dirty="0">
                <a:solidFill>
                  <a:srgbClr val="000000"/>
                </a:solidFill>
                <a:effectLst/>
                <a:latin typeface="font1"/>
              </a:rPr>
              <a:t>अब हे प्रभु, उनकी धमकियों को देख; और अपने दासों को यह वरदान दे कि तेरा वचन बड़े साहस से सुनाएँ।</a:t>
            </a:r>
            <a:endParaRPr lang="en-IN" sz="4000" dirty="0"/>
          </a:p>
        </p:txBody>
      </p:sp>
      <p:pic>
        <p:nvPicPr>
          <p:cNvPr id="2" name="Audio 38">
            <a:hlinkClick r:id="" action="ppaction://media"/>
            <a:extLst>
              <a:ext uri="{FF2B5EF4-FFF2-40B4-BE49-F238E27FC236}">
                <a16:creationId xmlns:a16="http://schemas.microsoft.com/office/drawing/2014/main" id="{2F8FE574-1D87-02F8-2CB5-991EF8EFC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923515" y="4504386"/>
            <a:ext cx="2057400" cy="2057400"/>
          </a:xfrm>
          <a:prstGeom prst="ellipse">
            <a:avLst/>
          </a:prstGeom>
        </p:spPr>
      </p:pic>
    </p:spTree>
    <p:extLst>
      <p:ext uri="{BB962C8B-B14F-4D97-AF65-F5344CB8AC3E}">
        <p14:creationId xmlns:p14="http://schemas.microsoft.com/office/powerpoint/2010/main" val="4032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4" name="TextBox 3">
            <a:extLst>
              <a:ext uri="{FF2B5EF4-FFF2-40B4-BE49-F238E27FC236}">
                <a16:creationId xmlns:a16="http://schemas.microsoft.com/office/drawing/2014/main" id="{18AB0ABB-D469-63E5-0524-E1CA2E4FF5B0}"/>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as You stretch out Your hand to heal and perform signs and wonders through the name of Your holy servant Jesus.”</a:t>
            </a:r>
            <a:endParaRPr lang="en-IN" sz="4000" dirty="0"/>
          </a:p>
        </p:txBody>
      </p:sp>
      <p:sp>
        <p:nvSpPr>
          <p:cNvPr id="3" name="TextBox 2">
            <a:extLst>
              <a:ext uri="{FF2B5EF4-FFF2-40B4-BE49-F238E27FC236}">
                <a16:creationId xmlns:a16="http://schemas.microsoft.com/office/drawing/2014/main" id="{8390BD78-D6B7-C9AF-6008-C45FC3829DA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30</a:t>
            </a:r>
            <a:r>
              <a:rPr lang="hi-IN" sz="4000" b="0" i="0" dirty="0">
                <a:solidFill>
                  <a:srgbClr val="000000"/>
                </a:solidFill>
                <a:effectLst/>
                <a:latin typeface="font1"/>
              </a:rPr>
              <a:t>और चंगा करने के लिये तू अपना हाथ बढ़ा कि चिन्ह और अद्भुत काम तेरे पवित्र सेवक यीशु के नाम से किए जाएँ।”</a:t>
            </a:r>
            <a:endParaRPr lang="en-IN" sz="4000" dirty="0"/>
          </a:p>
        </p:txBody>
      </p:sp>
      <p:pic>
        <p:nvPicPr>
          <p:cNvPr id="2" name="Audio 23">
            <a:hlinkClick r:id="" action="ppaction://media"/>
            <a:extLst>
              <a:ext uri="{FF2B5EF4-FFF2-40B4-BE49-F238E27FC236}">
                <a16:creationId xmlns:a16="http://schemas.microsoft.com/office/drawing/2014/main" id="{77EE642F-ABFC-8625-FAA9-94A87E8F4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356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3" name="TextBox 2">
            <a:extLst>
              <a:ext uri="{FF2B5EF4-FFF2-40B4-BE49-F238E27FC236}">
                <a16:creationId xmlns:a16="http://schemas.microsoft.com/office/drawing/2014/main" id="{13292E8D-C44D-AA14-9F7E-BFEE80D3D7E1}"/>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4:30</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After they had prayed, their meeting place was shaken, and they were all filled with the Holy Spirit and spoke the word of God boldly.</a:t>
            </a:r>
            <a:endParaRPr lang="en-IN" sz="4000" dirty="0"/>
          </a:p>
        </p:txBody>
      </p:sp>
      <p:sp>
        <p:nvSpPr>
          <p:cNvPr id="3" name="TextBox 2">
            <a:extLst>
              <a:ext uri="{FF2B5EF4-FFF2-40B4-BE49-F238E27FC236}">
                <a16:creationId xmlns:a16="http://schemas.microsoft.com/office/drawing/2014/main" id="{96D92A8A-827A-7DBF-29DD-A8B13F6C47D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000000"/>
                </a:solidFill>
                <a:effectLst/>
                <a:latin typeface="font1"/>
              </a:rPr>
              <a:t> जब वे प्रार्थना कर चुके, तो वह स्थान जहाँ वे इकट्ठे थे </a:t>
            </a:r>
            <a:r>
              <a:rPr lang="hi-IN" sz="3600" b="0" i="1" dirty="0">
                <a:solidFill>
                  <a:srgbClr val="000000"/>
                </a:solidFill>
                <a:effectLst/>
                <a:latin typeface="font1"/>
              </a:rPr>
              <a:t>हिल गया</a:t>
            </a:r>
            <a:r>
              <a:rPr lang="en-US" sz="3600" b="0" i="0" baseline="30000" dirty="0">
                <a:solidFill>
                  <a:srgbClr val="000080"/>
                </a:solidFill>
                <a:effectLst/>
                <a:latin typeface="font1"/>
              </a:rPr>
              <a:t>c</a:t>
            </a:r>
            <a:r>
              <a:rPr lang="en-US" sz="3600" b="0" i="0" dirty="0">
                <a:solidFill>
                  <a:srgbClr val="000000"/>
                </a:solidFill>
                <a:effectLst/>
                <a:latin typeface="font1"/>
              </a:rPr>
              <a:t>, </a:t>
            </a:r>
            <a:r>
              <a:rPr lang="hi-IN" sz="3600" b="0" i="0" dirty="0">
                <a:solidFill>
                  <a:srgbClr val="000000"/>
                </a:solidFill>
                <a:effectLst/>
                <a:latin typeface="font1"/>
              </a:rPr>
              <a:t>और वे सब पवित्र आत्मा से परिपूर्ण हो गए, और परमेश्वर का वचन साहस से सुनाते रहे।</a:t>
            </a:r>
            <a:endParaRPr lang="en-IN" sz="3600" dirty="0"/>
          </a:p>
        </p:txBody>
      </p:sp>
      <p:pic>
        <p:nvPicPr>
          <p:cNvPr id="2" name="Audio 22">
            <a:hlinkClick r:id="" action="ppaction://media"/>
            <a:extLst>
              <a:ext uri="{FF2B5EF4-FFF2-40B4-BE49-F238E27FC236}">
                <a16:creationId xmlns:a16="http://schemas.microsoft.com/office/drawing/2014/main" id="{0344F455-3867-89B4-9417-CEED848E9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782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4" name="TextBox 3">
            <a:extLst>
              <a:ext uri="{FF2B5EF4-FFF2-40B4-BE49-F238E27FC236}">
                <a16:creationId xmlns:a16="http://schemas.microsoft.com/office/drawing/2014/main" id="{9C951948-5C87-05BE-35B8-151541D215B0}"/>
              </a:ext>
            </a:extLst>
          </p:cNvPr>
          <p:cNvSpPr txBox="1"/>
          <p:nvPr/>
        </p:nvSpPr>
        <p:spPr>
          <a:xfrm>
            <a:off x="152462" y="23681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4:31</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While Peter and John were speaking to the people, the priests and the captain of the temple guard and the Sadducees came up to them,</a:t>
            </a:r>
            <a:endParaRPr lang="en-IN" sz="1600" dirty="0"/>
          </a:p>
        </p:txBody>
      </p:sp>
      <p:sp>
        <p:nvSpPr>
          <p:cNvPr id="3" name="TextBox 2">
            <a:extLst>
              <a:ext uri="{FF2B5EF4-FFF2-40B4-BE49-F238E27FC236}">
                <a16:creationId xmlns:a16="http://schemas.microsoft.com/office/drawing/2014/main" id="{CBBFF8DA-96C1-AAEF-A152-52C6F549628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en-US" sz="4000" b="0" i="0" dirty="0">
                <a:solidFill>
                  <a:srgbClr val="777A7B"/>
                </a:solidFill>
                <a:effectLst/>
                <a:latin typeface="Inter" panose="020B0502030000000004" pitchFamily="34" charset="0"/>
              </a:rPr>
              <a:t> </a:t>
            </a:r>
            <a:r>
              <a:rPr lang="hi-IN" sz="4000" b="0" i="0" dirty="0">
                <a:solidFill>
                  <a:srgbClr val="000000"/>
                </a:solidFill>
                <a:effectLst/>
                <a:latin typeface="font1"/>
              </a:rPr>
              <a:t>जब पतरस और यूहन्ना लोगों से यह कह रहे थे, तो याजक और मन्दिर के सरदार और सदूकी उन पर चढ़ आए।</a:t>
            </a:r>
            <a:endParaRPr lang="en-IN" sz="4000" dirty="0"/>
          </a:p>
        </p:txBody>
      </p:sp>
      <p:pic>
        <p:nvPicPr>
          <p:cNvPr id="14" name="Audio 13">
            <a:hlinkClick r:id="" action="ppaction://media"/>
            <a:extLst>
              <a:ext uri="{FF2B5EF4-FFF2-40B4-BE49-F238E27FC236}">
                <a16:creationId xmlns:a16="http://schemas.microsoft.com/office/drawing/2014/main" id="{7B4B59B0-1810-227F-38B1-C71D7CB170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152462" y="604706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greatly disturbed that they were teaching the people and proclaiming in Jesus the resurrection of the dead.</a:t>
            </a:r>
            <a:endParaRPr lang="en-IN" sz="4000" dirty="0"/>
          </a:p>
        </p:txBody>
      </p:sp>
      <p:sp>
        <p:nvSpPr>
          <p:cNvPr id="3" name="TextBox 2">
            <a:extLst>
              <a:ext uri="{FF2B5EF4-FFF2-40B4-BE49-F238E27FC236}">
                <a16:creationId xmlns:a16="http://schemas.microsoft.com/office/drawing/2014/main" id="{8B346CB2-AD36-D245-61E4-A104E7729FF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a:t>
            </a:r>
            <a:r>
              <a:rPr lang="hi-IN" sz="4000" b="0" i="0" dirty="0">
                <a:solidFill>
                  <a:srgbClr val="000000"/>
                </a:solidFill>
                <a:effectLst/>
                <a:latin typeface="font1"/>
              </a:rPr>
              <a:t>वे बहुत क्रोधित हुए कि पतरस और यूहन्ना यीशु के विषय में सिखाते थे और उसके मरे हुओं में से जी उठने का प्रचार करते थे।</a:t>
            </a:r>
            <a:endParaRPr lang="en-IN" sz="4000" dirty="0"/>
          </a:p>
        </p:txBody>
      </p:sp>
      <p:pic>
        <p:nvPicPr>
          <p:cNvPr id="19" name="Audio 18">
            <a:hlinkClick r:id="" action="ppaction://media"/>
            <a:extLst>
              <a:ext uri="{FF2B5EF4-FFF2-40B4-BE49-F238E27FC236}">
                <a16:creationId xmlns:a16="http://schemas.microsoft.com/office/drawing/2014/main" id="{704BDA19-DC1C-8051-EAF1-5E25751967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24"/>
    </mc:Choice>
    <mc:Fallback xmlns="">
      <p:transition spd="slow" advTm="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4" name="TextBox 3">
            <a:extLst>
              <a:ext uri="{FF2B5EF4-FFF2-40B4-BE49-F238E27FC236}">
                <a16:creationId xmlns:a16="http://schemas.microsoft.com/office/drawing/2014/main" id="{D77AAF62-FEDA-B7E3-564E-9F482CE9FE43}"/>
              </a:ext>
            </a:extLst>
          </p:cNvPr>
          <p:cNvSpPr txBox="1"/>
          <p:nvPr/>
        </p:nvSpPr>
        <p:spPr>
          <a:xfrm>
            <a:off x="152462" y="6047068"/>
            <a:ext cx="375278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400" b="0" i="0" u="none" strike="noStrike" baseline="0" dirty="0">
                <a:solidFill>
                  <a:schemeClr val="bg1"/>
                </a:solidFill>
                <a:latin typeface="Mangal" panose="02040503050203030202" pitchFamily="18" charset="0"/>
                <a:cs typeface="Mangal" panose="02040503050203030202" pitchFamily="18" charset="0"/>
              </a:rPr>
              <a:t> </a:t>
            </a:r>
            <a:r>
              <a:rPr lang="en-IN" sz="24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They seized Peter and John, and because it was evening, they put them in custody until the next day.</a:t>
            </a:r>
            <a:endParaRPr lang="en-IN" sz="4000" dirty="0"/>
          </a:p>
        </p:txBody>
      </p:sp>
      <p:sp>
        <p:nvSpPr>
          <p:cNvPr id="3" name="TextBox 2">
            <a:extLst>
              <a:ext uri="{FF2B5EF4-FFF2-40B4-BE49-F238E27FC236}">
                <a16:creationId xmlns:a16="http://schemas.microsoft.com/office/drawing/2014/main" id="{3880589E-68D5-A90A-1B98-26E29724B54A}"/>
              </a:ext>
            </a:extLst>
          </p:cNvPr>
          <p:cNvSpPr txBox="1"/>
          <p:nvPr/>
        </p:nvSpPr>
        <p:spPr>
          <a:xfrm>
            <a:off x="6096000" y="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a:t>
            </a:r>
            <a:r>
              <a:rPr lang="hi-IN" sz="4000" b="0" i="0" dirty="0">
                <a:solidFill>
                  <a:srgbClr val="000000"/>
                </a:solidFill>
                <a:effectLst/>
                <a:latin typeface="font1"/>
              </a:rPr>
              <a:t>और उन्होंने उन्हें पकड़कर दूसरे दिन तक हवालात में रखा क्योंकि संध्या हो गई थी।</a:t>
            </a:r>
            <a:endParaRPr lang="en-IN" sz="4000" dirty="0"/>
          </a:p>
        </p:txBody>
      </p:sp>
      <p:pic>
        <p:nvPicPr>
          <p:cNvPr id="10" name="Audio 9">
            <a:hlinkClick r:id="" action="ppaction://media"/>
            <a:extLst>
              <a:ext uri="{FF2B5EF4-FFF2-40B4-BE49-F238E27FC236}">
                <a16:creationId xmlns:a16="http://schemas.microsoft.com/office/drawing/2014/main" id="{4FA20F35-E440-53CE-26F1-204FFD0FB5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467"/>
    </mc:Choice>
    <mc:Fallback xmlns="">
      <p:transition spd="slow" advTm="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1591</Words>
  <Application>Microsoft Office PowerPoint</Application>
  <PresentationFormat>Widescreen</PresentationFormat>
  <Paragraphs>89</Paragraphs>
  <Slides>46</Slides>
  <Notes>1</Notes>
  <HiddenSlides>0</HiddenSlides>
  <MMClips>23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2022-09-30T06:26:14Z</dcterms:created>
  <dcterms:modified xsi:type="dcterms:W3CDTF">2024-08-26T01:48:01Z</dcterms:modified>
</cp:coreProperties>
</file>