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5DE9FD-A4A1-4859-B8D7-2F3488E65D9C}" v="69" dt="2024-03-14T05:40:42.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270" autoAdjust="0"/>
  </p:normalViewPr>
  <p:slideViewPr>
    <p:cSldViewPr snapToGrid="0">
      <p:cViewPr varScale="1">
        <p:scale>
          <a:sx n="54" d="100"/>
          <a:sy n="54" d="100"/>
        </p:scale>
        <p:origin x="15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D5DE9FD-A4A1-4859-B8D7-2F3488E65D9C}"/>
    <pc:docChg chg="modSld">
      <pc:chgData name="Leonie Smith" userId="fed1330f33f5650e" providerId="LiveId" clId="{0D5DE9FD-A4A1-4859-B8D7-2F3488E65D9C}" dt="2024-03-14T05:40:42.464" v="95"/>
      <pc:docMkLst>
        <pc:docMk/>
      </pc:docMkLst>
      <pc:sldChg chg="addSp delSp modSp mod modTransition modAnim">
        <pc:chgData name="Leonie Smith" userId="fed1330f33f5650e" providerId="LiveId" clId="{0D5DE9FD-A4A1-4859-B8D7-2F3488E65D9C}" dt="2024-03-14T05:21:11.887" v="3"/>
        <pc:sldMkLst>
          <pc:docMk/>
          <pc:sldMk cId="1499918570" sldId="257"/>
        </pc:sldMkLst>
        <pc:picChg chg="add del mod">
          <ac:chgData name="Leonie Smith" userId="fed1330f33f5650e" providerId="LiveId" clId="{0D5DE9FD-A4A1-4859-B8D7-2F3488E65D9C}" dt="2024-03-14T05:21:05.680" v="2"/>
          <ac:picMkLst>
            <pc:docMk/>
            <pc:sldMk cId="1499918570" sldId="257"/>
            <ac:picMk id="6" creationId="{2A0AC5B7-E57B-E7D7-92DA-720799854FF5}"/>
          </ac:picMkLst>
        </pc:picChg>
        <pc:picChg chg="add del mod ord">
          <ac:chgData name="Leonie Smith" userId="fed1330f33f5650e" providerId="LiveId" clId="{0D5DE9FD-A4A1-4859-B8D7-2F3488E65D9C}" dt="2024-03-14T05:21:11.887" v="3"/>
          <ac:picMkLst>
            <pc:docMk/>
            <pc:sldMk cId="1499918570" sldId="257"/>
            <ac:picMk id="11" creationId="{23FFB019-83DA-84D8-06C9-E4EA9BD34639}"/>
          </ac:picMkLst>
        </pc:picChg>
        <pc:picChg chg="add mod">
          <ac:chgData name="Leonie Smith" userId="fed1330f33f5650e" providerId="LiveId" clId="{0D5DE9FD-A4A1-4859-B8D7-2F3488E65D9C}" dt="2024-03-14T05:21:11.887" v="3"/>
          <ac:picMkLst>
            <pc:docMk/>
            <pc:sldMk cId="1499918570" sldId="257"/>
            <ac:picMk id="12" creationId="{71D1B40C-724A-40A7-BA64-13E3F988959D}"/>
          </ac:picMkLst>
        </pc:picChg>
      </pc:sldChg>
      <pc:sldChg chg="addSp modSp">
        <pc:chgData name="Leonie Smith" userId="fed1330f33f5650e" providerId="LiveId" clId="{0D5DE9FD-A4A1-4859-B8D7-2F3488E65D9C}" dt="2024-03-14T05:21:43.582" v="4"/>
        <pc:sldMkLst>
          <pc:docMk/>
          <pc:sldMk cId="454763615" sldId="259"/>
        </pc:sldMkLst>
        <pc:picChg chg="add mod">
          <ac:chgData name="Leonie Smith" userId="fed1330f33f5650e" providerId="LiveId" clId="{0D5DE9FD-A4A1-4859-B8D7-2F3488E65D9C}" dt="2024-03-14T05:21:43.582" v="4"/>
          <ac:picMkLst>
            <pc:docMk/>
            <pc:sldMk cId="454763615" sldId="259"/>
            <ac:picMk id="6" creationId="{FD844D1A-B608-FDD7-9EE2-A0A02BF31D5C}"/>
          </ac:picMkLst>
        </pc:picChg>
      </pc:sldChg>
      <pc:sldChg chg="addSp delSp modSp mod modTransition modAnim">
        <pc:chgData name="Leonie Smith" userId="fed1330f33f5650e" providerId="LiveId" clId="{0D5DE9FD-A4A1-4859-B8D7-2F3488E65D9C}" dt="2024-03-14T05:24:23.226" v="20"/>
        <pc:sldMkLst>
          <pc:docMk/>
          <pc:sldMk cId="2346136586" sldId="260"/>
        </pc:sldMkLst>
        <pc:picChg chg="add del mod">
          <ac:chgData name="Leonie Smith" userId="fed1330f33f5650e" providerId="LiveId" clId="{0D5DE9FD-A4A1-4859-B8D7-2F3488E65D9C}" dt="2024-03-14T05:22:52.709" v="7"/>
          <ac:picMkLst>
            <pc:docMk/>
            <pc:sldMk cId="2346136586" sldId="260"/>
            <ac:picMk id="6" creationId="{A84D90E1-905B-2B9F-E8D1-F7236DFFEF44}"/>
          </ac:picMkLst>
        </pc:picChg>
        <pc:picChg chg="add del mod ord">
          <ac:chgData name="Leonie Smith" userId="fed1330f33f5650e" providerId="LiveId" clId="{0D5DE9FD-A4A1-4859-B8D7-2F3488E65D9C}" dt="2024-03-14T05:22:58.149" v="8"/>
          <ac:picMkLst>
            <pc:docMk/>
            <pc:sldMk cId="2346136586" sldId="260"/>
            <ac:picMk id="10" creationId="{339B6FC4-FC98-5560-1DD1-807DE3A25001}"/>
          </ac:picMkLst>
        </pc:picChg>
        <pc:picChg chg="add del mod">
          <ac:chgData name="Leonie Smith" userId="fed1330f33f5650e" providerId="LiveId" clId="{0D5DE9FD-A4A1-4859-B8D7-2F3488E65D9C}" dt="2024-03-14T05:22:59.133" v="10"/>
          <ac:picMkLst>
            <pc:docMk/>
            <pc:sldMk cId="2346136586" sldId="260"/>
            <ac:picMk id="11" creationId="{E25D2497-FC43-CBE4-7D97-CA6AC9D7F4BC}"/>
          </ac:picMkLst>
        </pc:picChg>
        <pc:picChg chg="add del mod ord">
          <ac:chgData name="Leonie Smith" userId="fed1330f33f5650e" providerId="LiveId" clId="{0D5DE9FD-A4A1-4859-B8D7-2F3488E65D9C}" dt="2024-03-14T05:23:04.670" v="11"/>
          <ac:picMkLst>
            <pc:docMk/>
            <pc:sldMk cId="2346136586" sldId="260"/>
            <ac:picMk id="14" creationId="{26F501C0-A14D-2543-0957-73F3532D1007}"/>
          </ac:picMkLst>
        </pc:picChg>
        <pc:picChg chg="add del mod">
          <ac:chgData name="Leonie Smith" userId="fed1330f33f5650e" providerId="LiveId" clId="{0D5DE9FD-A4A1-4859-B8D7-2F3488E65D9C}" dt="2024-03-14T05:23:05.966" v="13"/>
          <ac:picMkLst>
            <pc:docMk/>
            <pc:sldMk cId="2346136586" sldId="260"/>
            <ac:picMk id="15" creationId="{717B7D0D-8962-138B-356A-695055FB1E72}"/>
          </ac:picMkLst>
        </pc:picChg>
        <pc:picChg chg="add del mod ord">
          <ac:chgData name="Leonie Smith" userId="fed1330f33f5650e" providerId="LiveId" clId="{0D5DE9FD-A4A1-4859-B8D7-2F3488E65D9C}" dt="2024-03-14T05:23:23.193" v="14"/>
          <ac:picMkLst>
            <pc:docMk/>
            <pc:sldMk cId="2346136586" sldId="260"/>
            <ac:picMk id="18" creationId="{2E72867F-4A65-01E4-35D5-D64FC8432C65}"/>
          </ac:picMkLst>
        </pc:picChg>
        <pc:picChg chg="add del mod">
          <ac:chgData name="Leonie Smith" userId="fed1330f33f5650e" providerId="LiveId" clId="{0D5DE9FD-A4A1-4859-B8D7-2F3488E65D9C}" dt="2024-03-14T05:23:36.896" v="16"/>
          <ac:picMkLst>
            <pc:docMk/>
            <pc:sldMk cId="2346136586" sldId="260"/>
            <ac:picMk id="19" creationId="{B6E44090-5628-3A2F-FA37-2D9D58C59A07}"/>
          </ac:picMkLst>
        </pc:picChg>
        <pc:picChg chg="add del mod ord">
          <ac:chgData name="Leonie Smith" userId="fed1330f33f5650e" providerId="LiveId" clId="{0D5DE9FD-A4A1-4859-B8D7-2F3488E65D9C}" dt="2024-03-14T05:23:53.613" v="17"/>
          <ac:picMkLst>
            <pc:docMk/>
            <pc:sldMk cId="2346136586" sldId="260"/>
            <ac:picMk id="23" creationId="{C292FD29-AF5C-DF5C-ACB8-C339B4DFBA07}"/>
          </ac:picMkLst>
        </pc:picChg>
        <pc:picChg chg="add del mod">
          <ac:chgData name="Leonie Smith" userId="fed1330f33f5650e" providerId="LiveId" clId="{0D5DE9FD-A4A1-4859-B8D7-2F3488E65D9C}" dt="2024-03-14T05:24:06.533" v="19"/>
          <ac:picMkLst>
            <pc:docMk/>
            <pc:sldMk cId="2346136586" sldId="260"/>
            <ac:picMk id="24" creationId="{1CFF5F90-3650-60FC-9998-84CCCD6BA41D}"/>
          </ac:picMkLst>
        </pc:picChg>
        <pc:picChg chg="add del mod ord">
          <ac:chgData name="Leonie Smith" userId="fed1330f33f5650e" providerId="LiveId" clId="{0D5DE9FD-A4A1-4859-B8D7-2F3488E65D9C}" dt="2024-03-14T05:24:23.226" v="20"/>
          <ac:picMkLst>
            <pc:docMk/>
            <pc:sldMk cId="2346136586" sldId="260"/>
            <ac:picMk id="28" creationId="{A5B1A293-B132-A0B6-70F6-5ACDF49B47B8}"/>
          </ac:picMkLst>
        </pc:picChg>
        <pc:picChg chg="add mod">
          <ac:chgData name="Leonie Smith" userId="fed1330f33f5650e" providerId="LiveId" clId="{0D5DE9FD-A4A1-4859-B8D7-2F3488E65D9C}" dt="2024-03-14T05:24:23.226" v="20"/>
          <ac:picMkLst>
            <pc:docMk/>
            <pc:sldMk cId="2346136586" sldId="260"/>
            <ac:picMk id="29" creationId="{E99A1F04-E902-8916-270D-CB6AA954C51E}"/>
          </ac:picMkLst>
        </pc:picChg>
      </pc:sldChg>
      <pc:sldChg chg="addSp modSp">
        <pc:chgData name="Leonie Smith" userId="fed1330f33f5650e" providerId="LiveId" clId="{0D5DE9FD-A4A1-4859-B8D7-2F3488E65D9C}" dt="2024-03-14T05:25:14.904" v="21"/>
        <pc:sldMkLst>
          <pc:docMk/>
          <pc:sldMk cId="4037329247" sldId="261"/>
        </pc:sldMkLst>
        <pc:picChg chg="add mod">
          <ac:chgData name="Leonie Smith" userId="fed1330f33f5650e" providerId="LiveId" clId="{0D5DE9FD-A4A1-4859-B8D7-2F3488E65D9C}" dt="2024-03-14T05:25:14.904" v="21"/>
          <ac:picMkLst>
            <pc:docMk/>
            <pc:sldMk cId="4037329247" sldId="261"/>
            <ac:picMk id="6" creationId="{8986F5D2-DA46-3E80-12E0-29115C093B34}"/>
          </ac:picMkLst>
        </pc:picChg>
      </pc:sldChg>
      <pc:sldChg chg="addSp delSp modSp mod modTransition modAnim">
        <pc:chgData name="Leonie Smith" userId="fed1330f33f5650e" providerId="LiveId" clId="{0D5DE9FD-A4A1-4859-B8D7-2F3488E65D9C}" dt="2024-03-14T05:28:24.703" v="46"/>
        <pc:sldMkLst>
          <pc:docMk/>
          <pc:sldMk cId="1909638311" sldId="262"/>
        </pc:sldMkLst>
        <pc:picChg chg="add del mod">
          <ac:chgData name="Leonie Smith" userId="fed1330f33f5650e" providerId="LiveId" clId="{0D5DE9FD-A4A1-4859-B8D7-2F3488E65D9C}" dt="2024-03-14T05:25:52.632" v="24"/>
          <ac:picMkLst>
            <pc:docMk/>
            <pc:sldMk cId="1909638311" sldId="262"/>
            <ac:picMk id="6" creationId="{A56505D4-041D-C278-C4AC-B5507305223C}"/>
          </ac:picMkLst>
        </pc:picChg>
        <pc:picChg chg="add del mod ord">
          <ac:chgData name="Leonie Smith" userId="fed1330f33f5650e" providerId="LiveId" clId="{0D5DE9FD-A4A1-4859-B8D7-2F3488E65D9C}" dt="2024-03-14T05:26:01.502" v="25"/>
          <ac:picMkLst>
            <pc:docMk/>
            <pc:sldMk cId="1909638311" sldId="262"/>
            <ac:picMk id="9" creationId="{BFEB0FF5-4F22-5D64-C4EA-AB01B989B76B}"/>
          </ac:picMkLst>
        </pc:picChg>
        <pc:picChg chg="add del mod">
          <ac:chgData name="Leonie Smith" userId="fed1330f33f5650e" providerId="LiveId" clId="{0D5DE9FD-A4A1-4859-B8D7-2F3488E65D9C}" dt="2024-03-14T05:26:02.786" v="27"/>
          <ac:picMkLst>
            <pc:docMk/>
            <pc:sldMk cId="1909638311" sldId="262"/>
            <ac:picMk id="10" creationId="{3B02BEB7-6862-9DEF-8B32-871B35F7D900}"/>
          </ac:picMkLst>
        </pc:picChg>
        <pc:picChg chg="add del mod ord">
          <ac:chgData name="Leonie Smith" userId="fed1330f33f5650e" providerId="LiveId" clId="{0D5DE9FD-A4A1-4859-B8D7-2F3488E65D9C}" dt="2024-03-14T05:26:07.436" v="28"/>
          <ac:picMkLst>
            <pc:docMk/>
            <pc:sldMk cId="1909638311" sldId="262"/>
            <ac:picMk id="13" creationId="{15DAC3F0-EF45-D79E-2FE4-652E3002C85D}"/>
          </ac:picMkLst>
        </pc:picChg>
        <pc:picChg chg="add del mod">
          <ac:chgData name="Leonie Smith" userId="fed1330f33f5650e" providerId="LiveId" clId="{0D5DE9FD-A4A1-4859-B8D7-2F3488E65D9C}" dt="2024-03-14T05:26:08.626" v="30"/>
          <ac:picMkLst>
            <pc:docMk/>
            <pc:sldMk cId="1909638311" sldId="262"/>
            <ac:picMk id="14" creationId="{8F520CE8-6A58-BE8D-25BC-BF4960034AD5}"/>
          </ac:picMkLst>
        </pc:picChg>
        <pc:picChg chg="add del mod ord">
          <ac:chgData name="Leonie Smith" userId="fed1330f33f5650e" providerId="LiveId" clId="{0D5DE9FD-A4A1-4859-B8D7-2F3488E65D9C}" dt="2024-03-14T05:26:31.037" v="31"/>
          <ac:picMkLst>
            <pc:docMk/>
            <pc:sldMk cId="1909638311" sldId="262"/>
            <ac:picMk id="17" creationId="{D1F9BDA3-79E9-5D82-D0CE-ACD3D4758637}"/>
          </ac:picMkLst>
        </pc:picChg>
        <pc:picChg chg="add del mod">
          <ac:chgData name="Leonie Smith" userId="fed1330f33f5650e" providerId="LiveId" clId="{0D5DE9FD-A4A1-4859-B8D7-2F3488E65D9C}" dt="2024-03-14T05:26:43.456" v="33"/>
          <ac:picMkLst>
            <pc:docMk/>
            <pc:sldMk cId="1909638311" sldId="262"/>
            <ac:picMk id="18" creationId="{653F8593-3686-D0D9-C53F-34F2A3AFDB82}"/>
          </ac:picMkLst>
        </pc:picChg>
        <pc:picChg chg="add del mod ord">
          <ac:chgData name="Leonie Smith" userId="fed1330f33f5650e" providerId="LiveId" clId="{0D5DE9FD-A4A1-4859-B8D7-2F3488E65D9C}" dt="2024-03-14T05:26:56.669" v="34"/>
          <ac:picMkLst>
            <pc:docMk/>
            <pc:sldMk cId="1909638311" sldId="262"/>
            <ac:picMk id="22" creationId="{0D1102CD-BD97-B3C1-2542-C95A884B9007}"/>
          </ac:picMkLst>
        </pc:picChg>
        <pc:picChg chg="add del mod">
          <ac:chgData name="Leonie Smith" userId="fed1330f33f5650e" providerId="LiveId" clId="{0D5DE9FD-A4A1-4859-B8D7-2F3488E65D9C}" dt="2024-03-14T05:26:57.744" v="36"/>
          <ac:picMkLst>
            <pc:docMk/>
            <pc:sldMk cId="1909638311" sldId="262"/>
            <ac:picMk id="23" creationId="{FBF0FB96-CFDE-606C-D2B5-EC39FD9647FC}"/>
          </ac:picMkLst>
        </pc:picChg>
        <pc:picChg chg="add del mod ord">
          <ac:chgData name="Leonie Smith" userId="fed1330f33f5650e" providerId="LiveId" clId="{0D5DE9FD-A4A1-4859-B8D7-2F3488E65D9C}" dt="2024-03-14T05:27:09.520" v="37"/>
          <ac:picMkLst>
            <pc:docMk/>
            <pc:sldMk cId="1909638311" sldId="262"/>
            <ac:picMk id="26" creationId="{D80BB057-61AC-B873-1626-493FC72FBC7C}"/>
          </ac:picMkLst>
        </pc:picChg>
        <pc:picChg chg="add del mod">
          <ac:chgData name="Leonie Smith" userId="fed1330f33f5650e" providerId="LiveId" clId="{0D5DE9FD-A4A1-4859-B8D7-2F3488E65D9C}" dt="2024-03-14T05:27:10.487" v="39"/>
          <ac:picMkLst>
            <pc:docMk/>
            <pc:sldMk cId="1909638311" sldId="262"/>
            <ac:picMk id="27" creationId="{C0518C92-9B17-452A-2A2D-9CB43C9DFE9E}"/>
          </ac:picMkLst>
        </pc:picChg>
        <pc:picChg chg="add del mod ord">
          <ac:chgData name="Leonie Smith" userId="fed1330f33f5650e" providerId="LiveId" clId="{0D5DE9FD-A4A1-4859-B8D7-2F3488E65D9C}" dt="2024-03-14T05:27:27.968" v="40"/>
          <ac:picMkLst>
            <pc:docMk/>
            <pc:sldMk cId="1909638311" sldId="262"/>
            <ac:picMk id="30" creationId="{C67B3B17-437A-1A44-4641-E045010A38FE}"/>
          </ac:picMkLst>
        </pc:picChg>
        <pc:picChg chg="add del mod">
          <ac:chgData name="Leonie Smith" userId="fed1330f33f5650e" providerId="LiveId" clId="{0D5DE9FD-A4A1-4859-B8D7-2F3488E65D9C}" dt="2024-03-14T05:27:29.309" v="42"/>
          <ac:picMkLst>
            <pc:docMk/>
            <pc:sldMk cId="1909638311" sldId="262"/>
            <ac:picMk id="31" creationId="{B068682A-B23D-00E2-A56B-14E481A35ED3}"/>
          </ac:picMkLst>
        </pc:picChg>
        <pc:picChg chg="add del mod ord">
          <ac:chgData name="Leonie Smith" userId="fed1330f33f5650e" providerId="LiveId" clId="{0D5DE9FD-A4A1-4859-B8D7-2F3488E65D9C}" dt="2024-03-14T05:27:52.203" v="43"/>
          <ac:picMkLst>
            <pc:docMk/>
            <pc:sldMk cId="1909638311" sldId="262"/>
            <ac:picMk id="34" creationId="{521E29E6-9616-A587-7282-0DEB3DEAF8B6}"/>
          </ac:picMkLst>
        </pc:picChg>
        <pc:picChg chg="add del mod">
          <ac:chgData name="Leonie Smith" userId="fed1330f33f5650e" providerId="LiveId" clId="{0D5DE9FD-A4A1-4859-B8D7-2F3488E65D9C}" dt="2024-03-14T05:28:01.677" v="45"/>
          <ac:picMkLst>
            <pc:docMk/>
            <pc:sldMk cId="1909638311" sldId="262"/>
            <ac:picMk id="35" creationId="{8CB6BCC2-EE1C-BCE8-5C36-1111DB6DDDEB}"/>
          </ac:picMkLst>
        </pc:picChg>
        <pc:picChg chg="add del mod ord">
          <ac:chgData name="Leonie Smith" userId="fed1330f33f5650e" providerId="LiveId" clId="{0D5DE9FD-A4A1-4859-B8D7-2F3488E65D9C}" dt="2024-03-14T05:28:24.703" v="46"/>
          <ac:picMkLst>
            <pc:docMk/>
            <pc:sldMk cId="1909638311" sldId="262"/>
            <ac:picMk id="39" creationId="{11ACD690-897A-2243-B2A7-2357109D8824}"/>
          </ac:picMkLst>
        </pc:picChg>
        <pc:picChg chg="add mod">
          <ac:chgData name="Leonie Smith" userId="fed1330f33f5650e" providerId="LiveId" clId="{0D5DE9FD-A4A1-4859-B8D7-2F3488E65D9C}" dt="2024-03-14T05:28:24.703" v="46"/>
          <ac:picMkLst>
            <pc:docMk/>
            <pc:sldMk cId="1909638311" sldId="262"/>
            <ac:picMk id="40" creationId="{8AAB95A4-F6AE-FC35-5F35-A56594770928}"/>
          </ac:picMkLst>
        </pc:picChg>
      </pc:sldChg>
      <pc:sldChg chg="addSp delSp modSp mod modTransition modAnim">
        <pc:chgData name="Leonie Smith" userId="fed1330f33f5650e" providerId="LiveId" clId="{0D5DE9FD-A4A1-4859-B8D7-2F3488E65D9C}" dt="2024-03-14T05:31:19.640" v="56"/>
        <pc:sldMkLst>
          <pc:docMk/>
          <pc:sldMk cId="4044745628" sldId="264"/>
        </pc:sldMkLst>
        <pc:picChg chg="add del mod">
          <ac:chgData name="Leonie Smith" userId="fed1330f33f5650e" providerId="LiveId" clId="{0D5DE9FD-A4A1-4859-B8D7-2F3488E65D9C}" dt="2024-03-14T05:30:13.606" v="49"/>
          <ac:picMkLst>
            <pc:docMk/>
            <pc:sldMk cId="4044745628" sldId="264"/>
            <ac:picMk id="7" creationId="{D6D8BCF9-1F28-23D6-6F0A-017694ED0E34}"/>
          </ac:picMkLst>
        </pc:picChg>
        <pc:picChg chg="add del mod ord">
          <ac:chgData name="Leonie Smith" userId="fed1330f33f5650e" providerId="LiveId" clId="{0D5DE9FD-A4A1-4859-B8D7-2F3488E65D9C}" dt="2024-03-14T05:30:31.554" v="50"/>
          <ac:picMkLst>
            <pc:docMk/>
            <pc:sldMk cId="4044745628" sldId="264"/>
            <ac:picMk id="10" creationId="{1C12863D-2E4E-F669-9B3D-0490D9CA690F}"/>
          </ac:picMkLst>
        </pc:picChg>
        <pc:picChg chg="add del mod">
          <ac:chgData name="Leonie Smith" userId="fed1330f33f5650e" providerId="LiveId" clId="{0D5DE9FD-A4A1-4859-B8D7-2F3488E65D9C}" dt="2024-03-14T05:30:32.715" v="52"/>
          <ac:picMkLst>
            <pc:docMk/>
            <pc:sldMk cId="4044745628" sldId="264"/>
            <ac:picMk id="11" creationId="{B821E17A-EC69-A521-8BF7-7B56ABE7040C}"/>
          </ac:picMkLst>
        </pc:picChg>
        <pc:picChg chg="add del mod ord">
          <ac:chgData name="Leonie Smith" userId="fed1330f33f5650e" providerId="LiveId" clId="{0D5DE9FD-A4A1-4859-B8D7-2F3488E65D9C}" dt="2024-03-14T05:30:52.940" v="53"/>
          <ac:picMkLst>
            <pc:docMk/>
            <pc:sldMk cId="4044745628" sldId="264"/>
            <ac:picMk id="14" creationId="{EA37A312-15DC-43FE-B67E-5B7A20558297}"/>
          </ac:picMkLst>
        </pc:picChg>
        <pc:picChg chg="add del mod">
          <ac:chgData name="Leonie Smith" userId="fed1330f33f5650e" providerId="LiveId" clId="{0D5DE9FD-A4A1-4859-B8D7-2F3488E65D9C}" dt="2024-03-14T05:30:58.874" v="55"/>
          <ac:picMkLst>
            <pc:docMk/>
            <pc:sldMk cId="4044745628" sldId="264"/>
            <ac:picMk id="15" creationId="{78FFC049-B223-1A04-47BC-41E68584AEE9}"/>
          </ac:picMkLst>
        </pc:picChg>
        <pc:picChg chg="add del mod ord">
          <ac:chgData name="Leonie Smith" userId="fed1330f33f5650e" providerId="LiveId" clId="{0D5DE9FD-A4A1-4859-B8D7-2F3488E65D9C}" dt="2024-03-14T05:31:19.640" v="56"/>
          <ac:picMkLst>
            <pc:docMk/>
            <pc:sldMk cId="4044745628" sldId="264"/>
            <ac:picMk id="19" creationId="{D6F252D9-28C6-400E-674C-25F9408BB8CA}"/>
          </ac:picMkLst>
        </pc:picChg>
        <pc:picChg chg="add mod">
          <ac:chgData name="Leonie Smith" userId="fed1330f33f5650e" providerId="LiveId" clId="{0D5DE9FD-A4A1-4859-B8D7-2F3488E65D9C}" dt="2024-03-14T05:31:19.640" v="56"/>
          <ac:picMkLst>
            <pc:docMk/>
            <pc:sldMk cId="4044745628" sldId="264"/>
            <ac:picMk id="20" creationId="{8D602A1E-A34F-81A8-4276-920A09FBF05E}"/>
          </ac:picMkLst>
        </pc:picChg>
      </pc:sldChg>
      <pc:sldChg chg="addSp delSp modSp mod modTransition modAnim">
        <pc:chgData name="Leonie Smith" userId="fed1330f33f5650e" providerId="LiveId" clId="{0D5DE9FD-A4A1-4859-B8D7-2F3488E65D9C}" dt="2024-03-14T05:32:11.309" v="60"/>
        <pc:sldMkLst>
          <pc:docMk/>
          <pc:sldMk cId="978260341" sldId="265"/>
        </pc:sldMkLst>
        <pc:picChg chg="add del mod">
          <ac:chgData name="Leonie Smith" userId="fed1330f33f5650e" providerId="LiveId" clId="{0D5DE9FD-A4A1-4859-B8D7-2F3488E65D9C}" dt="2024-03-14T05:32:00.888" v="59"/>
          <ac:picMkLst>
            <pc:docMk/>
            <pc:sldMk cId="978260341" sldId="265"/>
            <ac:picMk id="6" creationId="{30AD278B-132A-D2BC-F537-2DF079A6B12B}"/>
          </ac:picMkLst>
        </pc:picChg>
        <pc:picChg chg="add del mod ord">
          <ac:chgData name="Leonie Smith" userId="fed1330f33f5650e" providerId="LiveId" clId="{0D5DE9FD-A4A1-4859-B8D7-2F3488E65D9C}" dt="2024-03-14T05:32:11.309" v="60"/>
          <ac:picMkLst>
            <pc:docMk/>
            <pc:sldMk cId="978260341" sldId="265"/>
            <ac:picMk id="9" creationId="{4DA78583-BF1F-1D33-4E82-D7C5FE8AE4F0}"/>
          </ac:picMkLst>
        </pc:picChg>
        <pc:picChg chg="add mod">
          <ac:chgData name="Leonie Smith" userId="fed1330f33f5650e" providerId="LiveId" clId="{0D5DE9FD-A4A1-4859-B8D7-2F3488E65D9C}" dt="2024-03-14T05:32:11.309" v="60"/>
          <ac:picMkLst>
            <pc:docMk/>
            <pc:sldMk cId="978260341" sldId="265"/>
            <ac:picMk id="10" creationId="{DF140503-7032-B81B-A404-97A101BD6061}"/>
          </ac:picMkLst>
        </pc:picChg>
      </pc:sldChg>
      <pc:sldChg chg="addSp delSp modSp mod modTransition modAnim">
        <pc:chgData name="Leonie Smith" userId="fed1330f33f5650e" providerId="LiveId" clId="{0D5DE9FD-A4A1-4859-B8D7-2F3488E65D9C}" dt="2024-03-14T05:33:37.092" v="64"/>
        <pc:sldMkLst>
          <pc:docMk/>
          <pc:sldMk cId="3575870363" sldId="266"/>
        </pc:sldMkLst>
        <pc:picChg chg="add del mod">
          <ac:chgData name="Leonie Smith" userId="fed1330f33f5650e" providerId="LiveId" clId="{0D5DE9FD-A4A1-4859-B8D7-2F3488E65D9C}" dt="2024-03-14T05:33:22.826" v="63"/>
          <ac:picMkLst>
            <pc:docMk/>
            <pc:sldMk cId="3575870363" sldId="266"/>
            <ac:picMk id="6" creationId="{DEE1EBEF-750C-ECC1-0358-7C8A931C9BA7}"/>
          </ac:picMkLst>
        </pc:picChg>
        <pc:picChg chg="add del mod ord">
          <ac:chgData name="Leonie Smith" userId="fed1330f33f5650e" providerId="LiveId" clId="{0D5DE9FD-A4A1-4859-B8D7-2F3488E65D9C}" dt="2024-03-14T05:33:37.092" v="64"/>
          <ac:picMkLst>
            <pc:docMk/>
            <pc:sldMk cId="3575870363" sldId="266"/>
            <ac:picMk id="11" creationId="{2452631A-192A-3025-EE47-3A3B5E1D5F97}"/>
          </ac:picMkLst>
        </pc:picChg>
        <pc:picChg chg="add mod">
          <ac:chgData name="Leonie Smith" userId="fed1330f33f5650e" providerId="LiveId" clId="{0D5DE9FD-A4A1-4859-B8D7-2F3488E65D9C}" dt="2024-03-14T05:33:37.092" v="64"/>
          <ac:picMkLst>
            <pc:docMk/>
            <pc:sldMk cId="3575870363" sldId="266"/>
            <ac:picMk id="12" creationId="{0F5CCD71-ABCC-F9EF-1807-7BF3C33C3B36}"/>
          </ac:picMkLst>
        </pc:picChg>
      </pc:sldChg>
      <pc:sldChg chg="addSp modSp">
        <pc:chgData name="Leonie Smith" userId="fed1330f33f5650e" providerId="LiveId" clId="{0D5DE9FD-A4A1-4859-B8D7-2F3488E65D9C}" dt="2024-03-14T05:34:10.112" v="65"/>
        <pc:sldMkLst>
          <pc:docMk/>
          <pc:sldMk cId="4017137865" sldId="267"/>
        </pc:sldMkLst>
        <pc:picChg chg="add mod">
          <ac:chgData name="Leonie Smith" userId="fed1330f33f5650e" providerId="LiveId" clId="{0D5DE9FD-A4A1-4859-B8D7-2F3488E65D9C}" dt="2024-03-14T05:34:10.112" v="65"/>
          <ac:picMkLst>
            <pc:docMk/>
            <pc:sldMk cId="4017137865" sldId="267"/>
            <ac:picMk id="7" creationId="{F7217589-08E3-67EC-8D76-487BB03E05B4}"/>
          </ac:picMkLst>
        </pc:picChg>
      </pc:sldChg>
      <pc:sldChg chg="addSp delSp modSp mod modTransition modAnim">
        <pc:chgData name="Leonie Smith" userId="fed1330f33f5650e" providerId="LiveId" clId="{0D5DE9FD-A4A1-4859-B8D7-2F3488E65D9C}" dt="2024-03-14T05:35:35.681" v="75"/>
        <pc:sldMkLst>
          <pc:docMk/>
          <pc:sldMk cId="3137811553" sldId="268"/>
        </pc:sldMkLst>
        <pc:picChg chg="add del mod">
          <ac:chgData name="Leonie Smith" userId="fed1330f33f5650e" providerId="LiveId" clId="{0D5DE9FD-A4A1-4859-B8D7-2F3488E65D9C}" dt="2024-03-14T05:34:50.727" v="68"/>
          <ac:picMkLst>
            <pc:docMk/>
            <pc:sldMk cId="3137811553" sldId="268"/>
            <ac:picMk id="6" creationId="{3F7EED80-9EF6-6B98-0833-F1D50056609E}"/>
          </ac:picMkLst>
        </pc:picChg>
        <pc:picChg chg="add del mod ord">
          <ac:chgData name="Leonie Smith" userId="fed1330f33f5650e" providerId="LiveId" clId="{0D5DE9FD-A4A1-4859-B8D7-2F3488E65D9C}" dt="2024-03-14T05:35:01.311" v="69"/>
          <ac:picMkLst>
            <pc:docMk/>
            <pc:sldMk cId="3137811553" sldId="268"/>
            <ac:picMk id="9" creationId="{948B3E4F-8754-0AC1-82BF-29F1F45DE410}"/>
          </ac:picMkLst>
        </pc:picChg>
        <pc:picChg chg="add del mod">
          <ac:chgData name="Leonie Smith" userId="fed1330f33f5650e" providerId="LiveId" clId="{0D5DE9FD-A4A1-4859-B8D7-2F3488E65D9C}" dt="2024-03-14T05:35:03.343" v="71"/>
          <ac:picMkLst>
            <pc:docMk/>
            <pc:sldMk cId="3137811553" sldId="268"/>
            <ac:picMk id="10" creationId="{F84E8958-4E14-F309-A758-0852926CDE20}"/>
          </ac:picMkLst>
        </pc:picChg>
        <pc:picChg chg="add del mod ord">
          <ac:chgData name="Leonie Smith" userId="fed1330f33f5650e" providerId="LiveId" clId="{0D5DE9FD-A4A1-4859-B8D7-2F3488E65D9C}" dt="2024-03-14T05:35:14.646" v="72"/>
          <ac:picMkLst>
            <pc:docMk/>
            <pc:sldMk cId="3137811553" sldId="268"/>
            <ac:picMk id="13" creationId="{B9E77A12-5E52-82FC-C4BA-8D8178153F98}"/>
          </ac:picMkLst>
        </pc:picChg>
        <pc:picChg chg="add del mod">
          <ac:chgData name="Leonie Smith" userId="fed1330f33f5650e" providerId="LiveId" clId="{0D5DE9FD-A4A1-4859-B8D7-2F3488E65D9C}" dt="2024-03-14T05:35:15.555" v="74"/>
          <ac:picMkLst>
            <pc:docMk/>
            <pc:sldMk cId="3137811553" sldId="268"/>
            <ac:picMk id="14" creationId="{1718AB5E-DB52-37AB-A2BD-AD61083D8B10}"/>
          </ac:picMkLst>
        </pc:picChg>
        <pc:picChg chg="add del mod ord">
          <ac:chgData name="Leonie Smith" userId="fed1330f33f5650e" providerId="LiveId" clId="{0D5DE9FD-A4A1-4859-B8D7-2F3488E65D9C}" dt="2024-03-14T05:35:35.681" v="75"/>
          <ac:picMkLst>
            <pc:docMk/>
            <pc:sldMk cId="3137811553" sldId="268"/>
            <ac:picMk id="17" creationId="{C718C888-762F-E8FD-F64B-11E6C0BA71E7}"/>
          </ac:picMkLst>
        </pc:picChg>
        <pc:picChg chg="add mod">
          <ac:chgData name="Leonie Smith" userId="fed1330f33f5650e" providerId="LiveId" clId="{0D5DE9FD-A4A1-4859-B8D7-2F3488E65D9C}" dt="2024-03-14T05:35:35.681" v="75"/>
          <ac:picMkLst>
            <pc:docMk/>
            <pc:sldMk cId="3137811553" sldId="268"/>
            <ac:picMk id="18" creationId="{A7247B42-CB7A-15CC-8803-35549AF0D001}"/>
          </ac:picMkLst>
        </pc:picChg>
      </pc:sldChg>
      <pc:sldChg chg="addSp delSp modSp mod modTransition modAnim">
        <pc:chgData name="Leonie Smith" userId="fed1330f33f5650e" providerId="LiveId" clId="{0D5DE9FD-A4A1-4859-B8D7-2F3488E65D9C}" dt="2024-03-14T05:36:45.991" v="82"/>
        <pc:sldMkLst>
          <pc:docMk/>
          <pc:sldMk cId="100491716" sldId="269"/>
        </pc:sldMkLst>
        <pc:picChg chg="add del mod">
          <ac:chgData name="Leonie Smith" userId="fed1330f33f5650e" providerId="LiveId" clId="{0D5DE9FD-A4A1-4859-B8D7-2F3488E65D9C}" dt="2024-03-14T05:36:11.236" v="78"/>
          <ac:picMkLst>
            <pc:docMk/>
            <pc:sldMk cId="100491716" sldId="269"/>
            <ac:picMk id="6" creationId="{64B579BB-D0B4-3414-865D-29CD696A29BF}"/>
          </ac:picMkLst>
        </pc:picChg>
        <pc:picChg chg="add del mod ord">
          <ac:chgData name="Leonie Smith" userId="fed1330f33f5650e" providerId="LiveId" clId="{0D5DE9FD-A4A1-4859-B8D7-2F3488E65D9C}" dt="2024-03-14T05:36:24.356" v="79"/>
          <ac:picMkLst>
            <pc:docMk/>
            <pc:sldMk cId="100491716" sldId="269"/>
            <ac:picMk id="9" creationId="{75C219F3-3D97-42DC-3A85-E628614C5892}"/>
          </ac:picMkLst>
        </pc:picChg>
        <pc:picChg chg="add del mod">
          <ac:chgData name="Leonie Smith" userId="fed1330f33f5650e" providerId="LiveId" clId="{0D5DE9FD-A4A1-4859-B8D7-2F3488E65D9C}" dt="2024-03-14T05:36:25.556" v="81"/>
          <ac:picMkLst>
            <pc:docMk/>
            <pc:sldMk cId="100491716" sldId="269"/>
            <ac:picMk id="10" creationId="{73ABE461-4369-99B0-DA7D-5BDDDE901979}"/>
          </ac:picMkLst>
        </pc:picChg>
        <pc:picChg chg="add del mod ord">
          <ac:chgData name="Leonie Smith" userId="fed1330f33f5650e" providerId="LiveId" clId="{0D5DE9FD-A4A1-4859-B8D7-2F3488E65D9C}" dt="2024-03-14T05:36:45.991" v="82"/>
          <ac:picMkLst>
            <pc:docMk/>
            <pc:sldMk cId="100491716" sldId="269"/>
            <ac:picMk id="13" creationId="{E5F9FFFD-4C74-7E52-C955-D90BE6E6AB76}"/>
          </ac:picMkLst>
        </pc:picChg>
        <pc:picChg chg="add mod">
          <ac:chgData name="Leonie Smith" userId="fed1330f33f5650e" providerId="LiveId" clId="{0D5DE9FD-A4A1-4859-B8D7-2F3488E65D9C}" dt="2024-03-14T05:36:45.991" v="82"/>
          <ac:picMkLst>
            <pc:docMk/>
            <pc:sldMk cId="100491716" sldId="269"/>
            <ac:picMk id="14" creationId="{56E7C52D-041C-ACF0-6B02-A8CA7C6CF853}"/>
          </ac:picMkLst>
        </pc:picChg>
      </pc:sldChg>
      <pc:sldChg chg="addSp delSp modSp mod modTransition modAnim">
        <pc:chgData name="Leonie Smith" userId="fed1330f33f5650e" providerId="LiveId" clId="{0D5DE9FD-A4A1-4859-B8D7-2F3488E65D9C}" dt="2024-03-14T05:37:50.382" v="86"/>
        <pc:sldMkLst>
          <pc:docMk/>
          <pc:sldMk cId="1922139011" sldId="281"/>
        </pc:sldMkLst>
        <pc:picChg chg="add del mod">
          <ac:chgData name="Leonie Smith" userId="fed1330f33f5650e" providerId="LiveId" clId="{0D5DE9FD-A4A1-4859-B8D7-2F3488E65D9C}" dt="2024-03-14T05:37:26.864" v="85"/>
          <ac:picMkLst>
            <pc:docMk/>
            <pc:sldMk cId="1922139011" sldId="281"/>
            <ac:picMk id="6" creationId="{83AF933C-E016-AEA0-278F-43E980704A97}"/>
          </ac:picMkLst>
        </pc:picChg>
        <pc:picChg chg="add del mod ord">
          <ac:chgData name="Leonie Smith" userId="fed1330f33f5650e" providerId="LiveId" clId="{0D5DE9FD-A4A1-4859-B8D7-2F3488E65D9C}" dt="2024-03-14T05:37:50.382" v="86"/>
          <ac:picMkLst>
            <pc:docMk/>
            <pc:sldMk cId="1922139011" sldId="281"/>
            <ac:picMk id="9" creationId="{28AD4A4C-C060-396F-BAAE-F9E45E9F6D75}"/>
          </ac:picMkLst>
        </pc:picChg>
        <pc:picChg chg="add mod">
          <ac:chgData name="Leonie Smith" userId="fed1330f33f5650e" providerId="LiveId" clId="{0D5DE9FD-A4A1-4859-B8D7-2F3488E65D9C}" dt="2024-03-14T05:37:50.382" v="86"/>
          <ac:picMkLst>
            <pc:docMk/>
            <pc:sldMk cId="1922139011" sldId="281"/>
            <ac:picMk id="10" creationId="{F85E4997-BEAB-B152-09BD-C96E64C210FC}"/>
          </ac:picMkLst>
        </pc:picChg>
      </pc:sldChg>
      <pc:sldChg chg="addSp modSp">
        <pc:chgData name="Leonie Smith" userId="fed1330f33f5650e" providerId="LiveId" clId="{0D5DE9FD-A4A1-4859-B8D7-2F3488E65D9C}" dt="2024-03-14T05:39:04.131" v="87"/>
        <pc:sldMkLst>
          <pc:docMk/>
          <pc:sldMk cId="3166251957" sldId="283"/>
        </pc:sldMkLst>
        <pc:picChg chg="add mod">
          <ac:chgData name="Leonie Smith" userId="fed1330f33f5650e" providerId="LiveId" clId="{0D5DE9FD-A4A1-4859-B8D7-2F3488E65D9C}" dt="2024-03-14T05:39:04.131" v="87"/>
          <ac:picMkLst>
            <pc:docMk/>
            <pc:sldMk cId="3166251957" sldId="283"/>
            <ac:picMk id="6" creationId="{ABACED32-EA47-F179-B600-894D4AAF7DFE}"/>
          </ac:picMkLst>
        </pc:picChg>
      </pc:sldChg>
      <pc:sldChg chg="addSp delSp modSp mod modTransition modAnim">
        <pc:chgData name="Leonie Smith" userId="fed1330f33f5650e" providerId="LiveId" clId="{0D5DE9FD-A4A1-4859-B8D7-2F3488E65D9C}" dt="2024-03-14T05:40:12.027" v="94"/>
        <pc:sldMkLst>
          <pc:docMk/>
          <pc:sldMk cId="1522780631" sldId="285"/>
        </pc:sldMkLst>
        <pc:picChg chg="add del mod">
          <ac:chgData name="Leonie Smith" userId="fed1330f33f5650e" providerId="LiveId" clId="{0D5DE9FD-A4A1-4859-B8D7-2F3488E65D9C}" dt="2024-03-14T05:39:45.699" v="90"/>
          <ac:picMkLst>
            <pc:docMk/>
            <pc:sldMk cId="1522780631" sldId="285"/>
            <ac:picMk id="6" creationId="{A27A4248-9BA6-A15E-D066-5D8B583BF63E}"/>
          </ac:picMkLst>
        </pc:picChg>
        <pc:picChg chg="add del mod ord">
          <ac:chgData name="Leonie Smith" userId="fed1330f33f5650e" providerId="LiveId" clId="{0D5DE9FD-A4A1-4859-B8D7-2F3488E65D9C}" dt="2024-03-14T05:39:53.127" v="91"/>
          <ac:picMkLst>
            <pc:docMk/>
            <pc:sldMk cId="1522780631" sldId="285"/>
            <ac:picMk id="9" creationId="{F1C127DA-5916-4C15-1868-06125704FD10}"/>
          </ac:picMkLst>
        </pc:picChg>
        <pc:picChg chg="add del mod">
          <ac:chgData name="Leonie Smith" userId="fed1330f33f5650e" providerId="LiveId" clId="{0D5DE9FD-A4A1-4859-B8D7-2F3488E65D9C}" dt="2024-03-14T05:39:55.571" v="93"/>
          <ac:picMkLst>
            <pc:docMk/>
            <pc:sldMk cId="1522780631" sldId="285"/>
            <ac:picMk id="10" creationId="{9CC7DF99-8258-9E4E-BD2B-295289E22288}"/>
          </ac:picMkLst>
        </pc:picChg>
        <pc:picChg chg="add del mod ord">
          <ac:chgData name="Leonie Smith" userId="fed1330f33f5650e" providerId="LiveId" clId="{0D5DE9FD-A4A1-4859-B8D7-2F3488E65D9C}" dt="2024-03-14T05:40:12.027" v="94"/>
          <ac:picMkLst>
            <pc:docMk/>
            <pc:sldMk cId="1522780631" sldId="285"/>
            <ac:picMk id="13" creationId="{CB655516-6552-408B-B511-F246451B82C4}"/>
          </ac:picMkLst>
        </pc:picChg>
        <pc:picChg chg="add mod">
          <ac:chgData name="Leonie Smith" userId="fed1330f33f5650e" providerId="LiveId" clId="{0D5DE9FD-A4A1-4859-B8D7-2F3488E65D9C}" dt="2024-03-14T05:40:12.027" v="94"/>
          <ac:picMkLst>
            <pc:docMk/>
            <pc:sldMk cId="1522780631" sldId="285"/>
            <ac:picMk id="14" creationId="{D03747D2-DF69-B33D-1579-DB869B216514}"/>
          </ac:picMkLst>
        </pc:picChg>
      </pc:sldChg>
      <pc:sldChg chg="addSp modSp">
        <pc:chgData name="Leonie Smith" userId="fed1330f33f5650e" providerId="LiveId" clId="{0D5DE9FD-A4A1-4859-B8D7-2F3488E65D9C}" dt="2024-03-14T05:40:42.464" v="95"/>
        <pc:sldMkLst>
          <pc:docMk/>
          <pc:sldMk cId="2332778949" sldId="287"/>
        </pc:sldMkLst>
        <pc:picChg chg="add mod">
          <ac:chgData name="Leonie Smith" userId="fed1330f33f5650e" providerId="LiveId" clId="{0D5DE9FD-A4A1-4859-B8D7-2F3488E65D9C}" dt="2024-03-14T05:40:42.464" v="95"/>
          <ac:picMkLst>
            <pc:docMk/>
            <pc:sldMk cId="2332778949" sldId="287"/>
            <ac:picMk id="6" creationId="{9F564887-7C4E-EC02-FDAD-AB6ACEA8432C}"/>
          </ac:picMkLst>
        </pc:picChg>
      </pc:sldChg>
    </pc:docChg>
  </pc:docChgLst>
  <pc:docChgLst>
    <pc:chgData name="Leonie Smith" userId="fed1330f33f5650e" providerId="LiveId" clId="{82A79193-F469-4FF9-817F-C29B28E28344}"/>
    <pc:docChg chg="custSel modSld">
      <pc:chgData name="Leonie Smith" userId="fed1330f33f5650e" providerId="LiveId" clId="{82A79193-F469-4FF9-817F-C29B28E28344}" dt="2023-08-04T04:00:01.743" v="61"/>
      <pc:docMkLst>
        <pc:docMk/>
      </pc:docMkLst>
      <pc:sldChg chg="delSp modSp mod modTransition modAnim">
        <pc:chgData name="Leonie Smith" userId="fed1330f33f5650e" providerId="LiveId" clId="{82A79193-F469-4FF9-817F-C29B28E28344}" dt="2023-08-04T04:00:01.743" v="61"/>
        <pc:sldMkLst>
          <pc:docMk/>
          <pc:sldMk cId="1499918570" sldId="257"/>
        </pc:sldMkLst>
        <pc:spChg chg="mod">
          <ac:chgData name="Leonie Smith" userId="fed1330f33f5650e" providerId="LiveId" clId="{82A79193-F469-4FF9-817F-C29B28E28344}" dt="2023-08-04T04:00:01.743" v="61"/>
          <ac:spMkLst>
            <pc:docMk/>
            <pc:sldMk cId="1499918570" sldId="257"/>
            <ac:spMk id="3" creationId="{0228937D-0D81-2DA1-1C55-FD99B23FE1AE}"/>
          </ac:spMkLst>
        </pc:spChg>
        <pc:picChg chg="del">
          <ac:chgData name="Leonie Smith" userId="fed1330f33f5650e" providerId="LiveId" clId="{82A79193-F469-4FF9-817F-C29B28E28344}" dt="2023-08-03T10:27:13.601" v="0"/>
          <ac:picMkLst>
            <pc:docMk/>
            <pc:sldMk cId="1499918570" sldId="257"/>
            <ac:picMk id="8" creationId="{3E633E35-843A-3AA8-0047-9AD13D0B9455}"/>
          </ac:picMkLst>
        </pc:picChg>
      </pc:sldChg>
      <pc:sldChg chg="modSp mod modTransition">
        <pc:chgData name="Leonie Smith" userId="fed1330f33f5650e" providerId="LiveId" clId="{82A79193-F469-4FF9-817F-C29B28E28344}" dt="2023-08-03T10:27:52.013" v="14" actId="20577"/>
        <pc:sldMkLst>
          <pc:docMk/>
          <pc:sldMk cId="3788111665" sldId="258"/>
        </pc:sldMkLst>
        <pc:spChg chg="mod">
          <ac:chgData name="Leonie Smith" userId="fed1330f33f5650e" providerId="LiveId" clId="{82A79193-F469-4FF9-817F-C29B28E28344}" dt="2023-08-03T10:27:52.013" v="14" actId="20577"/>
          <ac:spMkLst>
            <pc:docMk/>
            <pc:sldMk cId="3788111665" sldId="258"/>
            <ac:spMk id="2" creationId="{7D332552-EAC5-E60E-329F-0B0CE71D94B0}"/>
          </ac:spMkLst>
        </pc:spChg>
      </pc:sldChg>
      <pc:sldChg chg="addSp delSp modSp mod modTransition modAnim">
        <pc:chgData name="Leonie Smith" userId="fed1330f33f5650e" providerId="LiveId" clId="{82A79193-F469-4FF9-817F-C29B28E28344}" dt="2023-08-03T10:31:23.358" v="47"/>
        <pc:sldMkLst>
          <pc:docMk/>
          <pc:sldMk cId="454763615" sldId="259"/>
        </pc:sldMkLst>
        <pc:spChg chg="add mod">
          <ac:chgData name="Leonie Smith" userId="fed1330f33f5650e" providerId="LiveId" clId="{82A79193-F469-4FF9-817F-C29B28E28344}" dt="2023-08-03T10:31:23.358" v="47"/>
          <ac:spMkLst>
            <pc:docMk/>
            <pc:sldMk cId="454763615" sldId="259"/>
            <ac:spMk id="2" creationId="{92D455ED-9077-D4CD-4E1F-74B3B76FD282}"/>
          </ac:spMkLst>
        </pc:spChg>
        <pc:spChg chg="del">
          <ac:chgData name="Leonie Smith" userId="fed1330f33f5650e" providerId="LiveId" clId="{82A79193-F469-4FF9-817F-C29B28E28344}" dt="2023-08-03T10:29:58.207" v="31" actId="21"/>
          <ac:spMkLst>
            <pc:docMk/>
            <pc:sldMk cId="454763615" sldId="259"/>
            <ac:spMk id="3" creationId="{A58184BD-88F1-BA02-40C1-D8403D0EEC0D}"/>
          </ac:spMkLst>
        </pc:spChg>
        <pc:picChg chg="del">
          <ac:chgData name="Leonie Smith" userId="fed1330f33f5650e" providerId="LiveId" clId="{82A79193-F469-4FF9-817F-C29B28E28344}" dt="2023-08-03T10:27:13.601" v="0"/>
          <ac:picMkLst>
            <pc:docMk/>
            <pc:sldMk cId="454763615" sldId="259"/>
            <ac:picMk id="14" creationId="{6F8F01CF-4633-3524-E57C-24A83C836493}"/>
          </ac:picMkLst>
        </pc:picChg>
      </pc:sldChg>
      <pc:sldChg chg="addSp delSp modSp mod modTransition modAnim">
        <pc:chgData name="Leonie Smith" userId="fed1330f33f5650e" providerId="LiveId" clId="{82A79193-F469-4FF9-817F-C29B28E28344}" dt="2023-08-03T10:31:25.500" v="48"/>
        <pc:sldMkLst>
          <pc:docMk/>
          <pc:sldMk cId="2346136586" sldId="260"/>
        </pc:sldMkLst>
        <pc:spChg chg="add mod">
          <ac:chgData name="Leonie Smith" userId="fed1330f33f5650e" providerId="LiveId" clId="{82A79193-F469-4FF9-817F-C29B28E28344}" dt="2023-08-03T10:31:25.500" v="48"/>
          <ac:spMkLst>
            <pc:docMk/>
            <pc:sldMk cId="2346136586" sldId="260"/>
            <ac:spMk id="2" creationId="{9D835FC3-8541-D32C-C414-62658CB88214}"/>
          </ac:spMkLst>
        </pc:spChg>
        <pc:spChg chg="del">
          <ac:chgData name="Leonie Smith" userId="fed1330f33f5650e" providerId="LiveId" clId="{82A79193-F469-4FF9-817F-C29B28E28344}" dt="2023-08-03T10:30:03.888" v="32" actId="21"/>
          <ac:spMkLst>
            <pc:docMk/>
            <pc:sldMk cId="2346136586" sldId="260"/>
            <ac:spMk id="3" creationId="{A58184BD-88F1-BA02-40C1-D8403D0EEC0D}"/>
          </ac:spMkLst>
        </pc:spChg>
        <pc:picChg chg="del">
          <ac:chgData name="Leonie Smith" userId="fed1330f33f5650e" providerId="LiveId" clId="{82A79193-F469-4FF9-817F-C29B28E28344}" dt="2023-08-03T10:27:13.601" v="0"/>
          <ac:picMkLst>
            <pc:docMk/>
            <pc:sldMk cId="2346136586" sldId="260"/>
            <ac:picMk id="8" creationId="{EAB4FB7F-CE46-72C6-45D3-4D286FF94981}"/>
          </ac:picMkLst>
        </pc:picChg>
      </pc:sldChg>
      <pc:sldChg chg="addSp delSp modSp mod modTransition modAnim">
        <pc:chgData name="Leonie Smith" userId="fed1330f33f5650e" providerId="LiveId" clId="{82A79193-F469-4FF9-817F-C29B28E28344}" dt="2023-08-03T10:31:27.406" v="49"/>
        <pc:sldMkLst>
          <pc:docMk/>
          <pc:sldMk cId="4037329247" sldId="261"/>
        </pc:sldMkLst>
        <pc:spChg chg="add mod">
          <ac:chgData name="Leonie Smith" userId="fed1330f33f5650e" providerId="LiveId" clId="{82A79193-F469-4FF9-817F-C29B28E28344}" dt="2023-08-03T10:31:27.406" v="49"/>
          <ac:spMkLst>
            <pc:docMk/>
            <pc:sldMk cId="4037329247" sldId="261"/>
            <ac:spMk id="2" creationId="{7B009F47-6DF3-EF8D-BB06-A4174636263F}"/>
          </ac:spMkLst>
        </pc:spChg>
        <pc:spChg chg="del">
          <ac:chgData name="Leonie Smith" userId="fed1330f33f5650e" providerId="LiveId" clId="{82A79193-F469-4FF9-817F-C29B28E28344}" dt="2023-08-03T10:30:07.276" v="33" actId="21"/>
          <ac:spMkLst>
            <pc:docMk/>
            <pc:sldMk cId="4037329247" sldId="261"/>
            <ac:spMk id="3" creationId="{A58184BD-88F1-BA02-40C1-D8403D0EEC0D}"/>
          </ac:spMkLst>
        </pc:spChg>
        <pc:picChg chg="del">
          <ac:chgData name="Leonie Smith" userId="fed1330f33f5650e" providerId="LiveId" clId="{82A79193-F469-4FF9-817F-C29B28E28344}" dt="2023-08-03T10:27:13.601" v="0"/>
          <ac:picMkLst>
            <pc:docMk/>
            <pc:sldMk cId="4037329247" sldId="261"/>
            <ac:picMk id="8" creationId="{4B3C95E8-3169-5FE4-02CA-37EA53A3468B}"/>
          </ac:picMkLst>
        </pc:picChg>
      </pc:sldChg>
      <pc:sldChg chg="addSp delSp modSp mod modTransition modAnim">
        <pc:chgData name="Leonie Smith" userId="fed1330f33f5650e" providerId="LiveId" clId="{82A79193-F469-4FF9-817F-C29B28E28344}" dt="2023-08-03T10:31:29.923" v="50"/>
        <pc:sldMkLst>
          <pc:docMk/>
          <pc:sldMk cId="1909638311" sldId="262"/>
        </pc:sldMkLst>
        <pc:spChg chg="add mod">
          <ac:chgData name="Leonie Smith" userId="fed1330f33f5650e" providerId="LiveId" clId="{82A79193-F469-4FF9-817F-C29B28E28344}" dt="2023-08-03T10:31:29.923" v="50"/>
          <ac:spMkLst>
            <pc:docMk/>
            <pc:sldMk cId="1909638311" sldId="262"/>
            <ac:spMk id="2" creationId="{7561B314-E745-D831-D66E-4DD20CBE9955}"/>
          </ac:spMkLst>
        </pc:spChg>
        <pc:spChg chg="del">
          <ac:chgData name="Leonie Smith" userId="fed1330f33f5650e" providerId="LiveId" clId="{82A79193-F469-4FF9-817F-C29B28E28344}" dt="2023-08-03T10:30:12.943" v="34" actId="21"/>
          <ac:spMkLst>
            <pc:docMk/>
            <pc:sldMk cId="1909638311" sldId="262"/>
            <ac:spMk id="3" creationId="{A58184BD-88F1-BA02-40C1-D8403D0EEC0D}"/>
          </ac:spMkLst>
        </pc:spChg>
        <pc:picChg chg="del">
          <ac:chgData name="Leonie Smith" userId="fed1330f33f5650e" providerId="LiveId" clId="{82A79193-F469-4FF9-817F-C29B28E28344}" dt="2023-08-03T10:27:13.601" v="0"/>
          <ac:picMkLst>
            <pc:docMk/>
            <pc:sldMk cId="1909638311" sldId="262"/>
            <ac:picMk id="26" creationId="{2C749B33-5F7D-8BF2-6049-262ABB011D77}"/>
          </ac:picMkLst>
        </pc:picChg>
      </pc:sldChg>
      <pc:sldChg chg="addSp delSp modSp mod modTransition modAnim">
        <pc:chgData name="Leonie Smith" userId="fed1330f33f5650e" providerId="LiveId" clId="{82A79193-F469-4FF9-817F-C29B28E28344}" dt="2023-08-03T10:31:31.858" v="51"/>
        <pc:sldMkLst>
          <pc:docMk/>
          <pc:sldMk cId="4044745628" sldId="264"/>
        </pc:sldMkLst>
        <pc:spChg chg="add mod">
          <ac:chgData name="Leonie Smith" userId="fed1330f33f5650e" providerId="LiveId" clId="{82A79193-F469-4FF9-817F-C29B28E28344}" dt="2023-08-03T10:31:31.858" v="51"/>
          <ac:spMkLst>
            <pc:docMk/>
            <pc:sldMk cId="4044745628" sldId="264"/>
            <ac:spMk id="2" creationId="{D1886125-BE76-43AA-B898-167CA6D0FDD4}"/>
          </ac:spMkLst>
        </pc:spChg>
        <pc:spChg chg="del">
          <ac:chgData name="Leonie Smith" userId="fed1330f33f5650e" providerId="LiveId" clId="{82A79193-F469-4FF9-817F-C29B28E28344}" dt="2023-08-03T10:30:18.387" v="35" actId="21"/>
          <ac:spMkLst>
            <pc:docMk/>
            <pc:sldMk cId="4044745628" sldId="264"/>
            <ac:spMk id="3" creationId="{A58184BD-88F1-BA02-40C1-D8403D0EEC0D}"/>
          </ac:spMkLst>
        </pc:spChg>
        <pc:picChg chg="del">
          <ac:chgData name="Leonie Smith" userId="fed1330f33f5650e" providerId="LiveId" clId="{82A79193-F469-4FF9-817F-C29B28E28344}" dt="2023-08-03T10:27:13.601" v="0"/>
          <ac:picMkLst>
            <pc:docMk/>
            <pc:sldMk cId="4044745628" sldId="264"/>
            <ac:picMk id="18" creationId="{E58B2C70-4235-116B-A412-1E58C712AF7D}"/>
          </ac:picMkLst>
        </pc:picChg>
      </pc:sldChg>
      <pc:sldChg chg="addSp delSp modSp mod modTransition modAnim">
        <pc:chgData name="Leonie Smith" userId="fed1330f33f5650e" providerId="LiveId" clId="{82A79193-F469-4FF9-817F-C29B28E28344}" dt="2023-08-03T10:31:34.030" v="52"/>
        <pc:sldMkLst>
          <pc:docMk/>
          <pc:sldMk cId="978260341" sldId="265"/>
        </pc:sldMkLst>
        <pc:spChg chg="add mod">
          <ac:chgData name="Leonie Smith" userId="fed1330f33f5650e" providerId="LiveId" clId="{82A79193-F469-4FF9-817F-C29B28E28344}" dt="2023-08-03T10:31:34.030" v="52"/>
          <ac:spMkLst>
            <pc:docMk/>
            <pc:sldMk cId="978260341" sldId="265"/>
            <ac:spMk id="2" creationId="{B6005D6A-6271-F3F0-F3CB-54DF201CC604}"/>
          </ac:spMkLst>
        </pc:spChg>
        <pc:spChg chg="del">
          <ac:chgData name="Leonie Smith" userId="fed1330f33f5650e" providerId="LiveId" clId="{82A79193-F469-4FF9-817F-C29B28E28344}" dt="2023-08-03T10:30:27.795" v="36" actId="21"/>
          <ac:spMkLst>
            <pc:docMk/>
            <pc:sldMk cId="978260341" sldId="265"/>
            <ac:spMk id="3" creationId="{A58184BD-88F1-BA02-40C1-D8403D0EEC0D}"/>
          </ac:spMkLst>
        </pc:spChg>
        <pc:picChg chg="del">
          <ac:chgData name="Leonie Smith" userId="fed1330f33f5650e" providerId="LiveId" clId="{82A79193-F469-4FF9-817F-C29B28E28344}" dt="2023-08-03T10:27:13.601" v="0"/>
          <ac:picMkLst>
            <pc:docMk/>
            <pc:sldMk cId="978260341" sldId="265"/>
            <ac:picMk id="12" creationId="{D3CEED84-E1EC-D2A8-D50E-3C0E38A30A91}"/>
          </ac:picMkLst>
        </pc:picChg>
      </pc:sldChg>
      <pc:sldChg chg="addSp delSp modSp mod modTransition modAnim">
        <pc:chgData name="Leonie Smith" userId="fed1330f33f5650e" providerId="LiveId" clId="{82A79193-F469-4FF9-817F-C29B28E28344}" dt="2023-08-03T10:31:36.294" v="53"/>
        <pc:sldMkLst>
          <pc:docMk/>
          <pc:sldMk cId="3575870363" sldId="266"/>
        </pc:sldMkLst>
        <pc:spChg chg="add mod">
          <ac:chgData name="Leonie Smith" userId="fed1330f33f5650e" providerId="LiveId" clId="{82A79193-F469-4FF9-817F-C29B28E28344}" dt="2023-08-03T10:31:36.294" v="53"/>
          <ac:spMkLst>
            <pc:docMk/>
            <pc:sldMk cId="3575870363" sldId="266"/>
            <ac:spMk id="2" creationId="{1861A6DE-391C-2B73-C9A7-B2E8F8CBB143}"/>
          </ac:spMkLst>
        </pc:spChg>
        <pc:spChg chg="del">
          <ac:chgData name="Leonie Smith" userId="fed1330f33f5650e" providerId="LiveId" clId="{82A79193-F469-4FF9-817F-C29B28E28344}" dt="2023-08-03T10:30:31.010" v="37" actId="21"/>
          <ac:spMkLst>
            <pc:docMk/>
            <pc:sldMk cId="3575870363" sldId="266"/>
            <ac:spMk id="3" creationId="{A58184BD-88F1-BA02-40C1-D8403D0EEC0D}"/>
          </ac:spMkLst>
        </pc:spChg>
        <pc:picChg chg="del">
          <ac:chgData name="Leonie Smith" userId="fed1330f33f5650e" providerId="LiveId" clId="{82A79193-F469-4FF9-817F-C29B28E28344}" dt="2023-08-03T10:27:13.601" v="0"/>
          <ac:picMkLst>
            <pc:docMk/>
            <pc:sldMk cId="3575870363" sldId="266"/>
            <ac:picMk id="12" creationId="{E84B0F8C-FE70-2052-8766-B53ABC0DFA01}"/>
          </ac:picMkLst>
        </pc:picChg>
      </pc:sldChg>
      <pc:sldChg chg="addSp delSp modSp mod modTransition modAnim">
        <pc:chgData name="Leonie Smith" userId="fed1330f33f5650e" providerId="LiveId" clId="{82A79193-F469-4FF9-817F-C29B28E28344}" dt="2023-08-03T10:31:38.555" v="54"/>
        <pc:sldMkLst>
          <pc:docMk/>
          <pc:sldMk cId="4017137865" sldId="267"/>
        </pc:sldMkLst>
        <pc:spChg chg="add mod">
          <ac:chgData name="Leonie Smith" userId="fed1330f33f5650e" providerId="LiveId" clId="{82A79193-F469-4FF9-817F-C29B28E28344}" dt="2023-08-03T10:31:38.555" v="54"/>
          <ac:spMkLst>
            <pc:docMk/>
            <pc:sldMk cId="4017137865" sldId="267"/>
            <ac:spMk id="2" creationId="{E2B3B4D8-61ED-E214-3833-9EEB2B5ACF00}"/>
          </ac:spMkLst>
        </pc:spChg>
        <pc:spChg chg="del">
          <ac:chgData name="Leonie Smith" userId="fed1330f33f5650e" providerId="LiveId" clId="{82A79193-F469-4FF9-817F-C29B28E28344}" dt="2023-08-03T10:30:35.199" v="38" actId="21"/>
          <ac:spMkLst>
            <pc:docMk/>
            <pc:sldMk cId="4017137865" sldId="267"/>
            <ac:spMk id="3" creationId="{A58184BD-88F1-BA02-40C1-D8403D0EEC0D}"/>
          </ac:spMkLst>
        </pc:spChg>
        <pc:picChg chg="del">
          <ac:chgData name="Leonie Smith" userId="fed1330f33f5650e" providerId="LiveId" clId="{82A79193-F469-4FF9-817F-C29B28E28344}" dt="2023-08-03T10:27:13.601" v="0"/>
          <ac:picMkLst>
            <pc:docMk/>
            <pc:sldMk cId="4017137865" sldId="267"/>
            <ac:picMk id="34" creationId="{2B10FA59-91C1-4B8B-2F37-2F711692D7BE}"/>
          </ac:picMkLst>
        </pc:picChg>
      </pc:sldChg>
      <pc:sldChg chg="addSp delSp modSp mod modTransition modAnim">
        <pc:chgData name="Leonie Smith" userId="fed1330f33f5650e" providerId="LiveId" clId="{82A79193-F469-4FF9-817F-C29B28E28344}" dt="2023-08-03T10:31:40.610" v="55"/>
        <pc:sldMkLst>
          <pc:docMk/>
          <pc:sldMk cId="3137811553" sldId="268"/>
        </pc:sldMkLst>
        <pc:spChg chg="add mod">
          <ac:chgData name="Leonie Smith" userId="fed1330f33f5650e" providerId="LiveId" clId="{82A79193-F469-4FF9-817F-C29B28E28344}" dt="2023-08-03T10:31:40.610" v="55"/>
          <ac:spMkLst>
            <pc:docMk/>
            <pc:sldMk cId="3137811553" sldId="268"/>
            <ac:spMk id="2" creationId="{C3D51F75-6F7F-D80B-E830-2667B9B5A44C}"/>
          </ac:spMkLst>
        </pc:spChg>
        <pc:spChg chg="del mod">
          <ac:chgData name="Leonie Smith" userId="fed1330f33f5650e" providerId="LiveId" clId="{82A79193-F469-4FF9-817F-C29B28E28344}" dt="2023-08-03T10:30:37.815" v="40" actId="21"/>
          <ac:spMkLst>
            <pc:docMk/>
            <pc:sldMk cId="3137811553" sldId="268"/>
            <ac:spMk id="3" creationId="{A58184BD-88F1-BA02-40C1-D8403D0EEC0D}"/>
          </ac:spMkLst>
        </pc:spChg>
        <pc:picChg chg="del">
          <ac:chgData name="Leonie Smith" userId="fed1330f33f5650e" providerId="LiveId" clId="{82A79193-F469-4FF9-817F-C29B28E28344}" dt="2023-08-03T10:27:13.601" v="0"/>
          <ac:picMkLst>
            <pc:docMk/>
            <pc:sldMk cId="3137811553" sldId="268"/>
            <ac:picMk id="18" creationId="{992EEE32-2B96-99E4-AE83-E25CF37ED4DE}"/>
          </ac:picMkLst>
        </pc:picChg>
      </pc:sldChg>
      <pc:sldChg chg="addSp delSp modSp mod modTransition modAnim">
        <pc:chgData name="Leonie Smith" userId="fed1330f33f5650e" providerId="LiveId" clId="{82A79193-F469-4FF9-817F-C29B28E28344}" dt="2023-08-03T10:31:42.576" v="56"/>
        <pc:sldMkLst>
          <pc:docMk/>
          <pc:sldMk cId="100491716" sldId="269"/>
        </pc:sldMkLst>
        <pc:spChg chg="add mod">
          <ac:chgData name="Leonie Smith" userId="fed1330f33f5650e" providerId="LiveId" clId="{82A79193-F469-4FF9-817F-C29B28E28344}" dt="2023-08-03T10:31:42.576" v="56"/>
          <ac:spMkLst>
            <pc:docMk/>
            <pc:sldMk cId="100491716" sldId="269"/>
            <ac:spMk id="2" creationId="{AB58DFAA-EBA2-8BB2-A5D4-F86C8AC37EFF}"/>
          </ac:spMkLst>
        </pc:spChg>
        <pc:spChg chg="del mod">
          <ac:chgData name="Leonie Smith" userId="fed1330f33f5650e" providerId="LiveId" clId="{82A79193-F469-4FF9-817F-C29B28E28344}" dt="2023-08-03T10:30:40.859" v="42" actId="21"/>
          <ac:spMkLst>
            <pc:docMk/>
            <pc:sldMk cId="100491716" sldId="269"/>
            <ac:spMk id="3" creationId="{A58184BD-88F1-BA02-40C1-D8403D0EEC0D}"/>
          </ac:spMkLst>
        </pc:spChg>
        <pc:picChg chg="del">
          <ac:chgData name="Leonie Smith" userId="fed1330f33f5650e" providerId="LiveId" clId="{82A79193-F469-4FF9-817F-C29B28E28344}" dt="2023-08-03T10:27:13.601" v="0"/>
          <ac:picMkLst>
            <pc:docMk/>
            <pc:sldMk cId="100491716" sldId="269"/>
            <ac:picMk id="16" creationId="{3FFF2C1D-BC27-8D5D-B44B-3B05FE440495}"/>
          </ac:picMkLst>
        </pc:picChg>
      </pc:sldChg>
      <pc:sldChg chg="addSp delSp modSp mod modTransition">
        <pc:chgData name="Leonie Smith" userId="fed1330f33f5650e" providerId="LiveId" clId="{82A79193-F469-4FF9-817F-C29B28E28344}" dt="2023-08-03T10:28:12.444" v="16"/>
        <pc:sldMkLst>
          <pc:docMk/>
          <pc:sldMk cId="4120481681" sldId="270"/>
        </pc:sldMkLst>
        <pc:spChg chg="del">
          <ac:chgData name="Leonie Smith" userId="fed1330f33f5650e" providerId="LiveId" clId="{82A79193-F469-4FF9-817F-C29B28E28344}" dt="2023-08-03T10:28:03.831" v="15" actId="21"/>
          <ac:spMkLst>
            <pc:docMk/>
            <pc:sldMk cId="4120481681" sldId="270"/>
            <ac:spMk id="3" creationId="{B78CA6E4-BE8C-7C13-A7AC-830588FC02D0}"/>
          </ac:spMkLst>
        </pc:spChg>
        <pc:spChg chg="add mod">
          <ac:chgData name="Leonie Smith" userId="fed1330f33f5650e" providerId="LiveId" clId="{82A79193-F469-4FF9-817F-C29B28E28344}" dt="2023-08-03T10:28:12.444" v="16"/>
          <ac:spMkLst>
            <pc:docMk/>
            <pc:sldMk cId="4120481681" sldId="270"/>
            <ac:spMk id="4" creationId="{BD72DE47-B7CD-2530-37E8-2E134D374943}"/>
          </ac:spMkLst>
        </pc:spChg>
      </pc:sldChg>
      <pc:sldChg chg="modSp mod modTransition">
        <pc:chgData name="Leonie Smith" userId="fed1330f33f5650e" providerId="LiveId" clId="{82A79193-F469-4FF9-817F-C29B28E28344}" dt="2023-08-03T10:28:24.580" v="17"/>
        <pc:sldMkLst>
          <pc:docMk/>
          <pc:sldMk cId="939110669" sldId="271"/>
        </pc:sldMkLst>
        <pc:spChg chg="mod">
          <ac:chgData name="Leonie Smith" userId="fed1330f33f5650e" providerId="LiveId" clId="{82A79193-F469-4FF9-817F-C29B28E28344}" dt="2023-08-03T10:28:24.580" v="17"/>
          <ac:spMkLst>
            <pc:docMk/>
            <pc:sldMk cId="939110669" sldId="271"/>
            <ac:spMk id="2" creationId="{083C37E1-0D89-1690-213D-1308710C0B2B}"/>
          </ac:spMkLst>
        </pc:spChg>
      </pc:sldChg>
      <pc:sldChg chg="modSp mod modTransition">
        <pc:chgData name="Leonie Smith" userId="fed1330f33f5650e" providerId="LiveId" clId="{82A79193-F469-4FF9-817F-C29B28E28344}" dt="2023-08-03T10:28:33.901" v="19" actId="1076"/>
        <pc:sldMkLst>
          <pc:docMk/>
          <pc:sldMk cId="4024569785" sldId="272"/>
        </pc:sldMkLst>
        <pc:spChg chg="mod">
          <ac:chgData name="Leonie Smith" userId="fed1330f33f5650e" providerId="LiveId" clId="{82A79193-F469-4FF9-817F-C29B28E28344}" dt="2023-08-03T10:28:33.901" v="19" actId="1076"/>
          <ac:spMkLst>
            <pc:docMk/>
            <pc:sldMk cId="4024569785" sldId="272"/>
            <ac:spMk id="2" creationId="{AF4F4679-956E-065A-5EF1-372220378AAD}"/>
          </ac:spMkLst>
        </pc:spChg>
      </pc:sldChg>
      <pc:sldChg chg="modSp mod modTransition">
        <pc:chgData name="Leonie Smith" userId="fed1330f33f5650e" providerId="LiveId" clId="{82A79193-F469-4FF9-817F-C29B28E28344}" dt="2023-08-03T10:28:39.584" v="20"/>
        <pc:sldMkLst>
          <pc:docMk/>
          <pc:sldMk cId="487179600" sldId="273"/>
        </pc:sldMkLst>
        <pc:spChg chg="mod">
          <ac:chgData name="Leonie Smith" userId="fed1330f33f5650e" providerId="LiveId" clId="{82A79193-F469-4FF9-817F-C29B28E28344}" dt="2023-08-03T10:28:39.584" v="20"/>
          <ac:spMkLst>
            <pc:docMk/>
            <pc:sldMk cId="487179600" sldId="273"/>
            <ac:spMk id="2" creationId="{955B96FF-0123-A031-68BC-450E947EF29C}"/>
          </ac:spMkLst>
        </pc:spChg>
      </pc:sldChg>
      <pc:sldChg chg="modSp mod modTransition">
        <pc:chgData name="Leonie Smith" userId="fed1330f33f5650e" providerId="LiveId" clId="{82A79193-F469-4FF9-817F-C29B28E28344}" dt="2023-08-03T10:28:46.493" v="21"/>
        <pc:sldMkLst>
          <pc:docMk/>
          <pc:sldMk cId="2996969115" sldId="275"/>
        </pc:sldMkLst>
        <pc:spChg chg="mod">
          <ac:chgData name="Leonie Smith" userId="fed1330f33f5650e" providerId="LiveId" clId="{82A79193-F469-4FF9-817F-C29B28E28344}" dt="2023-08-03T10:28:46.493" v="21"/>
          <ac:spMkLst>
            <pc:docMk/>
            <pc:sldMk cId="2996969115" sldId="275"/>
            <ac:spMk id="2" creationId="{1CD37F98-3F48-AED0-5CB4-122EB01D9C4A}"/>
          </ac:spMkLst>
        </pc:spChg>
      </pc:sldChg>
      <pc:sldChg chg="modSp mod modTransition">
        <pc:chgData name="Leonie Smith" userId="fed1330f33f5650e" providerId="LiveId" clId="{82A79193-F469-4FF9-817F-C29B28E28344}" dt="2023-08-03T10:28:51.869" v="22"/>
        <pc:sldMkLst>
          <pc:docMk/>
          <pc:sldMk cId="2390376940" sldId="276"/>
        </pc:sldMkLst>
        <pc:spChg chg="mod">
          <ac:chgData name="Leonie Smith" userId="fed1330f33f5650e" providerId="LiveId" clId="{82A79193-F469-4FF9-817F-C29B28E28344}" dt="2023-08-03T10:28:51.869" v="22"/>
          <ac:spMkLst>
            <pc:docMk/>
            <pc:sldMk cId="2390376940" sldId="276"/>
            <ac:spMk id="2" creationId="{F0CBD627-13A9-545D-2A30-9554196F3FAD}"/>
          </ac:spMkLst>
        </pc:spChg>
      </pc:sldChg>
      <pc:sldChg chg="modSp mod modTransition">
        <pc:chgData name="Leonie Smith" userId="fed1330f33f5650e" providerId="LiveId" clId="{82A79193-F469-4FF9-817F-C29B28E28344}" dt="2023-08-03T10:29:01.340" v="23"/>
        <pc:sldMkLst>
          <pc:docMk/>
          <pc:sldMk cId="4265919077" sldId="277"/>
        </pc:sldMkLst>
        <pc:spChg chg="mod">
          <ac:chgData name="Leonie Smith" userId="fed1330f33f5650e" providerId="LiveId" clId="{82A79193-F469-4FF9-817F-C29B28E28344}" dt="2023-08-03T10:29:01.340" v="23"/>
          <ac:spMkLst>
            <pc:docMk/>
            <pc:sldMk cId="4265919077" sldId="277"/>
            <ac:spMk id="2" creationId="{1DD2C163-AB33-00EA-9FD2-33E1ED7793AD}"/>
          </ac:spMkLst>
        </pc:spChg>
      </pc:sldChg>
      <pc:sldChg chg="modSp mod modTransition">
        <pc:chgData name="Leonie Smith" userId="fed1330f33f5650e" providerId="LiveId" clId="{82A79193-F469-4FF9-817F-C29B28E28344}" dt="2023-08-03T10:29:06.858" v="24"/>
        <pc:sldMkLst>
          <pc:docMk/>
          <pc:sldMk cId="210266664" sldId="278"/>
        </pc:sldMkLst>
        <pc:spChg chg="mod">
          <ac:chgData name="Leonie Smith" userId="fed1330f33f5650e" providerId="LiveId" clId="{82A79193-F469-4FF9-817F-C29B28E28344}" dt="2023-08-03T10:29:06.858" v="24"/>
          <ac:spMkLst>
            <pc:docMk/>
            <pc:sldMk cId="210266664" sldId="278"/>
            <ac:spMk id="2" creationId="{EC39D65E-3385-6F86-9108-1B3092676A34}"/>
          </ac:spMkLst>
        </pc:spChg>
      </pc:sldChg>
      <pc:sldChg chg="modSp mod modTransition">
        <pc:chgData name="Leonie Smith" userId="fed1330f33f5650e" providerId="LiveId" clId="{82A79193-F469-4FF9-817F-C29B28E28344}" dt="2023-08-03T10:29:11.955" v="25"/>
        <pc:sldMkLst>
          <pc:docMk/>
          <pc:sldMk cId="888433145" sldId="279"/>
        </pc:sldMkLst>
        <pc:spChg chg="mod">
          <ac:chgData name="Leonie Smith" userId="fed1330f33f5650e" providerId="LiveId" clId="{82A79193-F469-4FF9-817F-C29B28E28344}" dt="2023-08-03T10:29:11.955" v="25"/>
          <ac:spMkLst>
            <pc:docMk/>
            <pc:sldMk cId="888433145" sldId="279"/>
            <ac:spMk id="2" creationId="{B517A63E-A494-7805-12A9-9E4E9CB7E3F9}"/>
          </ac:spMkLst>
        </pc:spChg>
      </pc:sldChg>
      <pc:sldChg chg="addSp mod modTransition">
        <pc:chgData name="Leonie Smith" userId="fed1330f33f5650e" providerId="LiveId" clId="{82A79193-F469-4FF9-817F-C29B28E28344}" dt="2023-08-03T10:29:17.900" v="26" actId="22"/>
        <pc:sldMkLst>
          <pc:docMk/>
          <pc:sldMk cId="791300187" sldId="280"/>
        </pc:sldMkLst>
        <pc:spChg chg="add">
          <ac:chgData name="Leonie Smith" userId="fed1330f33f5650e" providerId="LiveId" clId="{82A79193-F469-4FF9-817F-C29B28E28344}" dt="2023-08-03T10:29:17.900" v="26" actId="22"/>
          <ac:spMkLst>
            <pc:docMk/>
            <pc:sldMk cId="791300187" sldId="280"/>
            <ac:spMk id="5" creationId="{CAB24680-2C96-3B6A-D5F6-D8C2206AAD84}"/>
          </ac:spMkLst>
        </pc:spChg>
      </pc:sldChg>
      <pc:sldChg chg="addSp delSp modSp mod modTransition modAnim">
        <pc:chgData name="Leonie Smith" userId="fed1330f33f5650e" providerId="LiveId" clId="{82A79193-F469-4FF9-817F-C29B28E28344}" dt="2023-08-03T10:31:44.616" v="57"/>
        <pc:sldMkLst>
          <pc:docMk/>
          <pc:sldMk cId="1922139011" sldId="281"/>
        </pc:sldMkLst>
        <pc:spChg chg="add mod">
          <ac:chgData name="Leonie Smith" userId="fed1330f33f5650e" providerId="LiveId" clId="{82A79193-F469-4FF9-817F-C29B28E28344}" dt="2023-08-03T10:31:44.616" v="57"/>
          <ac:spMkLst>
            <pc:docMk/>
            <pc:sldMk cId="1922139011" sldId="281"/>
            <ac:spMk id="2" creationId="{FB8E0953-8145-22F0-9D2D-BCE9ED677ED7}"/>
          </ac:spMkLst>
        </pc:spChg>
        <pc:spChg chg="del">
          <ac:chgData name="Leonie Smith" userId="fed1330f33f5650e" providerId="LiveId" clId="{82A79193-F469-4FF9-817F-C29B28E28344}" dt="2023-08-03T10:30:47.104" v="43" actId="21"/>
          <ac:spMkLst>
            <pc:docMk/>
            <pc:sldMk cId="1922139011" sldId="281"/>
            <ac:spMk id="3" creationId="{A58184BD-88F1-BA02-40C1-D8403D0EEC0D}"/>
          </ac:spMkLst>
        </pc:spChg>
        <pc:picChg chg="del">
          <ac:chgData name="Leonie Smith" userId="fed1330f33f5650e" providerId="LiveId" clId="{82A79193-F469-4FF9-817F-C29B28E28344}" dt="2023-08-03T10:27:13.601" v="0"/>
          <ac:picMkLst>
            <pc:docMk/>
            <pc:sldMk cId="1922139011" sldId="281"/>
            <ac:picMk id="8" creationId="{F05FB1A5-0DAC-08CD-8305-66E266FBC8EC}"/>
          </ac:picMkLst>
        </pc:picChg>
      </pc:sldChg>
      <pc:sldChg chg="modSp mod modTransition">
        <pc:chgData name="Leonie Smith" userId="fed1330f33f5650e" providerId="LiveId" clId="{82A79193-F469-4FF9-817F-C29B28E28344}" dt="2023-08-03T10:29:22.680" v="27"/>
        <pc:sldMkLst>
          <pc:docMk/>
          <pc:sldMk cId="1126511635" sldId="282"/>
        </pc:sldMkLst>
        <pc:spChg chg="mod">
          <ac:chgData name="Leonie Smith" userId="fed1330f33f5650e" providerId="LiveId" clId="{82A79193-F469-4FF9-817F-C29B28E28344}" dt="2023-08-03T10:29:22.680" v="27"/>
          <ac:spMkLst>
            <pc:docMk/>
            <pc:sldMk cId="1126511635" sldId="282"/>
            <ac:spMk id="2" creationId="{442B2CD9-BC68-A814-A899-E22B8F6E92E5}"/>
          </ac:spMkLst>
        </pc:spChg>
      </pc:sldChg>
      <pc:sldChg chg="addSp delSp modSp mod modTransition modAnim">
        <pc:chgData name="Leonie Smith" userId="fed1330f33f5650e" providerId="LiveId" clId="{82A79193-F469-4FF9-817F-C29B28E28344}" dt="2023-08-03T10:31:46.651" v="58"/>
        <pc:sldMkLst>
          <pc:docMk/>
          <pc:sldMk cId="3166251957" sldId="283"/>
        </pc:sldMkLst>
        <pc:spChg chg="add mod">
          <ac:chgData name="Leonie Smith" userId="fed1330f33f5650e" providerId="LiveId" clId="{82A79193-F469-4FF9-817F-C29B28E28344}" dt="2023-08-03T10:31:46.651" v="58"/>
          <ac:spMkLst>
            <pc:docMk/>
            <pc:sldMk cId="3166251957" sldId="283"/>
            <ac:spMk id="2" creationId="{0A3AC5A4-4AC2-30C2-974A-1CF91C8D95AC}"/>
          </ac:spMkLst>
        </pc:spChg>
        <pc:spChg chg="del">
          <ac:chgData name="Leonie Smith" userId="fed1330f33f5650e" providerId="LiveId" clId="{82A79193-F469-4FF9-817F-C29B28E28344}" dt="2023-08-03T10:30:51.220" v="44" actId="21"/>
          <ac:spMkLst>
            <pc:docMk/>
            <pc:sldMk cId="3166251957" sldId="283"/>
            <ac:spMk id="3" creationId="{A58184BD-88F1-BA02-40C1-D8403D0EEC0D}"/>
          </ac:spMkLst>
        </pc:spChg>
        <pc:picChg chg="del">
          <ac:chgData name="Leonie Smith" userId="fed1330f33f5650e" providerId="LiveId" clId="{82A79193-F469-4FF9-817F-C29B28E28344}" dt="2023-08-03T10:27:13.601" v="0"/>
          <ac:picMkLst>
            <pc:docMk/>
            <pc:sldMk cId="3166251957" sldId="283"/>
            <ac:picMk id="17" creationId="{F87141FB-748E-A1B5-8FA9-5EF9594A67A4}"/>
          </ac:picMkLst>
        </pc:picChg>
      </pc:sldChg>
      <pc:sldChg chg="modSp mod modTransition">
        <pc:chgData name="Leonie Smith" userId="fed1330f33f5650e" providerId="LiveId" clId="{82A79193-F469-4FF9-817F-C29B28E28344}" dt="2023-08-03T10:29:30.231" v="28"/>
        <pc:sldMkLst>
          <pc:docMk/>
          <pc:sldMk cId="3922583308" sldId="284"/>
        </pc:sldMkLst>
        <pc:spChg chg="mod">
          <ac:chgData name="Leonie Smith" userId="fed1330f33f5650e" providerId="LiveId" clId="{82A79193-F469-4FF9-817F-C29B28E28344}" dt="2023-08-03T10:29:30.231" v="28"/>
          <ac:spMkLst>
            <pc:docMk/>
            <pc:sldMk cId="3922583308" sldId="284"/>
            <ac:spMk id="2" creationId="{AA873E4D-5EE2-7FFD-15E7-889518150883}"/>
          </ac:spMkLst>
        </pc:spChg>
      </pc:sldChg>
      <pc:sldChg chg="addSp delSp modSp mod modTransition modAnim">
        <pc:chgData name="Leonie Smith" userId="fed1330f33f5650e" providerId="LiveId" clId="{82A79193-F469-4FF9-817F-C29B28E28344}" dt="2023-08-03T10:31:48.623" v="59"/>
        <pc:sldMkLst>
          <pc:docMk/>
          <pc:sldMk cId="1522780631" sldId="285"/>
        </pc:sldMkLst>
        <pc:spChg chg="add mod">
          <ac:chgData name="Leonie Smith" userId="fed1330f33f5650e" providerId="LiveId" clId="{82A79193-F469-4FF9-817F-C29B28E28344}" dt="2023-08-03T10:31:48.623" v="59"/>
          <ac:spMkLst>
            <pc:docMk/>
            <pc:sldMk cId="1522780631" sldId="285"/>
            <ac:spMk id="2" creationId="{EC7832A0-83C3-2799-5823-C0412EA63705}"/>
          </ac:spMkLst>
        </pc:spChg>
        <pc:spChg chg="del">
          <ac:chgData name="Leonie Smith" userId="fed1330f33f5650e" providerId="LiveId" clId="{82A79193-F469-4FF9-817F-C29B28E28344}" dt="2023-08-03T10:30:54.904" v="45" actId="21"/>
          <ac:spMkLst>
            <pc:docMk/>
            <pc:sldMk cId="1522780631" sldId="285"/>
            <ac:spMk id="3" creationId="{A58184BD-88F1-BA02-40C1-D8403D0EEC0D}"/>
          </ac:spMkLst>
        </pc:spChg>
        <pc:picChg chg="del">
          <ac:chgData name="Leonie Smith" userId="fed1330f33f5650e" providerId="LiveId" clId="{82A79193-F469-4FF9-817F-C29B28E28344}" dt="2023-08-03T10:27:13.601" v="0"/>
          <ac:picMkLst>
            <pc:docMk/>
            <pc:sldMk cId="1522780631" sldId="285"/>
            <ac:picMk id="29" creationId="{CC7EF5E3-BA5F-1A9A-9A7E-39B90AFF1DF8}"/>
          </ac:picMkLst>
        </pc:picChg>
      </pc:sldChg>
      <pc:sldChg chg="modSp mod modTransition">
        <pc:chgData name="Leonie Smith" userId="fed1330f33f5650e" providerId="LiveId" clId="{82A79193-F469-4FF9-817F-C29B28E28344}" dt="2023-08-03T10:29:35.999" v="29"/>
        <pc:sldMkLst>
          <pc:docMk/>
          <pc:sldMk cId="1850742486" sldId="286"/>
        </pc:sldMkLst>
        <pc:spChg chg="mod">
          <ac:chgData name="Leonie Smith" userId="fed1330f33f5650e" providerId="LiveId" clId="{82A79193-F469-4FF9-817F-C29B28E28344}" dt="2023-08-03T10:29:35.999" v="29"/>
          <ac:spMkLst>
            <pc:docMk/>
            <pc:sldMk cId="1850742486" sldId="286"/>
            <ac:spMk id="2" creationId="{5C2E4BD5-4F29-A34E-7742-15E3A000D61C}"/>
          </ac:spMkLst>
        </pc:spChg>
      </pc:sldChg>
      <pc:sldChg chg="addSp delSp modSp mod modTransition modAnim">
        <pc:chgData name="Leonie Smith" userId="fed1330f33f5650e" providerId="LiveId" clId="{82A79193-F469-4FF9-817F-C29B28E28344}" dt="2023-08-03T10:31:51.009" v="60"/>
        <pc:sldMkLst>
          <pc:docMk/>
          <pc:sldMk cId="2332778949" sldId="287"/>
        </pc:sldMkLst>
        <pc:spChg chg="add mod">
          <ac:chgData name="Leonie Smith" userId="fed1330f33f5650e" providerId="LiveId" clId="{82A79193-F469-4FF9-817F-C29B28E28344}" dt="2023-08-03T10:31:51.009" v="60"/>
          <ac:spMkLst>
            <pc:docMk/>
            <pc:sldMk cId="2332778949" sldId="287"/>
            <ac:spMk id="2" creationId="{60EB0475-3D2E-7576-F333-83E82350F2AF}"/>
          </ac:spMkLst>
        </pc:spChg>
        <pc:spChg chg="del">
          <ac:chgData name="Leonie Smith" userId="fed1330f33f5650e" providerId="LiveId" clId="{82A79193-F469-4FF9-817F-C29B28E28344}" dt="2023-08-03T10:30:57.750" v="46" actId="21"/>
          <ac:spMkLst>
            <pc:docMk/>
            <pc:sldMk cId="2332778949" sldId="287"/>
            <ac:spMk id="3" creationId="{A58184BD-88F1-BA02-40C1-D8403D0EEC0D}"/>
          </ac:spMkLst>
        </pc:spChg>
        <pc:picChg chg="del">
          <ac:chgData name="Leonie Smith" userId="fed1330f33f5650e" providerId="LiveId" clId="{82A79193-F469-4FF9-817F-C29B28E28344}" dt="2023-08-03T10:27:13.601" v="0"/>
          <ac:picMkLst>
            <pc:docMk/>
            <pc:sldMk cId="2332778949" sldId="287"/>
            <ac:picMk id="7" creationId="{996ED79E-BA8B-E075-E934-AA0241C8A520}"/>
          </ac:picMkLst>
        </pc:picChg>
      </pc:sldChg>
      <pc:sldChg chg="modSp mod modTransition">
        <pc:chgData name="Leonie Smith" userId="fed1330f33f5650e" providerId="LiveId" clId="{82A79193-F469-4FF9-817F-C29B28E28344}" dt="2023-08-03T10:29:45.485" v="30"/>
        <pc:sldMkLst>
          <pc:docMk/>
          <pc:sldMk cId="1828872212" sldId="288"/>
        </pc:sldMkLst>
        <pc:spChg chg="mod">
          <ac:chgData name="Leonie Smith" userId="fed1330f33f5650e" providerId="LiveId" clId="{82A79193-F469-4FF9-817F-C29B28E28344}" dt="2023-08-03T10:29:45.485" v="30"/>
          <ac:spMkLst>
            <pc:docMk/>
            <pc:sldMk cId="1828872212" sldId="288"/>
            <ac:spMk id="3" creationId="{24E90D34-B471-BDEA-A84B-03DFA26A36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71D1B40C-724A-40A7-BA64-13E3F988959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933"/>
    </mc:Choice>
    <mc:Fallback xmlns="">
      <p:transition spd="slow" advTm="2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4" name="TextBox 3">
            <a:extLst>
              <a:ext uri="{FF2B5EF4-FFF2-40B4-BE49-F238E27FC236}">
                <a16:creationId xmlns:a16="http://schemas.microsoft.com/office/drawing/2014/main" id="{D32E16BF-842F-A111-3871-EEFBC1A054FA}"/>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37</a:t>
            </a:r>
            <a:r>
              <a:rPr lang="en-US" sz="4000" b="0" i="0">
                <a:solidFill>
                  <a:srgbClr val="121212"/>
                </a:solidFill>
                <a:effectLst/>
                <a:latin typeface="Inter" panose="020B0502030000000004" pitchFamily="34" charset="0"/>
              </a:rPr>
              <a:t>sold a field he owned, brought the money, and laid it at the apostles’ feet.</a:t>
            </a:r>
            <a:endParaRPr lang="en-IN" sz="4000" dirty="0"/>
          </a:p>
        </p:txBody>
      </p:sp>
      <p:sp>
        <p:nvSpPr>
          <p:cNvPr id="3" name="TextBox 2">
            <a:extLst>
              <a:ext uri="{FF2B5EF4-FFF2-40B4-BE49-F238E27FC236}">
                <a16:creationId xmlns:a16="http://schemas.microsoft.com/office/drawing/2014/main" id="{13CB45C2-B57C-9352-9617-47A9E85A5FC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000000"/>
                </a:solidFill>
                <a:effectLst/>
                <a:latin typeface="font1"/>
              </a:rPr>
              <a:t>उसकी कुछ भूमि थी, जिसे उसने बेचा, और दाम के रुपये लाकर प्रेरितों के पाँवों पर रख दिए।</a:t>
            </a:r>
            <a:endParaRPr lang="en-IN" sz="3600" dirty="0"/>
          </a:p>
        </p:txBody>
      </p:sp>
      <p:pic>
        <p:nvPicPr>
          <p:cNvPr id="20" name="Audio 19">
            <a:hlinkClick r:id="" action="ppaction://media"/>
            <a:extLst>
              <a:ext uri="{FF2B5EF4-FFF2-40B4-BE49-F238E27FC236}">
                <a16:creationId xmlns:a16="http://schemas.microsoft.com/office/drawing/2014/main" id="{8D602A1E-A34F-81A8-4276-920A09FBF0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7419"/>
    </mc:Choice>
    <mc:Fallback xmlns="">
      <p:transition spd="slow" advTm="17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4" name="TextBox 3">
            <a:extLst>
              <a:ext uri="{FF2B5EF4-FFF2-40B4-BE49-F238E27FC236}">
                <a16:creationId xmlns:a16="http://schemas.microsoft.com/office/drawing/2014/main" id="{379CBBE6-7581-83F5-ED69-6577873A1A68}"/>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5:1</a:t>
            </a:r>
            <a:r>
              <a:rPr lang="en-US" sz="4000" b="0" i="0" dirty="0">
                <a:solidFill>
                  <a:srgbClr val="121212"/>
                </a:solidFill>
                <a:effectLst/>
                <a:latin typeface="Inter" panose="020B0502030000000004" pitchFamily="34" charset="0"/>
              </a:rPr>
              <a:t>Now a man named Ananias, together with his wife Sapphira, also sold a piece of property.</a:t>
            </a:r>
            <a:endParaRPr lang="en-IN" sz="4000" dirty="0"/>
          </a:p>
        </p:txBody>
      </p:sp>
      <p:sp>
        <p:nvSpPr>
          <p:cNvPr id="3" name="TextBox 2">
            <a:extLst>
              <a:ext uri="{FF2B5EF4-FFF2-40B4-BE49-F238E27FC236}">
                <a16:creationId xmlns:a16="http://schemas.microsoft.com/office/drawing/2014/main" id="{17CC2B04-0B07-D67E-8D3D-9247638F5919}"/>
              </a:ext>
            </a:extLst>
          </p:cNvPr>
          <p:cNvSpPr txBox="1"/>
          <p:nvPr/>
        </p:nvSpPr>
        <p:spPr>
          <a:xfrm>
            <a:off x="6096000" y="166254"/>
            <a:ext cx="6096000" cy="6558101"/>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5:</a:t>
            </a:r>
            <a:r>
              <a:rPr lang="hi-IN" sz="4000" b="0" i="0" dirty="0">
                <a:solidFill>
                  <a:srgbClr val="777A7B"/>
                </a:solidFill>
                <a:effectLst/>
                <a:latin typeface="Inter" panose="020B0502030000000004" pitchFamily="34" charset="0"/>
              </a:rPr>
              <a:t>1</a:t>
            </a:r>
            <a:r>
              <a:rPr lang="en-US" sz="4000" b="0" i="0" dirty="0">
                <a:solidFill>
                  <a:srgbClr val="777A7B"/>
                </a:solidFill>
                <a:effectLst/>
                <a:latin typeface="Inter" panose="020B0502030000000004" pitchFamily="34" charset="0"/>
              </a:rPr>
              <a:t> </a:t>
            </a:r>
            <a:r>
              <a:rPr lang="hi-IN" sz="4000" b="0" i="0" dirty="0">
                <a:solidFill>
                  <a:srgbClr val="000000"/>
                </a:solidFill>
                <a:effectLst/>
                <a:latin typeface="font1"/>
              </a:rPr>
              <a:t>हनन्याह नामक एक मनुष्य, और उसकी पत्नी सफीरा ने कुछ भूमि बेची।</a:t>
            </a:r>
            <a:endParaRPr lang="en-IN" sz="4000" dirty="0"/>
          </a:p>
        </p:txBody>
      </p:sp>
      <p:pic>
        <p:nvPicPr>
          <p:cNvPr id="10" name="Audio 9">
            <a:hlinkClick r:id="" action="ppaction://media"/>
            <a:extLst>
              <a:ext uri="{FF2B5EF4-FFF2-40B4-BE49-F238E27FC236}">
                <a16:creationId xmlns:a16="http://schemas.microsoft.com/office/drawing/2014/main" id="{DF140503-7032-B81B-A404-97A101BD60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077"/>
    </mc:Choice>
    <mc:Fallback xmlns="">
      <p:transition spd="slow" advTm="7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4" name="TextBox 3">
            <a:extLst>
              <a:ext uri="{FF2B5EF4-FFF2-40B4-BE49-F238E27FC236}">
                <a16:creationId xmlns:a16="http://schemas.microsoft.com/office/drawing/2014/main" id="{B59ABCE2-E91A-19EB-AF34-835611774905}"/>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With his wife’s full knowledge, he kept back some of the proceeds for himself, but brought a portion and laid it at the apostles’ feet.</a:t>
            </a:r>
          </a:p>
          <a:p>
            <a:br>
              <a:rPr lang="en-US" sz="4000"/>
            </a:br>
            <a:endParaRPr lang="en-IN" sz="1600" dirty="0"/>
          </a:p>
        </p:txBody>
      </p:sp>
      <p:sp>
        <p:nvSpPr>
          <p:cNvPr id="3" name="TextBox 2">
            <a:extLst>
              <a:ext uri="{FF2B5EF4-FFF2-40B4-BE49-F238E27FC236}">
                <a16:creationId xmlns:a16="http://schemas.microsoft.com/office/drawing/2014/main" id="{55E2D5C2-BD39-B6D2-28F5-A6E9C5A13D1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और उसके दाम में से कुछ रख छोड़ा; और यह बात उसकी पत्नी भी जानती थी, और उसका एक भाग लाकर प्रेरितों के पाँवों के आगे रख दिया।</a:t>
            </a:r>
            <a:endParaRPr lang="en-IN" sz="3600" dirty="0"/>
          </a:p>
        </p:txBody>
      </p:sp>
      <p:pic>
        <p:nvPicPr>
          <p:cNvPr id="12" name="Audio 11">
            <a:hlinkClick r:id="" action="ppaction://media"/>
            <a:extLst>
              <a:ext uri="{FF2B5EF4-FFF2-40B4-BE49-F238E27FC236}">
                <a16:creationId xmlns:a16="http://schemas.microsoft.com/office/drawing/2014/main" id="{0F5CCD71-ABCC-F9EF-1807-7BF3C33C3B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942"/>
    </mc:Choice>
    <mc:Fallback xmlns="">
      <p:transition spd="slow" advTm="1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4" name="TextBox 3">
            <a:extLst>
              <a:ext uri="{FF2B5EF4-FFF2-40B4-BE49-F238E27FC236}">
                <a16:creationId xmlns:a16="http://schemas.microsoft.com/office/drawing/2014/main" id="{453BF96A-794E-185A-C797-5DFDBDC8CE3E}"/>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Then Peter said, “Ananias, how is it that Satan has filled your heart to lie to the Holy Spirit and withhold some of the proceeds from the land?</a:t>
            </a:r>
            <a:endParaRPr lang="en-IN" sz="3600" dirty="0"/>
          </a:p>
        </p:txBody>
      </p:sp>
      <p:sp>
        <p:nvSpPr>
          <p:cNvPr id="3" name="TextBox 2">
            <a:extLst>
              <a:ext uri="{FF2B5EF4-FFF2-40B4-BE49-F238E27FC236}">
                <a16:creationId xmlns:a16="http://schemas.microsoft.com/office/drawing/2014/main" id="{90240072-1E1A-6314-0595-0A02D430FDC8}"/>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परन्तु पतरस ने कहा, “हे हनन्याह! शैतान ने तेरे मन में यह बात क्यों डाली है कि तू पवित्र आत्मा से झूठ बोले, और भूमि के दाम में से कुछ रख छोड़े?</a:t>
            </a:r>
            <a:endParaRPr lang="en-IN" sz="3600" dirty="0"/>
          </a:p>
        </p:txBody>
      </p:sp>
      <p:pic>
        <p:nvPicPr>
          <p:cNvPr id="7" name="Audio 6">
            <a:hlinkClick r:id="" action="ppaction://media"/>
            <a:extLst>
              <a:ext uri="{FF2B5EF4-FFF2-40B4-BE49-F238E27FC236}">
                <a16:creationId xmlns:a16="http://schemas.microsoft.com/office/drawing/2014/main" id="{F7217589-08E3-67EC-8D76-487BB03E05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6384"/>
    </mc:Choice>
    <mc:Fallback xmlns="">
      <p:transition spd="slow" advTm="1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4" name="TextBox 3">
            <a:extLst>
              <a:ext uri="{FF2B5EF4-FFF2-40B4-BE49-F238E27FC236}">
                <a16:creationId xmlns:a16="http://schemas.microsoft.com/office/drawing/2014/main" id="{FCD8C16D-E205-04F3-54F7-11B6A598A066}"/>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Did it not belong to you before it was sold? And after it was sold, was it not at your disposal? How could you conceive such a deed in your heart? You have not lied to men, but to God!”</a:t>
            </a:r>
            <a:endParaRPr lang="en-IN" sz="3600" dirty="0"/>
          </a:p>
        </p:txBody>
      </p:sp>
      <p:sp>
        <p:nvSpPr>
          <p:cNvPr id="3" name="TextBox 2">
            <a:extLst>
              <a:ext uri="{FF2B5EF4-FFF2-40B4-BE49-F238E27FC236}">
                <a16:creationId xmlns:a16="http://schemas.microsoft.com/office/drawing/2014/main" id="{B4BC9FBF-E4F9-6C25-9923-C2C64865CC9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जब तक वह तेरे पास रही, क्या तेरी न थी? और जब बिक गई तो उसकी कीमत क्या तेरे वश में न थी? तूने यह बात अपने मन में क्यों सोची? तूने मनुष्यों से नहीं, परन्तु परमेश्वर से झूठ बोला है।”</a:t>
            </a:r>
            <a:endParaRPr lang="en-IN" sz="3600" dirty="0"/>
          </a:p>
        </p:txBody>
      </p:sp>
      <p:pic>
        <p:nvPicPr>
          <p:cNvPr id="18" name="Audio 17">
            <a:hlinkClick r:id="" action="ppaction://media"/>
            <a:extLst>
              <a:ext uri="{FF2B5EF4-FFF2-40B4-BE49-F238E27FC236}">
                <a16:creationId xmlns:a16="http://schemas.microsoft.com/office/drawing/2014/main" id="{A7247B42-CB7A-15CC-8803-35549AF0D0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822"/>
    </mc:Choice>
    <mc:Fallback xmlns="">
      <p:transition spd="slow" advTm="1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281705" y="285751"/>
            <a:ext cx="10091019" cy="2725947"/>
          </a:xfrm>
          <a:prstGeom prst="rect">
            <a:avLst/>
          </a:prstGeom>
          <a:noFill/>
        </p:spPr>
        <p:txBody>
          <a:bodyPr wrap="square" rtlCol="0">
            <a:noAutofit/>
          </a:bodyPr>
          <a:lstStyle/>
          <a:p>
            <a:r>
              <a:rPr lang="hi-IN" sz="5400" b="0" i="0" u="none" strike="noStrike" baseline="0" dirty="0">
                <a:solidFill>
                  <a:schemeClr val="bg1"/>
                </a:solidFill>
                <a:latin typeface="TimesNewRomanPSMT"/>
              </a:rPr>
              <a:t>हनन्याह और सफीरा –</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प्रेरितों के काम 4:32 - 5:11</a:t>
            </a:r>
            <a:endParaRPr lang="en-IN" sz="1600" dirty="0"/>
          </a:p>
        </p:txBody>
      </p:sp>
      <p:sp>
        <p:nvSpPr>
          <p:cNvPr id="4" name="TextBox 3">
            <a:extLst>
              <a:ext uri="{FF2B5EF4-FFF2-40B4-BE49-F238E27FC236}">
                <a16:creationId xmlns:a16="http://schemas.microsoft.com/office/drawing/2014/main" id="{10D9B2CD-6067-8EEA-5A23-0EF338BE09E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4" name="TextBox 3">
            <a:extLst>
              <a:ext uri="{FF2B5EF4-FFF2-40B4-BE49-F238E27FC236}">
                <a16:creationId xmlns:a16="http://schemas.microsoft.com/office/drawing/2014/main" id="{FFEF30B1-352C-0B47-3065-95FB6D2F1CE7}"/>
              </a:ext>
            </a:extLst>
          </p:cNvPr>
          <p:cNvSpPr txBox="1"/>
          <p:nvPr/>
        </p:nvSpPr>
        <p:spPr>
          <a:xfrm>
            <a:off x="8374484"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On hearing these words, Ananias fell down and died. And great fear came over all who heard what had happened.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Then the young men stepped forward, wrapped up his body, and carried him out and buried him.</a:t>
            </a:r>
            <a:endParaRPr lang="en-IN" sz="3600" dirty="0"/>
          </a:p>
        </p:txBody>
      </p:sp>
      <p:sp>
        <p:nvSpPr>
          <p:cNvPr id="3" name="TextBox 2">
            <a:extLst>
              <a:ext uri="{FF2B5EF4-FFF2-40B4-BE49-F238E27FC236}">
                <a16:creationId xmlns:a16="http://schemas.microsoft.com/office/drawing/2014/main" id="{8F801A58-1167-0EB6-76DF-42B5D3EF7C22}"/>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5</a:t>
            </a:r>
            <a:r>
              <a:rPr lang="hi-IN" sz="3600" b="0" i="1" dirty="0">
                <a:solidFill>
                  <a:srgbClr val="000000"/>
                </a:solidFill>
                <a:effectLst/>
                <a:latin typeface="font1"/>
              </a:rPr>
              <a:t>ये बातें सुनते ही हनन्याह गिर पड़ा</a:t>
            </a:r>
            <a:r>
              <a:rPr lang="en-US" sz="3600" b="0" i="0" baseline="30000" dirty="0">
                <a:solidFill>
                  <a:srgbClr val="000080"/>
                </a:solidFill>
                <a:effectLst/>
                <a:latin typeface="font1"/>
              </a:rPr>
              <a:t>a</a:t>
            </a:r>
            <a:r>
              <a:rPr lang="en-US" sz="3600" b="0" i="0" dirty="0">
                <a:solidFill>
                  <a:srgbClr val="000000"/>
                </a:solidFill>
                <a:effectLst/>
                <a:latin typeface="font1"/>
              </a:rPr>
              <a:t>, </a:t>
            </a:r>
            <a:r>
              <a:rPr lang="hi-IN" sz="3600" b="0" i="0" dirty="0">
                <a:solidFill>
                  <a:srgbClr val="000000"/>
                </a:solidFill>
                <a:effectLst/>
                <a:latin typeface="font1"/>
              </a:rPr>
              <a:t>और प्राण छोड़ दिए; और सब सुननेवालों पर बड़ा भय छा गया। </a:t>
            </a:r>
          </a:p>
          <a:p>
            <a:pPr algn="l"/>
            <a:r>
              <a:rPr lang="hi-IN" sz="3600" b="0" i="0" dirty="0">
                <a:solidFill>
                  <a:schemeClr val="bg1">
                    <a:lumMod val="50000"/>
                  </a:schemeClr>
                </a:solidFill>
                <a:effectLst/>
                <a:latin typeface="font1"/>
              </a:rPr>
              <a:t>6</a:t>
            </a:r>
            <a:r>
              <a:rPr lang="hi-IN" sz="3600" b="0" i="0" dirty="0">
                <a:solidFill>
                  <a:srgbClr val="000000"/>
                </a:solidFill>
                <a:effectLst/>
                <a:latin typeface="font1"/>
              </a:rPr>
              <a:t> फिर जवानों ने उठकर उसकी अर्थी बनाई और बाहर ले जाकर गाड़ दिया।</a:t>
            </a:r>
          </a:p>
          <a:p>
            <a:endParaRPr lang="en-IN" sz="3600" dirty="0"/>
          </a:p>
        </p:txBody>
      </p:sp>
      <p:pic>
        <p:nvPicPr>
          <p:cNvPr id="14" name="Audio 13">
            <a:hlinkClick r:id="" action="ppaction://media"/>
            <a:extLst>
              <a:ext uri="{FF2B5EF4-FFF2-40B4-BE49-F238E27FC236}">
                <a16:creationId xmlns:a16="http://schemas.microsoft.com/office/drawing/2014/main" id="{56E7C52D-041C-ACF0-6B02-A8CA7C6CF8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131"/>
    </mc:Choice>
    <mc:Fallback xmlns="">
      <p:transition spd="slow" advTm="1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4" name="TextBox 3">
            <a:extLst>
              <a:ext uri="{FF2B5EF4-FFF2-40B4-BE49-F238E27FC236}">
                <a16:creationId xmlns:a16="http://schemas.microsoft.com/office/drawing/2014/main" id="{4B66A176-E2E2-C69C-4B56-0B8AB1133E36}"/>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About three hours later his wife also came in, unaware of what had happened. </a:t>
            </a:r>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“Tell me,” said Peter, “is this the price you and your husband got for the land?”</a:t>
            </a:r>
          </a:p>
          <a:p>
            <a:pPr algn="l"/>
            <a:r>
              <a:rPr lang="en-US" sz="3600" b="0" i="0">
                <a:solidFill>
                  <a:srgbClr val="121212"/>
                </a:solidFill>
                <a:effectLst/>
                <a:latin typeface="Inter" panose="020B0502030000000004" pitchFamily="34" charset="0"/>
              </a:rPr>
              <a:t>“Yes,” she answered, “that is the price.”</a:t>
            </a:r>
          </a:p>
        </p:txBody>
      </p:sp>
      <p:sp>
        <p:nvSpPr>
          <p:cNvPr id="3" name="TextBox 2">
            <a:extLst>
              <a:ext uri="{FF2B5EF4-FFF2-40B4-BE49-F238E27FC236}">
                <a16:creationId xmlns:a16="http://schemas.microsoft.com/office/drawing/2014/main" id="{C9E40A01-D8A7-B24C-704D-B4B96994FB68}"/>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लगभग तीन घंटे के बाद उसकी पत्नी, जो कुछ हुआ था न जानकर, भीतर आई। </a:t>
            </a:r>
          </a:p>
          <a:p>
            <a:pPr algn="l"/>
            <a:r>
              <a:rPr lang="hi-IN" sz="3600" b="0" i="0" dirty="0">
                <a:solidFill>
                  <a:schemeClr val="bg1">
                    <a:lumMod val="50000"/>
                  </a:schemeClr>
                </a:solidFill>
                <a:effectLst/>
                <a:latin typeface="font1"/>
              </a:rPr>
              <a:t>8</a:t>
            </a:r>
            <a:r>
              <a:rPr lang="hi-IN" sz="3600" b="0" i="0" dirty="0">
                <a:solidFill>
                  <a:srgbClr val="000000"/>
                </a:solidFill>
                <a:effectLst/>
                <a:latin typeface="font1"/>
              </a:rPr>
              <a:t> तब पतरस ने उससे कहा, “मुझे बता क्या तुम ने वह भूमि इतने ही में बेची थी?” उसने कहा, “हाँ, इतने ही में।”</a:t>
            </a:r>
          </a:p>
          <a:p>
            <a:pPr algn="l"/>
            <a:endParaRPr lang="hi-IN" sz="3600" b="0" i="0" dirty="0">
              <a:solidFill>
                <a:srgbClr val="121212"/>
              </a:solidFill>
              <a:effectLst/>
              <a:latin typeface="Inter" panose="020B0502030000000004" pitchFamily="34" charset="0"/>
            </a:endParaRPr>
          </a:p>
        </p:txBody>
      </p:sp>
      <p:pic>
        <p:nvPicPr>
          <p:cNvPr id="10" name="Audio 9">
            <a:hlinkClick r:id="" action="ppaction://media"/>
            <a:extLst>
              <a:ext uri="{FF2B5EF4-FFF2-40B4-BE49-F238E27FC236}">
                <a16:creationId xmlns:a16="http://schemas.microsoft.com/office/drawing/2014/main" id="{F85E4997-BEAB-B152-09BD-C96E64C210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0204"/>
    </mc:Choice>
    <mc:Fallback xmlns="">
      <p:transition spd="slow" advTm="20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4" name="TextBox 3">
            <a:extLst>
              <a:ext uri="{FF2B5EF4-FFF2-40B4-BE49-F238E27FC236}">
                <a16:creationId xmlns:a16="http://schemas.microsoft.com/office/drawing/2014/main" id="{AD810758-06B7-5833-6550-8CE871DF6872}"/>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“How could you agree to test the Spirit of the Lord?” Peter replied. “Look, the feet of the men who buried your husband are at the door, and they will carry you out also.”</a:t>
            </a:r>
            <a:endParaRPr lang="en-IN" sz="3600" dirty="0"/>
          </a:p>
        </p:txBody>
      </p:sp>
      <p:sp>
        <p:nvSpPr>
          <p:cNvPr id="3" name="TextBox 2">
            <a:extLst>
              <a:ext uri="{FF2B5EF4-FFF2-40B4-BE49-F238E27FC236}">
                <a16:creationId xmlns:a16="http://schemas.microsoft.com/office/drawing/2014/main" id="{B5C6CC46-8FF5-C913-C44B-2CA361BF9A8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पतरस ने उससे कहा, “यह क्या बात है, कि तुम दोनों प्रभु के आत्मा की परीक्षा के लिए एक साथ सहमत हो गए? देख, तेरे पति के गाड़नेवाले द्वार ही पर खड़े हैं, और तुझे भी बाहर ले जाएँगे।”</a:t>
            </a:r>
            <a:endParaRPr lang="en-IN" sz="3600" dirty="0"/>
          </a:p>
        </p:txBody>
      </p:sp>
      <p:pic>
        <p:nvPicPr>
          <p:cNvPr id="6" name="Audio 5">
            <a:hlinkClick r:id="" action="ppaction://media"/>
            <a:extLst>
              <a:ext uri="{FF2B5EF4-FFF2-40B4-BE49-F238E27FC236}">
                <a16:creationId xmlns:a16="http://schemas.microsoft.com/office/drawing/2014/main" id="{ABACED32-EA47-F179-B600-894D4AAF7D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174"/>
    </mc:Choice>
    <mc:Fallback xmlns="">
      <p:transition spd="slow" advTm="1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4" name="TextBox 3">
            <a:extLst>
              <a:ext uri="{FF2B5EF4-FFF2-40B4-BE49-F238E27FC236}">
                <a16:creationId xmlns:a16="http://schemas.microsoft.com/office/drawing/2014/main" id="{420F8944-CCA3-2321-948B-D1414C0BA450}"/>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At that instant she fell down at his feet and died. Then the young men came in and, finding her dead, carried her out and buried her beside her husband.</a:t>
            </a:r>
            <a:endParaRPr lang="en-IN" sz="3600" dirty="0"/>
          </a:p>
        </p:txBody>
      </p:sp>
      <p:sp>
        <p:nvSpPr>
          <p:cNvPr id="3" name="TextBox 2">
            <a:extLst>
              <a:ext uri="{FF2B5EF4-FFF2-40B4-BE49-F238E27FC236}">
                <a16:creationId xmlns:a16="http://schemas.microsoft.com/office/drawing/2014/main" id="{97D56370-3ECE-AE5D-C97E-0E4DAD214187}"/>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000000"/>
                </a:solidFill>
                <a:effectLst/>
                <a:latin typeface="font1"/>
              </a:rPr>
              <a:t>तब वह तुरन्त उसके पाँवों पर गिर पड़ी, और प्राण छोड़ दिए; और जवानों ने भीतर आकर उसे मरा पाया, और बाहर ले जाकर उसके पति के पास गाड़ दिया।</a:t>
            </a:r>
            <a:endParaRPr lang="en-IN" sz="4000" dirty="0"/>
          </a:p>
        </p:txBody>
      </p:sp>
      <p:pic>
        <p:nvPicPr>
          <p:cNvPr id="14" name="Audio 13">
            <a:hlinkClick r:id="" action="ppaction://media"/>
            <a:extLst>
              <a:ext uri="{FF2B5EF4-FFF2-40B4-BE49-F238E27FC236}">
                <a16:creationId xmlns:a16="http://schemas.microsoft.com/office/drawing/2014/main" id="{D03747D2-DF69-B33D-1579-DB869B2165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111"/>
    </mc:Choice>
    <mc:Fallback xmlns="">
      <p:transition spd="slow" advTm="1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4" name="TextBox 3">
            <a:extLst>
              <a:ext uri="{FF2B5EF4-FFF2-40B4-BE49-F238E27FC236}">
                <a16:creationId xmlns:a16="http://schemas.microsoft.com/office/drawing/2014/main" id="{53C3148E-9EBA-956B-BD52-29A9A433B56E}"/>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And great fear came over the whole church and all who heard about these events.</a:t>
            </a:r>
            <a:endParaRPr lang="en-IN" sz="4000" dirty="0"/>
          </a:p>
        </p:txBody>
      </p:sp>
      <p:sp>
        <p:nvSpPr>
          <p:cNvPr id="3" name="TextBox 2">
            <a:extLst>
              <a:ext uri="{FF2B5EF4-FFF2-40B4-BE49-F238E27FC236}">
                <a16:creationId xmlns:a16="http://schemas.microsoft.com/office/drawing/2014/main" id="{0A3B9924-CC46-8CBF-B641-50E11F09EAA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11</a:t>
            </a:r>
            <a:r>
              <a:rPr lang="hi-IN" sz="4000" b="0" i="0" dirty="0">
                <a:solidFill>
                  <a:srgbClr val="000000"/>
                </a:solidFill>
                <a:effectLst/>
                <a:latin typeface="font1"/>
              </a:rPr>
              <a:t>और सारी कलीसिया पर और इन बातों के सब सुननेवालों पर, बड़ा भय छा गया।</a:t>
            </a:r>
            <a:endParaRPr lang="en-IN" sz="4000" dirty="0"/>
          </a:p>
        </p:txBody>
      </p:sp>
      <p:pic>
        <p:nvPicPr>
          <p:cNvPr id="6" name="Audio 5">
            <a:hlinkClick r:id="" action="ppaction://media"/>
            <a:extLst>
              <a:ext uri="{FF2B5EF4-FFF2-40B4-BE49-F238E27FC236}">
                <a16:creationId xmlns:a16="http://schemas.microsoft.com/office/drawing/2014/main" id="{9F564887-7C4E-EC02-FDAD-AB6ACEA843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884"/>
    </mc:Choice>
    <mc:Fallback xmlns="">
      <p:transition spd="slow" advTm="6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sp>
        <p:nvSpPr>
          <p:cNvPr id="2" name="TextBox 1">
            <a:extLst>
              <a:ext uri="{FF2B5EF4-FFF2-40B4-BE49-F238E27FC236}">
                <a16:creationId xmlns:a16="http://schemas.microsoft.com/office/drawing/2014/main" id="{92D455ED-9077-D4CD-4E1F-74B3B76FD282}"/>
              </a:ext>
            </a:extLst>
          </p:cNvPr>
          <p:cNvSpPr txBox="1"/>
          <p:nvPr/>
        </p:nvSpPr>
        <p:spPr>
          <a:xfrm>
            <a:off x="6096000" y="166254"/>
            <a:ext cx="6096000" cy="6558101"/>
          </a:xfrm>
          <a:prstGeom prst="rect">
            <a:avLst/>
          </a:prstGeom>
          <a:noFill/>
        </p:spPr>
        <p:txBody>
          <a:bodyPr wrap="square" rtlCol="0">
            <a:noAutofit/>
          </a:bodyPr>
          <a:lstStyle/>
          <a:p>
            <a:r>
              <a:rPr lang="hi-IN" sz="4000" dirty="0"/>
              <a:t>हनन्याह और सफीरा - प्रेरितों के काम 4:32 - 5:11</a:t>
            </a:r>
            <a:endParaRPr lang="en-IN" sz="4000" dirty="0"/>
          </a:p>
        </p:txBody>
      </p:sp>
      <p:pic>
        <p:nvPicPr>
          <p:cNvPr id="6" name="Audio 5">
            <a:hlinkClick r:id="" action="ppaction://media"/>
            <a:extLst>
              <a:ext uri="{FF2B5EF4-FFF2-40B4-BE49-F238E27FC236}">
                <a16:creationId xmlns:a16="http://schemas.microsoft.com/office/drawing/2014/main" id="{FD844D1A-B608-FDD7-9EE2-A0A02BF31D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359"/>
    </mc:Choice>
    <mc:Fallback xmlns="">
      <p:transition spd="slow" advTm="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4" name="TextBox 3">
            <a:extLst>
              <a:ext uri="{FF2B5EF4-FFF2-40B4-BE49-F238E27FC236}">
                <a16:creationId xmlns:a16="http://schemas.microsoft.com/office/drawing/2014/main" id="{75319F40-5B84-CC13-88CB-EBD4211DC213}"/>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u="none" strike="noStrike" cap="all" baseline="0"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892F2E42-5D6C-487D-1307-50C6B6A65D86}"/>
              </a:ext>
            </a:extLst>
          </p:cNvPr>
          <p:cNvSpPr txBox="1"/>
          <p:nvPr/>
        </p:nvSpPr>
        <p:spPr>
          <a:xfrm>
            <a:off x="281705" y="285751"/>
            <a:ext cx="10091019" cy="2725947"/>
          </a:xfrm>
          <a:prstGeom prst="rect">
            <a:avLst/>
          </a:prstGeom>
          <a:noFill/>
        </p:spPr>
        <p:txBody>
          <a:bodyPr wrap="square" rtlCol="0">
            <a:noAutofit/>
          </a:bodyPr>
          <a:lstStyle/>
          <a:p>
            <a:r>
              <a:rPr lang="hi-IN" sz="5400" b="0" i="0" u="none" strike="noStrike" baseline="0" dirty="0">
                <a:solidFill>
                  <a:schemeClr val="bg1"/>
                </a:solidFill>
                <a:latin typeface="TimesNewRomanPSMT"/>
              </a:rPr>
              <a:t>हनन्याह और सफीरा –</a:t>
            </a:r>
            <a:endParaRPr lang="en-US" sz="5400" b="0" i="0" u="none" strike="noStrike" baseline="0" dirty="0">
              <a:solidFill>
                <a:schemeClr val="bg1"/>
              </a:solidFill>
              <a:latin typeface="TimesNewRomanPSMT"/>
            </a:endParaRPr>
          </a:p>
          <a:p>
            <a:r>
              <a:rPr lang="hi-IN" sz="5400" b="0" i="0" u="none" strike="noStrike" baseline="0" dirty="0">
                <a:solidFill>
                  <a:schemeClr val="bg1"/>
                </a:solidFill>
                <a:latin typeface="TimesNewRomanPSMT"/>
              </a:rPr>
              <a:t>प्रेरितों के काम 4:32 - 5:11</a:t>
            </a:r>
            <a:endParaRPr lang="en-IN" sz="1600"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400" dirty="0"/>
              <a:t> </a:t>
            </a:r>
            <a:r>
              <a:rPr lang="en-US" sz="4000" dirty="0">
                <a:solidFill>
                  <a:srgbClr val="777A7B"/>
                </a:solidFill>
                <a:latin typeface="Arial" panose="020B0604020202020204" pitchFamily="34" charset="0"/>
              </a:rPr>
              <a:t>32</a:t>
            </a:r>
            <a:r>
              <a:rPr lang="en-US" sz="4000" b="0" i="0" dirty="0">
                <a:solidFill>
                  <a:srgbClr val="121212"/>
                </a:solidFill>
                <a:effectLst/>
                <a:latin typeface="Inter" panose="020B0502030000000004" pitchFamily="34" charset="0"/>
              </a:rPr>
              <a:t>The multitude of believers was one in heart and soul. No one claimed that any of his possessions was his own, but they shared everything they owned.</a:t>
            </a:r>
            <a:endParaRPr lang="en-IN" sz="1400" dirty="0"/>
          </a:p>
        </p:txBody>
      </p:sp>
      <p:sp>
        <p:nvSpPr>
          <p:cNvPr id="3" name="TextBox 2">
            <a:extLst>
              <a:ext uri="{FF2B5EF4-FFF2-40B4-BE49-F238E27FC236}">
                <a16:creationId xmlns:a16="http://schemas.microsoft.com/office/drawing/2014/main" id="{C9EC4B9F-CC25-C7DC-BECE-9EE34B28CDB5}"/>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32</a:t>
            </a:r>
            <a:r>
              <a:rPr lang="hi-IN" sz="4000" b="0" i="0" dirty="0">
                <a:solidFill>
                  <a:srgbClr val="000000"/>
                </a:solidFill>
                <a:effectLst/>
                <a:latin typeface="font1"/>
              </a:rPr>
              <a:t>और विश्वास करनेवालों की मण्डली एक चित्त और एक मन की थी, यहाँ तक कि कोई भी अपनी सम्पत्ति अपनी नहीं कहता था, परन्तु सब कुछ साझे का था।</a:t>
            </a:r>
            <a:endParaRPr lang="en-IN" sz="4000" dirty="0"/>
          </a:p>
        </p:txBody>
      </p:sp>
      <p:pic>
        <p:nvPicPr>
          <p:cNvPr id="29" name="Audio 28">
            <a:hlinkClick r:id="" action="ppaction://media"/>
            <a:extLst>
              <a:ext uri="{FF2B5EF4-FFF2-40B4-BE49-F238E27FC236}">
                <a16:creationId xmlns:a16="http://schemas.microsoft.com/office/drawing/2014/main" id="{E99A1F04-E902-8916-270D-CB6AA954C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389"/>
    </mc:Choice>
    <mc:Fallback xmlns="">
      <p:transition spd="slow" advTm="1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33</a:t>
            </a:r>
            <a:r>
              <a:rPr lang="en-US" sz="4000" b="0" i="0">
                <a:solidFill>
                  <a:srgbClr val="121212"/>
                </a:solidFill>
                <a:effectLst/>
                <a:latin typeface="Inter" panose="020B0502030000000004" pitchFamily="34" charset="0"/>
              </a:rPr>
              <a:t>With great power the apostles continued to give their testimony about the resurrection of the Lord Jesus. And abundant grace was upon them all.</a:t>
            </a:r>
            <a:endParaRPr lang="en-IN" sz="4000" dirty="0"/>
          </a:p>
        </p:txBody>
      </p:sp>
      <p:sp>
        <p:nvSpPr>
          <p:cNvPr id="3" name="TextBox 2">
            <a:extLst>
              <a:ext uri="{FF2B5EF4-FFF2-40B4-BE49-F238E27FC236}">
                <a16:creationId xmlns:a16="http://schemas.microsoft.com/office/drawing/2014/main" id="{F434440D-C39B-A4A3-E2AF-61BCF986C1B1}"/>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33</a:t>
            </a:r>
            <a:r>
              <a:rPr lang="hi-IN" sz="4000" b="0" i="0" dirty="0">
                <a:solidFill>
                  <a:srgbClr val="000000"/>
                </a:solidFill>
                <a:effectLst/>
                <a:latin typeface="font1"/>
              </a:rPr>
              <a:t>और प्रेरित बड़ी सामर्थ्य से प्रभु यीशु के जी उठने की गवाही देते रहे और उन सब पर बड़ा अनुग्रह था।</a:t>
            </a:r>
            <a:endParaRPr lang="en-IN" sz="4000" dirty="0"/>
          </a:p>
        </p:txBody>
      </p:sp>
      <p:pic>
        <p:nvPicPr>
          <p:cNvPr id="6" name="Audio 5">
            <a:hlinkClick r:id="" action="ppaction://media"/>
            <a:extLst>
              <a:ext uri="{FF2B5EF4-FFF2-40B4-BE49-F238E27FC236}">
                <a16:creationId xmlns:a16="http://schemas.microsoft.com/office/drawing/2014/main" id="{8986F5D2-DA46-3E80-12E0-29115C093B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541"/>
    </mc:Choice>
    <mc:Fallback xmlns="">
      <p:transition spd="slow" advTm="10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4" name="TextBox 3">
            <a:extLst>
              <a:ext uri="{FF2B5EF4-FFF2-40B4-BE49-F238E27FC236}">
                <a16:creationId xmlns:a16="http://schemas.microsoft.com/office/drawing/2014/main" id="{9EDE5402-2E4A-BD02-1547-27FBAF1D58EB}"/>
              </a:ext>
            </a:extLst>
          </p:cNvPr>
          <p:cNvSpPr txBox="1"/>
          <p:nvPr/>
        </p:nvSpPr>
        <p:spPr>
          <a:xfrm>
            <a:off x="208688" y="274852"/>
            <a:ext cx="471418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There were no needy ones among them, because those who owned lands or houses would sell their property, bring the proceeds from the sales, </a:t>
            </a:r>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and lay them at the apostles’ feet for distribution to anyone as he had need.</a:t>
            </a:r>
            <a:endParaRPr lang="en-IN" sz="6600" dirty="0"/>
          </a:p>
        </p:txBody>
      </p:sp>
      <p:sp>
        <p:nvSpPr>
          <p:cNvPr id="3" name="TextBox 2">
            <a:extLst>
              <a:ext uri="{FF2B5EF4-FFF2-40B4-BE49-F238E27FC236}">
                <a16:creationId xmlns:a16="http://schemas.microsoft.com/office/drawing/2014/main" id="{722A4138-C1BF-3F65-D304-A64C31AB9EC5}"/>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और उनमें कोई भी दरिद्र न था, क्योंकि जिनके पास भूमि या घर थे, वे उनको बेच-बेचकर, बिकी हुई वस्तुओं का दाम लाते, और उसे प्रेरितों के पाँवों पर रखते थे। </a:t>
            </a:r>
          </a:p>
          <a:p>
            <a:pPr algn="l"/>
            <a:r>
              <a:rPr lang="hi-IN" sz="3600" b="0" i="0" dirty="0">
                <a:solidFill>
                  <a:schemeClr val="bg1">
                    <a:lumMod val="50000"/>
                  </a:schemeClr>
                </a:solidFill>
                <a:effectLst/>
                <a:latin typeface="font1"/>
              </a:rPr>
              <a:t>35</a:t>
            </a:r>
            <a:r>
              <a:rPr lang="hi-IN" sz="3600" b="0" i="0" dirty="0">
                <a:solidFill>
                  <a:srgbClr val="000000"/>
                </a:solidFill>
                <a:effectLst/>
                <a:latin typeface="font1"/>
              </a:rPr>
              <a:t> और जैसी जिसे आवश्यकता होती थी, उसके अनुसार हर एक को बाँट दिया करते थे।</a:t>
            </a:r>
          </a:p>
          <a:p>
            <a:endParaRPr lang="en-IN" sz="3600" dirty="0"/>
          </a:p>
        </p:txBody>
      </p:sp>
      <p:pic>
        <p:nvPicPr>
          <p:cNvPr id="40" name="Audio 39">
            <a:hlinkClick r:id="" action="ppaction://media"/>
            <a:extLst>
              <a:ext uri="{FF2B5EF4-FFF2-40B4-BE49-F238E27FC236}">
                <a16:creationId xmlns:a16="http://schemas.microsoft.com/office/drawing/2014/main" id="{8AAB95A4-F6AE-FC35-5F35-A565947709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718"/>
    </mc:Choice>
    <mc:Fallback xmlns="">
      <p:transition spd="slow" advTm="1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2942</TotalTime>
  <Words>1211</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57</cp:revision>
  <dcterms:created xsi:type="dcterms:W3CDTF">2022-09-30T06:26:14Z</dcterms:created>
  <dcterms:modified xsi:type="dcterms:W3CDTF">2024-08-26T01:57:14Z</dcterms:modified>
</cp:coreProperties>
</file>