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3F653-D0A2-470B-B3BD-1FB0772EE4C5}" v="243" dt="2024-03-21T04:13:51.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90467" autoAdjust="0"/>
  </p:normalViewPr>
  <p:slideViewPr>
    <p:cSldViewPr snapToGrid="0">
      <p:cViewPr varScale="1">
        <p:scale>
          <a:sx n="46" d="100"/>
          <a:sy n="46" d="100"/>
        </p:scale>
        <p:origin x="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203F653-D0A2-470B-B3BD-1FB0772EE4C5}"/>
    <pc:docChg chg="modSld">
      <pc:chgData name="Leonie Smith" userId="fed1330f33f5650e" providerId="LiveId" clId="{5203F653-D0A2-470B-B3BD-1FB0772EE4C5}" dt="2024-03-21T04:13:51.966" v="350"/>
      <pc:docMkLst>
        <pc:docMk/>
      </pc:docMkLst>
      <pc:sldChg chg="addSp modSp">
        <pc:chgData name="Leonie Smith" userId="fed1330f33f5650e" providerId="LiveId" clId="{5203F653-D0A2-470B-B3BD-1FB0772EE4C5}" dt="2024-03-19T05:01:33.731" v="0"/>
        <pc:sldMkLst>
          <pc:docMk/>
          <pc:sldMk cId="1499918570" sldId="257"/>
        </pc:sldMkLst>
        <pc:picChg chg="add mod">
          <ac:chgData name="Leonie Smith" userId="fed1330f33f5650e" providerId="LiveId" clId="{5203F653-D0A2-470B-B3BD-1FB0772EE4C5}" dt="2024-03-19T05:01:33.731" v="0"/>
          <ac:picMkLst>
            <pc:docMk/>
            <pc:sldMk cId="1499918570" sldId="257"/>
            <ac:picMk id="6" creationId="{D7D84354-9F6A-4E08-467D-6D3061B9A02E}"/>
          </ac:picMkLst>
        </pc:picChg>
      </pc:sldChg>
      <pc:sldChg chg="addSp delSp modSp mod modTransition modAnim">
        <pc:chgData name="Leonie Smith" userId="fed1330f33f5650e" providerId="LiveId" clId="{5203F653-D0A2-470B-B3BD-1FB0772EE4C5}" dt="2024-03-21T03:31:45.704" v="173"/>
        <pc:sldMkLst>
          <pc:docMk/>
          <pc:sldMk cId="454763615" sldId="259"/>
        </pc:sldMkLst>
        <pc:picChg chg="add del mod ord">
          <ac:chgData name="Leonie Smith" userId="fed1330f33f5650e" providerId="LiveId" clId="{5203F653-D0A2-470B-B3BD-1FB0772EE4C5}" dt="2024-03-21T03:30:55.216" v="161"/>
          <ac:picMkLst>
            <pc:docMk/>
            <pc:sldMk cId="454763615" sldId="259"/>
            <ac:picMk id="5" creationId="{649D4F41-869A-EFF5-9DAB-1D05A077FF19}"/>
          </ac:picMkLst>
        </pc:picChg>
        <pc:picChg chg="add del mod">
          <ac:chgData name="Leonie Smith" userId="fed1330f33f5650e" providerId="LiveId" clId="{5203F653-D0A2-470B-B3BD-1FB0772EE4C5}" dt="2024-03-21T03:31:01.653" v="163"/>
          <ac:picMkLst>
            <pc:docMk/>
            <pc:sldMk cId="454763615" sldId="259"/>
            <ac:picMk id="6" creationId="{26CABA6E-FE2B-19B6-A32F-3508311BFF09}"/>
          </ac:picMkLst>
        </pc:picChg>
        <pc:picChg chg="add del mod">
          <ac:chgData name="Leonie Smith" userId="fed1330f33f5650e" providerId="LiveId" clId="{5203F653-D0A2-470B-B3BD-1FB0772EE4C5}" dt="2024-03-19T05:01:48.578" v="3"/>
          <ac:picMkLst>
            <pc:docMk/>
            <pc:sldMk cId="454763615" sldId="259"/>
            <ac:picMk id="6" creationId="{D9557B40-1049-8131-CA92-1685C2F94945}"/>
          </ac:picMkLst>
        </pc:picChg>
        <pc:picChg chg="add del mod ord">
          <ac:chgData name="Leonie Smith" userId="fed1330f33f5650e" providerId="LiveId" clId="{5203F653-D0A2-470B-B3BD-1FB0772EE4C5}" dt="2024-03-19T05:01:54.743" v="4"/>
          <ac:picMkLst>
            <pc:docMk/>
            <pc:sldMk cId="454763615" sldId="259"/>
            <ac:picMk id="9" creationId="{7F5C41E9-F48D-6DEB-9131-E3C1935A5C7A}"/>
          </ac:picMkLst>
        </pc:picChg>
        <pc:picChg chg="add del mod">
          <ac:chgData name="Leonie Smith" userId="fed1330f33f5650e" providerId="LiveId" clId="{5203F653-D0A2-470B-B3BD-1FB0772EE4C5}" dt="2024-03-19T05:01:59.422" v="6"/>
          <ac:picMkLst>
            <pc:docMk/>
            <pc:sldMk cId="454763615" sldId="259"/>
            <ac:picMk id="10" creationId="{D092FF75-3AFE-2FBB-3821-1D724CE8BF14}"/>
          </ac:picMkLst>
        </pc:picChg>
        <pc:picChg chg="add del mod ord">
          <ac:chgData name="Leonie Smith" userId="fed1330f33f5650e" providerId="LiveId" clId="{5203F653-D0A2-470B-B3BD-1FB0772EE4C5}" dt="2024-03-21T03:31:07.842" v="164"/>
          <ac:picMkLst>
            <pc:docMk/>
            <pc:sldMk cId="454763615" sldId="259"/>
            <ac:picMk id="11" creationId="{C77A2FA5-4023-08DE-FC8F-092286A8FC3A}"/>
          </ac:picMkLst>
        </pc:picChg>
        <pc:picChg chg="add del mod">
          <ac:chgData name="Leonie Smith" userId="fed1330f33f5650e" providerId="LiveId" clId="{5203F653-D0A2-470B-B3BD-1FB0772EE4C5}" dt="2024-03-21T03:31:17.357" v="166"/>
          <ac:picMkLst>
            <pc:docMk/>
            <pc:sldMk cId="454763615" sldId="259"/>
            <ac:picMk id="12" creationId="{054E366E-985C-558A-571F-C291D61E4687}"/>
          </ac:picMkLst>
        </pc:picChg>
        <pc:picChg chg="add del mod ord">
          <ac:chgData name="Leonie Smith" userId="fed1330f33f5650e" providerId="LiveId" clId="{5203F653-D0A2-470B-B3BD-1FB0772EE4C5}" dt="2024-03-19T05:02:05.560" v="7"/>
          <ac:picMkLst>
            <pc:docMk/>
            <pc:sldMk cId="454763615" sldId="259"/>
            <ac:picMk id="14" creationId="{C2BCB6B9-83A8-A2CE-E6ED-AEABE286D075}"/>
          </ac:picMkLst>
        </pc:picChg>
        <pc:picChg chg="add del mod">
          <ac:chgData name="Leonie Smith" userId="fed1330f33f5650e" providerId="LiveId" clId="{5203F653-D0A2-470B-B3BD-1FB0772EE4C5}" dt="2024-03-19T05:02:12.026" v="9"/>
          <ac:picMkLst>
            <pc:docMk/>
            <pc:sldMk cId="454763615" sldId="259"/>
            <ac:picMk id="15" creationId="{0856ADB3-A7EF-EB0D-020E-4C6159278A9F}"/>
          </ac:picMkLst>
        </pc:picChg>
        <pc:picChg chg="add del mod ord">
          <ac:chgData name="Leonie Smith" userId="fed1330f33f5650e" providerId="LiveId" clId="{5203F653-D0A2-470B-B3BD-1FB0772EE4C5}" dt="2024-03-21T03:31:23.202" v="167"/>
          <ac:picMkLst>
            <pc:docMk/>
            <pc:sldMk cId="454763615" sldId="259"/>
            <ac:picMk id="16" creationId="{E55601C1-CDAF-5757-06DD-7D5D660BDE00}"/>
          </ac:picMkLst>
        </pc:picChg>
        <pc:picChg chg="add del mod">
          <ac:chgData name="Leonie Smith" userId="fed1330f33f5650e" providerId="LiveId" clId="{5203F653-D0A2-470B-B3BD-1FB0772EE4C5}" dt="2024-03-21T03:31:29.121" v="169"/>
          <ac:picMkLst>
            <pc:docMk/>
            <pc:sldMk cId="454763615" sldId="259"/>
            <ac:picMk id="17" creationId="{EA14EAE3-CAA2-C539-CB57-5F26F2181856}"/>
          </ac:picMkLst>
        </pc:picChg>
        <pc:picChg chg="add del mod ord">
          <ac:chgData name="Leonie Smith" userId="fed1330f33f5650e" providerId="LiveId" clId="{5203F653-D0A2-470B-B3BD-1FB0772EE4C5}" dt="2024-03-19T05:02:16.903" v="10"/>
          <ac:picMkLst>
            <pc:docMk/>
            <pc:sldMk cId="454763615" sldId="259"/>
            <ac:picMk id="19" creationId="{511C961F-7CFE-F2A7-4D9D-C4F150AE318A}"/>
          </ac:picMkLst>
        </pc:picChg>
        <pc:picChg chg="add del mod">
          <ac:chgData name="Leonie Smith" userId="fed1330f33f5650e" providerId="LiveId" clId="{5203F653-D0A2-470B-B3BD-1FB0772EE4C5}" dt="2024-03-19T05:02:20.903" v="12"/>
          <ac:picMkLst>
            <pc:docMk/>
            <pc:sldMk cId="454763615" sldId="259"/>
            <ac:picMk id="20" creationId="{8240053F-513C-802B-C482-C96E719B2496}"/>
          </ac:picMkLst>
        </pc:picChg>
        <pc:picChg chg="add del mod ord">
          <ac:chgData name="Leonie Smith" userId="fed1330f33f5650e" providerId="LiveId" clId="{5203F653-D0A2-470B-B3BD-1FB0772EE4C5}" dt="2024-03-21T03:31:35.100" v="170"/>
          <ac:picMkLst>
            <pc:docMk/>
            <pc:sldMk cId="454763615" sldId="259"/>
            <ac:picMk id="22" creationId="{8B4DEBFD-1150-1905-67DD-294D226C3740}"/>
          </ac:picMkLst>
        </pc:picChg>
        <pc:picChg chg="add del mod ord">
          <ac:chgData name="Leonie Smith" userId="fed1330f33f5650e" providerId="LiveId" clId="{5203F653-D0A2-470B-B3BD-1FB0772EE4C5}" dt="2024-03-19T05:02:26.878" v="13"/>
          <ac:picMkLst>
            <pc:docMk/>
            <pc:sldMk cId="454763615" sldId="259"/>
            <ac:picMk id="23" creationId="{203F61BE-AFB0-C048-0B98-8B5203A7BCAC}"/>
          </ac:picMkLst>
        </pc:picChg>
        <pc:picChg chg="add del mod">
          <ac:chgData name="Leonie Smith" userId="fed1330f33f5650e" providerId="LiveId" clId="{5203F653-D0A2-470B-B3BD-1FB0772EE4C5}" dt="2024-03-21T03:31:39.820" v="172"/>
          <ac:picMkLst>
            <pc:docMk/>
            <pc:sldMk cId="454763615" sldId="259"/>
            <ac:picMk id="23" creationId="{87935336-01AB-9889-0C3E-B8B8AF0D47DE}"/>
          </ac:picMkLst>
        </pc:picChg>
        <pc:picChg chg="add del mod">
          <ac:chgData name="Leonie Smith" userId="fed1330f33f5650e" providerId="LiveId" clId="{5203F653-D0A2-470B-B3BD-1FB0772EE4C5}" dt="2024-03-21T03:30:49.771" v="160"/>
          <ac:picMkLst>
            <pc:docMk/>
            <pc:sldMk cId="454763615" sldId="259"/>
            <ac:picMk id="24" creationId="{11DAF157-31EB-39C6-3A6D-74D5AE159E7C}"/>
          </ac:picMkLst>
        </pc:picChg>
        <pc:picChg chg="add del mod ord">
          <ac:chgData name="Leonie Smith" userId="fed1330f33f5650e" providerId="LiveId" clId="{5203F653-D0A2-470B-B3BD-1FB0772EE4C5}" dt="2024-03-21T03:31:45.704" v="173"/>
          <ac:picMkLst>
            <pc:docMk/>
            <pc:sldMk cId="454763615" sldId="259"/>
            <ac:picMk id="28" creationId="{F8F076BC-66E4-09E4-C7C3-ACB4354201D7}"/>
          </ac:picMkLst>
        </pc:picChg>
        <pc:picChg chg="add mod">
          <ac:chgData name="Leonie Smith" userId="fed1330f33f5650e" providerId="LiveId" clId="{5203F653-D0A2-470B-B3BD-1FB0772EE4C5}" dt="2024-03-21T03:31:45.704" v="173"/>
          <ac:picMkLst>
            <pc:docMk/>
            <pc:sldMk cId="454763615" sldId="259"/>
            <ac:picMk id="29" creationId="{6E3B7968-2BC2-3F68-09D7-8F18B12AE279}"/>
          </ac:picMkLst>
        </pc:picChg>
      </pc:sldChg>
      <pc:sldChg chg="addSp delSp modSp mod modTransition modAnim">
        <pc:chgData name="Leonie Smith" userId="fed1330f33f5650e" providerId="LiveId" clId="{5203F653-D0A2-470B-B3BD-1FB0772EE4C5}" dt="2024-03-19T05:07:09.745" v="50"/>
        <pc:sldMkLst>
          <pc:docMk/>
          <pc:sldMk cId="2346136586" sldId="260"/>
        </pc:sldMkLst>
        <pc:picChg chg="add del mod">
          <ac:chgData name="Leonie Smith" userId="fed1330f33f5650e" providerId="LiveId" clId="{5203F653-D0A2-470B-B3BD-1FB0772EE4C5}" dt="2024-03-19T05:03:39.971" v="16"/>
          <ac:picMkLst>
            <pc:docMk/>
            <pc:sldMk cId="2346136586" sldId="260"/>
            <ac:picMk id="6" creationId="{3FA8FA13-0D49-045A-0F9C-372A8B71BBA0}"/>
          </ac:picMkLst>
        </pc:picChg>
        <pc:picChg chg="add del mod ord">
          <ac:chgData name="Leonie Smith" userId="fed1330f33f5650e" providerId="LiveId" clId="{5203F653-D0A2-470B-B3BD-1FB0772EE4C5}" dt="2024-03-19T05:03:48.154" v="17"/>
          <ac:picMkLst>
            <pc:docMk/>
            <pc:sldMk cId="2346136586" sldId="260"/>
            <ac:picMk id="9" creationId="{604962D6-62E8-67A2-427C-96330528CCB6}"/>
          </ac:picMkLst>
        </pc:picChg>
        <pc:picChg chg="add del mod">
          <ac:chgData name="Leonie Smith" userId="fed1330f33f5650e" providerId="LiveId" clId="{5203F653-D0A2-470B-B3BD-1FB0772EE4C5}" dt="2024-03-19T05:03:49.861" v="19"/>
          <ac:picMkLst>
            <pc:docMk/>
            <pc:sldMk cId="2346136586" sldId="260"/>
            <ac:picMk id="10" creationId="{3BFEA2ED-BEE8-FC04-4A1E-8451919A1B80}"/>
          </ac:picMkLst>
        </pc:picChg>
        <pc:picChg chg="add del mod ord">
          <ac:chgData name="Leonie Smith" userId="fed1330f33f5650e" providerId="LiveId" clId="{5203F653-D0A2-470B-B3BD-1FB0772EE4C5}" dt="2024-03-19T05:03:59.549" v="20"/>
          <ac:picMkLst>
            <pc:docMk/>
            <pc:sldMk cId="2346136586" sldId="260"/>
            <ac:picMk id="13" creationId="{E3303B47-8390-4466-B16B-207966B62EE3}"/>
          </ac:picMkLst>
        </pc:picChg>
        <pc:picChg chg="add del mod">
          <ac:chgData name="Leonie Smith" userId="fed1330f33f5650e" providerId="LiveId" clId="{5203F653-D0A2-470B-B3BD-1FB0772EE4C5}" dt="2024-03-19T05:04:00.762" v="22"/>
          <ac:picMkLst>
            <pc:docMk/>
            <pc:sldMk cId="2346136586" sldId="260"/>
            <ac:picMk id="14" creationId="{B0AB8E0C-F267-07D5-5299-A475ACC19F92}"/>
          </ac:picMkLst>
        </pc:picChg>
        <pc:picChg chg="add del mod ord">
          <ac:chgData name="Leonie Smith" userId="fed1330f33f5650e" providerId="LiveId" clId="{5203F653-D0A2-470B-B3BD-1FB0772EE4C5}" dt="2024-03-19T05:04:08.979" v="23"/>
          <ac:picMkLst>
            <pc:docMk/>
            <pc:sldMk cId="2346136586" sldId="260"/>
            <ac:picMk id="17" creationId="{71F09755-15C6-1018-B8B9-9788FBA602FD}"/>
          </ac:picMkLst>
        </pc:picChg>
        <pc:picChg chg="add del mod">
          <ac:chgData name="Leonie Smith" userId="fed1330f33f5650e" providerId="LiveId" clId="{5203F653-D0A2-470B-B3BD-1FB0772EE4C5}" dt="2024-03-19T05:04:10.491" v="25"/>
          <ac:picMkLst>
            <pc:docMk/>
            <pc:sldMk cId="2346136586" sldId="260"/>
            <ac:picMk id="18" creationId="{31986320-1BA5-EAE4-6496-076E282962A1}"/>
          </ac:picMkLst>
        </pc:picChg>
        <pc:picChg chg="add del mod ord">
          <ac:chgData name="Leonie Smith" userId="fed1330f33f5650e" providerId="LiveId" clId="{5203F653-D0A2-470B-B3BD-1FB0772EE4C5}" dt="2024-03-19T05:04:21.604" v="26"/>
          <ac:picMkLst>
            <pc:docMk/>
            <pc:sldMk cId="2346136586" sldId="260"/>
            <ac:picMk id="21" creationId="{BF671FB2-8F08-7219-6E2B-67656C23D7D2}"/>
          </ac:picMkLst>
        </pc:picChg>
        <pc:picChg chg="add del mod">
          <ac:chgData name="Leonie Smith" userId="fed1330f33f5650e" providerId="LiveId" clId="{5203F653-D0A2-470B-B3BD-1FB0772EE4C5}" dt="2024-03-19T05:04:22.714" v="28"/>
          <ac:picMkLst>
            <pc:docMk/>
            <pc:sldMk cId="2346136586" sldId="260"/>
            <ac:picMk id="22" creationId="{EC7AB08A-5532-24E5-3A79-3E7D71FC3723}"/>
          </ac:picMkLst>
        </pc:picChg>
        <pc:picChg chg="add del mod ord">
          <ac:chgData name="Leonie Smith" userId="fed1330f33f5650e" providerId="LiveId" clId="{5203F653-D0A2-470B-B3BD-1FB0772EE4C5}" dt="2024-03-19T05:04:31.225" v="29"/>
          <ac:picMkLst>
            <pc:docMk/>
            <pc:sldMk cId="2346136586" sldId="260"/>
            <ac:picMk id="25" creationId="{630F1739-B4D3-2188-1ED3-4694EE1DE9CF}"/>
          </ac:picMkLst>
        </pc:picChg>
        <pc:picChg chg="add del mod">
          <ac:chgData name="Leonie Smith" userId="fed1330f33f5650e" providerId="LiveId" clId="{5203F653-D0A2-470B-B3BD-1FB0772EE4C5}" dt="2024-03-19T05:04:32.319" v="31"/>
          <ac:picMkLst>
            <pc:docMk/>
            <pc:sldMk cId="2346136586" sldId="260"/>
            <ac:picMk id="26" creationId="{A6C2B566-90B3-4DA4-FE01-F940244A27FA}"/>
          </ac:picMkLst>
        </pc:picChg>
        <pc:picChg chg="add del mod ord">
          <ac:chgData name="Leonie Smith" userId="fed1330f33f5650e" providerId="LiveId" clId="{5203F653-D0A2-470B-B3BD-1FB0772EE4C5}" dt="2024-03-19T05:04:51.380" v="32"/>
          <ac:picMkLst>
            <pc:docMk/>
            <pc:sldMk cId="2346136586" sldId="260"/>
            <ac:picMk id="29" creationId="{648F5B0B-775D-B98A-D7FE-FD89EDF0D22F}"/>
          </ac:picMkLst>
        </pc:picChg>
        <pc:picChg chg="add del mod">
          <ac:chgData name="Leonie Smith" userId="fed1330f33f5650e" providerId="LiveId" clId="{5203F653-D0A2-470B-B3BD-1FB0772EE4C5}" dt="2024-03-19T05:04:56.222" v="34"/>
          <ac:picMkLst>
            <pc:docMk/>
            <pc:sldMk cId="2346136586" sldId="260"/>
            <ac:picMk id="30" creationId="{41CD27D1-E388-F0A5-424F-85FC62617779}"/>
          </ac:picMkLst>
        </pc:picChg>
        <pc:picChg chg="add del mod ord">
          <ac:chgData name="Leonie Smith" userId="fed1330f33f5650e" providerId="LiveId" clId="{5203F653-D0A2-470B-B3BD-1FB0772EE4C5}" dt="2024-03-19T05:05:04.893" v="35"/>
          <ac:picMkLst>
            <pc:docMk/>
            <pc:sldMk cId="2346136586" sldId="260"/>
            <ac:picMk id="33" creationId="{1EE1483B-BFB2-067C-2462-8E043EFBD415}"/>
          </ac:picMkLst>
        </pc:picChg>
        <pc:picChg chg="add del mod">
          <ac:chgData name="Leonie Smith" userId="fed1330f33f5650e" providerId="LiveId" clId="{5203F653-D0A2-470B-B3BD-1FB0772EE4C5}" dt="2024-03-19T05:05:05.943" v="37"/>
          <ac:picMkLst>
            <pc:docMk/>
            <pc:sldMk cId="2346136586" sldId="260"/>
            <ac:picMk id="34" creationId="{5966CB7B-92D2-7CFE-ABEA-1F8841DB3EED}"/>
          </ac:picMkLst>
        </pc:picChg>
        <pc:picChg chg="add del mod ord">
          <ac:chgData name="Leonie Smith" userId="fed1330f33f5650e" providerId="LiveId" clId="{5203F653-D0A2-470B-B3BD-1FB0772EE4C5}" dt="2024-03-19T05:05:13.210" v="38"/>
          <ac:picMkLst>
            <pc:docMk/>
            <pc:sldMk cId="2346136586" sldId="260"/>
            <ac:picMk id="37" creationId="{FFC345A7-0B6E-118C-8854-DBC094AA9716}"/>
          </ac:picMkLst>
        </pc:picChg>
        <pc:picChg chg="add del mod">
          <ac:chgData name="Leonie Smith" userId="fed1330f33f5650e" providerId="LiveId" clId="{5203F653-D0A2-470B-B3BD-1FB0772EE4C5}" dt="2024-03-19T05:05:14.136" v="40"/>
          <ac:picMkLst>
            <pc:docMk/>
            <pc:sldMk cId="2346136586" sldId="260"/>
            <ac:picMk id="38" creationId="{379C5736-5E99-DC6B-7629-0A36D1F7AA52}"/>
          </ac:picMkLst>
        </pc:picChg>
        <pc:picChg chg="add del mod ord">
          <ac:chgData name="Leonie Smith" userId="fed1330f33f5650e" providerId="LiveId" clId="{5203F653-D0A2-470B-B3BD-1FB0772EE4C5}" dt="2024-03-19T05:05:25.324" v="41"/>
          <ac:picMkLst>
            <pc:docMk/>
            <pc:sldMk cId="2346136586" sldId="260"/>
            <ac:picMk id="40" creationId="{C32200A4-BC68-8FF9-0045-D13079EF8519}"/>
          </ac:picMkLst>
        </pc:picChg>
        <pc:picChg chg="add del mod">
          <ac:chgData name="Leonie Smith" userId="fed1330f33f5650e" providerId="LiveId" clId="{5203F653-D0A2-470B-B3BD-1FB0772EE4C5}" dt="2024-03-19T05:05:27.044" v="43"/>
          <ac:picMkLst>
            <pc:docMk/>
            <pc:sldMk cId="2346136586" sldId="260"/>
            <ac:picMk id="41" creationId="{33EC6838-FD15-C8ED-07A5-A6CB5990C7F3}"/>
          </ac:picMkLst>
        </pc:picChg>
        <pc:picChg chg="add del mod ord">
          <ac:chgData name="Leonie Smith" userId="fed1330f33f5650e" providerId="LiveId" clId="{5203F653-D0A2-470B-B3BD-1FB0772EE4C5}" dt="2024-03-19T05:05:50.218" v="44"/>
          <ac:picMkLst>
            <pc:docMk/>
            <pc:sldMk cId="2346136586" sldId="260"/>
            <ac:picMk id="44" creationId="{EEA27FF4-1CA8-33CB-75A2-D0E9041AD045}"/>
          </ac:picMkLst>
        </pc:picChg>
        <pc:picChg chg="add del mod">
          <ac:chgData name="Leonie Smith" userId="fed1330f33f5650e" providerId="LiveId" clId="{5203F653-D0A2-470B-B3BD-1FB0772EE4C5}" dt="2024-03-19T05:06:00.178" v="46"/>
          <ac:picMkLst>
            <pc:docMk/>
            <pc:sldMk cId="2346136586" sldId="260"/>
            <ac:picMk id="45" creationId="{40AF5B0A-1588-E985-479C-AD3CD1F0B679}"/>
          </ac:picMkLst>
        </pc:picChg>
        <pc:picChg chg="add del mod ord">
          <ac:chgData name="Leonie Smith" userId="fed1330f33f5650e" providerId="LiveId" clId="{5203F653-D0A2-470B-B3BD-1FB0772EE4C5}" dt="2024-03-19T05:06:22.700" v="47"/>
          <ac:picMkLst>
            <pc:docMk/>
            <pc:sldMk cId="2346136586" sldId="260"/>
            <ac:picMk id="49" creationId="{EDE43B2F-1E6F-1B4D-3FE0-6E915EB8BA5D}"/>
          </ac:picMkLst>
        </pc:picChg>
        <pc:picChg chg="add del mod">
          <ac:chgData name="Leonie Smith" userId="fed1330f33f5650e" providerId="LiveId" clId="{5203F653-D0A2-470B-B3BD-1FB0772EE4C5}" dt="2024-03-19T05:06:45.069" v="49"/>
          <ac:picMkLst>
            <pc:docMk/>
            <pc:sldMk cId="2346136586" sldId="260"/>
            <ac:picMk id="50" creationId="{8526E929-2306-6B8C-ED03-5BC4F5F8EE23}"/>
          </ac:picMkLst>
        </pc:picChg>
        <pc:picChg chg="add del mod ord">
          <ac:chgData name="Leonie Smith" userId="fed1330f33f5650e" providerId="LiveId" clId="{5203F653-D0A2-470B-B3BD-1FB0772EE4C5}" dt="2024-03-19T05:07:09.745" v="50"/>
          <ac:picMkLst>
            <pc:docMk/>
            <pc:sldMk cId="2346136586" sldId="260"/>
            <ac:picMk id="54" creationId="{36E3EC27-7721-65E0-F312-D6077F6B1945}"/>
          </ac:picMkLst>
        </pc:picChg>
        <pc:picChg chg="add mod">
          <ac:chgData name="Leonie Smith" userId="fed1330f33f5650e" providerId="LiveId" clId="{5203F653-D0A2-470B-B3BD-1FB0772EE4C5}" dt="2024-03-19T05:07:09.745" v="50"/>
          <ac:picMkLst>
            <pc:docMk/>
            <pc:sldMk cId="2346136586" sldId="260"/>
            <ac:picMk id="55" creationId="{21997AEA-2CB2-0778-7B76-D9DD60A44833}"/>
          </ac:picMkLst>
        </pc:picChg>
      </pc:sldChg>
      <pc:sldChg chg="addSp delSp modSp mod modTransition modAnim">
        <pc:chgData name="Leonie Smith" userId="fed1330f33f5650e" providerId="LiveId" clId="{5203F653-D0A2-470B-B3BD-1FB0772EE4C5}" dt="2024-03-19T05:09:34.485" v="66"/>
        <pc:sldMkLst>
          <pc:docMk/>
          <pc:sldMk cId="4037329247" sldId="261"/>
        </pc:sldMkLst>
        <pc:picChg chg="add del mod">
          <ac:chgData name="Leonie Smith" userId="fed1330f33f5650e" providerId="LiveId" clId="{5203F653-D0A2-470B-B3BD-1FB0772EE4C5}" dt="2024-03-19T05:07:52.539" v="53"/>
          <ac:picMkLst>
            <pc:docMk/>
            <pc:sldMk cId="4037329247" sldId="261"/>
            <ac:picMk id="6" creationId="{58E0985D-3E12-459A-F800-4ACCAA411B01}"/>
          </ac:picMkLst>
        </pc:picChg>
        <pc:picChg chg="add del mod ord">
          <ac:chgData name="Leonie Smith" userId="fed1330f33f5650e" providerId="LiveId" clId="{5203F653-D0A2-470B-B3BD-1FB0772EE4C5}" dt="2024-03-19T05:08:07.860" v="54"/>
          <ac:picMkLst>
            <pc:docMk/>
            <pc:sldMk cId="4037329247" sldId="261"/>
            <ac:picMk id="9" creationId="{AB45102E-1709-F3F0-5FD1-EB1895A76ED1}"/>
          </ac:picMkLst>
        </pc:picChg>
        <pc:picChg chg="add del mod">
          <ac:chgData name="Leonie Smith" userId="fed1330f33f5650e" providerId="LiveId" clId="{5203F653-D0A2-470B-B3BD-1FB0772EE4C5}" dt="2024-03-19T05:08:29.902" v="56"/>
          <ac:picMkLst>
            <pc:docMk/>
            <pc:sldMk cId="4037329247" sldId="261"/>
            <ac:picMk id="10" creationId="{B78B3AA7-0F2D-9933-9AEF-37FC5C10C7B8}"/>
          </ac:picMkLst>
        </pc:picChg>
        <pc:picChg chg="add del mod ord">
          <ac:chgData name="Leonie Smith" userId="fed1330f33f5650e" providerId="LiveId" clId="{5203F653-D0A2-470B-B3BD-1FB0772EE4C5}" dt="2024-03-19T05:08:43.227" v="57"/>
          <ac:picMkLst>
            <pc:docMk/>
            <pc:sldMk cId="4037329247" sldId="261"/>
            <ac:picMk id="13" creationId="{E2380CE1-EB06-BE5F-E922-464FDEC3CC93}"/>
          </ac:picMkLst>
        </pc:picChg>
        <pc:picChg chg="add del mod">
          <ac:chgData name="Leonie Smith" userId="fed1330f33f5650e" providerId="LiveId" clId="{5203F653-D0A2-470B-B3BD-1FB0772EE4C5}" dt="2024-03-19T05:08:44.902" v="59"/>
          <ac:picMkLst>
            <pc:docMk/>
            <pc:sldMk cId="4037329247" sldId="261"/>
            <ac:picMk id="14" creationId="{0E084971-D9B2-BF79-D392-B375B0FD4569}"/>
          </ac:picMkLst>
        </pc:picChg>
        <pc:picChg chg="add del mod ord">
          <ac:chgData name="Leonie Smith" userId="fed1330f33f5650e" providerId="LiveId" clId="{5203F653-D0A2-470B-B3BD-1FB0772EE4C5}" dt="2024-03-19T05:08:56.914" v="60"/>
          <ac:picMkLst>
            <pc:docMk/>
            <pc:sldMk cId="4037329247" sldId="261"/>
            <ac:picMk id="17" creationId="{8E4B1943-C43E-0FC3-218D-CC6A4B54D29A}"/>
          </ac:picMkLst>
        </pc:picChg>
        <pc:picChg chg="add del mod">
          <ac:chgData name="Leonie Smith" userId="fed1330f33f5650e" providerId="LiveId" clId="{5203F653-D0A2-470B-B3BD-1FB0772EE4C5}" dt="2024-03-19T05:08:58.326" v="62"/>
          <ac:picMkLst>
            <pc:docMk/>
            <pc:sldMk cId="4037329247" sldId="261"/>
            <ac:picMk id="18" creationId="{04164695-9BB8-8E3B-E462-5775B34B140D}"/>
          </ac:picMkLst>
        </pc:picChg>
        <pc:picChg chg="add del mod ord">
          <ac:chgData name="Leonie Smith" userId="fed1330f33f5650e" providerId="LiveId" clId="{5203F653-D0A2-470B-B3BD-1FB0772EE4C5}" dt="2024-03-19T05:09:12.724" v="63"/>
          <ac:picMkLst>
            <pc:docMk/>
            <pc:sldMk cId="4037329247" sldId="261"/>
            <ac:picMk id="21" creationId="{7D080C25-40F6-3CD0-F408-3ED79A49F9D3}"/>
          </ac:picMkLst>
        </pc:picChg>
        <pc:picChg chg="add del mod">
          <ac:chgData name="Leonie Smith" userId="fed1330f33f5650e" providerId="LiveId" clId="{5203F653-D0A2-470B-B3BD-1FB0772EE4C5}" dt="2024-03-19T05:09:19.244" v="65"/>
          <ac:picMkLst>
            <pc:docMk/>
            <pc:sldMk cId="4037329247" sldId="261"/>
            <ac:picMk id="22" creationId="{6A823C85-C671-7A8D-4D52-C02C3A2065ED}"/>
          </ac:picMkLst>
        </pc:picChg>
        <pc:picChg chg="add del mod ord">
          <ac:chgData name="Leonie Smith" userId="fed1330f33f5650e" providerId="LiveId" clId="{5203F653-D0A2-470B-B3BD-1FB0772EE4C5}" dt="2024-03-19T05:09:34.485" v="66"/>
          <ac:picMkLst>
            <pc:docMk/>
            <pc:sldMk cId="4037329247" sldId="261"/>
            <ac:picMk id="26" creationId="{A937C042-4006-9ECA-4D76-A903DA788929}"/>
          </ac:picMkLst>
        </pc:picChg>
        <pc:picChg chg="add mod">
          <ac:chgData name="Leonie Smith" userId="fed1330f33f5650e" providerId="LiveId" clId="{5203F653-D0A2-470B-B3BD-1FB0772EE4C5}" dt="2024-03-19T05:09:34.485" v="66"/>
          <ac:picMkLst>
            <pc:docMk/>
            <pc:sldMk cId="4037329247" sldId="261"/>
            <ac:picMk id="27" creationId="{7CA9A0E4-7463-81BE-A2B4-A951B72BA11A}"/>
          </ac:picMkLst>
        </pc:picChg>
      </pc:sldChg>
      <pc:sldChg chg="addSp delSp modSp mod modTransition modAnim">
        <pc:chgData name="Leonie Smith" userId="fed1330f33f5650e" providerId="LiveId" clId="{5203F653-D0A2-470B-B3BD-1FB0772EE4C5}" dt="2024-03-19T05:12:14.382" v="82"/>
        <pc:sldMkLst>
          <pc:docMk/>
          <pc:sldMk cId="1909638311" sldId="262"/>
        </pc:sldMkLst>
        <pc:picChg chg="add del mod">
          <ac:chgData name="Leonie Smith" userId="fed1330f33f5650e" providerId="LiveId" clId="{5203F653-D0A2-470B-B3BD-1FB0772EE4C5}" dt="2024-03-19T05:11:03.052" v="69"/>
          <ac:picMkLst>
            <pc:docMk/>
            <pc:sldMk cId="1909638311" sldId="262"/>
            <ac:picMk id="7" creationId="{65ADE51A-79A5-C44E-BD0F-036868919ACB}"/>
          </ac:picMkLst>
        </pc:picChg>
        <pc:picChg chg="add del mod ord">
          <ac:chgData name="Leonie Smith" userId="fed1330f33f5650e" providerId="LiveId" clId="{5203F653-D0A2-470B-B3BD-1FB0772EE4C5}" dt="2024-03-19T05:11:12.806" v="70"/>
          <ac:picMkLst>
            <pc:docMk/>
            <pc:sldMk cId="1909638311" sldId="262"/>
            <ac:picMk id="10" creationId="{BC512592-D8F2-6B6A-73FF-0E1C2075CB84}"/>
          </ac:picMkLst>
        </pc:picChg>
        <pc:picChg chg="add del mod">
          <ac:chgData name="Leonie Smith" userId="fed1330f33f5650e" providerId="LiveId" clId="{5203F653-D0A2-470B-B3BD-1FB0772EE4C5}" dt="2024-03-19T05:11:14.192" v="72"/>
          <ac:picMkLst>
            <pc:docMk/>
            <pc:sldMk cId="1909638311" sldId="262"/>
            <ac:picMk id="11" creationId="{7AF9A4B2-EC4F-A3B2-1CC2-7FA0D78D3FF5}"/>
          </ac:picMkLst>
        </pc:picChg>
        <pc:picChg chg="add del mod ord">
          <ac:chgData name="Leonie Smith" userId="fed1330f33f5650e" providerId="LiveId" clId="{5203F653-D0A2-470B-B3BD-1FB0772EE4C5}" dt="2024-03-19T05:11:23.011" v="73"/>
          <ac:picMkLst>
            <pc:docMk/>
            <pc:sldMk cId="1909638311" sldId="262"/>
            <ac:picMk id="14" creationId="{BB0802D4-0088-9210-1ADA-51777F3CB2DC}"/>
          </ac:picMkLst>
        </pc:picChg>
        <pc:picChg chg="add del mod">
          <ac:chgData name="Leonie Smith" userId="fed1330f33f5650e" providerId="LiveId" clId="{5203F653-D0A2-470B-B3BD-1FB0772EE4C5}" dt="2024-03-19T05:11:24.492" v="75"/>
          <ac:picMkLst>
            <pc:docMk/>
            <pc:sldMk cId="1909638311" sldId="262"/>
            <ac:picMk id="15" creationId="{383E4500-601E-9F50-F183-C29FCCAB3B10}"/>
          </ac:picMkLst>
        </pc:picChg>
        <pc:picChg chg="add del mod ord">
          <ac:chgData name="Leonie Smith" userId="fed1330f33f5650e" providerId="LiveId" clId="{5203F653-D0A2-470B-B3BD-1FB0772EE4C5}" dt="2024-03-19T05:11:32.890" v="76"/>
          <ac:picMkLst>
            <pc:docMk/>
            <pc:sldMk cId="1909638311" sldId="262"/>
            <ac:picMk id="18" creationId="{182175E2-9746-D76D-09F0-C3DE8FB97187}"/>
          </ac:picMkLst>
        </pc:picChg>
        <pc:picChg chg="add del mod">
          <ac:chgData name="Leonie Smith" userId="fed1330f33f5650e" providerId="LiveId" clId="{5203F653-D0A2-470B-B3BD-1FB0772EE4C5}" dt="2024-03-19T05:11:35.677" v="78"/>
          <ac:picMkLst>
            <pc:docMk/>
            <pc:sldMk cId="1909638311" sldId="262"/>
            <ac:picMk id="19" creationId="{F8C0E5FF-F200-9C14-133E-56405AE5EDE2}"/>
          </ac:picMkLst>
        </pc:picChg>
        <pc:picChg chg="add del mod ord">
          <ac:chgData name="Leonie Smith" userId="fed1330f33f5650e" providerId="LiveId" clId="{5203F653-D0A2-470B-B3BD-1FB0772EE4C5}" dt="2024-03-19T05:11:51.465" v="79"/>
          <ac:picMkLst>
            <pc:docMk/>
            <pc:sldMk cId="1909638311" sldId="262"/>
            <ac:picMk id="22" creationId="{F6A41EC2-3115-BBD5-1F6B-CB824BDABEBC}"/>
          </ac:picMkLst>
        </pc:picChg>
        <pc:picChg chg="add del mod">
          <ac:chgData name="Leonie Smith" userId="fed1330f33f5650e" providerId="LiveId" clId="{5203F653-D0A2-470B-B3BD-1FB0772EE4C5}" dt="2024-03-19T05:11:58.600" v="81"/>
          <ac:picMkLst>
            <pc:docMk/>
            <pc:sldMk cId="1909638311" sldId="262"/>
            <ac:picMk id="23" creationId="{37EE1F84-ED13-9A2D-DE5B-79A65FD18A40}"/>
          </ac:picMkLst>
        </pc:picChg>
        <pc:picChg chg="add del mod ord">
          <ac:chgData name="Leonie Smith" userId="fed1330f33f5650e" providerId="LiveId" clId="{5203F653-D0A2-470B-B3BD-1FB0772EE4C5}" dt="2024-03-19T05:12:14.382" v="82"/>
          <ac:picMkLst>
            <pc:docMk/>
            <pc:sldMk cId="1909638311" sldId="262"/>
            <ac:picMk id="27" creationId="{83330159-3224-58FF-C511-1401DAF0E86E}"/>
          </ac:picMkLst>
        </pc:picChg>
        <pc:picChg chg="add mod">
          <ac:chgData name="Leonie Smith" userId="fed1330f33f5650e" providerId="LiveId" clId="{5203F653-D0A2-470B-B3BD-1FB0772EE4C5}" dt="2024-03-19T05:12:14.382" v="82"/>
          <ac:picMkLst>
            <pc:docMk/>
            <pc:sldMk cId="1909638311" sldId="262"/>
            <ac:picMk id="28" creationId="{81743A3F-6461-2215-CE4D-B50A6803237C}"/>
          </ac:picMkLst>
        </pc:picChg>
      </pc:sldChg>
      <pc:sldChg chg="addSp delSp modSp mod modTransition modAnim">
        <pc:chgData name="Leonie Smith" userId="fed1330f33f5650e" providerId="LiveId" clId="{5203F653-D0A2-470B-B3BD-1FB0772EE4C5}" dt="2024-03-19T05:13:43.781" v="86"/>
        <pc:sldMkLst>
          <pc:docMk/>
          <pc:sldMk cId="641208035" sldId="263"/>
        </pc:sldMkLst>
        <pc:picChg chg="add del mod">
          <ac:chgData name="Leonie Smith" userId="fed1330f33f5650e" providerId="LiveId" clId="{5203F653-D0A2-470B-B3BD-1FB0772EE4C5}" dt="2024-03-19T05:13:28.351" v="85"/>
          <ac:picMkLst>
            <pc:docMk/>
            <pc:sldMk cId="641208035" sldId="263"/>
            <ac:picMk id="6" creationId="{6C3C8456-476D-A385-3242-900F5BAF38D8}"/>
          </ac:picMkLst>
        </pc:picChg>
        <pc:picChg chg="add del mod ord">
          <ac:chgData name="Leonie Smith" userId="fed1330f33f5650e" providerId="LiveId" clId="{5203F653-D0A2-470B-B3BD-1FB0772EE4C5}" dt="2024-03-19T05:13:43.781" v="86"/>
          <ac:picMkLst>
            <pc:docMk/>
            <pc:sldMk cId="641208035" sldId="263"/>
            <ac:picMk id="11" creationId="{43135C9D-B8EF-89F9-2761-9C772F9CC5A6}"/>
          </ac:picMkLst>
        </pc:picChg>
        <pc:picChg chg="add mod">
          <ac:chgData name="Leonie Smith" userId="fed1330f33f5650e" providerId="LiveId" clId="{5203F653-D0A2-470B-B3BD-1FB0772EE4C5}" dt="2024-03-19T05:13:43.781" v="86"/>
          <ac:picMkLst>
            <pc:docMk/>
            <pc:sldMk cId="641208035" sldId="263"/>
            <ac:picMk id="12" creationId="{AF4699DA-8F54-BFC8-52F1-138B92F7D542}"/>
          </ac:picMkLst>
        </pc:picChg>
      </pc:sldChg>
      <pc:sldChg chg="addSp delSp modSp mod modTransition modAnim">
        <pc:chgData name="Leonie Smith" userId="fed1330f33f5650e" providerId="LiveId" clId="{5203F653-D0A2-470B-B3BD-1FB0772EE4C5}" dt="2024-03-19T05:14:45.747" v="90"/>
        <pc:sldMkLst>
          <pc:docMk/>
          <pc:sldMk cId="4044745628" sldId="264"/>
        </pc:sldMkLst>
        <pc:picChg chg="add del mod">
          <ac:chgData name="Leonie Smith" userId="fed1330f33f5650e" providerId="LiveId" clId="{5203F653-D0A2-470B-B3BD-1FB0772EE4C5}" dt="2024-03-19T05:14:27.508" v="89"/>
          <ac:picMkLst>
            <pc:docMk/>
            <pc:sldMk cId="4044745628" sldId="264"/>
            <ac:picMk id="6" creationId="{4A2C968F-25A4-2BD6-4281-E256F4016060}"/>
          </ac:picMkLst>
        </pc:picChg>
        <pc:picChg chg="add del mod ord">
          <ac:chgData name="Leonie Smith" userId="fed1330f33f5650e" providerId="LiveId" clId="{5203F653-D0A2-470B-B3BD-1FB0772EE4C5}" dt="2024-03-19T05:14:45.747" v="90"/>
          <ac:picMkLst>
            <pc:docMk/>
            <pc:sldMk cId="4044745628" sldId="264"/>
            <ac:picMk id="9" creationId="{27162586-A72A-2D2E-EEFF-333EC0971799}"/>
          </ac:picMkLst>
        </pc:picChg>
        <pc:picChg chg="add mod">
          <ac:chgData name="Leonie Smith" userId="fed1330f33f5650e" providerId="LiveId" clId="{5203F653-D0A2-470B-B3BD-1FB0772EE4C5}" dt="2024-03-19T05:14:45.747" v="90"/>
          <ac:picMkLst>
            <pc:docMk/>
            <pc:sldMk cId="4044745628" sldId="264"/>
            <ac:picMk id="10" creationId="{9F3C6843-1FFD-9B5D-2CDD-024E2222F9B8}"/>
          </ac:picMkLst>
        </pc:picChg>
      </pc:sldChg>
      <pc:sldChg chg="addSp delSp modSp mod modTransition modAnim">
        <pc:chgData name="Leonie Smith" userId="fed1330f33f5650e" providerId="LiveId" clId="{5203F653-D0A2-470B-B3BD-1FB0772EE4C5}" dt="2024-03-19T05:15:43.633" v="97"/>
        <pc:sldMkLst>
          <pc:docMk/>
          <pc:sldMk cId="978260341" sldId="265"/>
        </pc:sldMkLst>
        <pc:picChg chg="add del mod">
          <ac:chgData name="Leonie Smith" userId="fed1330f33f5650e" providerId="LiveId" clId="{5203F653-D0A2-470B-B3BD-1FB0772EE4C5}" dt="2024-03-19T05:15:26.861" v="93"/>
          <ac:picMkLst>
            <pc:docMk/>
            <pc:sldMk cId="978260341" sldId="265"/>
            <ac:picMk id="6" creationId="{439D4C9F-5036-9987-8DD3-C96E0C9FA70A}"/>
          </ac:picMkLst>
        </pc:picChg>
        <pc:picChg chg="add del mod ord">
          <ac:chgData name="Leonie Smith" userId="fed1330f33f5650e" providerId="LiveId" clId="{5203F653-D0A2-470B-B3BD-1FB0772EE4C5}" dt="2024-03-19T05:15:33.422" v="94"/>
          <ac:picMkLst>
            <pc:docMk/>
            <pc:sldMk cId="978260341" sldId="265"/>
            <ac:picMk id="10" creationId="{0364EC4D-840C-43DB-0700-622DF91E2E87}"/>
          </ac:picMkLst>
        </pc:picChg>
        <pc:picChg chg="add del mod">
          <ac:chgData name="Leonie Smith" userId="fed1330f33f5650e" providerId="LiveId" clId="{5203F653-D0A2-470B-B3BD-1FB0772EE4C5}" dt="2024-03-19T05:15:34.751" v="96"/>
          <ac:picMkLst>
            <pc:docMk/>
            <pc:sldMk cId="978260341" sldId="265"/>
            <ac:picMk id="11" creationId="{9FEC1307-E143-DF85-8F13-4293AC638510}"/>
          </ac:picMkLst>
        </pc:picChg>
        <pc:picChg chg="add del mod ord">
          <ac:chgData name="Leonie Smith" userId="fed1330f33f5650e" providerId="LiveId" clId="{5203F653-D0A2-470B-B3BD-1FB0772EE4C5}" dt="2024-03-19T05:15:43.633" v="97"/>
          <ac:picMkLst>
            <pc:docMk/>
            <pc:sldMk cId="978260341" sldId="265"/>
            <ac:picMk id="14" creationId="{C4C8AA71-71F7-E17E-BEB4-4CF18947383C}"/>
          </ac:picMkLst>
        </pc:picChg>
        <pc:picChg chg="add mod">
          <ac:chgData name="Leonie Smith" userId="fed1330f33f5650e" providerId="LiveId" clId="{5203F653-D0A2-470B-B3BD-1FB0772EE4C5}" dt="2024-03-19T05:15:43.633" v="97"/>
          <ac:picMkLst>
            <pc:docMk/>
            <pc:sldMk cId="978260341" sldId="265"/>
            <ac:picMk id="15" creationId="{1E89C55D-2D49-A344-A265-305762C159AB}"/>
          </ac:picMkLst>
        </pc:picChg>
      </pc:sldChg>
      <pc:sldChg chg="addSp modSp">
        <pc:chgData name="Leonie Smith" userId="fed1330f33f5650e" providerId="LiveId" clId="{5203F653-D0A2-470B-B3BD-1FB0772EE4C5}" dt="2024-03-19T05:19:40.827" v="114"/>
        <pc:sldMkLst>
          <pc:docMk/>
          <pc:sldMk cId="3575870363" sldId="266"/>
        </pc:sldMkLst>
        <pc:picChg chg="add mod">
          <ac:chgData name="Leonie Smith" userId="fed1330f33f5650e" providerId="LiveId" clId="{5203F653-D0A2-470B-B3BD-1FB0772EE4C5}" dt="2024-03-19T05:19:40.827" v="114"/>
          <ac:picMkLst>
            <pc:docMk/>
            <pc:sldMk cId="3575870363" sldId="266"/>
            <ac:picMk id="7" creationId="{98C21488-E8EA-6723-4068-22281DE20436}"/>
          </ac:picMkLst>
        </pc:picChg>
      </pc:sldChg>
      <pc:sldChg chg="addSp delSp modSp mod modTransition modAnim">
        <pc:chgData name="Leonie Smith" userId="fed1330f33f5650e" providerId="LiveId" clId="{5203F653-D0A2-470B-B3BD-1FB0772EE4C5}" dt="2024-03-21T03:35:42.949" v="185"/>
        <pc:sldMkLst>
          <pc:docMk/>
          <pc:sldMk cId="4017137865" sldId="267"/>
        </pc:sldMkLst>
        <pc:picChg chg="add del mod ord">
          <ac:chgData name="Leonie Smith" userId="fed1330f33f5650e" providerId="LiveId" clId="{5203F653-D0A2-470B-B3BD-1FB0772EE4C5}" dt="2024-03-21T03:34:36.367" v="176"/>
          <ac:picMkLst>
            <pc:docMk/>
            <pc:sldMk cId="4017137865" sldId="267"/>
            <ac:picMk id="6" creationId="{6695D81D-A8F2-0D49-D2C2-0E6128731D31}"/>
          </ac:picMkLst>
        </pc:picChg>
        <pc:picChg chg="add del mod">
          <ac:chgData name="Leonie Smith" userId="fed1330f33f5650e" providerId="LiveId" clId="{5203F653-D0A2-470B-B3BD-1FB0772EE4C5}" dt="2024-03-19T05:20:20.780" v="117"/>
          <ac:picMkLst>
            <pc:docMk/>
            <pc:sldMk cId="4017137865" sldId="267"/>
            <ac:picMk id="6" creationId="{E285E202-E032-2563-CA9D-182E93F42CF7}"/>
          </ac:picMkLst>
        </pc:picChg>
        <pc:picChg chg="add del mod">
          <ac:chgData name="Leonie Smith" userId="fed1330f33f5650e" providerId="LiveId" clId="{5203F653-D0A2-470B-B3BD-1FB0772EE4C5}" dt="2024-03-21T03:34:43.240" v="178"/>
          <ac:picMkLst>
            <pc:docMk/>
            <pc:sldMk cId="4017137865" sldId="267"/>
            <ac:picMk id="7" creationId="{CB1E2464-B5A8-1FCD-936F-F67B5126D344}"/>
          </ac:picMkLst>
        </pc:picChg>
        <pc:picChg chg="add del mod ord">
          <ac:chgData name="Leonie Smith" userId="fed1330f33f5650e" providerId="LiveId" clId="{5203F653-D0A2-470B-B3BD-1FB0772EE4C5}" dt="2024-03-19T05:20:30.455" v="118"/>
          <ac:picMkLst>
            <pc:docMk/>
            <pc:sldMk cId="4017137865" sldId="267"/>
            <ac:picMk id="9" creationId="{6EAB2BE9-8E0D-E695-FC87-4626CA70D648}"/>
          </ac:picMkLst>
        </pc:picChg>
        <pc:picChg chg="add del mod">
          <ac:chgData name="Leonie Smith" userId="fed1330f33f5650e" providerId="LiveId" clId="{5203F653-D0A2-470B-B3BD-1FB0772EE4C5}" dt="2024-03-19T05:20:31.824" v="120"/>
          <ac:picMkLst>
            <pc:docMk/>
            <pc:sldMk cId="4017137865" sldId="267"/>
            <ac:picMk id="10" creationId="{747CB498-9190-8FEB-0DF2-8BE775FB9CCE}"/>
          </ac:picMkLst>
        </pc:picChg>
        <pc:picChg chg="add del mod ord">
          <ac:chgData name="Leonie Smith" userId="fed1330f33f5650e" providerId="LiveId" clId="{5203F653-D0A2-470B-B3BD-1FB0772EE4C5}" dt="2024-03-21T03:35:00.320" v="179"/>
          <ac:picMkLst>
            <pc:docMk/>
            <pc:sldMk cId="4017137865" sldId="267"/>
            <ac:picMk id="10" creationId="{F66076CB-9848-3441-40E9-5CAED3AB06C7}"/>
          </ac:picMkLst>
        </pc:picChg>
        <pc:picChg chg="add del mod">
          <ac:chgData name="Leonie Smith" userId="fed1330f33f5650e" providerId="LiveId" clId="{5203F653-D0A2-470B-B3BD-1FB0772EE4C5}" dt="2024-03-21T03:35:01.425" v="181"/>
          <ac:picMkLst>
            <pc:docMk/>
            <pc:sldMk cId="4017137865" sldId="267"/>
            <ac:picMk id="11" creationId="{738F8343-68A5-DE80-F6B4-8E1E9E3443CA}"/>
          </ac:picMkLst>
        </pc:picChg>
        <pc:picChg chg="add del mod ord">
          <ac:chgData name="Leonie Smith" userId="fed1330f33f5650e" providerId="LiveId" clId="{5203F653-D0A2-470B-B3BD-1FB0772EE4C5}" dt="2024-03-19T05:20:51.713" v="121"/>
          <ac:picMkLst>
            <pc:docMk/>
            <pc:sldMk cId="4017137865" sldId="267"/>
            <ac:picMk id="13" creationId="{6FB4018E-97B8-AF5B-02AC-C056C3A00968}"/>
          </ac:picMkLst>
        </pc:picChg>
        <pc:picChg chg="add del mod ord">
          <ac:chgData name="Leonie Smith" userId="fed1330f33f5650e" providerId="LiveId" clId="{5203F653-D0A2-470B-B3BD-1FB0772EE4C5}" dt="2024-03-21T03:35:18.555" v="182"/>
          <ac:picMkLst>
            <pc:docMk/>
            <pc:sldMk cId="4017137865" sldId="267"/>
            <ac:picMk id="14" creationId="{161752FB-C473-924E-477B-B79B5B3978E8}"/>
          </ac:picMkLst>
        </pc:picChg>
        <pc:picChg chg="add del mod">
          <ac:chgData name="Leonie Smith" userId="fed1330f33f5650e" providerId="LiveId" clId="{5203F653-D0A2-470B-B3BD-1FB0772EE4C5}" dt="2024-03-19T05:21:08.350" v="123"/>
          <ac:picMkLst>
            <pc:docMk/>
            <pc:sldMk cId="4017137865" sldId="267"/>
            <ac:picMk id="14" creationId="{E7B575FC-45BC-882A-CD3D-EFCD8C379D51}"/>
          </ac:picMkLst>
        </pc:picChg>
        <pc:picChg chg="add del mod">
          <ac:chgData name="Leonie Smith" userId="fed1330f33f5650e" providerId="LiveId" clId="{5203F653-D0A2-470B-B3BD-1FB0772EE4C5}" dt="2024-03-21T03:35:24.712" v="184"/>
          <ac:picMkLst>
            <pc:docMk/>
            <pc:sldMk cId="4017137865" sldId="267"/>
            <ac:picMk id="15" creationId="{8F463373-DEBB-9798-A335-541C10C0C419}"/>
          </ac:picMkLst>
        </pc:picChg>
        <pc:picChg chg="add del mod ord">
          <ac:chgData name="Leonie Smith" userId="fed1330f33f5650e" providerId="LiveId" clId="{5203F653-D0A2-470B-B3BD-1FB0772EE4C5}" dt="2024-03-21T03:35:42.949" v="185"/>
          <ac:picMkLst>
            <pc:docMk/>
            <pc:sldMk cId="4017137865" sldId="267"/>
            <ac:picMk id="18" creationId="{C71C0977-3D47-7555-2240-A8A17F3CA6DA}"/>
          </ac:picMkLst>
        </pc:picChg>
        <pc:picChg chg="add del mod ord">
          <ac:chgData name="Leonie Smith" userId="fed1330f33f5650e" providerId="LiveId" clId="{5203F653-D0A2-470B-B3BD-1FB0772EE4C5}" dt="2024-03-19T05:21:29.874" v="124"/>
          <ac:picMkLst>
            <pc:docMk/>
            <pc:sldMk cId="4017137865" sldId="267"/>
            <ac:picMk id="18" creationId="{FC60C399-C315-378A-46E6-01F104DAE1DF}"/>
          </ac:picMkLst>
        </pc:picChg>
        <pc:picChg chg="add del mod">
          <ac:chgData name="Leonie Smith" userId="fed1330f33f5650e" providerId="LiveId" clId="{5203F653-D0A2-470B-B3BD-1FB0772EE4C5}" dt="2024-03-21T03:34:28.242" v="175"/>
          <ac:picMkLst>
            <pc:docMk/>
            <pc:sldMk cId="4017137865" sldId="267"/>
            <ac:picMk id="19" creationId="{AD61872B-ADC7-8208-B5F9-735DFC856767}"/>
          </ac:picMkLst>
        </pc:picChg>
        <pc:picChg chg="add mod">
          <ac:chgData name="Leonie Smith" userId="fed1330f33f5650e" providerId="LiveId" clId="{5203F653-D0A2-470B-B3BD-1FB0772EE4C5}" dt="2024-03-21T03:35:42.949" v="185"/>
          <ac:picMkLst>
            <pc:docMk/>
            <pc:sldMk cId="4017137865" sldId="267"/>
            <ac:picMk id="20" creationId="{73F93868-E170-8C09-8312-F939817C19F1}"/>
          </ac:picMkLst>
        </pc:picChg>
      </pc:sldChg>
      <pc:sldChg chg="addSp delSp modSp mod modTransition modAnim">
        <pc:chgData name="Leonie Smith" userId="fed1330f33f5650e" providerId="LiveId" clId="{5203F653-D0A2-470B-B3BD-1FB0772EE4C5}" dt="2024-03-19T05:22:55.275" v="131"/>
        <pc:sldMkLst>
          <pc:docMk/>
          <pc:sldMk cId="3137811553" sldId="268"/>
        </pc:sldMkLst>
        <pc:picChg chg="add del mod">
          <ac:chgData name="Leonie Smith" userId="fed1330f33f5650e" providerId="LiveId" clId="{5203F653-D0A2-470B-B3BD-1FB0772EE4C5}" dt="2024-03-19T05:22:15.687" v="127"/>
          <ac:picMkLst>
            <pc:docMk/>
            <pc:sldMk cId="3137811553" sldId="268"/>
            <ac:picMk id="6" creationId="{9FE70458-5EE6-A0CC-20AC-9A3CF1527B51}"/>
          </ac:picMkLst>
        </pc:picChg>
        <pc:picChg chg="add del mod ord">
          <ac:chgData name="Leonie Smith" userId="fed1330f33f5650e" providerId="LiveId" clId="{5203F653-D0A2-470B-B3BD-1FB0772EE4C5}" dt="2024-03-19T05:22:27.593" v="128"/>
          <ac:picMkLst>
            <pc:docMk/>
            <pc:sldMk cId="3137811553" sldId="268"/>
            <ac:picMk id="9" creationId="{2699A575-D593-1F31-4B6D-9418EA5F4F3E}"/>
          </ac:picMkLst>
        </pc:picChg>
        <pc:picChg chg="add del mod">
          <ac:chgData name="Leonie Smith" userId="fed1330f33f5650e" providerId="LiveId" clId="{5203F653-D0A2-470B-B3BD-1FB0772EE4C5}" dt="2024-03-19T05:22:41.698" v="130"/>
          <ac:picMkLst>
            <pc:docMk/>
            <pc:sldMk cId="3137811553" sldId="268"/>
            <ac:picMk id="10" creationId="{5D9324FF-E1A0-AD35-F1AB-9544A3D9A1E4}"/>
          </ac:picMkLst>
        </pc:picChg>
        <pc:picChg chg="add del mod ord">
          <ac:chgData name="Leonie Smith" userId="fed1330f33f5650e" providerId="LiveId" clId="{5203F653-D0A2-470B-B3BD-1FB0772EE4C5}" dt="2024-03-19T05:22:55.275" v="131"/>
          <ac:picMkLst>
            <pc:docMk/>
            <pc:sldMk cId="3137811553" sldId="268"/>
            <ac:picMk id="15" creationId="{88BFBA23-85E3-41A6-9D50-6E0C1E3A6108}"/>
          </ac:picMkLst>
        </pc:picChg>
        <pc:picChg chg="add mod">
          <ac:chgData name="Leonie Smith" userId="fed1330f33f5650e" providerId="LiveId" clId="{5203F653-D0A2-470B-B3BD-1FB0772EE4C5}" dt="2024-03-19T05:22:55.275" v="131"/>
          <ac:picMkLst>
            <pc:docMk/>
            <pc:sldMk cId="3137811553" sldId="268"/>
            <ac:picMk id="16" creationId="{013CA048-4371-392C-3D3D-BACB9ABDCCBE}"/>
          </ac:picMkLst>
        </pc:picChg>
      </pc:sldChg>
      <pc:sldChg chg="addSp modSp">
        <pc:chgData name="Leonie Smith" userId="fed1330f33f5650e" providerId="LiveId" clId="{5203F653-D0A2-470B-B3BD-1FB0772EE4C5}" dt="2024-03-19T05:23:32.876" v="132"/>
        <pc:sldMkLst>
          <pc:docMk/>
          <pc:sldMk cId="100491716" sldId="269"/>
        </pc:sldMkLst>
        <pc:picChg chg="add mod">
          <ac:chgData name="Leonie Smith" userId="fed1330f33f5650e" providerId="LiveId" clId="{5203F653-D0A2-470B-B3BD-1FB0772EE4C5}" dt="2024-03-19T05:23:32.876" v="132"/>
          <ac:picMkLst>
            <pc:docMk/>
            <pc:sldMk cId="100491716" sldId="269"/>
            <ac:picMk id="6" creationId="{22F5BEEA-BAD4-AB29-082C-F3A4064E9B63}"/>
          </ac:picMkLst>
        </pc:picChg>
      </pc:sldChg>
      <pc:sldChg chg="addSp delSp modSp mod modTransition modAnim">
        <pc:chgData name="Leonie Smith" userId="fed1330f33f5650e" providerId="LiveId" clId="{5203F653-D0A2-470B-B3BD-1FB0772EE4C5}" dt="2024-03-19T05:25:26.071" v="139"/>
        <pc:sldMkLst>
          <pc:docMk/>
          <pc:sldMk cId="1922139011" sldId="281"/>
        </pc:sldMkLst>
        <pc:picChg chg="add del mod">
          <ac:chgData name="Leonie Smith" userId="fed1330f33f5650e" providerId="LiveId" clId="{5203F653-D0A2-470B-B3BD-1FB0772EE4C5}" dt="2024-03-19T05:24:45.497" v="135"/>
          <ac:picMkLst>
            <pc:docMk/>
            <pc:sldMk cId="1922139011" sldId="281"/>
            <ac:picMk id="6" creationId="{1A020ACE-2AD1-CAB9-B07E-69F79E74D5E3}"/>
          </ac:picMkLst>
        </pc:picChg>
        <pc:picChg chg="add del mod ord">
          <ac:chgData name="Leonie Smith" userId="fed1330f33f5650e" providerId="LiveId" clId="{5203F653-D0A2-470B-B3BD-1FB0772EE4C5}" dt="2024-03-19T05:25:04.750" v="136"/>
          <ac:picMkLst>
            <pc:docMk/>
            <pc:sldMk cId="1922139011" sldId="281"/>
            <ac:picMk id="10" creationId="{E37A412C-7384-8401-4F31-F810A2534EB5}"/>
          </ac:picMkLst>
        </pc:picChg>
        <pc:picChg chg="add del mod">
          <ac:chgData name="Leonie Smith" userId="fed1330f33f5650e" providerId="LiveId" clId="{5203F653-D0A2-470B-B3BD-1FB0772EE4C5}" dt="2024-03-19T05:25:06.578" v="138"/>
          <ac:picMkLst>
            <pc:docMk/>
            <pc:sldMk cId="1922139011" sldId="281"/>
            <ac:picMk id="11" creationId="{4F63182D-B84B-C08C-58BA-7E2DA4558273}"/>
          </ac:picMkLst>
        </pc:picChg>
        <pc:picChg chg="add del mod ord">
          <ac:chgData name="Leonie Smith" userId="fed1330f33f5650e" providerId="LiveId" clId="{5203F653-D0A2-470B-B3BD-1FB0772EE4C5}" dt="2024-03-19T05:25:26.071" v="139"/>
          <ac:picMkLst>
            <pc:docMk/>
            <pc:sldMk cId="1922139011" sldId="281"/>
            <ac:picMk id="14" creationId="{54B2080C-2F54-4E39-57EE-CEE20B55E144}"/>
          </ac:picMkLst>
        </pc:picChg>
        <pc:picChg chg="add mod">
          <ac:chgData name="Leonie Smith" userId="fed1330f33f5650e" providerId="LiveId" clId="{5203F653-D0A2-470B-B3BD-1FB0772EE4C5}" dt="2024-03-19T05:25:26.071" v="139"/>
          <ac:picMkLst>
            <pc:docMk/>
            <pc:sldMk cId="1922139011" sldId="281"/>
            <ac:picMk id="15" creationId="{65B80420-972F-B0B7-663F-F0751AFF70AA}"/>
          </ac:picMkLst>
        </pc:picChg>
      </pc:sldChg>
      <pc:sldChg chg="addSp delSp modSp mod modTransition modAnim">
        <pc:chgData name="Leonie Smith" userId="fed1330f33f5650e" providerId="LiveId" clId="{5203F653-D0A2-470B-B3BD-1FB0772EE4C5}" dt="2024-03-21T03:40:10.715" v="197"/>
        <pc:sldMkLst>
          <pc:docMk/>
          <pc:sldMk cId="3166251957" sldId="283"/>
        </pc:sldMkLst>
        <pc:picChg chg="add del mod">
          <ac:chgData name="Leonie Smith" userId="fed1330f33f5650e" providerId="LiveId" clId="{5203F653-D0A2-470B-B3BD-1FB0772EE4C5}" dt="2024-03-19T05:26:30.840" v="142"/>
          <ac:picMkLst>
            <pc:docMk/>
            <pc:sldMk cId="3166251957" sldId="283"/>
            <ac:picMk id="6" creationId="{67BC437C-D421-609B-ACE7-32E894894FD6}"/>
          </ac:picMkLst>
        </pc:picChg>
        <pc:picChg chg="add del mod ord">
          <ac:chgData name="Leonie Smith" userId="fed1330f33f5650e" providerId="LiveId" clId="{5203F653-D0A2-470B-B3BD-1FB0772EE4C5}" dt="2024-03-21T03:38:32.260" v="188"/>
          <ac:picMkLst>
            <pc:docMk/>
            <pc:sldMk cId="3166251957" sldId="283"/>
            <ac:picMk id="6" creationId="{8C69CC4E-046C-A7ED-6EDB-5C61911494CE}"/>
          </ac:picMkLst>
        </pc:picChg>
        <pc:picChg chg="add del mod">
          <ac:chgData name="Leonie Smith" userId="fed1330f33f5650e" providerId="LiveId" clId="{5203F653-D0A2-470B-B3BD-1FB0772EE4C5}" dt="2024-03-21T03:39:28.251" v="190"/>
          <ac:picMkLst>
            <pc:docMk/>
            <pc:sldMk cId="3166251957" sldId="283"/>
            <ac:picMk id="7" creationId="{CDD3B3EB-8C94-F928-49DB-2CDD5F7568B5}"/>
          </ac:picMkLst>
        </pc:picChg>
        <pc:picChg chg="add del mod ord">
          <ac:chgData name="Leonie Smith" userId="fed1330f33f5650e" providerId="LiveId" clId="{5203F653-D0A2-470B-B3BD-1FB0772EE4C5}" dt="2024-03-19T05:26:35.842" v="143"/>
          <ac:picMkLst>
            <pc:docMk/>
            <pc:sldMk cId="3166251957" sldId="283"/>
            <ac:picMk id="9" creationId="{C47B32D7-28C3-6ECE-62A4-00F70632C033}"/>
          </ac:picMkLst>
        </pc:picChg>
        <pc:picChg chg="add del mod">
          <ac:chgData name="Leonie Smith" userId="fed1330f33f5650e" providerId="LiveId" clId="{5203F653-D0A2-470B-B3BD-1FB0772EE4C5}" dt="2024-03-19T05:26:36.760" v="145"/>
          <ac:picMkLst>
            <pc:docMk/>
            <pc:sldMk cId="3166251957" sldId="283"/>
            <ac:picMk id="10" creationId="{69956ECA-5669-A06E-7936-2B05612782F4}"/>
          </ac:picMkLst>
        </pc:picChg>
        <pc:picChg chg="add del mod ord">
          <ac:chgData name="Leonie Smith" userId="fed1330f33f5650e" providerId="LiveId" clId="{5203F653-D0A2-470B-B3BD-1FB0772EE4C5}" dt="2024-03-21T03:39:37.238" v="191"/>
          <ac:picMkLst>
            <pc:docMk/>
            <pc:sldMk cId="3166251957" sldId="283"/>
            <ac:picMk id="12" creationId="{354E08FE-E866-6DC9-0F11-7525124EC2E0}"/>
          </ac:picMkLst>
        </pc:picChg>
        <pc:picChg chg="add del mod">
          <ac:chgData name="Leonie Smith" userId="fed1330f33f5650e" providerId="LiveId" clId="{5203F653-D0A2-470B-B3BD-1FB0772EE4C5}" dt="2024-03-21T03:39:38.194" v="193"/>
          <ac:picMkLst>
            <pc:docMk/>
            <pc:sldMk cId="3166251957" sldId="283"/>
            <ac:picMk id="13" creationId="{20E92EFF-281B-3400-A24E-789C392C18CF}"/>
          </ac:picMkLst>
        </pc:picChg>
        <pc:picChg chg="add del mod ord">
          <ac:chgData name="Leonie Smith" userId="fed1330f33f5650e" providerId="LiveId" clId="{5203F653-D0A2-470B-B3BD-1FB0772EE4C5}" dt="2024-03-19T05:27:04.422" v="146"/>
          <ac:picMkLst>
            <pc:docMk/>
            <pc:sldMk cId="3166251957" sldId="283"/>
            <ac:picMk id="13" creationId="{D5C1CC44-4F92-E2A8-2BE4-6D6C353426C5}"/>
          </ac:picMkLst>
        </pc:picChg>
        <pc:picChg chg="add del mod">
          <ac:chgData name="Leonie Smith" userId="fed1330f33f5650e" providerId="LiveId" clId="{5203F653-D0A2-470B-B3BD-1FB0772EE4C5}" dt="2024-03-19T05:27:22.047" v="148"/>
          <ac:picMkLst>
            <pc:docMk/>
            <pc:sldMk cId="3166251957" sldId="283"/>
            <ac:picMk id="14" creationId="{67C43AEA-14C5-24F4-C1B8-8BC35F890E70}"/>
          </ac:picMkLst>
        </pc:picChg>
        <pc:picChg chg="add del mod ord">
          <ac:chgData name="Leonie Smith" userId="fed1330f33f5650e" providerId="LiveId" clId="{5203F653-D0A2-470B-B3BD-1FB0772EE4C5}" dt="2024-03-21T03:39:43.434" v="194"/>
          <ac:picMkLst>
            <pc:docMk/>
            <pc:sldMk cId="3166251957" sldId="283"/>
            <ac:picMk id="16" creationId="{5A7FD4E3-A3BE-D2B5-4FE2-CFB80C0AB544}"/>
          </ac:picMkLst>
        </pc:picChg>
        <pc:picChg chg="add del mod ord">
          <ac:chgData name="Leonie Smith" userId="fed1330f33f5650e" providerId="LiveId" clId="{5203F653-D0A2-470B-B3BD-1FB0772EE4C5}" dt="2024-03-19T05:27:28.914" v="149"/>
          <ac:picMkLst>
            <pc:docMk/>
            <pc:sldMk cId="3166251957" sldId="283"/>
            <ac:picMk id="17" creationId="{FBA8ED04-EA24-08AB-D7FA-C371A162489C}"/>
          </ac:picMkLst>
        </pc:picChg>
        <pc:picChg chg="add del mod">
          <ac:chgData name="Leonie Smith" userId="fed1330f33f5650e" providerId="LiveId" clId="{5203F653-D0A2-470B-B3BD-1FB0772EE4C5}" dt="2024-03-21T03:39:44.221" v="196"/>
          <ac:picMkLst>
            <pc:docMk/>
            <pc:sldMk cId="3166251957" sldId="283"/>
            <ac:picMk id="17" creationId="{FEA78D4D-0CF7-211E-B48C-F6A1CED7250F}"/>
          </ac:picMkLst>
        </pc:picChg>
        <pc:picChg chg="add del mod">
          <ac:chgData name="Leonie Smith" userId="fed1330f33f5650e" providerId="LiveId" clId="{5203F653-D0A2-470B-B3BD-1FB0772EE4C5}" dt="2024-03-19T05:27:30.866" v="151"/>
          <ac:picMkLst>
            <pc:docMk/>
            <pc:sldMk cId="3166251957" sldId="283"/>
            <ac:picMk id="18" creationId="{5679521C-6684-6FDF-CEC3-88A5AD79F312}"/>
          </ac:picMkLst>
        </pc:picChg>
        <pc:picChg chg="add del mod ord">
          <ac:chgData name="Leonie Smith" userId="fed1330f33f5650e" providerId="LiveId" clId="{5203F653-D0A2-470B-B3BD-1FB0772EE4C5}" dt="2024-03-21T03:40:10.715" v="197"/>
          <ac:picMkLst>
            <pc:docMk/>
            <pc:sldMk cId="3166251957" sldId="283"/>
            <ac:picMk id="19" creationId="{C8C68262-905A-1744-8E11-16DE34260AA7}"/>
          </ac:picMkLst>
        </pc:picChg>
        <pc:picChg chg="add mod">
          <ac:chgData name="Leonie Smith" userId="fed1330f33f5650e" providerId="LiveId" clId="{5203F653-D0A2-470B-B3BD-1FB0772EE4C5}" dt="2024-03-21T03:40:10.715" v="197"/>
          <ac:picMkLst>
            <pc:docMk/>
            <pc:sldMk cId="3166251957" sldId="283"/>
            <ac:picMk id="20" creationId="{492B4EB4-34F2-78A0-47C3-2AC74C615D3B}"/>
          </ac:picMkLst>
        </pc:picChg>
        <pc:picChg chg="add del mod ord">
          <ac:chgData name="Leonie Smith" userId="fed1330f33f5650e" providerId="LiveId" clId="{5203F653-D0A2-470B-B3BD-1FB0772EE4C5}" dt="2024-03-19T05:27:58.425" v="152"/>
          <ac:picMkLst>
            <pc:docMk/>
            <pc:sldMk cId="3166251957" sldId="283"/>
            <ac:picMk id="21" creationId="{4BFCB455-6F74-A83B-6E13-4F6A25D16B24}"/>
          </ac:picMkLst>
        </pc:picChg>
        <pc:picChg chg="add del mod">
          <ac:chgData name="Leonie Smith" userId="fed1330f33f5650e" providerId="LiveId" clId="{5203F653-D0A2-470B-B3BD-1FB0772EE4C5}" dt="2024-03-19T05:28:02.084" v="154"/>
          <ac:picMkLst>
            <pc:docMk/>
            <pc:sldMk cId="3166251957" sldId="283"/>
            <ac:picMk id="22" creationId="{1E017158-CA5C-FF88-4CED-9892E3FA6634}"/>
          </ac:picMkLst>
        </pc:picChg>
        <pc:picChg chg="add del mod ord">
          <ac:chgData name="Leonie Smith" userId="fed1330f33f5650e" providerId="LiveId" clId="{5203F653-D0A2-470B-B3BD-1FB0772EE4C5}" dt="2024-03-19T05:28:24.330" v="155"/>
          <ac:picMkLst>
            <pc:docMk/>
            <pc:sldMk cId="3166251957" sldId="283"/>
            <ac:picMk id="25" creationId="{8FBAB3A5-99D5-FEAB-EF8C-98F140BB58B2}"/>
          </ac:picMkLst>
        </pc:picChg>
        <pc:picChg chg="add del mod">
          <ac:chgData name="Leonie Smith" userId="fed1330f33f5650e" providerId="LiveId" clId="{5203F653-D0A2-470B-B3BD-1FB0772EE4C5}" dt="2024-03-19T05:28:26.194" v="157"/>
          <ac:picMkLst>
            <pc:docMk/>
            <pc:sldMk cId="3166251957" sldId="283"/>
            <ac:picMk id="26" creationId="{563368B4-8354-9038-8448-E13887FEFF42}"/>
          </ac:picMkLst>
        </pc:picChg>
        <pc:picChg chg="add del mod ord">
          <ac:chgData name="Leonie Smith" userId="fed1330f33f5650e" providerId="LiveId" clId="{5203F653-D0A2-470B-B3BD-1FB0772EE4C5}" dt="2024-03-19T05:28:54.811" v="158"/>
          <ac:picMkLst>
            <pc:docMk/>
            <pc:sldMk cId="3166251957" sldId="283"/>
            <ac:picMk id="29" creationId="{B8CDA6C8-3983-7B72-DDB4-1A7B967741D3}"/>
          </ac:picMkLst>
        </pc:picChg>
        <pc:picChg chg="add del mod">
          <ac:chgData name="Leonie Smith" userId="fed1330f33f5650e" providerId="LiveId" clId="{5203F653-D0A2-470B-B3BD-1FB0772EE4C5}" dt="2024-03-21T03:38:03.979" v="187"/>
          <ac:picMkLst>
            <pc:docMk/>
            <pc:sldMk cId="3166251957" sldId="283"/>
            <ac:picMk id="30" creationId="{94279A5D-3246-E8AA-2BBD-5E4D1CDBB026}"/>
          </ac:picMkLst>
        </pc:picChg>
      </pc:sldChg>
      <pc:sldChg chg="addSp modSp">
        <pc:chgData name="Leonie Smith" userId="fed1330f33f5650e" providerId="LiveId" clId="{5203F653-D0A2-470B-B3BD-1FB0772EE4C5}" dt="2024-03-21T03:42:45.673" v="198"/>
        <pc:sldMkLst>
          <pc:docMk/>
          <pc:sldMk cId="1522780631" sldId="285"/>
        </pc:sldMkLst>
        <pc:picChg chg="add mod">
          <ac:chgData name="Leonie Smith" userId="fed1330f33f5650e" providerId="LiveId" clId="{5203F653-D0A2-470B-B3BD-1FB0772EE4C5}" dt="2024-03-21T03:42:45.673" v="198"/>
          <ac:picMkLst>
            <pc:docMk/>
            <pc:sldMk cId="1522780631" sldId="285"/>
            <ac:picMk id="7" creationId="{B73D0896-3759-D69A-94DF-92B9D1E5B1DE}"/>
          </ac:picMkLst>
        </pc:picChg>
      </pc:sldChg>
      <pc:sldChg chg="addSp delSp modSp mod modTransition modAnim">
        <pc:chgData name="Leonie Smith" userId="fed1330f33f5650e" providerId="LiveId" clId="{5203F653-D0A2-470B-B3BD-1FB0772EE4C5}" dt="2024-03-21T03:46:28.770" v="235"/>
        <pc:sldMkLst>
          <pc:docMk/>
          <pc:sldMk cId="2332778949" sldId="287"/>
        </pc:sldMkLst>
        <pc:picChg chg="add del mod">
          <ac:chgData name="Leonie Smith" userId="fed1330f33f5650e" providerId="LiveId" clId="{5203F653-D0A2-470B-B3BD-1FB0772EE4C5}" dt="2024-03-21T03:43:33.877" v="201"/>
          <ac:picMkLst>
            <pc:docMk/>
            <pc:sldMk cId="2332778949" sldId="287"/>
            <ac:picMk id="6" creationId="{80ADAC9D-0616-F975-5E6A-9A72785D9E12}"/>
          </ac:picMkLst>
        </pc:picChg>
        <pc:picChg chg="add del mod ord">
          <ac:chgData name="Leonie Smith" userId="fed1330f33f5650e" providerId="LiveId" clId="{5203F653-D0A2-470B-B3BD-1FB0772EE4C5}" dt="2024-03-21T03:43:41.939" v="202"/>
          <ac:picMkLst>
            <pc:docMk/>
            <pc:sldMk cId="2332778949" sldId="287"/>
            <ac:picMk id="9" creationId="{9C3A9701-E4E8-7BEB-FDAF-5D19345E00C3}"/>
          </ac:picMkLst>
        </pc:picChg>
        <pc:picChg chg="add del mod">
          <ac:chgData name="Leonie Smith" userId="fed1330f33f5650e" providerId="LiveId" clId="{5203F653-D0A2-470B-B3BD-1FB0772EE4C5}" dt="2024-03-21T03:44:06.530" v="204"/>
          <ac:picMkLst>
            <pc:docMk/>
            <pc:sldMk cId="2332778949" sldId="287"/>
            <ac:picMk id="10" creationId="{A53F6FED-6A9B-FF52-7945-960FAA4AB2C8}"/>
          </ac:picMkLst>
        </pc:picChg>
        <pc:picChg chg="add del mod ord">
          <ac:chgData name="Leonie Smith" userId="fed1330f33f5650e" providerId="LiveId" clId="{5203F653-D0A2-470B-B3BD-1FB0772EE4C5}" dt="2024-03-21T03:44:15.666" v="205"/>
          <ac:picMkLst>
            <pc:docMk/>
            <pc:sldMk cId="2332778949" sldId="287"/>
            <ac:picMk id="13" creationId="{739476C2-086B-59B3-B18F-5146AB0AAA8C}"/>
          </ac:picMkLst>
        </pc:picChg>
        <pc:picChg chg="add del mod">
          <ac:chgData name="Leonie Smith" userId="fed1330f33f5650e" providerId="LiveId" clId="{5203F653-D0A2-470B-B3BD-1FB0772EE4C5}" dt="2024-03-21T03:44:16.734" v="207"/>
          <ac:picMkLst>
            <pc:docMk/>
            <pc:sldMk cId="2332778949" sldId="287"/>
            <ac:picMk id="14" creationId="{7BA80DA5-677E-4D9F-E65C-3A7ACFE09B87}"/>
          </ac:picMkLst>
        </pc:picChg>
        <pc:picChg chg="add del mod ord">
          <ac:chgData name="Leonie Smith" userId="fed1330f33f5650e" providerId="LiveId" clId="{5203F653-D0A2-470B-B3BD-1FB0772EE4C5}" dt="2024-03-21T03:44:24.029" v="208"/>
          <ac:picMkLst>
            <pc:docMk/>
            <pc:sldMk cId="2332778949" sldId="287"/>
            <ac:picMk id="17" creationId="{8F57F4BB-2AC8-C3FA-76ED-FC1161ACBEFB}"/>
          </ac:picMkLst>
        </pc:picChg>
        <pc:picChg chg="add del mod">
          <ac:chgData name="Leonie Smith" userId="fed1330f33f5650e" providerId="LiveId" clId="{5203F653-D0A2-470B-B3BD-1FB0772EE4C5}" dt="2024-03-21T03:44:25.410" v="210"/>
          <ac:picMkLst>
            <pc:docMk/>
            <pc:sldMk cId="2332778949" sldId="287"/>
            <ac:picMk id="18" creationId="{F9C017DA-11D0-9265-611A-3405B6482EDB}"/>
          </ac:picMkLst>
        </pc:picChg>
        <pc:picChg chg="add del mod ord">
          <ac:chgData name="Leonie Smith" userId="fed1330f33f5650e" providerId="LiveId" clId="{5203F653-D0A2-470B-B3BD-1FB0772EE4C5}" dt="2024-03-21T03:44:33.762" v="211"/>
          <ac:picMkLst>
            <pc:docMk/>
            <pc:sldMk cId="2332778949" sldId="287"/>
            <ac:picMk id="21" creationId="{1CEFFC91-EE30-65CD-26F6-D82B9AAC2922}"/>
          </ac:picMkLst>
        </pc:picChg>
        <pc:picChg chg="add del mod">
          <ac:chgData name="Leonie Smith" userId="fed1330f33f5650e" providerId="LiveId" clId="{5203F653-D0A2-470B-B3BD-1FB0772EE4C5}" dt="2024-03-21T03:44:34.919" v="213"/>
          <ac:picMkLst>
            <pc:docMk/>
            <pc:sldMk cId="2332778949" sldId="287"/>
            <ac:picMk id="22" creationId="{83273B3B-660D-6A71-C86D-5C4ADBB45BC6}"/>
          </ac:picMkLst>
        </pc:picChg>
        <pc:picChg chg="add del mod ord">
          <ac:chgData name="Leonie Smith" userId="fed1330f33f5650e" providerId="LiveId" clId="{5203F653-D0A2-470B-B3BD-1FB0772EE4C5}" dt="2024-03-21T03:44:42.068" v="214"/>
          <ac:picMkLst>
            <pc:docMk/>
            <pc:sldMk cId="2332778949" sldId="287"/>
            <ac:picMk id="25" creationId="{9439A8A9-64CA-6E07-BBF2-0D6F278F3E98}"/>
          </ac:picMkLst>
        </pc:picChg>
        <pc:picChg chg="add del mod">
          <ac:chgData name="Leonie Smith" userId="fed1330f33f5650e" providerId="LiveId" clId="{5203F653-D0A2-470B-B3BD-1FB0772EE4C5}" dt="2024-03-21T03:44:43.093" v="216"/>
          <ac:picMkLst>
            <pc:docMk/>
            <pc:sldMk cId="2332778949" sldId="287"/>
            <ac:picMk id="26" creationId="{8DED5A4F-3E1D-A618-DB1D-5B4334B03C1B}"/>
          </ac:picMkLst>
        </pc:picChg>
        <pc:picChg chg="add del mod ord">
          <ac:chgData name="Leonie Smith" userId="fed1330f33f5650e" providerId="LiveId" clId="{5203F653-D0A2-470B-B3BD-1FB0772EE4C5}" dt="2024-03-21T03:44:57.966" v="217"/>
          <ac:picMkLst>
            <pc:docMk/>
            <pc:sldMk cId="2332778949" sldId="287"/>
            <ac:picMk id="29" creationId="{333C2E24-7827-78B0-6F62-F2FFD97EB4CD}"/>
          </ac:picMkLst>
        </pc:picChg>
        <pc:picChg chg="add del mod">
          <ac:chgData name="Leonie Smith" userId="fed1330f33f5650e" providerId="LiveId" clId="{5203F653-D0A2-470B-B3BD-1FB0772EE4C5}" dt="2024-03-21T03:44:59.491" v="219"/>
          <ac:picMkLst>
            <pc:docMk/>
            <pc:sldMk cId="2332778949" sldId="287"/>
            <ac:picMk id="30" creationId="{B8B70E21-1E63-F641-0338-E1511CE7C648}"/>
          </ac:picMkLst>
        </pc:picChg>
        <pc:picChg chg="add del mod ord">
          <ac:chgData name="Leonie Smith" userId="fed1330f33f5650e" providerId="LiveId" clId="{5203F653-D0A2-470B-B3BD-1FB0772EE4C5}" dt="2024-03-21T03:45:08.620" v="220"/>
          <ac:picMkLst>
            <pc:docMk/>
            <pc:sldMk cId="2332778949" sldId="287"/>
            <ac:picMk id="33" creationId="{4923D273-0D40-53D0-3C8E-B43A3FF3F61A}"/>
          </ac:picMkLst>
        </pc:picChg>
        <pc:picChg chg="add del mod">
          <ac:chgData name="Leonie Smith" userId="fed1330f33f5650e" providerId="LiveId" clId="{5203F653-D0A2-470B-B3BD-1FB0772EE4C5}" dt="2024-03-21T03:45:10.593" v="222"/>
          <ac:picMkLst>
            <pc:docMk/>
            <pc:sldMk cId="2332778949" sldId="287"/>
            <ac:picMk id="34" creationId="{776EC06A-F7EB-2598-F636-C14D673A81F5}"/>
          </ac:picMkLst>
        </pc:picChg>
        <pc:picChg chg="add del mod ord">
          <ac:chgData name="Leonie Smith" userId="fed1330f33f5650e" providerId="LiveId" clId="{5203F653-D0A2-470B-B3BD-1FB0772EE4C5}" dt="2024-03-21T03:45:26.049" v="223"/>
          <ac:picMkLst>
            <pc:docMk/>
            <pc:sldMk cId="2332778949" sldId="287"/>
            <ac:picMk id="37" creationId="{A5287B90-8639-369D-1CE5-915C69E0CBE9}"/>
          </ac:picMkLst>
        </pc:picChg>
        <pc:picChg chg="add del mod">
          <ac:chgData name="Leonie Smith" userId="fed1330f33f5650e" providerId="LiveId" clId="{5203F653-D0A2-470B-B3BD-1FB0772EE4C5}" dt="2024-03-21T03:45:27.199" v="225"/>
          <ac:picMkLst>
            <pc:docMk/>
            <pc:sldMk cId="2332778949" sldId="287"/>
            <ac:picMk id="38" creationId="{06C206F8-C4D1-E370-FDB6-68366C8BFE1D}"/>
          </ac:picMkLst>
        </pc:picChg>
        <pc:picChg chg="add del mod ord">
          <ac:chgData name="Leonie Smith" userId="fed1330f33f5650e" providerId="LiveId" clId="{5203F653-D0A2-470B-B3BD-1FB0772EE4C5}" dt="2024-03-21T03:45:35.343" v="226"/>
          <ac:picMkLst>
            <pc:docMk/>
            <pc:sldMk cId="2332778949" sldId="287"/>
            <ac:picMk id="41" creationId="{C2665BBD-3E49-3607-1D0E-50A25439FE90}"/>
          </ac:picMkLst>
        </pc:picChg>
        <pc:picChg chg="add del mod">
          <ac:chgData name="Leonie Smith" userId="fed1330f33f5650e" providerId="LiveId" clId="{5203F653-D0A2-470B-B3BD-1FB0772EE4C5}" dt="2024-03-21T03:45:36.471" v="228"/>
          <ac:picMkLst>
            <pc:docMk/>
            <pc:sldMk cId="2332778949" sldId="287"/>
            <ac:picMk id="42" creationId="{E5E5E4C4-3D58-CAFC-C64F-AD210586FC7C}"/>
          </ac:picMkLst>
        </pc:picChg>
        <pc:picChg chg="add del mod ord">
          <ac:chgData name="Leonie Smith" userId="fed1330f33f5650e" providerId="LiveId" clId="{5203F653-D0A2-470B-B3BD-1FB0772EE4C5}" dt="2024-03-21T03:45:50.961" v="229"/>
          <ac:picMkLst>
            <pc:docMk/>
            <pc:sldMk cId="2332778949" sldId="287"/>
            <ac:picMk id="45" creationId="{43FFF70A-C3AB-0521-5BF8-0F5841ABFA2F}"/>
          </ac:picMkLst>
        </pc:picChg>
        <pc:picChg chg="add del mod">
          <ac:chgData name="Leonie Smith" userId="fed1330f33f5650e" providerId="LiveId" clId="{5203F653-D0A2-470B-B3BD-1FB0772EE4C5}" dt="2024-03-21T03:45:56.812" v="231"/>
          <ac:picMkLst>
            <pc:docMk/>
            <pc:sldMk cId="2332778949" sldId="287"/>
            <ac:picMk id="46" creationId="{3BCADA99-CD6E-6C4A-9FA8-0DA96D1074E5}"/>
          </ac:picMkLst>
        </pc:picChg>
        <pc:picChg chg="add del mod ord">
          <ac:chgData name="Leonie Smith" userId="fed1330f33f5650e" providerId="LiveId" clId="{5203F653-D0A2-470B-B3BD-1FB0772EE4C5}" dt="2024-03-21T03:46:11.616" v="232"/>
          <ac:picMkLst>
            <pc:docMk/>
            <pc:sldMk cId="2332778949" sldId="287"/>
            <ac:picMk id="49" creationId="{940479E0-788D-85B2-FFB7-40625FDCAD64}"/>
          </ac:picMkLst>
        </pc:picChg>
        <pc:picChg chg="add del mod">
          <ac:chgData name="Leonie Smith" userId="fed1330f33f5650e" providerId="LiveId" clId="{5203F653-D0A2-470B-B3BD-1FB0772EE4C5}" dt="2024-03-21T03:46:13.649" v="234"/>
          <ac:picMkLst>
            <pc:docMk/>
            <pc:sldMk cId="2332778949" sldId="287"/>
            <ac:picMk id="50" creationId="{7781FCF7-7273-6C53-4B09-8E21D882751E}"/>
          </ac:picMkLst>
        </pc:picChg>
        <pc:picChg chg="add del mod ord">
          <ac:chgData name="Leonie Smith" userId="fed1330f33f5650e" providerId="LiveId" clId="{5203F653-D0A2-470B-B3BD-1FB0772EE4C5}" dt="2024-03-21T03:46:28.770" v="235"/>
          <ac:picMkLst>
            <pc:docMk/>
            <pc:sldMk cId="2332778949" sldId="287"/>
            <ac:picMk id="53" creationId="{1B7B6A69-6709-E29A-7204-8666C51C1992}"/>
          </ac:picMkLst>
        </pc:picChg>
        <pc:picChg chg="add mod">
          <ac:chgData name="Leonie Smith" userId="fed1330f33f5650e" providerId="LiveId" clId="{5203F653-D0A2-470B-B3BD-1FB0772EE4C5}" dt="2024-03-21T03:46:28.770" v="235"/>
          <ac:picMkLst>
            <pc:docMk/>
            <pc:sldMk cId="2332778949" sldId="287"/>
            <ac:picMk id="54" creationId="{B8E355ED-3F23-FF3B-7B10-1BB7AE5E23EA}"/>
          </ac:picMkLst>
        </pc:picChg>
      </pc:sldChg>
      <pc:sldChg chg="addSp delSp modSp mod modTransition modAnim">
        <pc:chgData name="Leonie Smith" userId="fed1330f33f5650e" providerId="LiveId" clId="{5203F653-D0A2-470B-B3BD-1FB0772EE4C5}" dt="2024-03-21T03:48:25.990" v="245"/>
        <pc:sldMkLst>
          <pc:docMk/>
          <pc:sldMk cId="3153919605" sldId="289"/>
        </pc:sldMkLst>
        <pc:picChg chg="add del mod">
          <ac:chgData name="Leonie Smith" userId="fed1330f33f5650e" providerId="LiveId" clId="{5203F653-D0A2-470B-B3BD-1FB0772EE4C5}" dt="2024-03-21T03:47:19.115" v="238"/>
          <ac:picMkLst>
            <pc:docMk/>
            <pc:sldMk cId="3153919605" sldId="289"/>
            <ac:picMk id="6" creationId="{3B519AC4-A62D-E0A1-56FA-43DF6752DEF0}"/>
          </ac:picMkLst>
        </pc:picChg>
        <pc:picChg chg="add del mod ord">
          <ac:chgData name="Leonie Smith" userId="fed1330f33f5650e" providerId="LiveId" clId="{5203F653-D0A2-470B-B3BD-1FB0772EE4C5}" dt="2024-03-21T03:47:33.275" v="239"/>
          <ac:picMkLst>
            <pc:docMk/>
            <pc:sldMk cId="3153919605" sldId="289"/>
            <ac:picMk id="9" creationId="{DEC0DA44-92D3-BC65-EDE9-25A19B84DE29}"/>
          </ac:picMkLst>
        </pc:picChg>
        <pc:picChg chg="add del mod">
          <ac:chgData name="Leonie Smith" userId="fed1330f33f5650e" providerId="LiveId" clId="{5203F653-D0A2-470B-B3BD-1FB0772EE4C5}" dt="2024-03-21T03:47:34.574" v="241"/>
          <ac:picMkLst>
            <pc:docMk/>
            <pc:sldMk cId="3153919605" sldId="289"/>
            <ac:picMk id="10" creationId="{6D15503A-FD1F-1B4F-F25A-ACFB4EF900C2}"/>
          </ac:picMkLst>
        </pc:picChg>
        <pc:picChg chg="add del mod ord">
          <ac:chgData name="Leonie Smith" userId="fed1330f33f5650e" providerId="LiveId" clId="{5203F653-D0A2-470B-B3BD-1FB0772EE4C5}" dt="2024-03-21T03:47:55.716" v="242"/>
          <ac:picMkLst>
            <pc:docMk/>
            <pc:sldMk cId="3153919605" sldId="289"/>
            <ac:picMk id="13" creationId="{6E59642C-6C11-266D-D76D-7D56ED502360}"/>
          </ac:picMkLst>
        </pc:picChg>
        <pc:picChg chg="add del mod">
          <ac:chgData name="Leonie Smith" userId="fed1330f33f5650e" providerId="LiveId" clId="{5203F653-D0A2-470B-B3BD-1FB0772EE4C5}" dt="2024-03-21T03:48:04.768" v="244"/>
          <ac:picMkLst>
            <pc:docMk/>
            <pc:sldMk cId="3153919605" sldId="289"/>
            <ac:picMk id="14" creationId="{912DCDCD-8F57-F441-155C-1D53649AE790}"/>
          </ac:picMkLst>
        </pc:picChg>
        <pc:picChg chg="add del mod ord">
          <ac:chgData name="Leonie Smith" userId="fed1330f33f5650e" providerId="LiveId" clId="{5203F653-D0A2-470B-B3BD-1FB0772EE4C5}" dt="2024-03-21T03:48:25.990" v="245"/>
          <ac:picMkLst>
            <pc:docMk/>
            <pc:sldMk cId="3153919605" sldId="289"/>
            <ac:picMk id="17" creationId="{F203AC77-394F-2F22-7785-91E742FE2B75}"/>
          </ac:picMkLst>
        </pc:picChg>
        <pc:picChg chg="add mod">
          <ac:chgData name="Leonie Smith" userId="fed1330f33f5650e" providerId="LiveId" clId="{5203F653-D0A2-470B-B3BD-1FB0772EE4C5}" dt="2024-03-21T03:48:25.990" v="245"/>
          <ac:picMkLst>
            <pc:docMk/>
            <pc:sldMk cId="3153919605" sldId="289"/>
            <ac:picMk id="18" creationId="{FC002E23-40A2-A650-1E2E-FED444AF7B05}"/>
          </ac:picMkLst>
        </pc:picChg>
      </pc:sldChg>
      <pc:sldChg chg="addSp delSp modSp mod modTransition modAnim">
        <pc:chgData name="Leonie Smith" userId="fed1330f33f5650e" providerId="LiveId" clId="{5203F653-D0A2-470B-B3BD-1FB0772EE4C5}" dt="2024-03-21T03:55:46.239" v="291"/>
        <pc:sldMkLst>
          <pc:docMk/>
          <pc:sldMk cId="2219299321" sldId="293"/>
        </pc:sldMkLst>
        <pc:picChg chg="add del mod">
          <ac:chgData name="Leonie Smith" userId="fed1330f33f5650e" providerId="LiveId" clId="{5203F653-D0A2-470B-B3BD-1FB0772EE4C5}" dt="2024-03-21T03:52:11.377" v="248"/>
          <ac:picMkLst>
            <pc:docMk/>
            <pc:sldMk cId="2219299321" sldId="293"/>
            <ac:picMk id="6" creationId="{B35C2BB3-94DB-B479-CB49-9BE89C65A984}"/>
          </ac:picMkLst>
        </pc:picChg>
        <pc:picChg chg="add del mod ord">
          <ac:chgData name="Leonie Smith" userId="fed1330f33f5650e" providerId="LiveId" clId="{5203F653-D0A2-470B-B3BD-1FB0772EE4C5}" dt="2024-03-21T03:52:20.663" v="249"/>
          <ac:picMkLst>
            <pc:docMk/>
            <pc:sldMk cId="2219299321" sldId="293"/>
            <ac:picMk id="9" creationId="{0C8F3839-7F88-9065-948B-E15A9F8E0472}"/>
          </ac:picMkLst>
        </pc:picChg>
        <pc:picChg chg="add del mod">
          <ac:chgData name="Leonie Smith" userId="fed1330f33f5650e" providerId="LiveId" clId="{5203F653-D0A2-470B-B3BD-1FB0772EE4C5}" dt="2024-03-21T03:52:23.186" v="251"/>
          <ac:picMkLst>
            <pc:docMk/>
            <pc:sldMk cId="2219299321" sldId="293"/>
            <ac:picMk id="10" creationId="{1B6CB953-70BB-CBE9-F43F-D5A9F973F0E6}"/>
          </ac:picMkLst>
        </pc:picChg>
        <pc:picChg chg="add del mod ord">
          <ac:chgData name="Leonie Smith" userId="fed1330f33f5650e" providerId="LiveId" clId="{5203F653-D0A2-470B-B3BD-1FB0772EE4C5}" dt="2024-03-21T03:52:30.133" v="252"/>
          <ac:picMkLst>
            <pc:docMk/>
            <pc:sldMk cId="2219299321" sldId="293"/>
            <ac:picMk id="13" creationId="{B4F22C10-91D1-F676-874A-48726044B9BD}"/>
          </ac:picMkLst>
        </pc:picChg>
        <pc:picChg chg="add del mod">
          <ac:chgData name="Leonie Smith" userId="fed1330f33f5650e" providerId="LiveId" clId="{5203F653-D0A2-470B-B3BD-1FB0772EE4C5}" dt="2024-03-21T03:52:31.467" v="254"/>
          <ac:picMkLst>
            <pc:docMk/>
            <pc:sldMk cId="2219299321" sldId="293"/>
            <ac:picMk id="14" creationId="{91F3431C-25E0-55CC-9898-40E6FFED50E6}"/>
          </ac:picMkLst>
        </pc:picChg>
        <pc:picChg chg="add del mod ord">
          <ac:chgData name="Leonie Smith" userId="fed1330f33f5650e" providerId="LiveId" clId="{5203F653-D0A2-470B-B3BD-1FB0772EE4C5}" dt="2024-03-21T03:52:35.713" v="255"/>
          <ac:picMkLst>
            <pc:docMk/>
            <pc:sldMk cId="2219299321" sldId="293"/>
            <ac:picMk id="17" creationId="{A4C33597-F054-BEC0-C219-12E6FE2036FB}"/>
          </ac:picMkLst>
        </pc:picChg>
        <pc:picChg chg="add del mod">
          <ac:chgData name="Leonie Smith" userId="fed1330f33f5650e" providerId="LiveId" clId="{5203F653-D0A2-470B-B3BD-1FB0772EE4C5}" dt="2024-03-21T03:53:04.492" v="257"/>
          <ac:picMkLst>
            <pc:docMk/>
            <pc:sldMk cId="2219299321" sldId="293"/>
            <ac:picMk id="18" creationId="{B8442AE6-B28B-BBE7-4041-09D543ABD3C3}"/>
          </ac:picMkLst>
        </pc:picChg>
        <pc:picChg chg="add del mod ord">
          <ac:chgData name="Leonie Smith" userId="fed1330f33f5650e" providerId="LiveId" clId="{5203F653-D0A2-470B-B3BD-1FB0772EE4C5}" dt="2024-03-21T03:53:16.207" v="258"/>
          <ac:picMkLst>
            <pc:docMk/>
            <pc:sldMk cId="2219299321" sldId="293"/>
            <ac:picMk id="21" creationId="{B30FED4F-E27B-B8FA-C4C6-239C7F99BB9E}"/>
          </ac:picMkLst>
        </pc:picChg>
        <pc:picChg chg="add del mod">
          <ac:chgData name="Leonie Smith" userId="fed1330f33f5650e" providerId="LiveId" clId="{5203F653-D0A2-470B-B3BD-1FB0772EE4C5}" dt="2024-03-21T03:53:18.685" v="260"/>
          <ac:picMkLst>
            <pc:docMk/>
            <pc:sldMk cId="2219299321" sldId="293"/>
            <ac:picMk id="22" creationId="{AD823A55-D060-1448-8FD1-026638ABDF16}"/>
          </ac:picMkLst>
        </pc:picChg>
        <pc:picChg chg="add del mod ord">
          <ac:chgData name="Leonie Smith" userId="fed1330f33f5650e" providerId="LiveId" clId="{5203F653-D0A2-470B-B3BD-1FB0772EE4C5}" dt="2024-03-21T03:53:37.017" v="261"/>
          <ac:picMkLst>
            <pc:docMk/>
            <pc:sldMk cId="2219299321" sldId="293"/>
            <ac:picMk id="25" creationId="{8E565BD0-EDAB-300B-B20A-B3811C100FD5}"/>
          </ac:picMkLst>
        </pc:picChg>
        <pc:picChg chg="add del mod">
          <ac:chgData name="Leonie Smith" userId="fed1330f33f5650e" providerId="LiveId" clId="{5203F653-D0A2-470B-B3BD-1FB0772EE4C5}" dt="2024-03-21T03:53:39.450" v="263"/>
          <ac:picMkLst>
            <pc:docMk/>
            <pc:sldMk cId="2219299321" sldId="293"/>
            <ac:picMk id="26" creationId="{4A0C642C-C2DD-5316-3921-DD982DF079C9}"/>
          </ac:picMkLst>
        </pc:picChg>
        <pc:picChg chg="add del mod ord">
          <ac:chgData name="Leonie Smith" userId="fed1330f33f5650e" providerId="LiveId" clId="{5203F653-D0A2-470B-B3BD-1FB0772EE4C5}" dt="2024-03-21T03:53:48.740" v="264"/>
          <ac:picMkLst>
            <pc:docMk/>
            <pc:sldMk cId="2219299321" sldId="293"/>
            <ac:picMk id="29" creationId="{5341D931-E48C-4E35-AD4E-E1027A90EAF7}"/>
          </ac:picMkLst>
        </pc:picChg>
        <pc:picChg chg="add del mod">
          <ac:chgData name="Leonie Smith" userId="fed1330f33f5650e" providerId="LiveId" clId="{5203F653-D0A2-470B-B3BD-1FB0772EE4C5}" dt="2024-03-21T03:53:50.271" v="266"/>
          <ac:picMkLst>
            <pc:docMk/>
            <pc:sldMk cId="2219299321" sldId="293"/>
            <ac:picMk id="30" creationId="{9904D99B-778C-8D7A-36CF-BE4FC009C33B}"/>
          </ac:picMkLst>
        </pc:picChg>
        <pc:picChg chg="add del mod ord">
          <ac:chgData name="Leonie Smith" userId="fed1330f33f5650e" providerId="LiveId" clId="{5203F653-D0A2-470B-B3BD-1FB0772EE4C5}" dt="2024-03-21T03:53:55.884" v="267"/>
          <ac:picMkLst>
            <pc:docMk/>
            <pc:sldMk cId="2219299321" sldId="293"/>
            <ac:picMk id="33" creationId="{9393844E-842F-0D9C-6695-5C8A4A9C5ABF}"/>
          </ac:picMkLst>
        </pc:picChg>
        <pc:picChg chg="add del mod">
          <ac:chgData name="Leonie Smith" userId="fed1330f33f5650e" providerId="LiveId" clId="{5203F653-D0A2-470B-B3BD-1FB0772EE4C5}" dt="2024-03-21T03:53:57.254" v="269"/>
          <ac:picMkLst>
            <pc:docMk/>
            <pc:sldMk cId="2219299321" sldId="293"/>
            <ac:picMk id="34" creationId="{D737C5CA-6B78-F008-2FCC-44B792038F80}"/>
          </ac:picMkLst>
        </pc:picChg>
        <pc:picChg chg="add del mod ord">
          <ac:chgData name="Leonie Smith" userId="fed1330f33f5650e" providerId="LiveId" clId="{5203F653-D0A2-470B-B3BD-1FB0772EE4C5}" dt="2024-03-21T03:54:10.017" v="270"/>
          <ac:picMkLst>
            <pc:docMk/>
            <pc:sldMk cId="2219299321" sldId="293"/>
            <ac:picMk id="37" creationId="{A1371D28-7104-C6F3-7FBD-D4AC6F545877}"/>
          </ac:picMkLst>
        </pc:picChg>
        <pc:picChg chg="add del mod">
          <ac:chgData name="Leonie Smith" userId="fed1330f33f5650e" providerId="LiveId" clId="{5203F653-D0A2-470B-B3BD-1FB0772EE4C5}" dt="2024-03-21T03:54:11.279" v="272"/>
          <ac:picMkLst>
            <pc:docMk/>
            <pc:sldMk cId="2219299321" sldId="293"/>
            <ac:picMk id="38" creationId="{AEC50501-8496-6BC8-B387-F2261E459AF1}"/>
          </ac:picMkLst>
        </pc:picChg>
        <pc:picChg chg="add del mod ord">
          <ac:chgData name="Leonie Smith" userId="fed1330f33f5650e" providerId="LiveId" clId="{5203F653-D0A2-470B-B3BD-1FB0772EE4C5}" dt="2024-03-21T03:54:22.307" v="273"/>
          <ac:picMkLst>
            <pc:docMk/>
            <pc:sldMk cId="2219299321" sldId="293"/>
            <ac:picMk id="41" creationId="{9F816E75-AF9C-3786-E971-B3AD5507AF4E}"/>
          </ac:picMkLst>
        </pc:picChg>
        <pc:picChg chg="add del mod">
          <ac:chgData name="Leonie Smith" userId="fed1330f33f5650e" providerId="LiveId" clId="{5203F653-D0A2-470B-B3BD-1FB0772EE4C5}" dt="2024-03-21T03:54:23.248" v="275"/>
          <ac:picMkLst>
            <pc:docMk/>
            <pc:sldMk cId="2219299321" sldId="293"/>
            <ac:picMk id="42" creationId="{61671949-2D7B-6D65-93FB-F47EA954DB6D}"/>
          </ac:picMkLst>
        </pc:picChg>
        <pc:picChg chg="add del mod ord">
          <ac:chgData name="Leonie Smith" userId="fed1330f33f5650e" providerId="LiveId" clId="{5203F653-D0A2-470B-B3BD-1FB0772EE4C5}" dt="2024-03-21T03:54:34.001" v="276"/>
          <ac:picMkLst>
            <pc:docMk/>
            <pc:sldMk cId="2219299321" sldId="293"/>
            <ac:picMk id="45" creationId="{05F53E5D-6414-13FD-A7E8-AFEB48FD8684}"/>
          </ac:picMkLst>
        </pc:picChg>
        <pc:picChg chg="add del mod">
          <ac:chgData name="Leonie Smith" userId="fed1330f33f5650e" providerId="LiveId" clId="{5203F653-D0A2-470B-B3BD-1FB0772EE4C5}" dt="2024-03-21T03:54:35.104" v="278"/>
          <ac:picMkLst>
            <pc:docMk/>
            <pc:sldMk cId="2219299321" sldId="293"/>
            <ac:picMk id="46" creationId="{048F46CC-5B85-0B62-BBF0-AAACE1427C7D}"/>
          </ac:picMkLst>
        </pc:picChg>
        <pc:picChg chg="add del mod ord">
          <ac:chgData name="Leonie Smith" userId="fed1330f33f5650e" providerId="LiveId" clId="{5203F653-D0A2-470B-B3BD-1FB0772EE4C5}" dt="2024-03-21T03:54:41.785" v="279"/>
          <ac:picMkLst>
            <pc:docMk/>
            <pc:sldMk cId="2219299321" sldId="293"/>
            <ac:picMk id="49" creationId="{96F6ADF3-353E-AF44-3740-BB68FB35B888}"/>
          </ac:picMkLst>
        </pc:picChg>
        <pc:picChg chg="add del mod">
          <ac:chgData name="Leonie Smith" userId="fed1330f33f5650e" providerId="LiveId" clId="{5203F653-D0A2-470B-B3BD-1FB0772EE4C5}" dt="2024-03-21T03:54:42.856" v="281"/>
          <ac:picMkLst>
            <pc:docMk/>
            <pc:sldMk cId="2219299321" sldId="293"/>
            <ac:picMk id="50" creationId="{EB590649-6DED-E586-73EB-B5B166514D5A}"/>
          </ac:picMkLst>
        </pc:picChg>
        <pc:picChg chg="add del mod ord">
          <ac:chgData name="Leonie Smith" userId="fed1330f33f5650e" providerId="LiveId" clId="{5203F653-D0A2-470B-B3BD-1FB0772EE4C5}" dt="2024-03-21T03:54:49.904" v="282"/>
          <ac:picMkLst>
            <pc:docMk/>
            <pc:sldMk cId="2219299321" sldId="293"/>
            <ac:picMk id="53" creationId="{5173FA31-735D-2004-3176-7956D1DB00BF}"/>
          </ac:picMkLst>
        </pc:picChg>
        <pc:picChg chg="add del mod">
          <ac:chgData name="Leonie Smith" userId="fed1330f33f5650e" providerId="LiveId" clId="{5203F653-D0A2-470B-B3BD-1FB0772EE4C5}" dt="2024-03-21T03:54:50.958" v="284"/>
          <ac:picMkLst>
            <pc:docMk/>
            <pc:sldMk cId="2219299321" sldId="293"/>
            <ac:picMk id="54" creationId="{6C9A47D9-A3A2-B5A9-D04C-3910EF8967D7}"/>
          </ac:picMkLst>
        </pc:picChg>
        <pc:picChg chg="add del mod ord">
          <ac:chgData name="Leonie Smith" userId="fed1330f33f5650e" providerId="LiveId" clId="{5203F653-D0A2-470B-B3BD-1FB0772EE4C5}" dt="2024-03-21T03:55:12.509" v="285"/>
          <ac:picMkLst>
            <pc:docMk/>
            <pc:sldMk cId="2219299321" sldId="293"/>
            <ac:picMk id="57" creationId="{8E52F400-B9BC-5A10-AC36-26EBFB6F0334}"/>
          </ac:picMkLst>
        </pc:picChg>
        <pc:picChg chg="add del mod">
          <ac:chgData name="Leonie Smith" userId="fed1330f33f5650e" providerId="LiveId" clId="{5203F653-D0A2-470B-B3BD-1FB0772EE4C5}" dt="2024-03-21T03:55:13.659" v="287"/>
          <ac:picMkLst>
            <pc:docMk/>
            <pc:sldMk cId="2219299321" sldId="293"/>
            <ac:picMk id="58" creationId="{AF2FF429-EB7D-45AA-8903-1042BD15B59A}"/>
          </ac:picMkLst>
        </pc:picChg>
        <pc:picChg chg="add del mod ord">
          <ac:chgData name="Leonie Smith" userId="fed1330f33f5650e" providerId="LiveId" clId="{5203F653-D0A2-470B-B3BD-1FB0772EE4C5}" dt="2024-03-21T03:55:23.635" v="288"/>
          <ac:picMkLst>
            <pc:docMk/>
            <pc:sldMk cId="2219299321" sldId="293"/>
            <ac:picMk id="61" creationId="{E7EDEE88-0087-EADC-C1B1-EC7284C2A813}"/>
          </ac:picMkLst>
        </pc:picChg>
        <pc:picChg chg="add del mod">
          <ac:chgData name="Leonie Smith" userId="fed1330f33f5650e" providerId="LiveId" clId="{5203F653-D0A2-470B-B3BD-1FB0772EE4C5}" dt="2024-03-21T03:55:24.507" v="290"/>
          <ac:picMkLst>
            <pc:docMk/>
            <pc:sldMk cId="2219299321" sldId="293"/>
            <ac:picMk id="62" creationId="{FE7ECFDC-507B-12C9-806F-FE5A1544A386}"/>
          </ac:picMkLst>
        </pc:picChg>
        <pc:picChg chg="add del mod ord">
          <ac:chgData name="Leonie Smith" userId="fed1330f33f5650e" providerId="LiveId" clId="{5203F653-D0A2-470B-B3BD-1FB0772EE4C5}" dt="2024-03-21T03:55:46.239" v="291"/>
          <ac:picMkLst>
            <pc:docMk/>
            <pc:sldMk cId="2219299321" sldId="293"/>
            <ac:picMk id="65" creationId="{0C6C1636-D410-AFFF-E04F-FE16F996C715}"/>
          </ac:picMkLst>
        </pc:picChg>
        <pc:picChg chg="add mod">
          <ac:chgData name="Leonie Smith" userId="fed1330f33f5650e" providerId="LiveId" clId="{5203F653-D0A2-470B-B3BD-1FB0772EE4C5}" dt="2024-03-21T03:55:46.239" v="291"/>
          <ac:picMkLst>
            <pc:docMk/>
            <pc:sldMk cId="2219299321" sldId="293"/>
            <ac:picMk id="66" creationId="{2CC8135A-E701-248B-E72E-14DE184A2BF8}"/>
          </ac:picMkLst>
        </pc:picChg>
      </pc:sldChg>
      <pc:sldChg chg="addSp delSp modSp mod modTransition modAnim">
        <pc:chgData name="Leonie Smith" userId="fed1330f33f5650e" providerId="LiveId" clId="{5203F653-D0A2-470B-B3BD-1FB0772EE4C5}" dt="2024-03-21T03:58:29.062" v="304"/>
        <pc:sldMkLst>
          <pc:docMk/>
          <pc:sldMk cId="3279066978" sldId="295"/>
        </pc:sldMkLst>
        <pc:picChg chg="add del mod">
          <ac:chgData name="Leonie Smith" userId="fed1330f33f5650e" providerId="LiveId" clId="{5203F653-D0A2-470B-B3BD-1FB0772EE4C5}" dt="2024-03-21T03:56:27.742" v="294"/>
          <ac:picMkLst>
            <pc:docMk/>
            <pc:sldMk cId="3279066978" sldId="295"/>
            <ac:picMk id="6" creationId="{66115136-3FA7-0247-DF40-BB8AE22A65DC}"/>
          </ac:picMkLst>
        </pc:picChg>
        <pc:picChg chg="add del mod ord">
          <ac:chgData name="Leonie Smith" userId="fed1330f33f5650e" providerId="LiveId" clId="{5203F653-D0A2-470B-B3BD-1FB0772EE4C5}" dt="2024-03-21T03:56:42.711" v="295"/>
          <ac:picMkLst>
            <pc:docMk/>
            <pc:sldMk cId="3279066978" sldId="295"/>
            <ac:picMk id="9" creationId="{EEA7EEA8-207E-0E5F-42B0-703C2C4E8B55}"/>
          </ac:picMkLst>
        </pc:picChg>
        <pc:picChg chg="add del mod">
          <ac:chgData name="Leonie Smith" userId="fed1330f33f5650e" providerId="LiveId" clId="{5203F653-D0A2-470B-B3BD-1FB0772EE4C5}" dt="2024-03-21T03:57:46.555" v="297"/>
          <ac:picMkLst>
            <pc:docMk/>
            <pc:sldMk cId="3279066978" sldId="295"/>
            <ac:picMk id="10" creationId="{694EA4E1-6D4F-0BBD-B017-035EB9EDC322}"/>
          </ac:picMkLst>
        </pc:picChg>
        <pc:picChg chg="add del mod ord">
          <ac:chgData name="Leonie Smith" userId="fed1330f33f5650e" providerId="LiveId" clId="{5203F653-D0A2-470B-B3BD-1FB0772EE4C5}" dt="2024-03-21T03:57:52.065" v="298"/>
          <ac:picMkLst>
            <pc:docMk/>
            <pc:sldMk cId="3279066978" sldId="295"/>
            <ac:picMk id="15" creationId="{CD1AD03B-9E05-0E8C-F283-64750C2039B0}"/>
          </ac:picMkLst>
        </pc:picChg>
        <pc:picChg chg="add del mod">
          <ac:chgData name="Leonie Smith" userId="fed1330f33f5650e" providerId="LiveId" clId="{5203F653-D0A2-470B-B3BD-1FB0772EE4C5}" dt="2024-03-21T03:57:54.248" v="300"/>
          <ac:picMkLst>
            <pc:docMk/>
            <pc:sldMk cId="3279066978" sldId="295"/>
            <ac:picMk id="16" creationId="{DF6F0AAB-1B48-658C-0881-A5F276C8D921}"/>
          </ac:picMkLst>
        </pc:picChg>
        <pc:picChg chg="add del mod ord">
          <ac:chgData name="Leonie Smith" userId="fed1330f33f5650e" providerId="LiveId" clId="{5203F653-D0A2-470B-B3BD-1FB0772EE4C5}" dt="2024-03-21T03:58:08.828" v="301"/>
          <ac:picMkLst>
            <pc:docMk/>
            <pc:sldMk cId="3279066978" sldId="295"/>
            <ac:picMk id="19" creationId="{B2FD3AA1-7C07-BA4E-D34A-6AB56D3D404B}"/>
          </ac:picMkLst>
        </pc:picChg>
        <pc:picChg chg="add del mod">
          <ac:chgData name="Leonie Smith" userId="fed1330f33f5650e" providerId="LiveId" clId="{5203F653-D0A2-470B-B3BD-1FB0772EE4C5}" dt="2024-03-21T03:58:14.216" v="303"/>
          <ac:picMkLst>
            <pc:docMk/>
            <pc:sldMk cId="3279066978" sldId="295"/>
            <ac:picMk id="20" creationId="{E103AE63-0476-069A-E231-C349D8C2A61A}"/>
          </ac:picMkLst>
        </pc:picChg>
        <pc:picChg chg="add del mod ord">
          <ac:chgData name="Leonie Smith" userId="fed1330f33f5650e" providerId="LiveId" clId="{5203F653-D0A2-470B-B3BD-1FB0772EE4C5}" dt="2024-03-21T03:58:29.062" v="304"/>
          <ac:picMkLst>
            <pc:docMk/>
            <pc:sldMk cId="3279066978" sldId="295"/>
            <ac:picMk id="24" creationId="{E94C0662-73F1-438B-8212-20EC33BFE993}"/>
          </ac:picMkLst>
        </pc:picChg>
        <pc:picChg chg="add mod">
          <ac:chgData name="Leonie Smith" userId="fed1330f33f5650e" providerId="LiveId" clId="{5203F653-D0A2-470B-B3BD-1FB0772EE4C5}" dt="2024-03-21T03:58:29.062" v="304"/>
          <ac:picMkLst>
            <pc:docMk/>
            <pc:sldMk cId="3279066978" sldId="295"/>
            <ac:picMk id="25" creationId="{83CE84DA-72D0-0119-1136-444D669BA1C9}"/>
          </ac:picMkLst>
        </pc:picChg>
      </pc:sldChg>
      <pc:sldChg chg="addSp delSp modSp mod modTransition modAnim">
        <pc:chgData name="Leonie Smith" userId="fed1330f33f5650e" providerId="LiveId" clId="{5203F653-D0A2-470B-B3BD-1FB0772EE4C5}" dt="2024-03-21T03:59:23.160" v="308"/>
        <pc:sldMkLst>
          <pc:docMk/>
          <pc:sldMk cId="2057750034" sldId="298"/>
        </pc:sldMkLst>
        <pc:picChg chg="add del mod">
          <ac:chgData name="Leonie Smith" userId="fed1330f33f5650e" providerId="LiveId" clId="{5203F653-D0A2-470B-B3BD-1FB0772EE4C5}" dt="2024-03-21T03:59:04.204" v="307"/>
          <ac:picMkLst>
            <pc:docMk/>
            <pc:sldMk cId="2057750034" sldId="298"/>
            <ac:picMk id="7" creationId="{58A72C4F-FF33-8ADE-548E-DEA6A87201C1}"/>
          </ac:picMkLst>
        </pc:picChg>
        <pc:picChg chg="add del mod ord">
          <ac:chgData name="Leonie Smith" userId="fed1330f33f5650e" providerId="LiveId" clId="{5203F653-D0A2-470B-B3BD-1FB0772EE4C5}" dt="2024-03-21T03:59:23.160" v="308"/>
          <ac:picMkLst>
            <pc:docMk/>
            <pc:sldMk cId="2057750034" sldId="298"/>
            <ac:picMk id="10" creationId="{A7730051-2AF0-5C76-120F-7F8827D96AAE}"/>
          </ac:picMkLst>
        </pc:picChg>
        <pc:picChg chg="add mod">
          <ac:chgData name="Leonie Smith" userId="fed1330f33f5650e" providerId="LiveId" clId="{5203F653-D0A2-470B-B3BD-1FB0772EE4C5}" dt="2024-03-21T03:59:23.160" v="308"/>
          <ac:picMkLst>
            <pc:docMk/>
            <pc:sldMk cId="2057750034" sldId="298"/>
            <ac:picMk id="11" creationId="{7E2E9C0E-0A26-F2F9-B195-1BD38CF186D5}"/>
          </ac:picMkLst>
        </pc:picChg>
      </pc:sldChg>
      <pc:sldChg chg="addSp delSp modSp mod modTransition modAnim">
        <pc:chgData name="Leonie Smith" userId="fed1330f33f5650e" providerId="LiveId" clId="{5203F653-D0A2-470B-B3BD-1FB0772EE4C5}" dt="2024-03-21T04:01:11.373" v="318"/>
        <pc:sldMkLst>
          <pc:docMk/>
          <pc:sldMk cId="3515144592" sldId="300"/>
        </pc:sldMkLst>
        <pc:picChg chg="add del mod">
          <ac:chgData name="Leonie Smith" userId="fed1330f33f5650e" providerId="LiveId" clId="{5203F653-D0A2-470B-B3BD-1FB0772EE4C5}" dt="2024-03-21T04:00:18.064" v="311"/>
          <ac:picMkLst>
            <pc:docMk/>
            <pc:sldMk cId="3515144592" sldId="300"/>
            <ac:picMk id="6" creationId="{D6FEEF36-73D2-EB7A-23A5-2227CAF381EF}"/>
          </ac:picMkLst>
        </pc:picChg>
        <pc:picChg chg="add del mod ord">
          <ac:chgData name="Leonie Smith" userId="fed1330f33f5650e" providerId="LiveId" clId="{5203F653-D0A2-470B-B3BD-1FB0772EE4C5}" dt="2024-03-21T04:00:34.476" v="312"/>
          <ac:picMkLst>
            <pc:docMk/>
            <pc:sldMk cId="3515144592" sldId="300"/>
            <ac:picMk id="9" creationId="{400FA0A2-B66C-C5AC-64A3-0C5FAFAD8A6D}"/>
          </ac:picMkLst>
        </pc:picChg>
        <pc:picChg chg="add del mod">
          <ac:chgData name="Leonie Smith" userId="fed1330f33f5650e" providerId="LiveId" clId="{5203F653-D0A2-470B-B3BD-1FB0772EE4C5}" dt="2024-03-21T04:00:42.436" v="314"/>
          <ac:picMkLst>
            <pc:docMk/>
            <pc:sldMk cId="3515144592" sldId="300"/>
            <ac:picMk id="10" creationId="{6FFE5396-8675-EF7E-727D-B7646293D76C}"/>
          </ac:picMkLst>
        </pc:picChg>
        <pc:picChg chg="add del mod ord">
          <ac:chgData name="Leonie Smith" userId="fed1330f33f5650e" providerId="LiveId" clId="{5203F653-D0A2-470B-B3BD-1FB0772EE4C5}" dt="2024-03-21T04:00:53.329" v="315"/>
          <ac:picMkLst>
            <pc:docMk/>
            <pc:sldMk cId="3515144592" sldId="300"/>
            <ac:picMk id="13" creationId="{C76DBB92-6CB2-07FB-E3F0-E14036EC9F22}"/>
          </ac:picMkLst>
        </pc:picChg>
        <pc:picChg chg="add del mod">
          <ac:chgData name="Leonie Smith" userId="fed1330f33f5650e" providerId="LiveId" clId="{5203F653-D0A2-470B-B3BD-1FB0772EE4C5}" dt="2024-03-21T04:00:54.501" v="317"/>
          <ac:picMkLst>
            <pc:docMk/>
            <pc:sldMk cId="3515144592" sldId="300"/>
            <ac:picMk id="14" creationId="{FFF40920-5850-001F-CC91-6CB8C6E17752}"/>
          </ac:picMkLst>
        </pc:picChg>
        <pc:picChg chg="add del mod ord">
          <ac:chgData name="Leonie Smith" userId="fed1330f33f5650e" providerId="LiveId" clId="{5203F653-D0A2-470B-B3BD-1FB0772EE4C5}" dt="2024-03-21T04:01:11.373" v="318"/>
          <ac:picMkLst>
            <pc:docMk/>
            <pc:sldMk cId="3515144592" sldId="300"/>
            <ac:picMk id="17" creationId="{96853E32-D5BF-B8D1-BDA3-20E3B2710BCA}"/>
          </ac:picMkLst>
        </pc:picChg>
        <pc:picChg chg="add mod">
          <ac:chgData name="Leonie Smith" userId="fed1330f33f5650e" providerId="LiveId" clId="{5203F653-D0A2-470B-B3BD-1FB0772EE4C5}" dt="2024-03-21T04:01:11.373" v="318"/>
          <ac:picMkLst>
            <pc:docMk/>
            <pc:sldMk cId="3515144592" sldId="300"/>
            <ac:picMk id="18" creationId="{342E911F-0A97-1CD0-3A7C-F3B7FD89AAA6}"/>
          </ac:picMkLst>
        </pc:picChg>
      </pc:sldChg>
      <pc:sldChg chg="addSp delSp modSp mod modTransition modAnim">
        <pc:chgData name="Leonie Smith" userId="fed1330f33f5650e" providerId="LiveId" clId="{5203F653-D0A2-470B-B3BD-1FB0772EE4C5}" dt="2024-03-21T04:03:26.503" v="334"/>
        <pc:sldMkLst>
          <pc:docMk/>
          <pc:sldMk cId="3961110545" sldId="302"/>
        </pc:sldMkLst>
        <pc:picChg chg="add del mod">
          <ac:chgData name="Leonie Smith" userId="fed1330f33f5650e" providerId="LiveId" clId="{5203F653-D0A2-470B-B3BD-1FB0772EE4C5}" dt="2024-03-21T04:02:00.065" v="321"/>
          <ac:picMkLst>
            <pc:docMk/>
            <pc:sldMk cId="3961110545" sldId="302"/>
            <ac:picMk id="6" creationId="{26D98B69-CDA3-A248-238E-4148FA8E8859}"/>
          </ac:picMkLst>
        </pc:picChg>
        <pc:picChg chg="add del mod ord">
          <ac:chgData name="Leonie Smith" userId="fed1330f33f5650e" providerId="LiveId" clId="{5203F653-D0A2-470B-B3BD-1FB0772EE4C5}" dt="2024-03-21T04:02:16.752" v="322"/>
          <ac:picMkLst>
            <pc:docMk/>
            <pc:sldMk cId="3961110545" sldId="302"/>
            <ac:picMk id="9" creationId="{60D7221E-6F25-39FF-2400-2CEA3FA895BF}"/>
          </ac:picMkLst>
        </pc:picChg>
        <pc:picChg chg="add del mod">
          <ac:chgData name="Leonie Smith" userId="fed1330f33f5650e" providerId="LiveId" clId="{5203F653-D0A2-470B-B3BD-1FB0772EE4C5}" dt="2024-03-21T04:02:23.026" v="324"/>
          <ac:picMkLst>
            <pc:docMk/>
            <pc:sldMk cId="3961110545" sldId="302"/>
            <ac:picMk id="10" creationId="{52920517-50B4-8384-CB3C-E11E3AAD720F}"/>
          </ac:picMkLst>
        </pc:picChg>
        <pc:picChg chg="add del mod ord">
          <ac:chgData name="Leonie Smith" userId="fed1330f33f5650e" providerId="LiveId" clId="{5203F653-D0A2-470B-B3BD-1FB0772EE4C5}" dt="2024-03-21T04:02:40.974" v="325"/>
          <ac:picMkLst>
            <pc:docMk/>
            <pc:sldMk cId="3961110545" sldId="302"/>
            <ac:picMk id="14" creationId="{B6646E4A-737A-FF03-F2A8-6DF2E2FE5BE0}"/>
          </ac:picMkLst>
        </pc:picChg>
        <pc:picChg chg="add del mod">
          <ac:chgData name="Leonie Smith" userId="fed1330f33f5650e" providerId="LiveId" clId="{5203F653-D0A2-470B-B3BD-1FB0772EE4C5}" dt="2024-03-21T04:02:46.253" v="327"/>
          <ac:picMkLst>
            <pc:docMk/>
            <pc:sldMk cId="3961110545" sldId="302"/>
            <ac:picMk id="15" creationId="{AE001CC7-BD73-01F1-8D62-295F9FB1E4DE}"/>
          </ac:picMkLst>
        </pc:picChg>
        <pc:picChg chg="add del mod ord">
          <ac:chgData name="Leonie Smith" userId="fed1330f33f5650e" providerId="LiveId" clId="{5203F653-D0A2-470B-B3BD-1FB0772EE4C5}" dt="2024-03-21T04:03:02.551" v="328"/>
          <ac:picMkLst>
            <pc:docMk/>
            <pc:sldMk cId="3961110545" sldId="302"/>
            <ac:picMk id="19" creationId="{6C5F7AFA-E040-7719-D1A5-4BDAA927C615}"/>
          </ac:picMkLst>
        </pc:picChg>
        <pc:picChg chg="add del mod">
          <ac:chgData name="Leonie Smith" userId="fed1330f33f5650e" providerId="LiveId" clId="{5203F653-D0A2-470B-B3BD-1FB0772EE4C5}" dt="2024-03-21T04:03:03.518" v="330"/>
          <ac:picMkLst>
            <pc:docMk/>
            <pc:sldMk cId="3961110545" sldId="302"/>
            <ac:picMk id="20" creationId="{C632CBE2-6630-D1FF-8952-95A950A377E9}"/>
          </ac:picMkLst>
        </pc:picChg>
        <pc:picChg chg="add del mod ord">
          <ac:chgData name="Leonie Smith" userId="fed1330f33f5650e" providerId="LiveId" clId="{5203F653-D0A2-470B-B3BD-1FB0772EE4C5}" dt="2024-03-21T04:03:07.637" v="331"/>
          <ac:picMkLst>
            <pc:docMk/>
            <pc:sldMk cId="3961110545" sldId="302"/>
            <ac:picMk id="23" creationId="{27F37C5C-34A6-F98A-84C5-FEBA4FF697E5}"/>
          </ac:picMkLst>
        </pc:picChg>
        <pc:picChg chg="add del mod">
          <ac:chgData name="Leonie Smith" userId="fed1330f33f5650e" providerId="LiveId" clId="{5203F653-D0A2-470B-B3BD-1FB0772EE4C5}" dt="2024-03-21T04:03:08.739" v="333"/>
          <ac:picMkLst>
            <pc:docMk/>
            <pc:sldMk cId="3961110545" sldId="302"/>
            <ac:picMk id="24" creationId="{F22D8C48-8E32-3F50-6421-16DA0D894815}"/>
          </ac:picMkLst>
        </pc:picChg>
        <pc:picChg chg="add del mod ord">
          <ac:chgData name="Leonie Smith" userId="fed1330f33f5650e" providerId="LiveId" clId="{5203F653-D0A2-470B-B3BD-1FB0772EE4C5}" dt="2024-03-21T04:03:26.503" v="334"/>
          <ac:picMkLst>
            <pc:docMk/>
            <pc:sldMk cId="3961110545" sldId="302"/>
            <ac:picMk id="27" creationId="{6FC145AA-8B41-7254-C14D-0F16FCFED67E}"/>
          </ac:picMkLst>
        </pc:picChg>
        <pc:picChg chg="add mod">
          <ac:chgData name="Leonie Smith" userId="fed1330f33f5650e" providerId="LiveId" clId="{5203F653-D0A2-470B-B3BD-1FB0772EE4C5}" dt="2024-03-21T04:03:26.503" v="334"/>
          <ac:picMkLst>
            <pc:docMk/>
            <pc:sldMk cId="3961110545" sldId="302"/>
            <ac:picMk id="28" creationId="{0062F684-6A24-71AD-BC87-16EFF45DA7F0}"/>
          </ac:picMkLst>
        </pc:picChg>
      </pc:sldChg>
      <pc:sldChg chg="addSp delSp modSp mod modTransition modAnim">
        <pc:chgData name="Leonie Smith" userId="fed1330f33f5650e" providerId="LiveId" clId="{5203F653-D0A2-470B-B3BD-1FB0772EE4C5}" dt="2024-03-21T04:04:57.086" v="341"/>
        <pc:sldMkLst>
          <pc:docMk/>
          <pc:sldMk cId="2438420752" sldId="304"/>
        </pc:sldMkLst>
        <pc:picChg chg="add del mod">
          <ac:chgData name="Leonie Smith" userId="fed1330f33f5650e" providerId="LiveId" clId="{5203F653-D0A2-470B-B3BD-1FB0772EE4C5}" dt="2024-03-21T04:04:34.052" v="337"/>
          <ac:picMkLst>
            <pc:docMk/>
            <pc:sldMk cId="2438420752" sldId="304"/>
            <ac:picMk id="6" creationId="{559F7303-23B2-A9FE-641F-6C8DAA55256F}"/>
          </ac:picMkLst>
        </pc:picChg>
        <pc:picChg chg="add del mod ord">
          <ac:chgData name="Leonie Smith" userId="fed1330f33f5650e" providerId="LiveId" clId="{5203F653-D0A2-470B-B3BD-1FB0772EE4C5}" dt="2024-03-21T04:04:38.999" v="338"/>
          <ac:picMkLst>
            <pc:docMk/>
            <pc:sldMk cId="2438420752" sldId="304"/>
            <ac:picMk id="11" creationId="{28709AF4-B438-1633-58F1-DA1C9A23CEEA}"/>
          </ac:picMkLst>
        </pc:picChg>
        <pc:picChg chg="add del mod">
          <ac:chgData name="Leonie Smith" userId="fed1330f33f5650e" providerId="LiveId" clId="{5203F653-D0A2-470B-B3BD-1FB0772EE4C5}" dt="2024-03-21T04:04:40.084" v="340"/>
          <ac:picMkLst>
            <pc:docMk/>
            <pc:sldMk cId="2438420752" sldId="304"/>
            <ac:picMk id="12" creationId="{6CDCFA19-9036-AA64-A206-163580B66603}"/>
          </ac:picMkLst>
        </pc:picChg>
        <pc:picChg chg="add del mod ord">
          <ac:chgData name="Leonie Smith" userId="fed1330f33f5650e" providerId="LiveId" clId="{5203F653-D0A2-470B-B3BD-1FB0772EE4C5}" dt="2024-03-21T04:04:57.086" v="341"/>
          <ac:picMkLst>
            <pc:docMk/>
            <pc:sldMk cId="2438420752" sldId="304"/>
            <ac:picMk id="15" creationId="{03DA83F5-E3CF-E7B1-2D2D-011F94A76049}"/>
          </ac:picMkLst>
        </pc:picChg>
        <pc:picChg chg="add mod">
          <ac:chgData name="Leonie Smith" userId="fed1330f33f5650e" providerId="LiveId" clId="{5203F653-D0A2-470B-B3BD-1FB0772EE4C5}" dt="2024-03-21T04:04:57.086" v="341"/>
          <ac:picMkLst>
            <pc:docMk/>
            <pc:sldMk cId="2438420752" sldId="304"/>
            <ac:picMk id="16" creationId="{04DB3CD6-D4B3-C423-6C70-5B52105635A3}"/>
          </ac:picMkLst>
        </pc:picChg>
      </pc:sldChg>
      <pc:sldChg chg="addSp modSp">
        <pc:chgData name="Leonie Smith" userId="fed1330f33f5650e" providerId="LiveId" clId="{5203F653-D0A2-470B-B3BD-1FB0772EE4C5}" dt="2024-03-21T04:05:47.189" v="342"/>
        <pc:sldMkLst>
          <pc:docMk/>
          <pc:sldMk cId="4104817440" sldId="306"/>
        </pc:sldMkLst>
        <pc:picChg chg="add mod">
          <ac:chgData name="Leonie Smith" userId="fed1330f33f5650e" providerId="LiveId" clId="{5203F653-D0A2-470B-B3BD-1FB0772EE4C5}" dt="2024-03-21T04:05:47.189" v="342"/>
          <ac:picMkLst>
            <pc:docMk/>
            <pc:sldMk cId="4104817440" sldId="306"/>
            <ac:picMk id="7" creationId="{3B9F4832-A607-E7CE-D790-2468F4342074}"/>
          </ac:picMkLst>
        </pc:picChg>
      </pc:sldChg>
      <pc:sldChg chg="addSp modSp">
        <pc:chgData name="Leonie Smith" userId="fed1330f33f5650e" providerId="LiveId" clId="{5203F653-D0A2-470B-B3BD-1FB0772EE4C5}" dt="2024-03-21T04:12:37.318" v="343"/>
        <pc:sldMkLst>
          <pc:docMk/>
          <pc:sldMk cId="3279649385" sldId="308"/>
        </pc:sldMkLst>
        <pc:picChg chg="add mod">
          <ac:chgData name="Leonie Smith" userId="fed1330f33f5650e" providerId="LiveId" clId="{5203F653-D0A2-470B-B3BD-1FB0772EE4C5}" dt="2024-03-21T04:12:37.318" v="343"/>
          <ac:picMkLst>
            <pc:docMk/>
            <pc:sldMk cId="3279649385" sldId="308"/>
            <ac:picMk id="8" creationId="{0361F628-2C29-6BA4-288E-AC4EB537788E}"/>
          </ac:picMkLst>
        </pc:picChg>
      </pc:sldChg>
      <pc:sldChg chg="addSp delSp modSp mod modTransition modAnim">
        <pc:chgData name="Leonie Smith" userId="fed1330f33f5650e" providerId="LiveId" clId="{5203F653-D0A2-470B-B3BD-1FB0772EE4C5}" dt="2024-03-21T04:13:51.966" v="350"/>
        <pc:sldMkLst>
          <pc:docMk/>
          <pc:sldMk cId="1544078173" sldId="310"/>
        </pc:sldMkLst>
        <pc:picChg chg="add del mod">
          <ac:chgData name="Leonie Smith" userId="fed1330f33f5650e" providerId="LiveId" clId="{5203F653-D0A2-470B-B3BD-1FB0772EE4C5}" dt="2024-03-21T04:13:27.866" v="346"/>
          <ac:picMkLst>
            <pc:docMk/>
            <pc:sldMk cId="1544078173" sldId="310"/>
            <ac:picMk id="7" creationId="{6F93CFCA-16ED-67C0-B1C6-A98EF6A1ADFF}"/>
          </ac:picMkLst>
        </pc:picChg>
        <pc:picChg chg="add del mod ord">
          <ac:chgData name="Leonie Smith" userId="fed1330f33f5650e" providerId="LiveId" clId="{5203F653-D0A2-470B-B3BD-1FB0772EE4C5}" dt="2024-03-21T04:13:36.468" v="347"/>
          <ac:picMkLst>
            <pc:docMk/>
            <pc:sldMk cId="1544078173" sldId="310"/>
            <ac:picMk id="11" creationId="{29D6DB3D-02BB-4640-8415-AFB1D57C83E3}"/>
          </ac:picMkLst>
        </pc:picChg>
        <pc:picChg chg="add del mod">
          <ac:chgData name="Leonie Smith" userId="fed1330f33f5650e" providerId="LiveId" clId="{5203F653-D0A2-470B-B3BD-1FB0772EE4C5}" dt="2024-03-21T04:13:38.400" v="349"/>
          <ac:picMkLst>
            <pc:docMk/>
            <pc:sldMk cId="1544078173" sldId="310"/>
            <ac:picMk id="12" creationId="{E67A5F2B-447B-2440-EBAD-C915AECCBB27}"/>
          </ac:picMkLst>
        </pc:picChg>
        <pc:picChg chg="add del mod ord">
          <ac:chgData name="Leonie Smith" userId="fed1330f33f5650e" providerId="LiveId" clId="{5203F653-D0A2-470B-B3BD-1FB0772EE4C5}" dt="2024-03-21T04:13:51.966" v="350"/>
          <ac:picMkLst>
            <pc:docMk/>
            <pc:sldMk cId="1544078173" sldId="310"/>
            <ac:picMk id="15" creationId="{018F0E81-12AB-611A-3AFC-DA009ACFCBC7}"/>
          </ac:picMkLst>
        </pc:picChg>
        <pc:picChg chg="add mod">
          <ac:chgData name="Leonie Smith" userId="fed1330f33f5650e" providerId="LiveId" clId="{5203F653-D0A2-470B-B3BD-1FB0772EE4C5}" dt="2024-03-21T04:13:51.966" v="350"/>
          <ac:picMkLst>
            <pc:docMk/>
            <pc:sldMk cId="1544078173" sldId="310"/>
            <ac:picMk id="16" creationId="{57B7F776-5493-07C8-8304-75E10797D892}"/>
          </ac:picMkLst>
        </pc:picChg>
      </pc:sldChg>
      <pc:sldChg chg="addSp delSp modSp mod modTransition modAnim">
        <pc:chgData name="Leonie Smith" userId="fed1330f33f5650e" providerId="LiveId" clId="{5203F653-D0A2-470B-B3BD-1FB0772EE4C5}" dt="2024-03-19T05:19:05.056" v="113"/>
        <pc:sldMkLst>
          <pc:docMk/>
          <pc:sldMk cId="3922327496" sldId="312"/>
        </pc:sldMkLst>
        <pc:picChg chg="add del mod">
          <ac:chgData name="Leonie Smith" userId="fed1330f33f5650e" providerId="LiveId" clId="{5203F653-D0A2-470B-B3BD-1FB0772EE4C5}" dt="2024-03-19T05:17:07.970" v="100"/>
          <ac:picMkLst>
            <pc:docMk/>
            <pc:sldMk cId="3922327496" sldId="312"/>
            <ac:picMk id="6" creationId="{FBAC1AFF-AE1C-20EB-4D72-992C6D4D5870}"/>
          </ac:picMkLst>
        </pc:picChg>
        <pc:picChg chg="add del mod ord">
          <ac:chgData name="Leonie Smith" userId="fed1330f33f5650e" providerId="LiveId" clId="{5203F653-D0A2-470B-B3BD-1FB0772EE4C5}" dt="2024-03-19T05:17:20.985" v="101"/>
          <ac:picMkLst>
            <pc:docMk/>
            <pc:sldMk cId="3922327496" sldId="312"/>
            <ac:picMk id="9" creationId="{F558B3C0-7FAD-F5D6-AB80-B85E26BF3AB9}"/>
          </ac:picMkLst>
        </pc:picChg>
        <pc:picChg chg="add del mod">
          <ac:chgData name="Leonie Smith" userId="fed1330f33f5650e" providerId="LiveId" clId="{5203F653-D0A2-470B-B3BD-1FB0772EE4C5}" dt="2024-03-19T05:17:22.233" v="103"/>
          <ac:picMkLst>
            <pc:docMk/>
            <pc:sldMk cId="3922327496" sldId="312"/>
            <ac:picMk id="10" creationId="{19CAD5E5-7975-C623-DE53-616528E17EAF}"/>
          </ac:picMkLst>
        </pc:picChg>
        <pc:picChg chg="add del mod ord">
          <ac:chgData name="Leonie Smith" userId="fed1330f33f5650e" providerId="LiveId" clId="{5203F653-D0A2-470B-B3BD-1FB0772EE4C5}" dt="2024-03-19T05:17:39.074" v="104"/>
          <ac:picMkLst>
            <pc:docMk/>
            <pc:sldMk cId="3922327496" sldId="312"/>
            <ac:picMk id="13" creationId="{F5E45BE3-0A76-1E58-4F5F-044AC7670365}"/>
          </ac:picMkLst>
        </pc:picChg>
        <pc:picChg chg="add del mod">
          <ac:chgData name="Leonie Smith" userId="fed1330f33f5650e" providerId="LiveId" clId="{5203F653-D0A2-470B-B3BD-1FB0772EE4C5}" dt="2024-03-19T05:18:01.083" v="106"/>
          <ac:picMkLst>
            <pc:docMk/>
            <pc:sldMk cId="3922327496" sldId="312"/>
            <ac:picMk id="14" creationId="{82339DFD-EC90-8849-BBA3-32AF33882429}"/>
          </ac:picMkLst>
        </pc:picChg>
        <pc:picChg chg="add del mod ord">
          <ac:chgData name="Leonie Smith" userId="fed1330f33f5650e" providerId="LiveId" clId="{5203F653-D0A2-470B-B3BD-1FB0772EE4C5}" dt="2024-03-19T05:18:15.487" v="107"/>
          <ac:picMkLst>
            <pc:docMk/>
            <pc:sldMk cId="3922327496" sldId="312"/>
            <ac:picMk id="19" creationId="{A4514972-A42B-F0F8-F99B-6624F016258E}"/>
          </ac:picMkLst>
        </pc:picChg>
        <pc:picChg chg="add del mod">
          <ac:chgData name="Leonie Smith" userId="fed1330f33f5650e" providerId="LiveId" clId="{5203F653-D0A2-470B-B3BD-1FB0772EE4C5}" dt="2024-03-19T05:18:16.783" v="109"/>
          <ac:picMkLst>
            <pc:docMk/>
            <pc:sldMk cId="3922327496" sldId="312"/>
            <ac:picMk id="20" creationId="{7B811450-DCBC-328C-7196-AEADE569276A}"/>
          </ac:picMkLst>
        </pc:picChg>
        <pc:picChg chg="add del mod ord">
          <ac:chgData name="Leonie Smith" userId="fed1330f33f5650e" providerId="LiveId" clId="{5203F653-D0A2-470B-B3BD-1FB0772EE4C5}" dt="2024-03-19T05:18:32.962" v="110"/>
          <ac:picMkLst>
            <pc:docMk/>
            <pc:sldMk cId="3922327496" sldId="312"/>
            <ac:picMk id="23" creationId="{871F79C7-4616-12BF-0D34-225E55BD8D06}"/>
          </ac:picMkLst>
        </pc:picChg>
        <pc:picChg chg="add del mod">
          <ac:chgData name="Leonie Smith" userId="fed1330f33f5650e" providerId="LiveId" clId="{5203F653-D0A2-470B-B3BD-1FB0772EE4C5}" dt="2024-03-19T05:18:48.336" v="112"/>
          <ac:picMkLst>
            <pc:docMk/>
            <pc:sldMk cId="3922327496" sldId="312"/>
            <ac:picMk id="24" creationId="{17FD3795-6B46-4F93-7134-8725483B689D}"/>
          </ac:picMkLst>
        </pc:picChg>
        <pc:picChg chg="add del mod ord">
          <ac:chgData name="Leonie Smith" userId="fed1330f33f5650e" providerId="LiveId" clId="{5203F653-D0A2-470B-B3BD-1FB0772EE4C5}" dt="2024-03-19T05:19:05.056" v="113"/>
          <ac:picMkLst>
            <pc:docMk/>
            <pc:sldMk cId="3922327496" sldId="312"/>
            <ac:picMk id="30" creationId="{D5868FBD-BC00-485D-1955-2F1322608283}"/>
          </ac:picMkLst>
        </pc:picChg>
        <pc:picChg chg="add mod">
          <ac:chgData name="Leonie Smith" userId="fed1330f33f5650e" providerId="LiveId" clId="{5203F653-D0A2-470B-B3BD-1FB0772EE4C5}" dt="2024-03-19T05:19:05.056" v="113"/>
          <ac:picMkLst>
            <pc:docMk/>
            <pc:sldMk cId="3922327496" sldId="312"/>
            <ac:picMk id="31" creationId="{918D6A74-232B-EA78-30D8-4CFAC21511E1}"/>
          </ac:picMkLst>
        </pc:picChg>
      </pc:sldChg>
    </pc:docChg>
  </pc:docChgLst>
  <pc:docChgLst>
    <pc:chgData name="Leonie Smith" userId="fed1330f33f5650e" providerId="LiveId" clId="{D6A923F6-1C26-40CA-8176-8BB9148087BB}"/>
    <pc:docChg chg="undo custSel modSld">
      <pc:chgData name="Leonie Smith" userId="fed1330f33f5650e" providerId="LiveId" clId="{D6A923F6-1C26-40CA-8176-8BB9148087BB}" dt="2023-08-04T03:59:33.534" v="175"/>
      <pc:docMkLst>
        <pc:docMk/>
      </pc:docMkLst>
      <pc:sldChg chg="delSp modSp mod modTransition modAnim">
        <pc:chgData name="Leonie Smith" userId="fed1330f33f5650e" providerId="LiveId" clId="{D6A923F6-1C26-40CA-8176-8BB9148087BB}" dt="2023-08-04T03:59:33.534" v="175"/>
        <pc:sldMkLst>
          <pc:docMk/>
          <pc:sldMk cId="1499918570" sldId="257"/>
        </pc:sldMkLst>
        <pc:spChg chg="mod">
          <ac:chgData name="Leonie Smith" userId="fed1330f33f5650e" providerId="LiveId" clId="{D6A923F6-1C26-40CA-8176-8BB9148087BB}" dt="2023-08-04T03:59:33.534" v="175"/>
          <ac:spMkLst>
            <pc:docMk/>
            <pc:sldMk cId="1499918570" sldId="257"/>
            <ac:spMk id="3" creationId="{0228937D-0D81-2DA1-1C55-FD99B23FE1AE}"/>
          </ac:spMkLst>
        </pc:spChg>
        <pc:picChg chg="del">
          <ac:chgData name="Leonie Smith" userId="fed1330f33f5650e" providerId="LiveId" clId="{D6A923F6-1C26-40CA-8176-8BB9148087BB}" dt="2023-08-04T03:44:24.612" v="13"/>
          <ac:picMkLst>
            <pc:docMk/>
            <pc:sldMk cId="1499918570" sldId="257"/>
            <ac:picMk id="9" creationId="{6E0CDA1F-B6A8-C861-01BD-736BA2D60A01}"/>
          </ac:picMkLst>
        </pc:picChg>
      </pc:sldChg>
      <pc:sldChg chg="modSp mod modTransition">
        <pc:chgData name="Leonie Smith" userId="fed1330f33f5650e" providerId="LiveId" clId="{D6A923F6-1C26-40CA-8176-8BB9148087BB}" dt="2023-08-04T03:48:59.659" v="66" actId="113"/>
        <pc:sldMkLst>
          <pc:docMk/>
          <pc:sldMk cId="3788111665" sldId="258"/>
        </pc:sldMkLst>
        <pc:spChg chg="mod">
          <ac:chgData name="Leonie Smith" userId="fed1330f33f5650e" providerId="LiveId" clId="{D6A923F6-1C26-40CA-8176-8BB9148087BB}" dt="2023-08-04T03:48:59.659" v="66" actId="113"/>
          <ac:spMkLst>
            <pc:docMk/>
            <pc:sldMk cId="3788111665" sldId="258"/>
            <ac:spMk id="2" creationId="{881841F1-2E3B-D300-1206-37E4C602C23E}"/>
          </ac:spMkLst>
        </pc:spChg>
      </pc:sldChg>
      <pc:sldChg chg="addSp delSp modSp mod modTransition modAnim">
        <pc:chgData name="Leonie Smith" userId="fed1330f33f5650e" providerId="LiveId" clId="{D6A923F6-1C26-40CA-8176-8BB9148087BB}" dt="2023-08-04T03:59:05.180" v="174"/>
        <pc:sldMkLst>
          <pc:docMk/>
          <pc:sldMk cId="454763615" sldId="259"/>
        </pc:sldMkLst>
        <pc:spChg chg="add mod">
          <ac:chgData name="Leonie Smith" userId="fed1330f33f5650e" providerId="LiveId" clId="{D6A923F6-1C26-40CA-8176-8BB9148087BB}" dt="2023-08-04T03:59:05.180" v="174"/>
          <ac:spMkLst>
            <pc:docMk/>
            <pc:sldMk cId="454763615" sldId="259"/>
            <ac:spMk id="2" creationId="{B6B55125-15C1-9194-7B62-11C63F21347A}"/>
          </ac:spMkLst>
        </pc:spChg>
        <pc:spChg chg="del">
          <ac:chgData name="Leonie Smith" userId="fed1330f33f5650e" providerId="LiveId" clId="{D6A923F6-1C26-40CA-8176-8BB9148087BB}" dt="2023-08-04T03:47:06.122" v="39" actId="21"/>
          <ac:spMkLst>
            <pc:docMk/>
            <pc:sldMk cId="454763615" sldId="259"/>
            <ac:spMk id="3" creationId="{A58184BD-88F1-BA02-40C1-D8403D0EEC0D}"/>
          </ac:spMkLst>
        </pc:spChg>
        <pc:spChg chg="mod">
          <ac:chgData name="Leonie Smith" userId="fed1330f33f5650e" providerId="LiveId" clId="{D6A923F6-1C26-40CA-8176-8BB9148087BB}" dt="2023-08-04T03:40:04.969" v="3" actId="20577"/>
          <ac:spMkLst>
            <pc:docMk/>
            <pc:sldMk cId="454763615" sldId="259"/>
            <ac:spMk id="4" creationId="{EE2AC625-9141-A801-F431-DD5F79396320}"/>
          </ac:spMkLst>
        </pc:spChg>
        <pc:picChg chg="del">
          <ac:chgData name="Leonie Smith" userId="fed1330f33f5650e" providerId="LiveId" clId="{D6A923F6-1C26-40CA-8176-8BB9148087BB}" dt="2023-08-04T03:44:24.612" v="13"/>
          <ac:picMkLst>
            <pc:docMk/>
            <pc:sldMk cId="454763615" sldId="259"/>
            <ac:picMk id="7" creationId="{00D4291C-6338-F3B2-F91D-D5AFA9986D84}"/>
          </ac:picMkLst>
        </pc:picChg>
      </pc:sldChg>
      <pc:sldChg chg="addSp delSp modSp mod modTransition modAnim">
        <pc:chgData name="Leonie Smith" userId="fed1330f33f5650e" providerId="LiveId" clId="{D6A923F6-1C26-40CA-8176-8BB9148087BB}" dt="2023-08-04T03:59:03.152" v="173"/>
        <pc:sldMkLst>
          <pc:docMk/>
          <pc:sldMk cId="2346136586" sldId="260"/>
        </pc:sldMkLst>
        <pc:spChg chg="add mod">
          <ac:chgData name="Leonie Smith" userId="fed1330f33f5650e" providerId="LiveId" clId="{D6A923F6-1C26-40CA-8176-8BB9148087BB}" dt="2023-08-04T03:59:03.152" v="173"/>
          <ac:spMkLst>
            <pc:docMk/>
            <pc:sldMk cId="2346136586" sldId="260"/>
            <ac:spMk id="2" creationId="{FAF007C1-78BA-1C8A-B7DD-F79635BFBED5}"/>
          </ac:spMkLst>
        </pc:spChg>
        <pc:spChg chg="del">
          <ac:chgData name="Leonie Smith" userId="fed1330f33f5650e" providerId="LiveId" clId="{D6A923F6-1C26-40CA-8176-8BB9148087BB}" dt="2023-08-04T03:47:11.350" v="40" actId="21"/>
          <ac:spMkLst>
            <pc:docMk/>
            <pc:sldMk cId="2346136586" sldId="260"/>
            <ac:spMk id="3" creationId="{A58184BD-88F1-BA02-40C1-D8403D0EEC0D}"/>
          </ac:spMkLst>
        </pc:spChg>
        <pc:spChg chg="mod">
          <ac:chgData name="Leonie Smith" userId="fed1330f33f5650e" providerId="LiveId" clId="{D6A923F6-1C26-40CA-8176-8BB9148087BB}" dt="2023-08-04T03:50:04.074" v="68"/>
          <ac:spMkLst>
            <pc:docMk/>
            <pc:sldMk cId="2346136586" sldId="260"/>
            <ac:spMk id="4" creationId="{EE2AC625-9141-A801-F431-DD5F79396320}"/>
          </ac:spMkLst>
        </pc:spChg>
        <pc:picChg chg="del">
          <ac:chgData name="Leonie Smith" userId="fed1330f33f5650e" providerId="LiveId" clId="{D6A923F6-1C26-40CA-8176-8BB9148087BB}" dt="2023-08-04T03:44:24.612" v="13"/>
          <ac:picMkLst>
            <pc:docMk/>
            <pc:sldMk cId="2346136586" sldId="260"/>
            <ac:picMk id="21" creationId="{130E6A92-E070-16E0-03B0-DCCB984EEDE7}"/>
          </ac:picMkLst>
        </pc:picChg>
      </pc:sldChg>
      <pc:sldChg chg="addSp delSp modSp mod modTransition modAnim">
        <pc:chgData name="Leonie Smith" userId="fed1330f33f5650e" providerId="LiveId" clId="{D6A923F6-1C26-40CA-8176-8BB9148087BB}" dt="2023-08-04T03:59:01.122" v="172"/>
        <pc:sldMkLst>
          <pc:docMk/>
          <pc:sldMk cId="4037329247" sldId="261"/>
        </pc:sldMkLst>
        <pc:spChg chg="add mod">
          <ac:chgData name="Leonie Smith" userId="fed1330f33f5650e" providerId="LiveId" clId="{D6A923F6-1C26-40CA-8176-8BB9148087BB}" dt="2023-08-04T03:59:01.122" v="172"/>
          <ac:spMkLst>
            <pc:docMk/>
            <pc:sldMk cId="4037329247" sldId="261"/>
            <ac:spMk id="2" creationId="{3C01C3B6-59E5-BB7F-4543-EE34E77F5885}"/>
          </ac:spMkLst>
        </pc:spChg>
        <pc:spChg chg="del">
          <ac:chgData name="Leonie Smith" userId="fed1330f33f5650e" providerId="LiveId" clId="{D6A923F6-1C26-40CA-8176-8BB9148087BB}" dt="2023-08-04T03:47:13.890" v="41" actId="21"/>
          <ac:spMkLst>
            <pc:docMk/>
            <pc:sldMk cId="4037329247" sldId="261"/>
            <ac:spMk id="3" creationId="{A58184BD-88F1-BA02-40C1-D8403D0EEC0D}"/>
          </ac:spMkLst>
        </pc:spChg>
        <pc:spChg chg="mod">
          <ac:chgData name="Leonie Smith" userId="fed1330f33f5650e" providerId="LiveId" clId="{D6A923F6-1C26-40CA-8176-8BB9148087BB}" dt="2023-08-04T03:50:26.525" v="77" actId="403"/>
          <ac:spMkLst>
            <pc:docMk/>
            <pc:sldMk cId="4037329247" sldId="261"/>
            <ac:spMk id="4" creationId="{EE2AC625-9141-A801-F431-DD5F79396320}"/>
          </ac:spMkLst>
        </pc:spChg>
        <pc:picChg chg="del">
          <ac:chgData name="Leonie Smith" userId="fed1330f33f5650e" providerId="LiveId" clId="{D6A923F6-1C26-40CA-8176-8BB9148087BB}" dt="2023-08-04T03:44:24.612" v="13"/>
          <ac:picMkLst>
            <pc:docMk/>
            <pc:sldMk cId="4037329247" sldId="261"/>
            <ac:picMk id="31" creationId="{80E4E800-4BDA-1372-A15E-9F7CC2D93392}"/>
          </ac:picMkLst>
        </pc:picChg>
      </pc:sldChg>
      <pc:sldChg chg="addSp delSp modSp mod modTransition modAnim">
        <pc:chgData name="Leonie Smith" userId="fed1330f33f5650e" providerId="LiveId" clId="{D6A923F6-1C26-40CA-8176-8BB9148087BB}" dt="2023-08-04T03:58:58.763" v="171"/>
        <pc:sldMkLst>
          <pc:docMk/>
          <pc:sldMk cId="1909638311" sldId="262"/>
        </pc:sldMkLst>
        <pc:spChg chg="add mod">
          <ac:chgData name="Leonie Smith" userId="fed1330f33f5650e" providerId="LiveId" clId="{D6A923F6-1C26-40CA-8176-8BB9148087BB}" dt="2023-08-04T03:58:58.763" v="171"/>
          <ac:spMkLst>
            <pc:docMk/>
            <pc:sldMk cId="1909638311" sldId="262"/>
            <ac:spMk id="2" creationId="{24E5678C-0F87-66B6-A203-6BE62462DB3D}"/>
          </ac:spMkLst>
        </pc:spChg>
        <pc:spChg chg="del">
          <ac:chgData name="Leonie Smith" userId="fed1330f33f5650e" providerId="LiveId" clId="{D6A923F6-1C26-40CA-8176-8BB9148087BB}" dt="2023-08-04T03:47:16.172" v="42" actId="21"/>
          <ac:spMkLst>
            <pc:docMk/>
            <pc:sldMk cId="1909638311" sldId="262"/>
            <ac:spMk id="3" creationId="{A58184BD-88F1-BA02-40C1-D8403D0EEC0D}"/>
          </ac:spMkLst>
        </pc:spChg>
        <pc:spChg chg="mod">
          <ac:chgData name="Leonie Smith" userId="fed1330f33f5650e" providerId="LiveId" clId="{D6A923F6-1C26-40CA-8176-8BB9148087BB}" dt="2023-08-04T03:50:38.714" v="78"/>
          <ac:spMkLst>
            <pc:docMk/>
            <pc:sldMk cId="1909638311" sldId="262"/>
            <ac:spMk id="4" creationId="{EE2AC625-9141-A801-F431-DD5F79396320}"/>
          </ac:spMkLst>
        </pc:spChg>
        <pc:picChg chg="del">
          <ac:chgData name="Leonie Smith" userId="fed1330f33f5650e" providerId="LiveId" clId="{D6A923F6-1C26-40CA-8176-8BB9148087BB}" dt="2023-08-04T03:44:24.612" v="13"/>
          <ac:picMkLst>
            <pc:docMk/>
            <pc:sldMk cId="1909638311" sldId="262"/>
            <ac:picMk id="20" creationId="{B5CA633B-0F6F-3FF6-A7CE-ABD7C14D803C}"/>
          </ac:picMkLst>
        </pc:picChg>
      </pc:sldChg>
      <pc:sldChg chg="addSp delSp modSp mod modTransition modAnim">
        <pc:chgData name="Leonie Smith" userId="fed1330f33f5650e" providerId="LiveId" clId="{D6A923F6-1C26-40CA-8176-8BB9148087BB}" dt="2023-08-04T03:58:56.586" v="170"/>
        <pc:sldMkLst>
          <pc:docMk/>
          <pc:sldMk cId="641208035" sldId="263"/>
        </pc:sldMkLst>
        <pc:spChg chg="add mod">
          <ac:chgData name="Leonie Smith" userId="fed1330f33f5650e" providerId="LiveId" clId="{D6A923F6-1C26-40CA-8176-8BB9148087BB}" dt="2023-08-04T03:58:56.586" v="170"/>
          <ac:spMkLst>
            <pc:docMk/>
            <pc:sldMk cId="641208035" sldId="263"/>
            <ac:spMk id="2" creationId="{F3F9EF78-087F-F676-4F14-ED36625DCA55}"/>
          </ac:spMkLst>
        </pc:spChg>
        <pc:spChg chg="del">
          <ac:chgData name="Leonie Smith" userId="fed1330f33f5650e" providerId="LiveId" clId="{D6A923F6-1C26-40CA-8176-8BB9148087BB}" dt="2023-08-04T03:47:18.322" v="43" actId="21"/>
          <ac:spMkLst>
            <pc:docMk/>
            <pc:sldMk cId="641208035" sldId="263"/>
            <ac:spMk id="3" creationId="{A58184BD-88F1-BA02-40C1-D8403D0EEC0D}"/>
          </ac:spMkLst>
        </pc:spChg>
        <pc:spChg chg="mod">
          <ac:chgData name="Leonie Smith" userId="fed1330f33f5650e" providerId="LiveId" clId="{D6A923F6-1C26-40CA-8176-8BB9148087BB}" dt="2023-08-04T03:50:55.895" v="79"/>
          <ac:spMkLst>
            <pc:docMk/>
            <pc:sldMk cId="641208035" sldId="263"/>
            <ac:spMk id="4" creationId="{EE2AC625-9141-A801-F431-DD5F79396320}"/>
          </ac:spMkLst>
        </pc:spChg>
        <pc:picChg chg="del">
          <ac:chgData name="Leonie Smith" userId="fed1330f33f5650e" providerId="LiveId" clId="{D6A923F6-1C26-40CA-8176-8BB9148087BB}" dt="2023-08-04T03:44:24.612" v="13"/>
          <ac:picMkLst>
            <pc:docMk/>
            <pc:sldMk cId="641208035" sldId="263"/>
            <ac:picMk id="15" creationId="{043265EB-9AC1-9BE0-AB28-840B8D41A977}"/>
          </ac:picMkLst>
        </pc:picChg>
      </pc:sldChg>
      <pc:sldChg chg="addSp delSp modSp mod modTransition modAnim">
        <pc:chgData name="Leonie Smith" userId="fed1330f33f5650e" providerId="LiveId" clId="{D6A923F6-1C26-40CA-8176-8BB9148087BB}" dt="2023-08-04T03:58:54.308" v="169"/>
        <pc:sldMkLst>
          <pc:docMk/>
          <pc:sldMk cId="4044745628" sldId="264"/>
        </pc:sldMkLst>
        <pc:spChg chg="add mod">
          <ac:chgData name="Leonie Smith" userId="fed1330f33f5650e" providerId="LiveId" clId="{D6A923F6-1C26-40CA-8176-8BB9148087BB}" dt="2023-08-04T03:58:54.308" v="169"/>
          <ac:spMkLst>
            <pc:docMk/>
            <pc:sldMk cId="4044745628" sldId="264"/>
            <ac:spMk id="2" creationId="{80C5D12F-EF28-9179-12F4-963F68F72080}"/>
          </ac:spMkLst>
        </pc:spChg>
        <pc:spChg chg="del">
          <ac:chgData name="Leonie Smith" userId="fed1330f33f5650e" providerId="LiveId" clId="{D6A923F6-1C26-40CA-8176-8BB9148087BB}" dt="2023-08-04T03:47:24.038" v="44" actId="21"/>
          <ac:spMkLst>
            <pc:docMk/>
            <pc:sldMk cId="4044745628" sldId="264"/>
            <ac:spMk id="3" creationId="{A58184BD-88F1-BA02-40C1-D8403D0EEC0D}"/>
          </ac:spMkLst>
        </pc:spChg>
        <pc:spChg chg="mod">
          <ac:chgData name="Leonie Smith" userId="fed1330f33f5650e" providerId="LiveId" clId="{D6A923F6-1C26-40CA-8176-8BB9148087BB}" dt="2023-08-04T03:51:07.848" v="80"/>
          <ac:spMkLst>
            <pc:docMk/>
            <pc:sldMk cId="4044745628" sldId="264"/>
            <ac:spMk id="4" creationId="{EE2AC625-9141-A801-F431-DD5F79396320}"/>
          </ac:spMkLst>
        </pc:spChg>
        <pc:picChg chg="del">
          <ac:chgData name="Leonie Smith" userId="fed1330f33f5650e" providerId="LiveId" clId="{D6A923F6-1C26-40CA-8176-8BB9148087BB}" dt="2023-08-04T03:44:24.612" v="13"/>
          <ac:picMkLst>
            <pc:docMk/>
            <pc:sldMk cId="4044745628" sldId="264"/>
            <ac:picMk id="13" creationId="{81528443-99F1-1E44-A5AC-856F33B78067}"/>
          </ac:picMkLst>
        </pc:picChg>
      </pc:sldChg>
      <pc:sldChg chg="addSp delSp modSp mod modTransition modAnim">
        <pc:chgData name="Leonie Smith" userId="fed1330f33f5650e" providerId="LiveId" clId="{D6A923F6-1C26-40CA-8176-8BB9148087BB}" dt="2023-08-04T03:58:42.796" v="166" actId="403"/>
        <pc:sldMkLst>
          <pc:docMk/>
          <pc:sldMk cId="978260341" sldId="265"/>
        </pc:sldMkLst>
        <pc:spChg chg="add mod">
          <ac:chgData name="Leonie Smith" userId="fed1330f33f5650e" providerId="LiveId" clId="{D6A923F6-1C26-40CA-8176-8BB9148087BB}" dt="2023-08-04T03:58:38.406" v="163"/>
          <ac:spMkLst>
            <pc:docMk/>
            <pc:sldMk cId="978260341" sldId="265"/>
            <ac:spMk id="2" creationId="{B3682E1E-A3A1-2A9C-775D-3DF8AD16C240}"/>
          </ac:spMkLst>
        </pc:spChg>
        <pc:spChg chg="del">
          <ac:chgData name="Leonie Smith" userId="fed1330f33f5650e" providerId="LiveId" clId="{D6A923F6-1C26-40CA-8176-8BB9148087BB}" dt="2023-08-04T03:47:26.847" v="45" actId="21"/>
          <ac:spMkLst>
            <pc:docMk/>
            <pc:sldMk cId="978260341" sldId="265"/>
            <ac:spMk id="3" creationId="{A58184BD-88F1-BA02-40C1-D8403D0EEC0D}"/>
          </ac:spMkLst>
        </pc:spChg>
        <pc:spChg chg="mod">
          <ac:chgData name="Leonie Smith" userId="fed1330f33f5650e" providerId="LiveId" clId="{D6A923F6-1C26-40CA-8176-8BB9148087BB}" dt="2023-08-04T03:58:42.796" v="166" actId="403"/>
          <ac:spMkLst>
            <pc:docMk/>
            <pc:sldMk cId="978260341" sldId="265"/>
            <ac:spMk id="4" creationId="{EE2AC625-9141-A801-F431-DD5F79396320}"/>
          </ac:spMkLst>
        </pc:spChg>
        <pc:picChg chg="del">
          <ac:chgData name="Leonie Smith" userId="fed1330f33f5650e" providerId="LiveId" clId="{D6A923F6-1C26-40CA-8176-8BB9148087BB}" dt="2023-08-04T03:44:24.612" v="13"/>
          <ac:picMkLst>
            <pc:docMk/>
            <pc:sldMk cId="978260341" sldId="265"/>
            <ac:picMk id="17" creationId="{A1D4EAA1-9E43-EFF0-246E-7B3D6C10E116}"/>
          </ac:picMkLst>
        </pc:picChg>
      </pc:sldChg>
      <pc:sldChg chg="addSp delSp modSp mod modTransition modAnim">
        <pc:chgData name="Leonie Smith" userId="fed1330f33f5650e" providerId="LiveId" clId="{D6A923F6-1C26-40CA-8176-8BB9148087BB}" dt="2023-08-04T03:58:32.842" v="161"/>
        <pc:sldMkLst>
          <pc:docMk/>
          <pc:sldMk cId="3575870363" sldId="266"/>
        </pc:sldMkLst>
        <pc:spChg chg="add mod">
          <ac:chgData name="Leonie Smith" userId="fed1330f33f5650e" providerId="LiveId" clId="{D6A923F6-1C26-40CA-8176-8BB9148087BB}" dt="2023-08-04T03:58:32.842" v="161"/>
          <ac:spMkLst>
            <pc:docMk/>
            <pc:sldMk cId="3575870363" sldId="266"/>
            <ac:spMk id="2" creationId="{76CAF8CA-A855-4BDA-513A-7F8D9B3CFD12}"/>
          </ac:spMkLst>
        </pc:spChg>
        <pc:spChg chg="del">
          <ac:chgData name="Leonie Smith" userId="fed1330f33f5650e" providerId="LiveId" clId="{D6A923F6-1C26-40CA-8176-8BB9148087BB}" dt="2023-08-04T03:47:33.330" v="47" actId="21"/>
          <ac:spMkLst>
            <pc:docMk/>
            <pc:sldMk cId="3575870363" sldId="266"/>
            <ac:spMk id="3" creationId="{A58184BD-88F1-BA02-40C1-D8403D0EEC0D}"/>
          </ac:spMkLst>
        </pc:spChg>
        <pc:spChg chg="mod">
          <ac:chgData name="Leonie Smith" userId="fed1330f33f5650e" providerId="LiveId" clId="{D6A923F6-1C26-40CA-8176-8BB9148087BB}" dt="2023-08-04T03:52:16.967" v="92" actId="403"/>
          <ac:spMkLst>
            <pc:docMk/>
            <pc:sldMk cId="3575870363" sldId="266"/>
            <ac:spMk id="4" creationId="{EE2AC625-9141-A801-F431-DD5F79396320}"/>
          </ac:spMkLst>
        </pc:spChg>
        <pc:picChg chg="del">
          <ac:chgData name="Leonie Smith" userId="fed1330f33f5650e" providerId="LiveId" clId="{D6A923F6-1C26-40CA-8176-8BB9148087BB}" dt="2023-08-04T03:44:24.612" v="13"/>
          <ac:picMkLst>
            <pc:docMk/>
            <pc:sldMk cId="3575870363" sldId="266"/>
            <ac:picMk id="9" creationId="{6718AB80-1BCA-5CF1-90D0-16FC39D4FFDD}"/>
          </ac:picMkLst>
        </pc:picChg>
      </pc:sldChg>
      <pc:sldChg chg="addSp delSp modSp mod modTransition modAnim">
        <pc:chgData name="Leonie Smith" userId="fed1330f33f5650e" providerId="LiveId" clId="{D6A923F6-1C26-40CA-8176-8BB9148087BB}" dt="2023-08-04T03:58:30.685" v="160"/>
        <pc:sldMkLst>
          <pc:docMk/>
          <pc:sldMk cId="4017137865" sldId="267"/>
        </pc:sldMkLst>
        <pc:spChg chg="add mod">
          <ac:chgData name="Leonie Smith" userId="fed1330f33f5650e" providerId="LiveId" clId="{D6A923F6-1C26-40CA-8176-8BB9148087BB}" dt="2023-08-04T03:58:30.685" v="160"/>
          <ac:spMkLst>
            <pc:docMk/>
            <pc:sldMk cId="4017137865" sldId="267"/>
            <ac:spMk id="2" creationId="{D2EA1349-927B-6CC3-36E7-3BAE7B075D60}"/>
          </ac:spMkLst>
        </pc:spChg>
        <pc:spChg chg="del">
          <ac:chgData name="Leonie Smith" userId="fed1330f33f5650e" providerId="LiveId" clId="{D6A923F6-1C26-40CA-8176-8BB9148087BB}" dt="2023-08-04T03:47:35.518" v="48" actId="21"/>
          <ac:spMkLst>
            <pc:docMk/>
            <pc:sldMk cId="4017137865" sldId="267"/>
            <ac:spMk id="3" creationId="{A58184BD-88F1-BA02-40C1-D8403D0EEC0D}"/>
          </ac:spMkLst>
        </pc:spChg>
        <pc:spChg chg="mod">
          <ac:chgData name="Leonie Smith" userId="fed1330f33f5650e" providerId="LiveId" clId="{D6A923F6-1C26-40CA-8176-8BB9148087BB}" dt="2023-08-04T03:52:33.023" v="100" actId="403"/>
          <ac:spMkLst>
            <pc:docMk/>
            <pc:sldMk cId="4017137865" sldId="267"/>
            <ac:spMk id="4" creationId="{EE2AC625-9141-A801-F431-DD5F79396320}"/>
          </ac:spMkLst>
        </pc:spChg>
        <pc:picChg chg="del">
          <ac:chgData name="Leonie Smith" userId="fed1330f33f5650e" providerId="LiveId" clId="{D6A923F6-1C26-40CA-8176-8BB9148087BB}" dt="2023-08-04T03:44:24.612" v="13"/>
          <ac:picMkLst>
            <pc:docMk/>
            <pc:sldMk cId="4017137865" sldId="267"/>
            <ac:picMk id="12" creationId="{72FF5954-44DE-0E0C-194A-13D29A716280}"/>
          </ac:picMkLst>
        </pc:picChg>
      </pc:sldChg>
      <pc:sldChg chg="addSp delSp modSp mod modTransition modAnim">
        <pc:chgData name="Leonie Smith" userId="fed1330f33f5650e" providerId="LiveId" clId="{D6A923F6-1C26-40CA-8176-8BB9148087BB}" dt="2023-08-04T03:58:28.255" v="159"/>
        <pc:sldMkLst>
          <pc:docMk/>
          <pc:sldMk cId="3137811553" sldId="268"/>
        </pc:sldMkLst>
        <pc:spChg chg="add mod">
          <ac:chgData name="Leonie Smith" userId="fed1330f33f5650e" providerId="LiveId" clId="{D6A923F6-1C26-40CA-8176-8BB9148087BB}" dt="2023-08-04T03:58:28.255" v="159"/>
          <ac:spMkLst>
            <pc:docMk/>
            <pc:sldMk cId="3137811553" sldId="268"/>
            <ac:spMk id="2" creationId="{B05EBB25-7CCA-72F3-9E56-E5035F1AB5BC}"/>
          </ac:spMkLst>
        </pc:spChg>
        <pc:spChg chg="del">
          <ac:chgData name="Leonie Smith" userId="fed1330f33f5650e" providerId="LiveId" clId="{D6A923F6-1C26-40CA-8176-8BB9148087BB}" dt="2023-08-04T03:47:41.275" v="49" actId="21"/>
          <ac:spMkLst>
            <pc:docMk/>
            <pc:sldMk cId="3137811553" sldId="268"/>
            <ac:spMk id="3" creationId="{A58184BD-88F1-BA02-40C1-D8403D0EEC0D}"/>
          </ac:spMkLst>
        </pc:spChg>
        <pc:spChg chg="mod">
          <ac:chgData name="Leonie Smith" userId="fed1330f33f5650e" providerId="LiveId" clId="{D6A923F6-1C26-40CA-8176-8BB9148087BB}" dt="2023-08-04T03:53:11.022" v="110" actId="404"/>
          <ac:spMkLst>
            <pc:docMk/>
            <pc:sldMk cId="3137811553" sldId="268"/>
            <ac:spMk id="4" creationId="{EE2AC625-9141-A801-F431-DD5F79396320}"/>
          </ac:spMkLst>
        </pc:spChg>
        <pc:picChg chg="del">
          <ac:chgData name="Leonie Smith" userId="fed1330f33f5650e" providerId="LiveId" clId="{D6A923F6-1C26-40CA-8176-8BB9148087BB}" dt="2023-08-04T03:44:24.612" v="13"/>
          <ac:picMkLst>
            <pc:docMk/>
            <pc:sldMk cId="3137811553" sldId="268"/>
            <ac:picMk id="13" creationId="{F958DAB4-A77D-D97F-9404-B77A2B10DA84}"/>
          </ac:picMkLst>
        </pc:picChg>
      </pc:sldChg>
      <pc:sldChg chg="addSp delSp modSp mod modTransition modAnim">
        <pc:chgData name="Leonie Smith" userId="fed1330f33f5650e" providerId="LiveId" clId="{D6A923F6-1C26-40CA-8176-8BB9148087BB}" dt="2023-08-04T03:58:26.245" v="158"/>
        <pc:sldMkLst>
          <pc:docMk/>
          <pc:sldMk cId="100491716" sldId="269"/>
        </pc:sldMkLst>
        <pc:spChg chg="add mod">
          <ac:chgData name="Leonie Smith" userId="fed1330f33f5650e" providerId="LiveId" clId="{D6A923F6-1C26-40CA-8176-8BB9148087BB}" dt="2023-08-04T03:58:26.245" v="158"/>
          <ac:spMkLst>
            <pc:docMk/>
            <pc:sldMk cId="100491716" sldId="269"/>
            <ac:spMk id="2" creationId="{43B00C19-242F-59E4-C4B4-BFA5648AAF4B}"/>
          </ac:spMkLst>
        </pc:spChg>
        <pc:spChg chg="del">
          <ac:chgData name="Leonie Smith" userId="fed1330f33f5650e" providerId="LiveId" clId="{D6A923F6-1C26-40CA-8176-8BB9148087BB}" dt="2023-08-04T03:47:44.611" v="50" actId="21"/>
          <ac:spMkLst>
            <pc:docMk/>
            <pc:sldMk cId="100491716" sldId="269"/>
            <ac:spMk id="3" creationId="{A58184BD-88F1-BA02-40C1-D8403D0EEC0D}"/>
          </ac:spMkLst>
        </pc:spChg>
        <pc:spChg chg="mod">
          <ac:chgData name="Leonie Smith" userId="fed1330f33f5650e" providerId="LiveId" clId="{D6A923F6-1C26-40CA-8176-8BB9148087BB}" dt="2023-08-04T03:53:23.577" v="111"/>
          <ac:spMkLst>
            <pc:docMk/>
            <pc:sldMk cId="100491716" sldId="269"/>
            <ac:spMk id="4" creationId="{EE2AC625-9141-A801-F431-DD5F79396320}"/>
          </ac:spMkLst>
        </pc:spChg>
        <pc:picChg chg="del">
          <ac:chgData name="Leonie Smith" userId="fed1330f33f5650e" providerId="LiveId" clId="{D6A923F6-1C26-40CA-8176-8BB9148087BB}" dt="2023-08-04T03:44:24.612" v="13"/>
          <ac:picMkLst>
            <pc:docMk/>
            <pc:sldMk cId="100491716" sldId="269"/>
            <ac:picMk id="15" creationId="{F2792C29-34CA-3054-DC41-554980178FCE}"/>
          </ac:picMkLst>
        </pc:picChg>
      </pc:sldChg>
      <pc:sldChg chg="addSp delSp modSp mod modTransition">
        <pc:chgData name="Leonie Smith" userId="fed1330f33f5650e" providerId="LiveId" clId="{D6A923F6-1C26-40CA-8176-8BB9148087BB}" dt="2023-08-04T03:44:24.612" v="13"/>
        <pc:sldMkLst>
          <pc:docMk/>
          <pc:sldMk cId="4120481681" sldId="270"/>
        </pc:sldMkLst>
        <pc:spChg chg="del">
          <ac:chgData name="Leonie Smith" userId="fed1330f33f5650e" providerId="LiveId" clId="{D6A923F6-1C26-40CA-8176-8BB9148087BB}" dt="2023-08-04T03:41:14.899" v="12" actId="21"/>
          <ac:spMkLst>
            <pc:docMk/>
            <pc:sldMk cId="4120481681" sldId="270"/>
            <ac:spMk id="3" creationId="{AE14F32A-D257-E721-0795-0483D16F9C68}"/>
          </ac:spMkLst>
        </pc:spChg>
        <pc:spChg chg="add mod">
          <ac:chgData name="Leonie Smith" userId="fed1330f33f5650e" providerId="LiveId" clId="{D6A923F6-1C26-40CA-8176-8BB9148087BB}" dt="2023-08-04T03:41:08.297" v="11"/>
          <ac:spMkLst>
            <pc:docMk/>
            <pc:sldMk cId="4120481681" sldId="270"/>
            <ac:spMk id="4" creationId="{134BE4D1-EBE8-EB7C-D242-08F139A3BC32}"/>
          </ac:spMkLst>
        </pc:spChg>
      </pc:sldChg>
      <pc:sldChg chg="modSp mod modTransition">
        <pc:chgData name="Leonie Smith" userId="fed1330f33f5650e" providerId="LiveId" clId="{D6A923F6-1C26-40CA-8176-8BB9148087BB}" dt="2023-08-04T03:44:36.859" v="14"/>
        <pc:sldMkLst>
          <pc:docMk/>
          <pc:sldMk cId="939110669" sldId="271"/>
        </pc:sldMkLst>
        <pc:spChg chg="mod">
          <ac:chgData name="Leonie Smith" userId="fed1330f33f5650e" providerId="LiveId" clId="{D6A923F6-1C26-40CA-8176-8BB9148087BB}" dt="2023-08-04T03:44:36.859" v="14"/>
          <ac:spMkLst>
            <pc:docMk/>
            <pc:sldMk cId="939110669" sldId="271"/>
            <ac:spMk id="3" creationId="{B88264A7-0123-EDD6-3A74-2DC02F61E643}"/>
          </ac:spMkLst>
        </pc:spChg>
      </pc:sldChg>
      <pc:sldChg chg="modSp mod modTransition">
        <pc:chgData name="Leonie Smith" userId="fed1330f33f5650e" providerId="LiveId" clId="{D6A923F6-1C26-40CA-8176-8BB9148087BB}" dt="2023-08-04T03:44:47.981" v="15"/>
        <pc:sldMkLst>
          <pc:docMk/>
          <pc:sldMk cId="4024569785" sldId="272"/>
        </pc:sldMkLst>
        <pc:spChg chg="mod">
          <ac:chgData name="Leonie Smith" userId="fed1330f33f5650e" providerId="LiveId" clId="{D6A923F6-1C26-40CA-8176-8BB9148087BB}" dt="2023-08-04T03:44:47.981" v="15"/>
          <ac:spMkLst>
            <pc:docMk/>
            <pc:sldMk cId="4024569785" sldId="272"/>
            <ac:spMk id="3" creationId="{0F0CCC84-BF86-3FC5-1DC3-8446848C851B}"/>
          </ac:spMkLst>
        </pc:spChg>
      </pc:sldChg>
      <pc:sldChg chg="modSp mod modTransition">
        <pc:chgData name="Leonie Smith" userId="fed1330f33f5650e" providerId="LiveId" clId="{D6A923F6-1C26-40CA-8176-8BB9148087BB}" dt="2023-08-04T03:44:54.506" v="16"/>
        <pc:sldMkLst>
          <pc:docMk/>
          <pc:sldMk cId="487179600" sldId="273"/>
        </pc:sldMkLst>
        <pc:spChg chg="mod">
          <ac:chgData name="Leonie Smith" userId="fed1330f33f5650e" providerId="LiveId" clId="{D6A923F6-1C26-40CA-8176-8BB9148087BB}" dt="2023-08-04T03:44:54.506" v="16"/>
          <ac:spMkLst>
            <pc:docMk/>
            <pc:sldMk cId="487179600" sldId="273"/>
            <ac:spMk id="4" creationId="{2F1C0472-3B61-F638-9EE5-578EDF6DF097}"/>
          </ac:spMkLst>
        </pc:spChg>
      </pc:sldChg>
      <pc:sldChg chg="modSp mod modTransition">
        <pc:chgData name="Leonie Smith" userId="fed1330f33f5650e" providerId="LiveId" clId="{D6A923F6-1C26-40CA-8176-8BB9148087BB}" dt="2023-08-04T03:45:01.253" v="17"/>
        <pc:sldMkLst>
          <pc:docMk/>
          <pc:sldMk cId="2168401200" sldId="274"/>
        </pc:sldMkLst>
        <pc:spChg chg="mod">
          <ac:chgData name="Leonie Smith" userId="fed1330f33f5650e" providerId="LiveId" clId="{D6A923F6-1C26-40CA-8176-8BB9148087BB}" dt="2023-08-04T03:45:01.253" v="17"/>
          <ac:spMkLst>
            <pc:docMk/>
            <pc:sldMk cId="2168401200" sldId="274"/>
            <ac:spMk id="3" creationId="{1DC36A91-B59C-4511-5F53-49E48047A12B}"/>
          </ac:spMkLst>
        </pc:spChg>
      </pc:sldChg>
      <pc:sldChg chg="modSp mod modTransition">
        <pc:chgData name="Leonie Smith" userId="fed1330f33f5650e" providerId="LiveId" clId="{D6A923F6-1C26-40CA-8176-8BB9148087BB}" dt="2023-08-04T03:45:08.290" v="18"/>
        <pc:sldMkLst>
          <pc:docMk/>
          <pc:sldMk cId="2996969115" sldId="275"/>
        </pc:sldMkLst>
        <pc:spChg chg="mod">
          <ac:chgData name="Leonie Smith" userId="fed1330f33f5650e" providerId="LiveId" clId="{D6A923F6-1C26-40CA-8176-8BB9148087BB}" dt="2023-08-04T03:45:08.290" v="18"/>
          <ac:spMkLst>
            <pc:docMk/>
            <pc:sldMk cId="2996969115" sldId="275"/>
            <ac:spMk id="4" creationId="{F68F9A96-3272-F13D-12F2-DFEF9DC6D524}"/>
          </ac:spMkLst>
        </pc:spChg>
      </pc:sldChg>
      <pc:sldChg chg="modSp mod modTransition">
        <pc:chgData name="Leonie Smith" userId="fed1330f33f5650e" providerId="LiveId" clId="{D6A923F6-1C26-40CA-8176-8BB9148087BB}" dt="2023-08-04T03:45:19.964" v="20"/>
        <pc:sldMkLst>
          <pc:docMk/>
          <pc:sldMk cId="2390376940" sldId="276"/>
        </pc:sldMkLst>
        <pc:spChg chg="mod">
          <ac:chgData name="Leonie Smith" userId="fed1330f33f5650e" providerId="LiveId" clId="{D6A923F6-1C26-40CA-8176-8BB9148087BB}" dt="2023-08-04T03:45:19.964" v="20"/>
          <ac:spMkLst>
            <pc:docMk/>
            <pc:sldMk cId="2390376940" sldId="276"/>
            <ac:spMk id="5" creationId="{89ED44D0-F14E-AFF8-D398-72B6BA93D5BD}"/>
          </ac:spMkLst>
        </pc:spChg>
      </pc:sldChg>
      <pc:sldChg chg="modSp mod modTransition">
        <pc:chgData name="Leonie Smith" userId="fed1330f33f5650e" providerId="LiveId" clId="{D6A923F6-1C26-40CA-8176-8BB9148087BB}" dt="2023-08-04T03:45:25.457" v="21"/>
        <pc:sldMkLst>
          <pc:docMk/>
          <pc:sldMk cId="4265919077" sldId="277"/>
        </pc:sldMkLst>
        <pc:spChg chg="mod">
          <ac:chgData name="Leonie Smith" userId="fed1330f33f5650e" providerId="LiveId" clId="{D6A923F6-1C26-40CA-8176-8BB9148087BB}" dt="2023-08-04T03:45:25.457" v="21"/>
          <ac:spMkLst>
            <pc:docMk/>
            <pc:sldMk cId="4265919077" sldId="277"/>
            <ac:spMk id="4" creationId="{4F4FBB5C-566A-10AF-3DE3-26B3681BA357}"/>
          </ac:spMkLst>
        </pc:spChg>
      </pc:sldChg>
      <pc:sldChg chg="modSp mod modTransition">
        <pc:chgData name="Leonie Smith" userId="fed1330f33f5650e" providerId="LiveId" clId="{D6A923F6-1C26-40CA-8176-8BB9148087BB}" dt="2023-08-04T03:45:31.346" v="22"/>
        <pc:sldMkLst>
          <pc:docMk/>
          <pc:sldMk cId="210266664" sldId="278"/>
        </pc:sldMkLst>
        <pc:spChg chg="mod">
          <ac:chgData name="Leonie Smith" userId="fed1330f33f5650e" providerId="LiveId" clId="{D6A923F6-1C26-40CA-8176-8BB9148087BB}" dt="2023-08-04T03:45:31.346" v="22"/>
          <ac:spMkLst>
            <pc:docMk/>
            <pc:sldMk cId="210266664" sldId="278"/>
            <ac:spMk id="4" creationId="{441EEC8E-A7E8-5244-476F-DD0D22459DB2}"/>
          </ac:spMkLst>
        </pc:spChg>
      </pc:sldChg>
      <pc:sldChg chg="modSp mod modTransition">
        <pc:chgData name="Leonie Smith" userId="fed1330f33f5650e" providerId="LiveId" clId="{D6A923F6-1C26-40CA-8176-8BB9148087BB}" dt="2023-08-04T03:45:37.461" v="23"/>
        <pc:sldMkLst>
          <pc:docMk/>
          <pc:sldMk cId="888433145" sldId="279"/>
        </pc:sldMkLst>
        <pc:spChg chg="mod">
          <ac:chgData name="Leonie Smith" userId="fed1330f33f5650e" providerId="LiveId" clId="{D6A923F6-1C26-40CA-8176-8BB9148087BB}" dt="2023-08-04T03:45:37.461" v="23"/>
          <ac:spMkLst>
            <pc:docMk/>
            <pc:sldMk cId="888433145" sldId="279"/>
            <ac:spMk id="4" creationId="{5A2738DD-A432-3C83-79D0-593B234A335D}"/>
          </ac:spMkLst>
        </pc:spChg>
      </pc:sldChg>
      <pc:sldChg chg="modSp mod modTransition">
        <pc:chgData name="Leonie Smith" userId="fed1330f33f5650e" providerId="LiveId" clId="{D6A923F6-1C26-40CA-8176-8BB9148087BB}" dt="2023-08-04T03:45:41.753" v="24"/>
        <pc:sldMkLst>
          <pc:docMk/>
          <pc:sldMk cId="791300187" sldId="280"/>
        </pc:sldMkLst>
        <pc:spChg chg="mod">
          <ac:chgData name="Leonie Smith" userId="fed1330f33f5650e" providerId="LiveId" clId="{D6A923F6-1C26-40CA-8176-8BB9148087BB}" dt="2023-08-04T03:45:41.753" v="24"/>
          <ac:spMkLst>
            <pc:docMk/>
            <pc:sldMk cId="791300187" sldId="280"/>
            <ac:spMk id="4" creationId="{63415286-2A51-FADB-BA3D-A48126C9057E}"/>
          </ac:spMkLst>
        </pc:spChg>
      </pc:sldChg>
      <pc:sldChg chg="addSp delSp modSp mod modTransition modAnim">
        <pc:chgData name="Leonie Smith" userId="fed1330f33f5650e" providerId="LiveId" clId="{D6A923F6-1C26-40CA-8176-8BB9148087BB}" dt="2023-08-04T03:58:24.446" v="157"/>
        <pc:sldMkLst>
          <pc:docMk/>
          <pc:sldMk cId="1922139011" sldId="281"/>
        </pc:sldMkLst>
        <pc:spChg chg="add mod">
          <ac:chgData name="Leonie Smith" userId="fed1330f33f5650e" providerId="LiveId" clId="{D6A923F6-1C26-40CA-8176-8BB9148087BB}" dt="2023-08-04T03:58:24.446" v="157"/>
          <ac:spMkLst>
            <pc:docMk/>
            <pc:sldMk cId="1922139011" sldId="281"/>
            <ac:spMk id="2" creationId="{44919FD8-A322-1FFD-6FF1-328768B25B99}"/>
          </ac:spMkLst>
        </pc:spChg>
        <pc:spChg chg="del">
          <ac:chgData name="Leonie Smith" userId="fed1330f33f5650e" providerId="LiveId" clId="{D6A923F6-1C26-40CA-8176-8BB9148087BB}" dt="2023-08-04T03:47:47.762" v="51" actId="21"/>
          <ac:spMkLst>
            <pc:docMk/>
            <pc:sldMk cId="1922139011" sldId="281"/>
            <ac:spMk id="3" creationId="{A58184BD-88F1-BA02-40C1-D8403D0EEC0D}"/>
          </ac:spMkLst>
        </pc:spChg>
        <pc:spChg chg="mod">
          <ac:chgData name="Leonie Smith" userId="fed1330f33f5650e" providerId="LiveId" clId="{D6A923F6-1C26-40CA-8176-8BB9148087BB}" dt="2023-08-04T03:53:34.438" v="112"/>
          <ac:spMkLst>
            <pc:docMk/>
            <pc:sldMk cId="1922139011" sldId="281"/>
            <ac:spMk id="4" creationId="{EE2AC625-9141-A801-F431-DD5F79396320}"/>
          </ac:spMkLst>
        </pc:spChg>
        <pc:picChg chg="del">
          <ac:chgData name="Leonie Smith" userId="fed1330f33f5650e" providerId="LiveId" clId="{D6A923F6-1C26-40CA-8176-8BB9148087BB}" dt="2023-08-04T03:44:24.612" v="13"/>
          <ac:picMkLst>
            <pc:docMk/>
            <pc:sldMk cId="1922139011" sldId="281"/>
            <ac:picMk id="7" creationId="{644AE4FB-9CF9-6657-786A-4E67BC9B8069}"/>
          </ac:picMkLst>
        </pc:picChg>
      </pc:sldChg>
      <pc:sldChg chg="modSp mod modTransition">
        <pc:chgData name="Leonie Smith" userId="fed1330f33f5650e" providerId="LiveId" clId="{D6A923F6-1C26-40CA-8176-8BB9148087BB}" dt="2023-08-04T03:45:46.468" v="25"/>
        <pc:sldMkLst>
          <pc:docMk/>
          <pc:sldMk cId="1126511635" sldId="282"/>
        </pc:sldMkLst>
        <pc:spChg chg="mod">
          <ac:chgData name="Leonie Smith" userId="fed1330f33f5650e" providerId="LiveId" clId="{D6A923F6-1C26-40CA-8176-8BB9148087BB}" dt="2023-08-04T03:45:46.468" v="25"/>
          <ac:spMkLst>
            <pc:docMk/>
            <pc:sldMk cId="1126511635" sldId="282"/>
            <ac:spMk id="4" creationId="{0B50AC41-B958-D404-4128-D7716FF9E91C}"/>
          </ac:spMkLst>
        </pc:spChg>
      </pc:sldChg>
      <pc:sldChg chg="addSp delSp modSp mod modTransition modAnim">
        <pc:chgData name="Leonie Smith" userId="fed1330f33f5650e" providerId="LiveId" clId="{D6A923F6-1C26-40CA-8176-8BB9148087BB}" dt="2023-08-04T03:58:22.405" v="156"/>
        <pc:sldMkLst>
          <pc:docMk/>
          <pc:sldMk cId="3166251957" sldId="283"/>
        </pc:sldMkLst>
        <pc:spChg chg="add mod">
          <ac:chgData name="Leonie Smith" userId="fed1330f33f5650e" providerId="LiveId" clId="{D6A923F6-1C26-40CA-8176-8BB9148087BB}" dt="2023-08-04T03:58:22.405" v="156"/>
          <ac:spMkLst>
            <pc:docMk/>
            <pc:sldMk cId="3166251957" sldId="283"/>
            <ac:spMk id="2" creationId="{522B93D4-F68A-2C5E-FD39-F57B6A5DC674}"/>
          </ac:spMkLst>
        </pc:spChg>
        <pc:spChg chg="del">
          <ac:chgData name="Leonie Smith" userId="fed1330f33f5650e" providerId="LiveId" clId="{D6A923F6-1C26-40CA-8176-8BB9148087BB}" dt="2023-08-04T03:47:50.040" v="52" actId="21"/>
          <ac:spMkLst>
            <pc:docMk/>
            <pc:sldMk cId="3166251957" sldId="283"/>
            <ac:spMk id="3" creationId="{A58184BD-88F1-BA02-40C1-D8403D0EEC0D}"/>
          </ac:spMkLst>
        </pc:spChg>
        <pc:spChg chg="mod">
          <ac:chgData name="Leonie Smith" userId="fed1330f33f5650e" providerId="LiveId" clId="{D6A923F6-1C26-40CA-8176-8BB9148087BB}" dt="2023-08-04T03:53:48.694" v="113"/>
          <ac:spMkLst>
            <pc:docMk/>
            <pc:sldMk cId="3166251957" sldId="283"/>
            <ac:spMk id="4" creationId="{EE2AC625-9141-A801-F431-DD5F79396320}"/>
          </ac:spMkLst>
        </pc:spChg>
        <pc:picChg chg="del">
          <ac:chgData name="Leonie Smith" userId="fed1330f33f5650e" providerId="LiveId" clId="{D6A923F6-1C26-40CA-8176-8BB9148087BB}" dt="2023-08-04T03:44:24.612" v="13"/>
          <ac:picMkLst>
            <pc:docMk/>
            <pc:sldMk cId="3166251957" sldId="283"/>
            <ac:picMk id="20" creationId="{539D7CC0-5730-5377-FB5A-8B83B1354733}"/>
          </ac:picMkLst>
        </pc:picChg>
      </pc:sldChg>
      <pc:sldChg chg="modSp mod modTransition">
        <pc:chgData name="Leonie Smith" userId="fed1330f33f5650e" providerId="LiveId" clId="{D6A923F6-1C26-40CA-8176-8BB9148087BB}" dt="2023-08-04T03:45:50.709" v="26"/>
        <pc:sldMkLst>
          <pc:docMk/>
          <pc:sldMk cId="3922583308" sldId="284"/>
        </pc:sldMkLst>
        <pc:spChg chg="mod">
          <ac:chgData name="Leonie Smith" userId="fed1330f33f5650e" providerId="LiveId" clId="{D6A923F6-1C26-40CA-8176-8BB9148087BB}" dt="2023-08-04T03:45:50.709" v="26"/>
          <ac:spMkLst>
            <pc:docMk/>
            <pc:sldMk cId="3922583308" sldId="284"/>
            <ac:spMk id="4" creationId="{919FABC9-2845-76D1-A443-86AAF59352DE}"/>
          </ac:spMkLst>
        </pc:spChg>
      </pc:sldChg>
      <pc:sldChg chg="addSp delSp modSp mod modTransition modAnim">
        <pc:chgData name="Leonie Smith" userId="fed1330f33f5650e" providerId="LiveId" clId="{D6A923F6-1C26-40CA-8176-8BB9148087BB}" dt="2023-08-04T03:58:20.065" v="155"/>
        <pc:sldMkLst>
          <pc:docMk/>
          <pc:sldMk cId="1522780631" sldId="285"/>
        </pc:sldMkLst>
        <pc:spChg chg="add mod">
          <ac:chgData name="Leonie Smith" userId="fed1330f33f5650e" providerId="LiveId" clId="{D6A923F6-1C26-40CA-8176-8BB9148087BB}" dt="2023-08-04T03:58:20.065" v="155"/>
          <ac:spMkLst>
            <pc:docMk/>
            <pc:sldMk cId="1522780631" sldId="285"/>
            <ac:spMk id="2" creationId="{C18F55E6-56DC-16D4-9185-29088BB07C69}"/>
          </ac:spMkLst>
        </pc:spChg>
        <pc:spChg chg="del">
          <ac:chgData name="Leonie Smith" userId="fed1330f33f5650e" providerId="LiveId" clId="{D6A923F6-1C26-40CA-8176-8BB9148087BB}" dt="2023-08-04T03:47:52.206" v="53" actId="21"/>
          <ac:spMkLst>
            <pc:docMk/>
            <pc:sldMk cId="1522780631" sldId="285"/>
            <ac:spMk id="3" creationId="{A58184BD-88F1-BA02-40C1-D8403D0EEC0D}"/>
          </ac:spMkLst>
        </pc:spChg>
        <pc:spChg chg="mod">
          <ac:chgData name="Leonie Smith" userId="fed1330f33f5650e" providerId="LiveId" clId="{D6A923F6-1C26-40CA-8176-8BB9148087BB}" dt="2023-08-04T03:54:04.550" v="114"/>
          <ac:spMkLst>
            <pc:docMk/>
            <pc:sldMk cId="1522780631" sldId="285"/>
            <ac:spMk id="4" creationId="{EE2AC625-9141-A801-F431-DD5F79396320}"/>
          </ac:spMkLst>
        </pc:spChg>
        <pc:picChg chg="del">
          <ac:chgData name="Leonie Smith" userId="fed1330f33f5650e" providerId="LiveId" clId="{D6A923F6-1C26-40CA-8176-8BB9148087BB}" dt="2023-08-04T03:44:24.612" v="13"/>
          <ac:picMkLst>
            <pc:docMk/>
            <pc:sldMk cId="1522780631" sldId="285"/>
            <ac:picMk id="22" creationId="{A71A4F4A-496B-47E4-7389-88EC7D547ECD}"/>
          </ac:picMkLst>
        </pc:picChg>
      </pc:sldChg>
      <pc:sldChg chg="modSp mod modTransition">
        <pc:chgData name="Leonie Smith" userId="fed1330f33f5650e" providerId="LiveId" clId="{D6A923F6-1C26-40CA-8176-8BB9148087BB}" dt="2023-08-04T03:45:55.032" v="27"/>
        <pc:sldMkLst>
          <pc:docMk/>
          <pc:sldMk cId="1850742486" sldId="286"/>
        </pc:sldMkLst>
        <pc:spChg chg="mod">
          <ac:chgData name="Leonie Smith" userId="fed1330f33f5650e" providerId="LiveId" clId="{D6A923F6-1C26-40CA-8176-8BB9148087BB}" dt="2023-08-04T03:45:55.032" v="27"/>
          <ac:spMkLst>
            <pc:docMk/>
            <pc:sldMk cId="1850742486" sldId="286"/>
            <ac:spMk id="4" creationId="{1B2354CD-3218-0898-7815-3E9FE1F1A3F2}"/>
          </ac:spMkLst>
        </pc:spChg>
      </pc:sldChg>
      <pc:sldChg chg="addSp delSp modSp mod modTransition modAnim">
        <pc:chgData name="Leonie Smith" userId="fed1330f33f5650e" providerId="LiveId" clId="{D6A923F6-1C26-40CA-8176-8BB9148087BB}" dt="2023-08-04T03:58:17.496" v="154"/>
        <pc:sldMkLst>
          <pc:docMk/>
          <pc:sldMk cId="2332778949" sldId="287"/>
        </pc:sldMkLst>
        <pc:spChg chg="add mod">
          <ac:chgData name="Leonie Smith" userId="fed1330f33f5650e" providerId="LiveId" clId="{D6A923F6-1C26-40CA-8176-8BB9148087BB}" dt="2023-08-04T03:58:17.496" v="154"/>
          <ac:spMkLst>
            <pc:docMk/>
            <pc:sldMk cId="2332778949" sldId="287"/>
            <ac:spMk id="2" creationId="{4B02A0D0-FEF0-7693-EBCE-EB2075B0CF42}"/>
          </ac:spMkLst>
        </pc:spChg>
        <pc:spChg chg="del">
          <ac:chgData name="Leonie Smith" userId="fed1330f33f5650e" providerId="LiveId" clId="{D6A923F6-1C26-40CA-8176-8BB9148087BB}" dt="2023-08-04T03:47:56.566" v="54" actId="21"/>
          <ac:spMkLst>
            <pc:docMk/>
            <pc:sldMk cId="2332778949" sldId="287"/>
            <ac:spMk id="3" creationId="{A58184BD-88F1-BA02-40C1-D8403D0EEC0D}"/>
          </ac:spMkLst>
        </pc:spChg>
        <pc:spChg chg="mod">
          <ac:chgData name="Leonie Smith" userId="fed1330f33f5650e" providerId="LiveId" clId="{D6A923F6-1C26-40CA-8176-8BB9148087BB}" dt="2023-08-04T03:54:26.633" v="124" actId="403"/>
          <ac:spMkLst>
            <pc:docMk/>
            <pc:sldMk cId="2332778949" sldId="287"/>
            <ac:spMk id="4" creationId="{EE2AC625-9141-A801-F431-DD5F79396320}"/>
          </ac:spMkLst>
        </pc:spChg>
        <pc:picChg chg="del">
          <ac:chgData name="Leonie Smith" userId="fed1330f33f5650e" providerId="LiveId" clId="{D6A923F6-1C26-40CA-8176-8BB9148087BB}" dt="2023-08-04T03:44:24.612" v="13"/>
          <ac:picMkLst>
            <pc:docMk/>
            <pc:sldMk cId="2332778949" sldId="287"/>
            <ac:picMk id="12" creationId="{C80314CB-1219-E5CC-AF35-7FB52B2C7DA5}"/>
          </ac:picMkLst>
        </pc:picChg>
      </pc:sldChg>
      <pc:sldChg chg="modSp mod modTransition">
        <pc:chgData name="Leonie Smith" userId="fed1330f33f5650e" providerId="LiveId" clId="{D6A923F6-1C26-40CA-8176-8BB9148087BB}" dt="2023-08-04T03:46:00.261" v="28"/>
        <pc:sldMkLst>
          <pc:docMk/>
          <pc:sldMk cId="1828872212" sldId="288"/>
        </pc:sldMkLst>
        <pc:spChg chg="mod">
          <ac:chgData name="Leonie Smith" userId="fed1330f33f5650e" providerId="LiveId" clId="{D6A923F6-1C26-40CA-8176-8BB9148087BB}" dt="2023-08-04T03:46:00.261" v="28"/>
          <ac:spMkLst>
            <pc:docMk/>
            <pc:sldMk cId="1828872212" sldId="288"/>
            <ac:spMk id="4" creationId="{42B7AE62-C165-3AAE-0495-57C34D8B81BC}"/>
          </ac:spMkLst>
        </pc:spChg>
      </pc:sldChg>
      <pc:sldChg chg="addSp delSp modSp mod modTransition modAnim">
        <pc:chgData name="Leonie Smith" userId="fed1330f33f5650e" providerId="LiveId" clId="{D6A923F6-1C26-40CA-8176-8BB9148087BB}" dt="2023-08-04T03:58:15.168" v="153"/>
        <pc:sldMkLst>
          <pc:docMk/>
          <pc:sldMk cId="3153919605" sldId="289"/>
        </pc:sldMkLst>
        <pc:spChg chg="add mod">
          <ac:chgData name="Leonie Smith" userId="fed1330f33f5650e" providerId="LiveId" clId="{D6A923F6-1C26-40CA-8176-8BB9148087BB}" dt="2023-08-04T03:58:15.168" v="153"/>
          <ac:spMkLst>
            <pc:docMk/>
            <pc:sldMk cId="3153919605" sldId="289"/>
            <ac:spMk id="2" creationId="{6C2B6A01-C17A-7465-6890-118EE422ECD8}"/>
          </ac:spMkLst>
        </pc:spChg>
        <pc:spChg chg="del">
          <ac:chgData name="Leonie Smith" userId="fed1330f33f5650e" providerId="LiveId" clId="{D6A923F6-1C26-40CA-8176-8BB9148087BB}" dt="2023-08-04T03:47:58.844" v="55" actId="21"/>
          <ac:spMkLst>
            <pc:docMk/>
            <pc:sldMk cId="3153919605" sldId="289"/>
            <ac:spMk id="3" creationId="{A58184BD-88F1-BA02-40C1-D8403D0EEC0D}"/>
          </ac:spMkLst>
        </pc:spChg>
        <pc:spChg chg="mod">
          <ac:chgData name="Leonie Smith" userId="fed1330f33f5650e" providerId="LiveId" clId="{D6A923F6-1C26-40CA-8176-8BB9148087BB}" dt="2023-08-04T03:54:49.831" v="125"/>
          <ac:spMkLst>
            <pc:docMk/>
            <pc:sldMk cId="3153919605" sldId="289"/>
            <ac:spMk id="4" creationId="{EE2AC625-9141-A801-F431-DD5F79396320}"/>
          </ac:spMkLst>
        </pc:spChg>
        <pc:picChg chg="del">
          <ac:chgData name="Leonie Smith" userId="fed1330f33f5650e" providerId="LiveId" clId="{D6A923F6-1C26-40CA-8176-8BB9148087BB}" dt="2023-08-04T03:44:24.612" v="13"/>
          <ac:picMkLst>
            <pc:docMk/>
            <pc:sldMk cId="3153919605" sldId="289"/>
            <ac:picMk id="12" creationId="{531051D7-EFF1-A9EC-68E3-B9BCE6B1A512}"/>
          </ac:picMkLst>
        </pc:picChg>
      </pc:sldChg>
      <pc:sldChg chg="modSp mod modTransition">
        <pc:chgData name="Leonie Smith" userId="fed1330f33f5650e" providerId="LiveId" clId="{D6A923F6-1C26-40CA-8176-8BB9148087BB}" dt="2023-08-04T03:46:05.361" v="29"/>
        <pc:sldMkLst>
          <pc:docMk/>
          <pc:sldMk cId="1292473336" sldId="290"/>
        </pc:sldMkLst>
        <pc:spChg chg="mod">
          <ac:chgData name="Leonie Smith" userId="fed1330f33f5650e" providerId="LiveId" clId="{D6A923F6-1C26-40CA-8176-8BB9148087BB}" dt="2023-08-04T03:46:05.361" v="29"/>
          <ac:spMkLst>
            <pc:docMk/>
            <pc:sldMk cId="1292473336" sldId="290"/>
            <ac:spMk id="4" creationId="{917A5B13-4BC5-EF1C-8502-10463A407CB6}"/>
          </ac:spMkLst>
        </pc:spChg>
      </pc:sldChg>
      <pc:sldChg chg="addSp delSp modSp mod modTransition modAnim">
        <pc:chgData name="Leonie Smith" userId="fed1330f33f5650e" providerId="LiveId" clId="{D6A923F6-1C26-40CA-8176-8BB9148087BB}" dt="2023-08-04T03:58:12.818" v="152"/>
        <pc:sldMkLst>
          <pc:docMk/>
          <pc:sldMk cId="2219299321" sldId="293"/>
        </pc:sldMkLst>
        <pc:spChg chg="add mod">
          <ac:chgData name="Leonie Smith" userId="fed1330f33f5650e" providerId="LiveId" clId="{D6A923F6-1C26-40CA-8176-8BB9148087BB}" dt="2023-08-04T03:58:12.818" v="152"/>
          <ac:spMkLst>
            <pc:docMk/>
            <pc:sldMk cId="2219299321" sldId="293"/>
            <ac:spMk id="2" creationId="{584D9D84-5CC0-2089-B160-C37CD3FF3597}"/>
          </ac:spMkLst>
        </pc:spChg>
        <pc:spChg chg="del">
          <ac:chgData name="Leonie Smith" userId="fed1330f33f5650e" providerId="LiveId" clId="{D6A923F6-1C26-40CA-8176-8BB9148087BB}" dt="2023-08-04T03:48:03.632" v="56" actId="21"/>
          <ac:spMkLst>
            <pc:docMk/>
            <pc:sldMk cId="2219299321" sldId="293"/>
            <ac:spMk id="3" creationId="{A58184BD-88F1-BA02-40C1-D8403D0EEC0D}"/>
          </ac:spMkLst>
        </pc:spChg>
        <pc:spChg chg="mod">
          <ac:chgData name="Leonie Smith" userId="fed1330f33f5650e" providerId="LiveId" clId="{D6A923F6-1C26-40CA-8176-8BB9148087BB}" dt="2023-08-04T03:55:03.254" v="126"/>
          <ac:spMkLst>
            <pc:docMk/>
            <pc:sldMk cId="2219299321" sldId="293"/>
            <ac:spMk id="4" creationId="{EE2AC625-9141-A801-F431-DD5F79396320}"/>
          </ac:spMkLst>
        </pc:spChg>
        <pc:picChg chg="del">
          <ac:chgData name="Leonie Smith" userId="fed1330f33f5650e" providerId="LiveId" clId="{D6A923F6-1C26-40CA-8176-8BB9148087BB}" dt="2023-08-04T03:44:24.612" v="13"/>
          <ac:picMkLst>
            <pc:docMk/>
            <pc:sldMk cId="2219299321" sldId="293"/>
            <ac:picMk id="18" creationId="{317B9660-3094-C638-9268-65AB63D5AB2B}"/>
          </ac:picMkLst>
        </pc:picChg>
      </pc:sldChg>
      <pc:sldChg chg="modSp mod modTransition">
        <pc:chgData name="Leonie Smith" userId="fed1330f33f5650e" providerId="LiveId" clId="{D6A923F6-1C26-40CA-8176-8BB9148087BB}" dt="2023-08-04T03:46:10.173" v="30"/>
        <pc:sldMkLst>
          <pc:docMk/>
          <pc:sldMk cId="2859407553" sldId="294"/>
        </pc:sldMkLst>
        <pc:spChg chg="mod">
          <ac:chgData name="Leonie Smith" userId="fed1330f33f5650e" providerId="LiveId" clId="{D6A923F6-1C26-40CA-8176-8BB9148087BB}" dt="2023-08-04T03:46:10.173" v="30"/>
          <ac:spMkLst>
            <pc:docMk/>
            <pc:sldMk cId="2859407553" sldId="294"/>
            <ac:spMk id="4" creationId="{1062930E-AFF0-9B74-EC0C-E989BE2A1100}"/>
          </ac:spMkLst>
        </pc:spChg>
      </pc:sldChg>
      <pc:sldChg chg="addSp delSp modSp mod modTransition modAnim">
        <pc:chgData name="Leonie Smith" userId="fed1330f33f5650e" providerId="LiveId" clId="{D6A923F6-1C26-40CA-8176-8BB9148087BB}" dt="2023-08-04T03:58:10.620" v="151"/>
        <pc:sldMkLst>
          <pc:docMk/>
          <pc:sldMk cId="3279066978" sldId="295"/>
        </pc:sldMkLst>
        <pc:spChg chg="add mod">
          <ac:chgData name="Leonie Smith" userId="fed1330f33f5650e" providerId="LiveId" clId="{D6A923F6-1C26-40CA-8176-8BB9148087BB}" dt="2023-08-04T03:58:10.620" v="151"/>
          <ac:spMkLst>
            <pc:docMk/>
            <pc:sldMk cId="3279066978" sldId="295"/>
            <ac:spMk id="2" creationId="{7A627043-85F9-823B-46C9-9CFDD6FC60AD}"/>
          </ac:spMkLst>
        </pc:spChg>
        <pc:spChg chg="del">
          <ac:chgData name="Leonie Smith" userId="fed1330f33f5650e" providerId="LiveId" clId="{D6A923F6-1C26-40CA-8176-8BB9148087BB}" dt="2023-08-04T03:48:06.141" v="57" actId="21"/>
          <ac:spMkLst>
            <pc:docMk/>
            <pc:sldMk cId="3279066978" sldId="295"/>
            <ac:spMk id="3" creationId="{A58184BD-88F1-BA02-40C1-D8403D0EEC0D}"/>
          </ac:spMkLst>
        </pc:spChg>
        <pc:spChg chg="mod">
          <ac:chgData name="Leonie Smith" userId="fed1330f33f5650e" providerId="LiveId" clId="{D6A923F6-1C26-40CA-8176-8BB9148087BB}" dt="2023-08-04T03:55:13.753" v="127"/>
          <ac:spMkLst>
            <pc:docMk/>
            <pc:sldMk cId="3279066978" sldId="295"/>
            <ac:spMk id="4" creationId="{EE2AC625-9141-A801-F431-DD5F79396320}"/>
          </ac:spMkLst>
        </pc:spChg>
        <pc:picChg chg="del">
          <ac:chgData name="Leonie Smith" userId="fed1330f33f5650e" providerId="LiveId" clId="{D6A923F6-1C26-40CA-8176-8BB9148087BB}" dt="2023-08-04T03:44:24.612" v="13"/>
          <ac:picMkLst>
            <pc:docMk/>
            <pc:sldMk cId="3279066978" sldId="295"/>
            <ac:picMk id="15" creationId="{20B19DFA-3E54-6B04-7EFE-4C9F8C64BBD7}"/>
          </ac:picMkLst>
        </pc:picChg>
      </pc:sldChg>
      <pc:sldChg chg="modSp mod modTransition">
        <pc:chgData name="Leonie Smith" userId="fed1330f33f5650e" providerId="LiveId" clId="{D6A923F6-1C26-40CA-8176-8BB9148087BB}" dt="2023-08-04T03:46:15.101" v="31"/>
        <pc:sldMkLst>
          <pc:docMk/>
          <pc:sldMk cId="1011858012" sldId="297"/>
        </pc:sldMkLst>
        <pc:spChg chg="mod">
          <ac:chgData name="Leonie Smith" userId="fed1330f33f5650e" providerId="LiveId" clId="{D6A923F6-1C26-40CA-8176-8BB9148087BB}" dt="2023-08-04T03:46:15.101" v="31"/>
          <ac:spMkLst>
            <pc:docMk/>
            <pc:sldMk cId="1011858012" sldId="297"/>
            <ac:spMk id="4" creationId="{AF6F0F97-64C5-5DB3-D853-46180BE06635}"/>
          </ac:spMkLst>
        </pc:spChg>
      </pc:sldChg>
      <pc:sldChg chg="addSp delSp modSp mod modTransition modAnim">
        <pc:chgData name="Leonie Smith" userId="fed1330f33f5650e" providerId="LiveId" clId="{D6A923F6-1C26-40CA-8176-8BB9148087BB}" dt="2023-08-04T03:58:07.883" v="150"/>
        <pc:sldMkLst>
          <pc:docMk/>
          <pc:sldMk cId="2057750034" sldId="298"/>
        </pc:sldMkLst>
        <pc:spChg chg="add mod">
          <ac:chgData name="Leonie Smith" userId="fed1330f33f5650e" providerId="LiveId" clId="{D6A923F6-1C26-40CA-8176-8BB9148087BB}" dt="2023-08-04T03:58:07.883" v="150"/>
          <ac:spMkLst>
            <pc:docMk/>
            <pc:sldMk cId="2057750034" sldId="298"/>
            <ac:spMk id="2" creationId="{C5514B9B-A923-32EC-3530-2A71C704D878}"/>
          </ac:spMkLst>
        </pc:spChg>
        <pc:spChg chg="del">
          <ac:chgData name="Leonie Smith" userId="fed1330f33f5650e" providerId="LiveId" clId="{D6A923F6-1C26-40CA-8176-8BB9148087BB}" dt="2023-08-04T03:48:08.317" v="58" actId="21"/>
          <ac:spMkLst>
            <pc:docMk/>
            <pc:sldMk cId="2057750034" sldId="298"/>
            <ac:spMk id="3" creationId="{A58184BD-88F1-BA02-40C1-D8403D0EEC0D}"/>
          </ac:spMkLst>
        </pc:spChg>
        <pc:spChg chg="mod">
          <ac:chgData name="Leonie Smith" userId="fed1330f33f5650e" providerId="LiveId" clId="{D6A923F6-1C26-40CA-8176-8BB9148087BB}" dt="2023-08-04T03:55:30.076" v="128"/>
          <ac:spMkLst>
            <pc:docMk/>
            <pc:sldMk cId="2057750034" sldId="298"/>
            <ac:spMk id="4" creationId="{EE2AC625-9141-A801-F431-DD5F79396320}"/>
          </ac:spMkLst>
        </pc:spChg>
        <pc:picChg chg="del">
          <ac:chgData name="Leonie Smith" userId="fed1330f33f5650e" providerId="LiveId" clId="{D6A923F6-1C26-40CA-8176-8BB9148087BB}" dt="2023-08-04T03:44:24.612" v="13"/>
          <ac:picMkLst>
            <pc:docMk/>
            <pc:sldMk cId="2057750034" sldId="298"/>
            <ac:picMk id="7" creationId="{EF480447-A0F0-EDAF-ECC6-F1B0B805EC69}"/>
          </ac:picMkLst>
        </pc:picChg>
      </pc:sldChg>
      <pc:sldChg chg="modSp mod modTransition">
        <pc:chgData name="Leonie Smith" userId="fed1330f33f5650e" providerId="LiveId" clId="{D6A923F6-1C26-40CA-8176-8BB9148087BB}" dt="2023-08-04T03:46:19.925" v="32"/>
        <pc:sldMkLst>
          <pc:docMk/>
          <pc:sldMk cId="3721637585" sldId="299"/>
        </pc:sldMkLst>
        <pc:spChg chg="mod">
          <ac:chgData name="Leonie Smith" userId="fed1330f33f5650e" providerId="LiveId" clId="{D6A923F6-1C26-40CA-8176-8BB9148087BB}" dt="2023-08-04T03:46:19.925" v="32"/>
          <ac:spMkLst>
            <pc:docMk/>
            <pc:sldMk cId="3721637585" sldId="299"/>
            <ac:spMk id="4" creationId="{77ADA194-FD62-B61A-F810-5012C9956C6E}"/>
          </ac:spMkLst>
        </pc:spChg>
      </pc:sldChg>
      <pc:sldChg chg="addSp delSp modSp mod modTransition modAnim">
        <pc:chgData name="Leonie Smith" userId="fed1330f33f5650e" providerId="LiveId" clId="{D6A923F6-1C26-40CA-8176-8BB9148087BB}" dt="2023-08-04T03:58:05.673" v="149"/>
        <pc:sldMkLst>
          <pc:docMk/>
          <pc:sldMk cId="3515144592" sldId="300"/>
        </pc:sldMkLst>
        <pc:spChg chg="add mod">
          <ac:chgData name="Leonie Smith" userId="fed1330f33f5650e" providerId="LiveId" clId="{D6A923F6-1C26-40CA-8176-8BB9148087BB}" dt="2023-08-04T03:58:05.673" v="149"/>
          <ac:spMkLst>
            <pc:docMk/>
            <pc:sldMk cId="3515144592" sldId="300"/>
            <ac:spMk id="2" creationId="{6B6436C9-293F-454A-B7B9-ECF4279B98BB}"/>
          </ac:spMkLst>
        </pc:spChg>
        <pc:spChg chg="del">
          <ac:chgData name="Leonie Smith" userId="fed1330f33f5650e" providerId="LiveId" clId="{D6A923F6-1C26-40CA-8176-8BB9148087BB}" dt="2023-08-04T03:48:10.366" v="59" actId="21"/>
          <ac:spMkLst>
            <pc:docMk/>
            <pc:sldMk cId="3515144592" sldId="300"/>
            <ac:spMk id="3" creationId="{A58184BD-88F1-BA02-40C1-D8403D0EEC0D}"/>
          </ac:spMkLst>
        </pc:spChg>
        <pc:spChg chg="mod">
          <ac:chgData name="Leonie Smith" userId="fed1330f33f5650e" providerId="LiveId" clId="{D6A923F6-1C26-40CA-8176-8BB9148087BB}" dt="2023-08-04T03:55:50.358" v="129"/>
          <ac:spMkLst>
            <pc:docMk/>
            <pc:sldMk cId="3515144592" sldId="300"/>
            <ac:spMk id="4" creationId="{EE2AC625-9141-A801-F431-DD5F79396320}"/>
          </ac:spMkLst>
        </pc:spChg>
        <pc:picChg chg="del">
          <ac:chgData name="Leonie Smith" userId="fed1330f33f5650e" providerId="LiveId" clId="{D6A923F6-1C26-40CA-8176-8BB9148087BB}" dt="2023-08-04T03:44:24.612" v="13"/>
          <ac:picMkLst>
            <pc:docMk/>
            <pc:sldMk cId="3515144592" sldId="300"/>
            <ac:picMk id="7" creationId="{6B626E6B-9358-87E5-3F99-DCBEE41D9640}"/>
          </ac:picMkLst>
        </pc:picChg>
      </pc:sldChg>
      <pc:sldChg chg="modSp mod modTransition">
        <pc:chgData name="Leonie Smith" userId="fed1330f33f5650e" providerId="LiveId" clId="{D6A923F6-1C26-40CA-8176-8BB9148087BB}" dt="2023-08-04T03:46:27.220" v="33"/>
        <pc:sldMkLst>
          <pc:docMk/>
          <pc:sldMk cId="1438529616" sldId="301"/>
        </pc:sldMkLst>
        <pc:spChg chg="mod">
          <ac:chgData name="Leonie Smith" userId="fed1330f33f5650e" providerId="LiveId" clId="{D6A923F6-1C26-40CA-8176-8BB9148087BB}" dt="2023-08-04T03:46:27.220" v="33"/>
          <ac:spMkLst>
            <pc:docMk/>
            <pc:sldMk cId="1438529616" sldId="301"/>
            <ac:spMk id="4" creationId="{FC76C283-1BDB-5C05-CD58-2B929C314293}"/>
          </ac:spMkLst>
        </pc:spChg>
      </pc:sldChg>
      <pc:sldChg chg="addSp delSp modSp mod modTransition modAnim">
        <pc:chgData name="Leonie Smith" userId="fed1330f33f5650e" providerId="LiveId" clId="{D6A923F6-1C26-40CA-8176-8BB9148087BB}" dt="2023-08-04T03:58:03.081" v="148"/>
        <pc:sldMkLst>
          <pc:docMk/>
          <pc:sldMk cId="3961110545" sldId="302"/>
        </pc:sldMkLst>
        <pc:spChg chg="add mod">
          <ac:chgData name="Leonie Smith" userId="fed1330f33f5650e" providerId="LiveId" clId="{D6A923F6-1C26-40CA-8176-8BB9148087BB}" dt="2023-08-04T03:58:03.081" v="148"/>
          <ac:spMkLst>
            <pc:docMk/>
            <pc:sldMk cId="3961110545" sldId="302"/>
            <ac:spMk id="2" creationId="{387E96DF-B878-DDD6-8943-769BA5A33A8D}"/>
          </ac:spMkLst>
        </pc:spChg>
        <pc:spChg chg="del">
          <ac:chgData name="Leonie Smith" userId="fed1330f33f5650e" providerId="LiveId" clId="{D6A923F6-1C26-40CA-8176-8BB9148087BB}" dt="2023-08-04T03:48:13.059" v="60" actId="21"/>
          <ac:spMkLst>
            <pc:docMk/>
            <pc:sldMk cId="3961110545" sldId="302"/>
            <ac:spMk id="3" creationId="{A58184BD-88F1-BA02-40C1-D8403D0EEC0D}"/>
          </ac:spMkLst>
        </pc:spChg>
        <pc:spChg chg="mod">
          <ac:chgData name="Leonie Smith" userId="fed1330f33f5650e" providerId="LiveId" clId="{D6A923F6-1C26-40CA-8176-8BB9148087BB}" dt="2023-08-04T03:56:09.276" v="130"/>
          <ac:spMkLst>
            <pc:docMk/>
            <pc:sldMk cId="3961110545" sldId="302"/>
            <ac:spMk id="4" creationId="{EE2AC625-9141-A801-F431-DD5F79396320}"/>
          </ac:spMkLst>
        </pc:spChg>
        <pc:picChg chg="del">
          <ac:chgData name="Leonie Smith" userId="fed1330f33f5650e" providerId="LiveId" clId="{D6A923F6-1C26-40CA-8176-8BB9148087BB}" dt="2023-08-04T03:44:24.612" v="13"/>
          <ac:picMkLst>
            <pc:docMk/>
            <pc:sldMk cId="3961110545" sldId="302"/>
            <ac:picMk id="15" creationId="{33EF439B-BA34-EE84-C79E-066F8D8BA75C}"/>
          </ac:picMkLst>
        </pc:picChg>
      </pc:sldChg>
      <pc:sldChg chg="modSp mod modTransition">
        <pc:chgData name="Leonie Smith" userId="fed1330f33f5650e" providerId="LiveId" clId="{D6A923F6-1C26-40CA-8176-8BB9148087BB}" dt="2023-08-04T03:46:32.823" v="34"/>
        <pc:sldMkLst>
          <pc:docMk/>
          <pc:sldMk cId="1104228598" sldId="303"/>
        </pc:sldMkLst>
        <pc:spChg chg="mod">
          <ac:chgData name="Leonie Smith" userId="fed1330f33f5650e" providerId="LiveId" clId="{D6A923F6-1C26-40CA-8176-8BB9148087BB}" dt="2023-08-04T03:46:32.823" v="34"/>
          <ac:spMkLst>
            <pc:docMk/>
            <pc:sldMk cId="1104228598" sldId="303"/>
            <ac:spMk id="4" creationId="{6BAEB072-7EED-A782-B4F2-43CC0C0A5F9F}"/>
          </ac:spMkLst>
        </pc:spChg>
      </pc:sldChg>
      <pc:sldChg chg="addSp delSp modSp mod modTransition modAnim">
        <pc:chgData name="Leonie Smith" userId="fed1330f33f5650e" providerId="LiveId" clId="{D6A923F6-1C26-40CA-8176-8BB9148087BB}" dt="2023-08-04T03:58:00.515" v="147"/>
        <pc:sldMkLst>
          <pc:docMk/>
          <pc:sldMk cId="2438420752" sldId="304"/>
        </pc:sldMkLst>
        <pc:spChg chg="add mod">
          <ac:chgData name="Leonie Smith" userId="fed1330f33f5650e" providerId="LiveId" clId="{D6A923F6-1C26-40CA-8176-8BB9148087BB}" dt="2023-08-04T03:58:00.515" v="147"/>
          <ac:spMkLst>
            <pc:docMk/>
            <pc:sldMk cId="2438420752" sldId="304"/>
            <ac:spMk id="2" creationId="{2B891FFC-08C5-8486-7DC1-730BB5F2B4F0}"/>
          </ac:spMkLst>
        </pc:spChg>
        <pc:spChg chg="del">
          <ac:chgData name="Leonie Smith" userId="fed1330f33f5650e" providerId="LiveId" clId="{D6A923F6-1C26-40CA-8176-8BB9148087BB}" dt="2023-08-04T03:48:15.305" v="61" actId="21"/>
          <ac:spMkLst>
            <pc:docMk/>
            <pc:sldMk cId="2438420752" sldId="304"/>
            <ac:spMk id="3" creationId="{A58184BD-88F1-BA02-40C1-D8403D0EEC0D}"/>
          </ac:spMkLst>
        </pc:spChg>
        <pc:spChg chg="mod">
          <ac:chgData name="Leonie Smith" userId="fed1330f33f5650e" providerId="LiveId" clId="{D6A923F6-1C26-40CA-8176-8BB9148087BB}" dt="2023-08-04T03:56:21.153" v="131"/>
          <ac:spMkLst>
            <pc:docMk/>
            <pc:sldMk cId="2438420752" sldId="304"/>
            <ac:spMk id="4" creationId="{EE2AC625-9141-A801-F431-DD5F79396320}"/>
          </ac:spMkLst>
        </pc:spChg>
        <pc:picChg chg="del">
          <ac:chgData name="Leonie Smith" userId="fed1330f33f5650e" providerId="LiveId" clId="{D6A923F6-1C26-40CA-8176-8BB9148087BB}" dt="2023-08-04T03:44:24.612" v="13"/>
          <ac:picMkLst>
            <pc:docMk/>
            <pc:sldMk cId="2438420752" sldId="304"/>
            <ac:picMk id="10" creationId="{EF87B472-E675-014F-ED18-538B65BDB8ED}"/>
          </ac:picMkLst>
        </pc:picChg>
      </pc:sldChg>
      <pc:sldChg chg="modSp mod modTransition">
        <pc:chgData name="Leonie Smith" userId="fed1330f33f5650e" providerId="LiveId" clId="{D6A923F6-1C26-40CA-8176-8BB9148087BB}" dt="2023-08-04T03:46:37.314" v="35"/>
        <pc:sldMkLst>
          <pc:docMk/>
          <pc:sldMk cId="216176330" sldId="305"/>
        </pc:sldMkLst>
        <pc:spChg chg="mod">
          <ac:chgData name="Leonie Smith" userId="fed1330f33f5650e" providerId="LiveId" clId="{D6A923F6-1C26-40CA-8176-8BB9148087BB}" dt="2023-08-04T03:46:37.314" v="35"/>
          <ac:spMkLst>
            <pc:docMk/>
            <pc:sldMk cId="216176330" sldId="305"/>
            <ac:spMk id="4" creationId="{93674040-8577-1877-BA30-7BBD96A544A2}"/>
          </ac:spMkLst>
        </pc:spChg>
      </pc:sldChg>
      <pc:sldChg chg="addSp delSp modSp mod modTransition modAnim">
        <pc:chgData name="Leonie Smith" userId="fed1330f33f5650e" providerId="LiveId" clId="{D6A923F6-1C26-40CA-8176-8BB9148087BB}" dt="2023-08-04T03:57:57.350" v="146"/>
        <pc:sldMkLst>
          <pc:docMk/>
          <pc:sldMk cId="4104817440" sldId="306"/>
        </pc:sldMkLst>
        <pc:spChg chg="add mod">
          <ac:chgData name="Leonie Smith" userId="fed1330f33f5650e" providerId="LiveId" clId="{D6A923F6-1C26-40CA-8176-8BB9148087BB}" dt="2023-08-04T03:57:57.350" v="146"/>
          <ac:spMkLst>
            <pc:docMk/>
            <pc:sldMk cId="4104817440" sldId="306"/>
            <ac:spMk id="2" creationId="{83649386-D802-A5D8-896A-450EDC1306AD}"/>
          </ac:spMkLst>
        </pc:spChg>
        <pc:spChg chg="del">
          <ac:chgData name="Leonie Smith" userId="fed1330f33f5650e" providerId="LiveId" clId="{D6A923F6-1C26-40CA-8176-8BB9148087BB}" dt="2023-08-04T03:48:17.465" v="62" actId="21"/>
          <ac:spMkLst>
            <pc:docMk/>
            <pc:sldMk cId="4104817440" sldId="306"/>
            <ac:spMk id="3" creationId="{A58184BD-88F1-BA02-40C1-D8403D0EEC0D}"/>
          </ac:spMkLst>
        </pc:spChg>
        <pc:spChg chg="mod">
          <ac:chgData name="Leonie Smith" userId="fed1330f33f5650e" providerId="LiveId" clId="{D6A923F6-1C26-40CA-8176-8BB9148087BB}" dt="2023-08-04T03:56:43.882" v="140" actId="403"/>
          <ac:spMkLst>
            <pc:docMk/>
            <pc:sldMk cId="4104817440" sldId="306"/>
            <ac:spMk id="4" creationId="{EE2AC625-9141-A801-F431-DD5F79396320}"/>
          </ac:spMkLst>
        </pc:spChg>
        <pc:picChg chg="del">
          <ac:chgData name="Leonie Smith" userId="fed1330f33f5650e" providerId="LiveId" clId="{D6A923F6-1C26-40CA-8176-8BB9148087BB}" dt="2023-08-04T03:44:24.612" v="13"/>
          <ac:picMkLst>
            <pc:docMk/>
            <pc:sldMk cId="4104817440" sldId="306"/>
            <ac:picMk id="17" creationId="{302DA46C-EF80-86EE-54FC-81DE064329DC}"/>
          </ac:picMkLst>
        </pc:picChg>
      </pc:sldChg>
      <pc:sldChg chg="modSp mod modTransition">
        <pc:chgData name="Leonie Smith" userId="fed1330f33f5650e" providerId="LiveId" clId="{D6A923F6-1C26-40CA-8176-8BB9148087BB}" dt="2023-08-04T03:46:41.801" v="36"/>
        <pc:sldMkLst>
          <pc:docMk/>
          <pc:sldMk cId="3078248098" sldId="307"/>
        </pc:sldMkLst>
        <pc:spChg chg="mod">
          <ac:chgData name="Leonie Smith" userId="fed1330f33f5650e" providerId="LiveId" clId="{D6A923F6-1C26-40CA-8176-8BB9148087BB}" dt="2023-08-04T03:46:41.801" v="36"/>
          <ac:spMkLst>
            <pc:docMk/>
            <pc:sldMk cId="3078248098" sldId="307"/>
            <ac:spMk id="4" creationId="{2C6135BE-C956-31FF-5EB6-748F25056090}"/>
          </ac:spMkLst>
        </pc:spChg>
      </pc:sldChg>
      <pc:sldChg chg="addSp delSp modSp mod modTransition modAnim">
        <pc:chgData name="Leonie Smith" userId="fed1330f33f5650e" providerId="LiveId" clId="{D6A923F6-1C26-40CA-8176-8BB9148087BB}" dt="2023-08-04T03:57:48.136" v="145"/>
        <pc:sldMkLst>
          <pc:docMk/>
          <pc:sldMk cId="3279649385" sldId="308"/>
        </pc:sldMkLst>
        <pc:spChg chg="add mod">
          <ac:chgData name="Leonie Smith" userId="fed1330f33f5650e" providerId="LiveId" clId="{D6A923F6-1C26-40CA-8176-8BB9148087BB}" dt="2023-08-04T03:57:48.136" v="145"/>
          <ac:spMkLst>
            <pc:docMk/>
            <pc:sldMk cId="3279649385" sldId="308"/>
            <ac:spMk id="2" creationId="{D4F6AE05-E6FE-F7CE-154E-A85A63439F57}"/>
          </ac:spMkLst>
        </pc:spChg>
        <pc:spChg chg="del">
          <ac:chgData name="Leonie Smith" userId="fed1330f33f5650e" providerId="LiveId" clId="{D6A923F6-1C26-40CA-8176-8BB9148087BB}" dt="2023-08-04T03:48:19.590" v="63" actId="21"/>
          <ac:spMkLst>
            <pc:docMk/>
            <pc:sldMk cId="3279649385" sldId="308"/>
            <ac:spMk id="3" creationId="{A58184BD-88F1-BA02-40C1-D8403D0EEC0D}"/>
          </ac:spMkLst>
        </pc:spChg>
        <pc:spChg chg="mod">
          <ac:chgData name="Leonie Smith" userId="fed1330f33f5650e" providerId="LiveId" clId="{D6A923F6-1C26-40CA-8176-8BB9148087BB}" dt="2023-08-04T03:56:59.048" v="141"/>
          <ac:spMkLst>
            <pc:docMk/>
            <pc:sldMk cId="3279649385" sldId="308"/>
            <ac:spMk id="4" creationId="{EE2AC625-9141-A801-F431-DD5F79396320}"/>
          </ac:spMkLst>
        </pc:spChg>
        <pc:picChg chg="del">
          <ac:chgData name="Leonie Smith" userId="fed1330f33f5650e" providerId="LiveId" clId="{D6A923F6-1C26-40CA-8176-8BB9148087BB}" dt="2023-08-04T03:44:24.612" v="13"/>
          <ac:picMkLst>
            <pc:docMk/>
            <pc:sldMk cId="3279649385" sldId="308"/>
            <ac:picMk id="13" creationId="{60E11BC7-BF29-3EF4-0886-5F4303D9762A}"/>
          </ac:picMkLst>
        </pc:picChg>
      </pc:sldChg>
      <pc:sldChg chg="modSp mod modTransition">
        <pc:chgData name="Leonie Smith" userId="fed1330f33f5650e" providerId="LiveId" clId="{D6A923F6-1C26-40CA-8176-8BB9148087BB}" dt="2023-08-04T03:46:45.773" v="37"/>
        <pc:sldMkLst>
          <pc:docMk/>
          <pc:sldMk cId="317168419" sldId="309"/>
        </pc:sldMkLst>
        <pc:spChg chg="mod">
          <ac:chgData name="Leonie Smith" userId="fed1330f33f5650e" providerId="LiveId" clId="{D6A923F6-1C26-40CA-8176-8BB9148087BB}" dt="2023-08-04T03:46:45.773" v="37"/>
          <ac:spMkLst>
            <pc:docMk/>
            <pc:sldMk cId="317168419" sldId="309"/>
            <ac:spMk id="4" creationId="{2A043282-B7CD-997B-A937-B7E15E5CA91C}"/>
          </ac:spMkLst>
        </pc:spChg>
      </pc:sldChg>
      <pc:sldChg chg="addSp delSp modSp mod modTransition modAnim">
        <pc:chgData name="Leonie Smith" userId="fed1330f33f5650e" providerId="LiveId" clId="{D6A923F6-1C26-40CA-8176-8BB9148087BB}" dt="2023-08-04T03:57:39.903" v="144"/>
        <pc:sldMkLst>
          <pc:docMk/>
          <pc:sldMk cId="1544078173" sldId="310"/>
        </pc:sldMkLst>
        <pc:spChg chg="add mod">
          <ac:chgData name="Leonie Smith" userId="fed1330f33f5650e" providerId="LiveId" clId="{D6A923F6-1C26-40CA-8176-8BB9148087BB}" dt="2023-08-04T03:57:35.777" v="143"/>
          <ac:spMkLst>
            <pc:docMk/>
            <pc:sldMk cId="1544078173" sldId="310"/>
            <ac:spMk id="2" creationId="{FE008A92-A880-57ED-09E8-F892417E88BB}"/>
          </ac:spMkLst>
        </pc:spChg>
        <pc:spChg chg="del">
          <ac:chgData name="Leonie Smith" userId="fed1330f33f5650e" providerId="LiveId" clId="{D6A923F6-1C26-40CA-8176-8BB9148087BB}" dt="2023-08-04T03:48:23.681" v="64" actId="21"/>
          <ac:spMkLst>
            <pc:docMk/>
            <pc:sldMk cId="1544078173" sldId="310"/>
            <ac:spMk id="3" creationId="{A58184BD-88F1-BA02-40C1-D8403D0EEC0D}"/>
          </ac:spMkLst>
        </pc:spChg>
        <pc:spChg chg="mod">
          <ac:chgData name="Leonie Smith" userId="fed1330f33f5650e" providerId="LiveId" clId="{D6A923F6-1C26-40CA-8176-8BB9148087BB}" dt="2023-08-04T03:57:11.219" v="142"/>
          <ac:spMkLst>
            <pc:docMk/>
            <pc:sldMk cId="1544078173" sldId="310"/>
            <ac:spMk id="4" creationId="{EE2AC625-9141-A801-F431-DD5F79396320}"/>
          </ac:spMkLst>
        </pc:spChg>
        <pc:spChg chg="add mod">
          <ac:chgData name="Leonie Smith" userId="fed1330f33f5650e" providerId="LiveId" clId="{D6A923F6-1C26-40CA-8176-8BB9148087BB}" dt="2023-08-04T03:57:39.903" v="144"/>
          <ac:spMkLst>
            <pc:docMk/>
            <pc:sldMk cId="1544078173" sldId="310"/>
            <ac:spMk id="5" creationId="{5AEE3E92-A83D-F1A3-16B6-3A7246A4B659}"/>
          </ac:spMkLst>
        </pc:spChg>
        <pc:picChg chg="del">
          <ac:chgData name="Leonie Smith" userId="fed1330f33f5650e" providerId="LiveId" clId="{D6A923F6-1C26-40CA-8176-8BB9148087BB}" dt="2023-08-04T03:44:24.612" v="13"/>
          <ac:picMkLst>
            <pc:docMk/>
            <pc:sldMk cId="1544078173" sldId="310"/>
            <ac:picMk id="11" creationId="{6B68E466-75F4-F686-FD3C-787381BCD3DC}"/>
          </ac:picMkLst>
        </pc:picChg>
      </pc:sldChg>
      <pc:sldChg chg="modSp mod modTransition">
        <pc:chgData name="Leonie Smith" userId="fed1330f33f5650e" providerId="LiveId" clId="{D6A923F6-1C26-40CA-8176-8BB9148087BB}" dt="2023-08-04T03:46:52.542" v="38"/>
        <pc:sldMkLst>
          <pc:docMk/>
          <pc:sldMk cId="2594990356" sldId="311"/>
        </pc:sldMkLst>
        <pc:spChg chg="mod">
          <ac:chgData name="Leonie Smith" userId="fed1330f33f5650e" providerId="LiveId" clId="{D6A923F6-1C26-40CA-8176-8BB9148087BB}" dt="2023-08-04T03:46:52.542" v="38"/>
          <ac:spMkLst>
            <pc:docMk/>
            <pc:sldMk cId="2594990356" sldId="311"/>
            <ac:spMk id="4" creationId="{BC72FD6B-27CE-22ED-2638-DEBA4EFBCA40}"/>
          </ac:spMkLst>
        </pc:spChg>
      </pc:sldChg>
      <pc:sldChg chg="addSp delSp modSp mod modTransition modAnim">
        <pc:chgData name="Leonie Smith" userId="fed1330f33f5650e" providerId="LiveId" clId="{D6A923F6-1C26-40CA-8176-8BB9148087BB}" dt="2023-08-04T03:58:47.371" v="168" actId="403"/>
        <pc:sldMkLst>
          <pc:docMk/>
          <pc:sldMk cId="3922327496" sldId="312"/>
        </pc:sldMkLst>
        <pc:spChg chg="add mod">
          <ac:chgData name="Leonie Smith" userId="fed1330f33f5650e" providerId="LiveId" clId="{D6A923F6-1C26-40CA-8176-8BB9148087BB}" dt="2023-08-04T03:58:34.787" v="162"/>
          <ac:spMkLst>
            <pc:docMk/>
            <pc:sldMk cId="3922327496" sldId="312"/>
            <ac:spMk id="2" creationId="{1D9A98EE-6D47-6C01-EB03-A63594842E6A}"/>
          </ac:spMkLst>
        </pc:spChg>
        <pc:spChg chg="del">
          <ac:chgData name="Leonie Smith" userId="fed1330f33f5650e" providerId="LiveId" clId="{D6A923F6-1C26-40CA-8176-8BB9148087BB}" dt="2023-08-04T03:47:30.218" v="46" actId="21"/>
          <ac:spMkLst>
            <pc:docMk/>
            <pc:sldMk cId="3922327496" sldId="312"/>
            <ac:spMk id="3" creationId="{A58184BD-88F1-BA02-40C1-D8403D0EEC0D}"/>
          </ac:spMkLst>
        </pc:spChg>
        <pc:spChg chg="mod">
          <ac:chgData name="Leonie Smith" userId="fed1330f33f5650e" providerId="LiveId" clId="{D6A923F6-1C26-40CA-8176-8BB9148087BB}" dt="2023-08-04T03:58:47.371" v="168" actId="403"/>
          <ac:spMkLst>
            <pc:docMk/>
            <pc:sldMk cId="3922327496" sldId="312"/>
            <ac:spMk id="4" creationId="{EE2AC625-9141-A801-F431-DD5F79396320}"/>
          </ac:spMkLst>
        </pc:spChg>
        <pc:picChg chg="del">
          <ac:chgData name="Leonie Smith" userId="fed1330f33f5650e" providerId="LiveId" clId="{D6A923F6-1C26-40CA-8176-8BB9148087BB}" dt="2023-08-04T03:44:24.612" v="13"/>
          <ac:picMkLst>
            <pc:docMk/>
            <pc:sldMk cId="3922327496" sldId="312"/>
            <ac:picMk id="29" creationId="{0BEE426D-A093-CB4F-D877-7BF9161370AB}"/>
          </ac:picMkLst>
        </pc:picChg>
      </pc:sldChg>
      <pc:sldChg chg="modSp mod modTransition">
        <pc:chgData name="Leonie Smith" userId="fed1330f33f5650e" providerId="LiveId" clId="{D6A923F6-1C26-40CA-8176-8BB9148087BB}" dt="2023-08-04T03:45:13.752" v="19"/>
        <pc:sldMkLst>
          <pc:docMk/>
          <pc:sldMk cId="1014988679" sldId="313"/>
        </pc:sldMkLst>
        <pc:spChg chg="mod">
          <ac:chgData name="Leonie Smith" userId="fed1330f33f5650e" providerId="LiveId" clId="{D6A923F6-1C26-40CA-8176-8BB9148087BB}" dt="2023-08-04T03:45:13.752" v="19"/>
          <ac:spMkLst>
            <pc:docMk/>
            <pc:sldMk cId="1014988679" sldId="313"/>
            <ac:spMk id="5" creationId="{0DD94892-F2A3-31AB-5244-5583D2266F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D7D84354-9F6A-4E08-467D-6D3061B9A02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66"/>
    </mc:Choice>
    <mc:Fallback xmlns="">
      <p:transition spd="slow" advTm="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2" name="TextBox 1">
            <a:extLst>
              <a:ext uri="{FF2B5EF4-FFF2-40B4-BE49-F238E27FC236}">
                <a16:creationId xmlns:a16="http://schemas.microsoft.com/office/drawing/2014/main" id="{2AC25997-2500-B7E5-72B1-642368EF8AF7}"/>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5:16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Then the high priest and all his associates, who belonged to the party of the Sadducees, were filled with jealousy. They went out </a:t>
            </a:r>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and arrested the apostles and put them in the public jail.</a:t>
            </a:r>
            <a:endParaRPr lang="en-IN" sz="3600" dirty="0"/>
          </a:p>
        </p:txBody>
      </p:sp>
      <p:sp>
        <p:nvSpPr>
          <p:cNvPr id="3" name="TextBox 2">
            <a:extLst>
              <a:ext uri="{FF2B5EF4-FFF2-40B4-BE49-F238E27FC236}">
                <a16:creationId xmlns:a16="http://schemas.microsoft.com/office/drawing/2014/main" id="{24035010-28B3-136E-3F71-6867674DEDD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तब महायाजक और उसके सब साथी जो सदूकियों के पंथ के थे, ईर्ष्या से भर उठे।</a:t>
            </a:r>
            <a:r>
              <a:rPr lang="hi-IN"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और प्रेरितों को पकड़कर बन्दीगृह में बन्द कर दिया।</a:t>
            </a:r>
            <a:endParaRPr lang="en-IN" sz="3600" dirty="0"/>
          </a:p>
        </p:txBody>
      </p:sp>
      <p:pic>
        <p:nvPicPr>
          <p:cNvPr id="12" name="Audio 11">
            <a:hlinkClick r:id="" action="ppaction://media"/>
            <a:extLst>
              <a:ext uri="{FF2B5EF4-FFF2-40B4-BE49-F238E27FC236}">
                <a16:creationId xmlns:a16="http://schemas.microsoft.com/office/drawing/2014/main" id="{AF4699DA-8F54-BFC8-52F1-138B92F7D5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2" name="TextBox 1">
            <a:extLst>
              <a:ext uri="{FF2B5EF4-FFF2-40B4-BE49-F238E27FC236}">
                <a16:creationId xmlns:a16="http://schemas.microsoft.com/office/drawing/2014/main" id="{1A688DA9-CC52-D349-82CC-B1E0E4608F54}"/>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5:17,18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But during the night an angel of the Lord opened the doors of the jail and brought them out, saying, </a:t>
            </a:r>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“Go, stand in the temple courts  and tell the people the full message of this new life.”</a:t>
            </a:r>
            <a:endParaRPr lang="en-IN" sz="3600" dirty="0"/>
          </a:p>
        </p:txBody>
      </p:sp>
      <p:sp>
        <p:nvSpPr>
          <p:cNvPr id="3" name="TextBox 2">
            <a:extLst>
              <a:ext uri="{FF2B5EF4-FFF2-40B4-BE49-F238E27FC236}">
                <a16:creationId xmlns:a16="http://schemas.microsoft.com/office/drawing/2014/main" id="{70C60509-1E1C-D0A7-99FF-C59D7ED3B5D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परन्तु रात को प्रभु के एक स्वर्गदूत ने बन्दीगृह के द्वार खोलकर उन्हें बाहर लाकर कहा,</a:t>
            </a:r>
            <a:r>
              <a:rPr lang="hi-IN"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“जाओ, मन्दिर में खड़े होकर, इस जीवन की सब बातें लोगों को सुनाओ।”</a:t>
            </a:r>
            <a:endParaRPr lang="en-IN" sz="3600" dirty="0"/>
          </a:p>
        </p:txBody>
      </p:sp>
      <p:pic>
        <p:nvPicPr>
          <p:cNvPr id="10" name="Audio 9">
            <a:hlinkClick r:id="" action="ppaction://media"/>
            <a:extLst>
              <a:ext uri="{FF2B5EF4-FFF2-40B4-BE49-F238E27FC236}">
                <a16:creationId xmlns:a16="http://schemas.microsoft.com/office/drawing/2014/main" id="{9F3C6843-1FFD-9B5D-2CDD-024E2222F9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903"/>
    </mc:Choice>
    <mc:Fallback xmlns="">
      <p:transition spd="slow" advTm="1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2" name="TextBox 1">
            <a:extLst>
              <a:ext uri="{FF2B5EF4-FFF2-40B4-BE49-F238E27FC236}">
                <a16:creationId xmlns:a16="http://schemas.microsoft.com/office/drawing/2014/main" id="{4687450A-E96B-16A5-B863-CDD6B145057B}"/>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5:19,20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dirty="0">
                <a:solidFill>
                  <a:srgbClr val="777A7B"/>
                </a:solidFill>
                <a:effectLst/>
                <a:latin typeface="Inter" panose="020B0502030000000004" pitchFamily="34" charset="0"/>
              </a:rPr>
              <a:t>21</a:t>
            </a:r>
            <a:r>
              <a:rPr lang="en-US" sz="3200" b="0" i="0" dirty="0">
                <a:solidFill>
                  <a:srgbClr val="121212"/>
                </a:solidFill>
                <a:effectLst/>
                <a:latin typeface="Inter" panose="020B0502030000000004" pitchFamily="34" charset="0"/>
              </a:rPr>
              <a:t>At daybreak the apostles entered the temple courts as they had been told and began to teach the people…</a:t>
            </a:r>
            <a:endParaRPr lang="en-IN" sz="3200" dirty="0"/>
          </a:p>
        </p:txBody>
      </p:sp>
      <p:sp>
        <p:nvSpPr>
          <p:cNvPr id="3" name="TextBox 2">
            <a:extLst>
              <a:ext uri="{FF2B5EF4-FFF2-40B4-BE49-F238E27FC236}">
                <a16:creationId xmlns:a16="http://schemas.microsoft.com/office/drawing/2014/main" id="{4C7DF63F-9AD1-472C-022C-588683710334}"/>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वे यह सुनकर भोर होते ही मन्दिर में जाकर उपदेश देने लगे।</a:t>
            </a:r>
            <a:r>
              <a:rPr lang="en-US" sz="3600" b="0" i="0" dirty="0">
                <a:solidFill>
                  <a:srgbClr val="000000"/>
                </a:solidFill>
                <a:effectLst/>
                <a:latin typeface="font1"/>
              </a:rPr>
              <a:t>…</a:t>
            </a:r>
            <a:endParaRPr lang="hi-IN" sz="3600" b="0" i="0" dirty="0">
              <a:solidFill>
                <a:srgbClr val="121212"/>
              </a:solidFill>
              <a:effectLst/>
              <a:latin typeface="Inter" panose="020B0502030000000004" pitchFamily="34" charset="0"/>
            </a:endParaRPr>
          </a:p>
        </p:txBody>
      </p:sp>
      <p:pic>
        <p:nvPicPr>
          <p:cNvPr id="15" name="Audio 14">
            <a:hlinkClick r:id="" action="ppaction://media"/>
            <a:extLst>
              <a:ext uri="{FF2B5EF4-FFF2-40B4-BE49-F238E27FC236}">
                <a16:creationId xmlns:a16="http://schemas.microsoft.com/office/drawing/2014/main" id="{1E89C55D-2D49-A344-A265-305762C159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576"/>
    </mc:Choice>
    <mc:Fallback xmlns="">
      <p:transition spd="slow" advTm="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2" name="TextBox 1">
            <a:extLst>
              <a:ext uri="{FF2B5EF4-FFF2-40B4-BE49-F238E27FC236}">
                <a16:creationId xmlns:a16="http://schemas.microsoft.com/office/drawing/2014/main" id="{BF94FF19-3897-BD48-E9D0-8DEF6E6CC558}"/>
              </a:ext>
            </a:extLst>
          </p:cNvPr>
          <p:cNvSpPr txBox="1"/>
          <p:nvPr/>
        </p:nvSpPr>
        <p:spPr>
          <a:xfrm>
            <a:off x="229954" y="5953640"/>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…When the high priest and his associates arrived, they convened the Sanhedrin—the full assembly of the elders of Israel—and sent to the jail for the apostles.</a:t>
            </a:r>
            <a:endParaRPr lang="en-IN" sz="2400" dirty="0"/>
          </a:p>
        </p:txBody>
      </p:sp>
      <p:sp>
        <p:nvSpPr>
          <p:cNvPr id="3" name="TextBox 2">
            <a:extLst>
              <a:ext uri="{FF2B5EF4-FFF2-40B4-BE49-F238E27FC236}">
                <a16:creationId xmlns:a16="http://schemas.microsoft.com/office/drawing/2014/main" id="{3F301F3B-3C76-8A34-F60F-C07A11188358}"/>
              </a:ext>
            </a:extLst>
          </p:cNvPr>
          <p:cNvSpPr txBox="1"/>
          <p:nvPr/>
        </p:nvSpPr>
        <p:spPr>
          <a:xfrm>
            <a:off x="6096000" y="166254"/>
            <a:ext cx="6096000" cy="6558101"/>
          </a:xfrm>
          <a:prstGeom prst="rect">
            <a:avLst/>
          </a:prstGeom>
          <a:noFill/>
        </p:spPr>
        <p:txBody>
          <a:bodyPr wrap="square" rtlCol="0">
            <a:noAutofit/>
          </a:bodyPr>
          <a:lstStyle/>
          <a:p>
            <a:pPr algn="l"/>
            <a:r>
              <a:rPr lang="en-US" sz="3200" b="0" i="0" dirty="0">
                <a:solidFill>
                  <a:srgbClr val="000000"/>
                </a:solidFill>
                <a:effectLst/>
                <a:latin typeface="font1"/>
              </a:rPr>
              <a:t>…</a:t>
            </a:r>
            <a:r>
              <a:rPr lang="hi-IN" sz="3200" b="0" i="0" dirty="0">
                <a:solidFill>
                  <a:srgbClr val="000000"/>
                </a:solidFill>
                <a:effectLst/>
                <a:latin typeface="font1"/>
              </a:rPr>
              <a:t>परन्तु महायाजक और उसके साथियों ने आकर महासभा को और इस्राएलियों के सब प्राचीनों को इकट्ठा किया, और बन्दीगृह में कहला भेजा कि उन्हें लाएँ।</a:t>
            </a:r>
            <a:endParaRPr lang="hi-IN" sz="3200" b="0" i="0" dirty="0">
              <a:solidFill>
                <a:srgbClr val="121212"/>
              </a:solidFill>
              <a:effectLst/>
              <a:latin typeface="Inter" panose="020B0502030000000004" pitchFamily="34" charset="0"/>
            </a:endParaRPr>
          </a:p>
        </p:txBody>
      </p:sp>
      <p:pic>
        <p:nvPicPr>
          <p:cNvPr id="31" name="Audio 30">
            <a:hlinkClick r:id="" action="ppaction://media"/>
            <a:extLst>
              <a:ext uri="{FF2B5EF4-FFF2-40B4-BE49-F238E27FC236}">
                <a16:creationId xmlns:a16="http://schemas.microsoft.com/office/drawing/2014/main" id="{918D6A74-232B-EA78-30D8-4CFAC21511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2327496"/>
      </p:ext>
    </p:extLst>
  </p:cSld>
  <p:clrMapOvr>
    <a:masterClrMapping/>
  </p:clrMapOvr>
  <mc:AlternateContent xmlns:mc="http://schemas.openxmlformats.org/markup-compatibility/2006" xmlns:p14="http://schemas.microsoft.com/office/powerpoint/2010/main">
    <mc:Choice Requires="p14">
      <p:transition spd="slow" p14:dur="2000" advTm="13390"/>
    </mc:Choice>
    <mc:Fallback xmlns="">
      <p:transition spd="slow" advTm="1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2" name="TextBox 1">
            <a:extLst>
              <a:ext uri="{FF2B5EF4-FFF2-40B4-BE49-F238E27FC236}">
                <a16:creationId xmlns:a16="http://schemas.microsoft.com/office/drawing/2014/main" id="{966BA146-81C6-9644-5007-C81E410A4522}"/>
              </a:ext>
            </a:extLst>
          </p:cNvPr>
          <p:cNvSpPr txBox="1"/>
          <p:nvPr/>
        </p:nvSpPr>
        <p:spPr>
          <a:xfrm>
            <a:off x="229954" y="5953640"/>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But on arriving at the jail, the officers did not find them there. So they returned with the report:</a:t>
            </a:r>
            <a:endParaRPr lang="en-IN" sz="4000" dirty="0"/>
          </a:p>
        </p:txBody>
      </p:sp>
      <p:sp>
        <p:nvSpPr>
          <p:cNvPr id="3" name="TextBox 2">
            <a:extLst>
              <a:ext uri="{FF2B5EF4-FFF2-40B4-BE49-F238E27FC236}">
                <a16:creationId xmlns:a16="http://schemas.microsoft.com/office/drawing/2014/main" id="{FD32D7E6-2A7A-5AEC-FC02-DF536AF251E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 परन्तु अधिकारियों ने वहाँ पहुँचकर उन्हें बन्दीगृह में न पाया, और लौटकर सन्देश दिया,</a:t>
            </a:r>
            <a:endParaRPr lang="en-IN" sz="3600" dirty="0"/>
          </a:p>
        </p:txBody>
      </p:sp>
      <p:pic>
        <p:nvPicPr>
          <p:cNvPr id="7" name="Audio 6">
            <a:hlinkClick r:id="" action="ppaction://media"/>
            <a:extLst>
              <a:ext uri="{FF2B5EF4-FFF2-40B4-BE49-F238E27FC236}">
                <a16:creationId xmlns:a16="http://schemas.microsoft.com/office/drawing/2014/main" id="{98C21488-E8EA-6723-4068-22281DE20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041"/>
    </mc:Choice>
    <mc:Fallback xmlns="">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572344" y="4167465"/>
            <a:ext cx="7909674" cy="1497258"/>
          </a:xfrm>
          <a:prstGeom prst="rect">
            <a:avLst/>
          </a:prstGeom>
          <a:noFill/>
        </p:spPr>
        <p:txBody>
          <a:bodyPr wrap="square" rtlCol="0">
            <a:noAutofit/>
          </a:bodyPr>
          <a:lstStyle/>
          <a:p>
            <a:r>
              <a:rPr lang="hi-IN" sz="4800" i="0" u="none" strike="noStrike" baseline="0" dirty="0">
                <a:solidFill>
                  <a:schemeClr val="bg1"/>
                </a:solidFill>
                <a:latin typeface="TimesNewRomanPSMT"/>
              </a:rPr>
              <a:t>प्रेरितों को गिरफ्तार किया गया - प्रेरितों के काम 5:12-42</a:t>
            </a:r>
            <a:endParaRPr lang="en-IN" sz="4800" dirty="0">
              <a:solidFill>
                <a:schemeClr val="bg1"/>
              </a:solidFill>
            </a:endParaRPr>
          </a:p>
        </p:txBody>
      </p:sp>
      <p:sp>
        <p:nvSpPr>
          <p:cNvPr id="3" name="TextBox 2">
            <a:extLst>
              <a:ext uri="{FF2B5EF4-FFF2-40B4-BE49-F238E27FC236}">
                <a16:creationId xmlns:a16="http://schemas.microsoft.com/office/drawing/2014/main" id="{5A7E2F86-AB57-2A14-6D28-BCAC224C7DA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2" name="TextBox 1">
            <a:extLst>
              <a:ext uri="{FF2B5EF4-FFF2-40B4-BE49-F238E27FC236}">
                <a16:creationId xmlns:a16="http://schemas.microsoft.com/office/drawing/2014/main" id="{F166B29B-07B6-E494-48DD-36AB4A5D41DD}"/>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“We found the jail securely locked, with the guards posted at the doors; but when we opened them, we found no one inside.”</a:t>
            </a:r>
            <a:endParaRPr lang="en-IN" sz="4000" dirty="0"/>
          </a:p>
        </p:txBody>
      </p:sp>
      <p:sp>
        <p:nvSpPr>
          <p:cNvPr id="3" name="TextBox 2">
            <a:extLst>
              <a:ext uri="{FF2B5EF4-FFF2-40B4-BE49-F238E27FC236}">
                <a16:creationId xmlns:a16="http://schemas.microsoft.com/office/drawing/2014/main" id="{1AC573A1-997D-DAF9-45F2-F1E53EF270B4}"/>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23</a:t>
            </a:r>
            <a:r>
              <a:rPr lang="hi-IN" sz="3200" b="0" i="0" dirty="0">
                <a:solidFill>
                  <a:srgbClr val="000000"/>
                </a:solidFill>
                <a:effectLst/>
                <a:latin typeface="font1"/>
              </a:rPr>
              <a:t>“हमने बन्दीगृह को बड़ी सावधानी से बन्द किया हुआ, और पहरेवालों को बाहर द्वारों पर खड़े हुए पाया; परन्तु जब खोला, तो भीतर कोई न मिला।”</a:t>
            </a:r>
            <a:endParaRPr lang="en-IN" sz="3200" dirty="0"/>
          </a:p>
        </p:txBody>
      </p:sp>
      <p:pic>
        <p:nvPicPr>
          <p:cNvPr id="20" name="Audio 19">
            <a:hlinkClick r:id="" action="ppaction://media"/>
            <a:extLst>
              <a:ext uri="{FF2B5EF4-FFF2-40B4-BE49-F238E27FC236}">
                <a16:creationId xmlns:a16="http://schemas.microsoft.com/office/drawing/2014/main" id="{73F93868-E170-8C09-8312-F939817C19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935"/>
    </mc:Choice>
    <mc:Fallback xmlns="">
      <p:transition spd="slow" advTm="1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2" name="TextBox 1">
            <a:extLst>
              <a:ext uri="{FF2B5EF4-FFF2-40B4-BE49-F238E27FC236}">
                <a16:creationId xmlns:a16="http://schemas.microsoft.com/office/drawing/2014/main" id="{D41DD8AB-DEE4-A159-B7F2-38B23E9691D4}"/>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When the captain of the temple guard and the chief priests heard this account, they were perplexed as to what was happening.</a:t>
            </a:r>
            <a:endParaRPr lang="en-IN" sz="3600" dirty="0"/>
          </a:p>
        </p:txBody>
      </p:sp>
      <p:sp>
        <p:nvSpPr>
          <p:cNvPr id="3" name="TextBox 2">
            <a:extLst>
              <a:ext uri="{FF2B5EF4-FFF2-40B4-BE49-F238E27FC236}">
                <a16:creationId xmlns:a16="http://schemas.microsoft.com/office/drawing/2014/main" id="{4EAA062F-F420-5237-AB28-DB22E17A82AB}"/>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24</a:t>
            </a:r>
            <a:r>
              <a:rPr lang="hi-IN" sz="3200" b="0" i="0" dirty="0">
                <a:solidFill>
                  <a:srgbClr val="000000"/>
                </a:solidFill>
                <a:effectLst/>
                <a:latin typeface="font1"/>
              </a:rPr>
              <a:t>जब मन्दिर के सरदार और प्रधान याजकों ने ये बातें सुनीं, तो उनके विषय में भारी चिन्ता में पड़ गए कि उनका क्या हुआ!</a:t>
            </a:r>
            <a:endParaRPr lang="en-IN" sz="3200" dirty="0"/>
          </a:p>
        </p:txBody>
      </p:sp>
      <p:pic>
        <p:nvPicPr>
          <p:cNvPr id="16" name="Audio 15">
            <a:hlinkClick r:id="" action="ppaction://media"/>
            <a:extLst>
              <a:ext uri="{FF2B5EF4-FFF2-40B4-BE49-F238E27FC236}">
                <a16:creationId xmlns:a16="http://schemas.microsoft.com/office/drawing/2014/main" id="{013CA048-4371-392C-3D3D-BACB9ABDCC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261"/>
    </mc:Choice>
    <mc:Fallback xmlns="">
      <p:transition spd="slow" advTm="1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2" name="TextBox 1">
            <a:extLst>
              <a:ext uri="{FF2B5EF4-FFF2-40B4-BE49-F238E27FC236}">
                <a16:creationId xmlns:a16="http://schemas.microsoft.com/office/drawing/2014/main" id="{EDBC24DA-87CD-6693-DA87-D690394D1BE1}"/>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Then someone came in and announced, “Look, the men you put in jail are standing in the temple courts teaching the people!”</a:t>
            </a:r>
            <a:endParaRPr lang="en-IN" sz="3600" dirty="0"/>
          </a:p>
        </p:txBody>
      </p:sp>
      <p:sp>
        <p:nvSpPr>
          <p:cNvPr id="3" name="TextBox 2">
            <a:extLst>
              <a:ext uri="{FF2B5EF4-FFF2-40B4-BE49-F238E27FC236}">
                <a16:creationId xmlns:a16="http://schemas.microsoft.com/office/drawing/2014/main" id="{4F77841D-3E63-E49F-6F34-E3EAF1CB59D7}"/>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25</a:t>
            </a:r>
            <a:r>
              <a:rPr lang="hi-IN" sz="3200" b="0" i="0" dirty="0">
                <a:solidFill>
                  <a:srgbClr val="000000"/>
                </a:solidFill>
                <a:effectLst/>
                <a:latin typeface="font1"/>
              </a:rPr>
              <a:t>इतने में किसी ने आकर उन्हें बताया, “देखो, जिन्हें तुम ने बन्दीगृह में बन्द रखा था, वे मनुष्य मन्दिर में खड़े हुए लोगों को उपदेश दे रहे हैं।”</a:t>
            </a:r>
            <a:endParaRPr lang="en-IN" sz="3200" dirty="0"/>
          </a:p>
        </p:txBody>
      </p:sp>
      <p:pic>
        <p:nvPicPr>
          <p:cNvPr id="6" name="Audio 5">
            <a:hlinkClick r:id="" action="ppaction://media"/>
            <a:extLst>
              <a:ext uri="{FF2B5EF4-FFF2-40B4-BE49-F238E27FC236}">
                <a16:creationId xmlns:a16="http://schemas.microsoft.com/office/drawing/2014/main" id="{22F5BEEA-BAD4-AB29-082C-F3A4064E9B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747"/>
    </mc:Choice>
    <mc:Fallback xmlns="">
      <p:transition spd="slow" advTm="1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2" name="TextBox 1">
            <a:extLst>
              <a:ext uri="{FF2B5EF4-FFF2-40B4-BE49-F238E27FC236}">
                <a16:creationId xmlns:a16="http://schemas.microsoft.com/office/drawing/2014/main" id="{492DED9F-1052-FFB7-3164-4F0631A71253}"/>
              </a:ext>
            </a:extLst>
          </p:cNvPr>
          <p:cNvSpPr txBox="1"/>
          <p:nvPr/>
        </p:nvSpPr>
        <p:spPr>
          <a:xfrm>
            <a:off x="8131752"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At that point, the captain went with the officers and brought the apostles—but not by force, for fear the people would stone them.</a:t>
            </a:r>
            <a:endParaRPr lang="en-IN" sz="3600" dirty="0"/>
          </a:p>
        </p:txBody>
      </p:sp>
      <p:sp>
        <p:nvSpPr>
          <p:cNvPr id="3" name="TextBox 2">
            <a:extLst>
              <a:ext uri="{FF2B5EF4-FFF2-40B4-BE49-F238E27FC236}">
                <a16:creationId xmlns:a16="http://schemas.microsoft.com/office/drawing/2014/main" id="{AFEB4BA1-CA03-0330-4553-8B1BEE375E5B}"/>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26</a:t>
            </a:r>
            <a:r>
              <a:rPr lang="hi-IN" sz="3200" b="0" i="0" dirty="0">
                <a:solidFill>
                  <a:srgbClr val="000000"/>
                </a:solidFill>
                <a:effectLst/>
                <a:latin typeface="font1"/>
              </a:rPr>
              <a:t>तब सरदार, अधिकारियों के साथ जाकर, उन्हें ले आया, परन्तु बलपूर्वक नहीं, क्योंकि वे लोगों से डरते थे, कि उन पर पथराव न करें।</a:t>
            </a:r>
            <a:endParaRPr lang="en-IN" sz="3200" dirty="0"/>
          </a:p>
        </p:txBody>
      </p:sp>
      <p:pic>
        <p:nvPicPr>
          <p:cNvPr id="15" name="Audio 14">
            <a:hlinkClick r:id="" action="ppaction://media"/>
            <a:extLst>
              <a:ext uri="{FF2B5EF4-FFF2-40B4-BE49-F238E27FC236}">
                <a16:creationId xmlns:a16="http://schemas.microsoft.com/office/drawing/2014/main" id="{65B80420-972F-B0B7-663F-F0751AFF70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172"/>
    </mc:Choice>
    <mc:Fallback xmlns="">
      <p:transition spd="slow" advTm="1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5" name="TextBox 4">
            <a:extLst>
              <a:ext uri="{FF2B5EF4-FFF2-40B4-BE49-F238E27FC236}">
                <a16:creationId xmlns:a16="http://schemas.microsoft.com/office/drawing/2014/main" id="{F1C13B2F-2B73-A6CA-75BD-45F7680519AF}"/>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27</a:t>
            </a:r>
            <a:r>
              <a:rPr lang="en-US" sz="3200" b="0" i="0">
                <a:solidFill>
                  <a:srgbClr val="121212"/>
                </a:solidFill>
                <a:effectLst/>
                <a:latin typeface="Inter" panose="020B0502030000000004" pitchFamily="34" charset="0"/>
              </a:rPr>
              <a:t>They brought them in and made them stand before the Sanhedrin, where the high priest interrogated them. </a:t>
            </a:r>
            <a:r>
              <a:rPr lang="en-US" sz="3200" b="0" i="0">
                <a:solidFill>
                  <a:srgbClr val="777A7B"/>
                </a:solidFill>
                <a:effectLst/>
                <a:latin typeface="Inter" panose="020B0502030000000004" pitchFamily="34" charset="0"/>
              </a:rPr>
              <a:t>28</a:t>
            </a:r>
            <a:r>
              <a:rPr lang="en-US" sz="3200" b="0" i="0">
                <a:solidFill>
                  <a:srgbClr val="121212"/>
                </a:solidFill>
                <a:effectLst/>
                <a:latin typeface="Inter" panose="020B0502030000000004" pitchFamily="34" charset="0"/>
              </a:rPr>
              <a:t>“We gave you strict orders not to teach in this name,” he said. “Yet you have filled Jerusalem with your teaching and are determined to make us responsible for this man’s blood.”</a:t>
            </a:r>
            <a:endParaRPr lang="en-IN" sz="3200" dirty="0"/>
          </a:p>
        </p:txBody>
      </p:sp>
      <p:sp>
        <p:nvSpPr>
          <p:cNvPr id="3" name="TextBox 2">
            <a:extLst>
              <a:ext uri="{FF2B5EF4-FFF2-40B4-BE49-F238E27FC236}">
                <a16:creationId xmlns:a16="http://schemas.microsoft.com/office/drawing/2014/main" id="{E83BA990-1865-0BCB-7AF4-EC907642D718}"/>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27</a:t>
            </a:r>
            <a:r>
              <a:rPr lang="hi-IN" sz="3200" b="0" i="0" dirty="0">
                <a:solidFill>
                  <a:srgbClr val="000000"/>
                </a:solidFill>
                <a:effectLst/>
                <a:latin typeface="font1"/>
              </a:rPr>
              <a:t>उन्होंने उन्हें फिर लाकर महासभा के सामने खड़ा कर दिया और महायाजक ने उनसे पूछा, </a:t>
            </a:r>
          </a:p>
          <a:p>
            <a:pPr algn="l"/>
            <a:r>
              <a:rPr lang="hi-IN" sz="3200" b="0" i="0" dirty="0">
                <a:solidFill>
                  <a:schemeClr val="bg1">
                    <a:lumMod val="50000"/>
                  </a:schemeClr>
                </a:solidFill>
                <a:effectLst/>
                <a:latin typeface="font1"/>
              </a:rPr>
              <a:t>28</a:t>
            </a:r>
            <a:r>
              <a:rPr lang="hi-IN" sz="3200" b="0" i="0" dirty="0">
                <a:solidFill>
                  <a:srgbClr val="000000"/>
                </a:solidFill>
                <a:effectLst/>
                <a:latin typeface="font1"/>
              </a:rPr>
              <a:t> “क्या हमने तुम्हें चिताकर आज्ञा न दी थी, कि तुम इस नाम से उपदेश न करना? फिर भी देखो, तुम ने सारे यरूशलेम को अपने उपदेश से भर दिया है और उस व्यक्ति का लहू हमारी गर्दन पर लाना चाहते हो।”</a:t>
            </a:r>
          </a:p>
          <a:p>
            <a:endParaRPr lang="en-IN" sz="3200" dirty="0"/>
          </a:p>
        </p:txBody>
      </p:sp>
      <p:pic>
        <p:nvPicPr>
          <p:cNvPr id="20" name="Audio 19">
            <a:hlinkClick r:id="" action="ppaction://media"/>
            <a:extLst>
              <a:ext uri="{FF2B5EF4-FFF2-40B4-BE49-F238E27FC236}">
                <a16:creationId xmlns:a16="http://schemas.microsoft.com/office/drawing/2014/main" id="{492B4EB4-34F2-78A0-47C3-2AC74C615D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3299"/>
    </mc:Choice>
    <mc:Fallback xmlns="">
      <p:transition spd="slow" advTm="2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sp>
        <p:nvSpPr>
          <p:cNvPr id="2" name="TextBox 1">
            <a:extLst>
              <a:ext uri="{FF2B5EF4-FFF2-40B4-BE49-F238E27FC236}">
                <a16:creationId xmlns:a16="http://schemas.microsoft.com/office/drawing/2014/main" id="{B6B55125-15C1-9194-7B62-11C63F21347A}"/>
              </a:ext>
            </a:extLst>
          </p:cNvPr>
          <p:cNvSpPr txBox="1"/>
          <p:nvPr/>
        </p:nvSpPr>
        <p:spPr>
          <a:xfrm>
            <a:off x="6096000" y="166254"/>
            <a:ext cx="6096000" cy="6558101"/>
          </a:xfrm>
          <a:prstGeom prst="rect">
            <a:avLst/>
          </a:prstGeom>
          <a:noFill/>
        </p:spPr>
        <p:txBody>
          <a:bodyPr wrap="square" rtlCol="0">
            <a:noAutofit/>
          </a:bodyPr>
          <a:lstStyle/>
          <a:p>
            <a:r>
              <a:rPr lang="hi-IN" sz="3200" dirty="0"/>
              <a:t>प्रेरितों को गिरफ्तार किया गया - प्रेरितों के काम 5:12-42</a:t>
            </a:r>
            <a:endParaRPr lang="en-IN" sz="3200" dirty="0"/>
          </a:p>
        </p:txBody>
      </p:sp>
      <p:pic>
        <p:nvPicPr>
          <p:cNvPr id="29" name="Audio 28">
            <a:hlinkClick r:id="" action="ppaction://media"/>
            <a:extLst>
              <a:ext uri="{FF2B5EF4-FFF2-40B4-BE49-F238E27FC236}">
                <a16:creationId xmlns:a16="http://schemas.microsoft.com/office/drawing/2014/main" id="{6E3B7968-2BC2-3F68-09D7-8F18B12AE2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65"/>
    </mc:Choice>
    <mc:Fallback xmlns="">
      <p:transition spd="slow" advTm="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2" name="TextBox 1">
            <a:extLst>
              <a:ext uri="{FF2B5EF4-FFF2-40B4-BE49-F238E27FC236}">
                <a16:creationId xmlns:a16="http://schemas.microsoft.com/office/drawing/2014/main" id="{66AA5320-F912-11EE-875E-EF3482B87378}"/>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5:27,28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But Peter and the other apostles replied, “We must obey God rather than men. </a:t>
            </a:r>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The God of our fathers raised up Jesus, whom you had killed by hanging Him on a tree.</a:t>
            </a:r>
            <a:endParaRPr lang="en-IN" sz="3600" dirty="0"/>
          </a:p>
        </p:txBody>
      </p:sp>
      <p:sp>
        <p:nvSpPr>
          <p:cNvPr id="3" name="TextBox 2">
            <a:extLst>
              <a:ext uri="{FF2B5EF4-FFF2-40B4-BE49-F238E27FC236}">
                <a16:creationId xmlns:a16="http://schemas.microsoft.com/office/drawing/2014/main" id="{3B3E6517-70EF-8DA1-3187-A3FE533B7F3C}"/>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29</a:t>
            </a:r>
            <a:r>
              <a:rPr lang="hi-IN" sz="3200" b="0" i="0" dirty="0">
                <a:solidFill>
                  <a:srgbClr val="000000"/>
                </a:solidFill>
                <a:effectLst/>
                <a:latin typeface="font1"/>
              </a:rPr>
              <a:t>तब पतरस और, अन्य प्रेरितों ने उत्तर दिया, “मनुष्यों की आज्ञा से बढ़कर परमेश्वर की आज्ञा का पालन करना ही हमारा कर्तव्य है।</a:t>
            </a:r>
            <a:r>
              <a:rPr lang="hi-IN" sz="3200" b="0" i="0" dirty="0">
                <a:solidFill>
                  <a:srgbClr val="121212"/>
                </a:solidFill>
                <a:effectLst/>
                <a:latin typeface="Inter" panose="020B0502030000000004" pitchFamily="34" charset="0"/>
              </a:rPr>
              <a:t> </a:t>
            </a:r>
            <a:r>
              <a:rPr lang="hi-IN" sz="3200" b="0" i="0" dirty="0">
                <a:solidFill>
                  <a:srgbClr val="777A7B"/>
                </a:solidFill>
                <a:effectLst/>
                <a:latin typeface="Inter" panose="020B0502030000000004" pitchFamily="34" charset="0"/>
              </a:rPr>
              <a:t>30</a:t>
            </a:r>
            <a:r>
              <a:rPr lang="hi-IN" sz="3200" b="0" i="0" dirty="0">
                <a:solidFill>
                  <a:srgbClr val="000000"/>
                </a:solidFill>
                <a:effectLst/>
                <a:latin typeface="font1"/>
              </a:rPr>
              <a:t>हमारे पूर्वजों के परमेश्वर ने यीशु को जिलाया, जिसे तुम ने क्रूस पर लटकाकर मार डाला था।</a:t>
            </a:r>
            <a:endParaRPr lang="en-IN" sz="3200" dirty="0"/>
          </a:p>
        </p:txBody>
      </p:sp>
      <p:pic>
        <p:nvPicPr>
          <p:cNvPr id="7" name="Audio 6">
            <a:hlinkClick r:id="" action="ppaction://media"/>
            <a:extLst>
              <a:ext uri="{FF2B5EF4-FFF2-40B4-BE49-F238E27FC236}">
                <a16:creationId xmlns:a16="http://schemas.microsoft.com/office/drawing/2014/main" id="{B73D0896-3759-D69A-94DF-92B9D1E5B1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9380"/>
    </mc:Choice>
    <mc:Fallback xmlns="">
      <p:transition spd="slow" advTm="1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2" name="TextBox 1">
            <a:extLst>
              <a:ext uri="{FF2B5EF4-FFF2-40B4-BE49-F238E27FC236}">
                <a16:creationId xmlns:a16="http://schemas.microsoft.com/office/drawing/2014/main" id="{A72751BB-2A24-7E77-AD28-C95CA4D5F833}"/>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5:29,30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God exalted Him to His right hand as Prince and Savior, in order to grant repentance and forgiveness of sins to Israel.</a:t>
            </a:r>
            <a:endParaRPr lang="en-IN" sz="4000" dirty="0"/>
          </a:p>
        </p:txBody>
      </p:sp>
      <p:sp>
        <p:nvSpPr>
          <p:cNvPr id="3" name="TextBox 2">
            <a:extLst>
              <a:ext uri="{FF2B5EF4-FFF2-40B4-BE49-F238E27FC236}">
                <a16:creationId xmlns:a16="http://schemas.microsoft.com/office/drawing/2014/main" id="{E3937C8F-DBC8-5232-52C1-04B02F8CA75E}"/>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31</a:t>
            </a:r>
            <a:r>
              <a:rPr lang="hi-IN" sz="3200" b="0" i="0" dirty="0">
                <a:solidFill>
                  <a:srgbClr val="000000"/>
                </a:solidFill>
                <a:effectLst/>
                <a:latin typeface="font1"/>
              </a:rPr>
              <a:t>उसी को परमेश्वर ने प्रभु और उद्धारकर्ता ठहराकर, अपने दाहिने हाथ से सर्वोच्च किया, कि वह इस्राएलियों को मन फिराव और पापों की क्षमा प्रदान करे।</a:t>
            </a:r>
            <a:endParaRPr lang="en-IN" sz="3200" dirty="0"/>
          </a:p>
        </p:txBody>
      </p:sp>
      <p:pic>
        <p:nvPicPr>
          <p:cNvPr id="54" name="Audio 53">
            <a:hlinkClick r:id="" action="ppaction://media"/>
            <a:extLst>
              <a:ext uri="{FF2B5EF4-FFF2-40B4-BE49-F238E27FC236}">
                <a16:creationId xmlns:a16="http://schemas.microsoft.com/office/drawing/2014/main" id="{B8E355ED-3F23-FF3B-7B10-1BB7AE5E23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921"/>
    </mc:Choice>
    <mc:Fallback xmlns="">
      <p:transition spd="slow" advTm="1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2" name="TextBox 1">
            <a:extLst>
              <a:ext uri="{FF2B5EF4-FFF2-40B4-BE49-F238E27FC236}">
                <a16:creationId xmlns:a16="http://schemas.microsoft.com/office/drawing/2014/main" id="{47539AB7-C059-5601-9561-C4FC23A82A1E}"/>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800" b="0" i="0" dirty="0">
                <a:solidFill>
                  <a:srgbClr val="777A7B"/>
                </a:solidFill>
                <a:effectLst/>
                <a:latin typeface="Inter" panose="020B0502030000000004" pitchFamily="34" charset="0"/>
              </a:rPr>
              <a:t>32</a:t>
            </a:r>
            <a:r>
              <a:rPr lang="en-US" sz="3800" b="0" i="0" dirty="0">
                <a:solidFill>
                  <a:srgbClr val="121212"/>
                </a:solidFill>
                <a:effectLst/>
                <a:latin typeface="Inter" panose="020B0502030000000004" pitchFamily="34" charset="0"/>
              </a:rPr>
              <a:t>We are witnesses of these things, and so is the Holy Spirit, whom God has given to those who obey Him.”</a:t>
            </a:r>
          </a:p>
          <a:p>
            <a:pPr algn="l"/>
            <a:r>
              <a:rPr lang="en-US" sz="3800" b="0" i="0" dirty="0">
                <a:solidFill>
                  <a:srgbClr val="777A7B"/>
                </a:solidFill>
                <a:effectLst/>
                <a:latin typeface="Inter" panose="020B0502030000000004" pitchFamily="34" charset="0"/>
              </a:rPr>
              <a:t>33</a:t>
            </a:r>
            <a:r>
              <a:rPr lang="en-US" sz="3800" b="0" i="0" dirty="0">
                <a:solidFill>
                  <a:srgbClr val="121212"/>
                </a:solidFill>
                <a:effectLst/>
                <a:latin typeface="Inter" panose="020B0502030000000004" pitchFamily="34" charset="0"/>
              </a:rPr>
              <a:t>When the Council members heard this, they were enraged, and they resolved  to put the apostles to death.</a:t>
            </a:r>
          </a:p>
        </p:txBody>
      </p:sp>
      <p:sp>
        <p:nvSpPr>
          <p:cNvPr id="3" name="TextBox 2">
            <a:extLst>
              <a:ext uri="{FF2B5EF4-FFF2-40B4-BE49-F238E27FC236}">
                <a16:creationId xmlns:a16="http://schemas.microsoft.com/office/drawing/2014/main" id="{C1864C98-5E4F-1001-A586-3C18A4B0170A}"/>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32</a:t>
            </a:r>
            <a:r>
              <a:rPr lang="hi-IN" sz="3200" b="0" i="0" dirty="0">
                <a:solidFill>
                  <a:srgbClr val="000000"/>
                </a:solidFill>
                <a:effectLst/>
                <a:latin typeface="font1"/>
              </a:rPr>
              <a:t>और हम इन बातों के गवाह हैं, और पवित्र आत्मा भी, जिसे परमेश्वर ने उन्हें दिया है, जो उसकी आज्ञा मानते हैं।”</a:t>
            </a:r>
            <a:endParaRPr lang="hi-IN" sz="3200" b="0" i="0" dirty="0">
              <a:solidFill>
                <a:srgbClr val="121212"/>
              </a:solidFill>
              <a:effectLst/>
              <a:latin typeface="Inter" panose="020B0502030000000004" pitchFamily="34" charset="0"/>
            </a:endParaRPr>
          </a:p>
          <a:p>
            <a:pPr algn="l"/>
            <a:r>
              <a:rPr lang="hi-IN" sz="3200" b="0" i="0" dirty="0">
                <a:solidFill>
                  <a:srgbClr val="777A7B"/>
                </a:solidFill>
                <a:effectLst/>
                <a:latin typeface="Inter" panose="020B0502030000000004" pitchFamily="34" charset="0"/>
              </a:rPr>
              <a:t>33</a:t>
            </a:r>
            <a:r>
              <a:rPr lang="hi-IN" sz="3200" b="0" i="0" dirty="0">
                <a:solidFill>
                  <a:srgbClr val="000000"/>
                </a:solidFill>
                <a:effectLst/>
                <a:latin typeface="font1"/>
              </a:rPr>
              <a:t>यह सुनकर वे जल उठे, और उन्हें मार डालना चाहा।</a:t>
            </a:r>
            <a:endParaRPr lang="hi-IN" sz="3200" b="0" i="0" dirty="0">
              <a:solidFill>
                <a:srgbClr val="121212"/>
              </a:solidFill>
              <a:effectLst/>
              <a:latin typeface="Inter" panose="020B0502030000000004" pitchFamily="34" charset="0"/>
            </a:endParaRPr>
          </a:p>
        </p:txBody>
      </p:sp>
      <p:pic>
        <p:nvPicPr>
          <p:cNvPr id="18" name="Audio 17">
            <a:hlinkClick r:id="" action="ppaction://media"/>
            <a:extLst>
              <a:ext uri="{FF2B5EF4-FFF2-40B4-BE49-F238E27FC236}">
                <a16:creationId xmlns:a16="http://schemas.microsoft.com/office/drawing/2014/main" id="{FC002E23-40A2-A650-1E2E-FED444AF7B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909"/>
    </mc:Choice>
    <mc:Fallback xmlns="">
      <p:transition spd="slow" advTm="1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2" name="TextBox 1">
            <a:extLst>
              <a:ext uri="{FF2B5EF4-FFF2-40B4-BE49-F238E27FC236}">
                <a16:creationId xmlns:a16="http://schemas.microsoft.com/office/drawing/2014/main" id="{23909305-0EEF-5B06-D515-6A0F86F6EFB6}"/>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5:32,33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34</a:t>
            </a:r>
            <a:r>
              <a:rPr lang="en-US" sz="3200" b="0" i="0">
                <a:solidFill>
                  <a:srgbClr val="121212"/>
                </a:solidFill>
                <a:effectLst/>
                <a:latin typeface="Inter" panose="020B0502030000000004" pitchFamily="34" charset="0"/>
              </a:rPr>
              <a:t>But a Pharisee named Gamaliel, a teacher of the law who was honored by all the people, stood up in the Sanhedrin and ordered that the men be put outside for a short time.</a:t>
            </a:r>
            <a:endParaRPr lang="en-IN" sz="3200" dirty="0"/>
          </a:p>
        </p:txBody>
      </p:sp>
      <p:sp>
        <p:nvSpPr>
          <p:cNvPr id="3" name="TextBox 2">
            <a:extLst>
              <a:ext uri="{FF2B5EF4-FFF2-40B4-BE49-F238E27FC236}">
                <a16:creationId xmlns:a16="http://schemas.microsoft.com/office/drawing/2014/main" id="{D9F8CA8A-D1C6-250D-E662-9F58871F839A}"/>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34</a:t>
            </a:r>
            <a:r>
              <a:rPr lang="hi-IN" sz="3200" b="0" i="0" dirty="0">
                <a:solidFill>
                  <a:srgbClr val="000000"/>
                </a:solidFill>
                <a:effectLst/>
                <a:latin typeface="font1"/>
              </a:rPr>
              <a:t>परन्तु </a:t>
            </a:r>
            <a:r>
              <a:rPr lang="hi-IN" sz="3200" b="0" i="1" dirty="0">
                <a:solidFill>
                  <a:srgbClr val="000000"/>
                </a:solidFill>
                <a:effectLst/>
                <a:latin typeface="font1"/>
              </a:rPr>
              <a:t>गमलीएल</a:t>
            </a:r>
            <a:r>
              <a:rPr lang="en-US" sz="3200" b="0" i="0" baseline="30000" dirty="0">
                <a:solidFill>
                  <a:srgbClr val="000080"/>
                </a:solidFill>
                <a:effectLst/>
                <a:latin typeface="font1"/>
              </a:rPr>
              <a:t>c</a:t>
            </a:r>
            <a:r>
              <a:rPr lang="en-US" sz="3200" b="0" i="0" dirty="0">
                <a:solidFill>
                  <a:srgbClr val="000000"/>
                </a:solidFill>
                <a:effectLst/>
                <a:latin typeface="font1"/>
              </a:rPr>
              <a:t> </a:t>
            </a:r>
            <a:r>
              <a:rPr lang="hi-IN" sz="3200" b="0" i="0" dirty="0">
                <a:solidFill>
                  <a:srgbClr val="000000"/>
                </a:solidFill>
                <a:effectLst/>
                <a:latin typeface="font1"/>
              </a:rPr>
              <a:t>नामक एक फरीसी ने जो व्यवस्थापक और सब लोगों में माननीय था, महासभा में खड़े होकर प्रेरितों को थोड़ी देर के लिये बाहर कर देने की आज्ञा दी।</a:t>
            </a:r>
            <a:endParaRPr lang="en-IN" sz="3200" dirty="0"/>
          </a:p>
        </p:txBody>
      </p:sp>
      <p:pic>
        <p:nvPicPr>
          <p:cNvPr id="66" name="Audio 65">
            <a:hlinkClick r:id="" action="ppaction://media"/>
            <a:extLst>
              <a:ext uri="{FF2B5EF4-FFF2-40B4-BE49-F238E27FC236}">
                <a16:creationId xmlns:a16="http://schemas.microsoft.com/office/drawing/2014/main" id="{2CC8135A-E701-248B-E72E-14DE184A2B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8428"/>
    </mc:Choice>
    <mc:Fallback xmlns="">
      <p:transition spd="slow" advTm="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2" name="TextBox 1">
            <a:extLst>
              <a:ext uri="{FF2B5EF4-FFF2-40B4-BE49-F238E27FC236}">
                <a16:creationId xmlns:a16="http://schemas.microsoft.com/office/drawing/2014/main" id="{3F817821-2050-57CD-680D-4572887E80DF}"/>
              </a:ext>
            </a:extLst>
          </p:cNvPr>
          <p:cNvSpPr txBox="1"/>
          <p:nvPr/>
        </p:nvSpPr>
        <p:spPr>
          <a:xfrm>
            <a:off x="229954" y="6074409"/>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“Men of Israel,” he said, “consider carefully what you are about to do to these men.</a:t>
            </a:r>
            <a:endParaRPr lang="en-IN" sz="3600" dirty="0"/>
          </a:p>
        </p:txBody>
      </p:sp>
      <p:sp>
        <p:nvSpPr>
          <p:cNvPr id="3" name="TextBox 2">
            <a:extLst>
              <a:ext uri="{FF2B5EF4-FFF2-40B4-BE49-F238E27FC236}">
                <a16:creationId xmlns:a16="http://schemas.microsoft.com/office/drawing/2014/main" id="{226CDF8A-7E6F-D609-EC6E-AD1963795297}"/>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35</a:t>
            </a:r>
            <a:r>
              <a:rPr lang="hi-IN" sz="3200" b="0" i="0" dirty="0">
                <a:solidFill>
                  <a:srgbClr val="000000"/>
                </a:solidFill>
                <a:effectLst/>
                <a:latin typeface="font1"/>
              </a:rPr>
              <a:t>तब उसने कहा, “हे इस्राएलियों, जो कुछ इन मनुष्यों से करना चाहते हो, सोच समझ के करना।</a:t>
            </a:r>
            <a:endParaRPr lang="en-IN" sz="3200" dirty="0"/>
          </a:p>
        </p:txBody>
      </p:sp>
      <p:pic>
        <p:nvPicPr>
          <p:cNvPr id="25" name="Audio 24">
            <a:hlinkClick r:id="" action="ppaction://media"/>
            <a:extLst>
              <a:ext uri="{FF2B5EF4-FFF2-40B4-BE49-F238E27FC236}">
                <a16:creationId xmlns:a16="http://schemas.microsoft.com/office/drawing/2014/main" id="{83CE84DA-72D0-0119-1136-444D669BA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533"/>
    </mc:Choice>
    <mc:Fallback xmlns="">
      <p:transition spd="slow" advTm="1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4" name="TextBox 3">
            <a:extLst>
              <a:ext uri="{FF2B5EF4-FFF2-40B4-BE49-F238E27FC236}">
                <a16:creationId xmlns:a16="http://schemas.microsoft.com/office/drawing/2014/main" id="{4C89D23E-FDAD-B998-3DA8-EFB534BDF77C}"/>
              </a:ext>
            </a:extLst>
          </p:cNvPr>
          <p:cNvSpPr txBox="1"/>
          <p:nvPr/>
        </p:nvSpPr>
        <p:spPr>
          <a:xfrm>
            <a:off x="572344" y="4167465"/>
            <a:ext cx="7909674" cy="1497258"/>
          </a:xfrm>
          <a:prstGeom prst="rect">
            <a:avLst/>
          </a:prstGeom>
          <a:noFill/>
        </p:spPr>
        <p:txBody>
          <a:bodyPr wrap="square" rtlCol="0">
            <a:noAutofit/>
          </a:bodyPr>
          <a:lstStyle/>
          <a:p>
            <a:r>
              <a:rPr lang="hi-IN" sz="4800" i="0" u="none" strike="noStrike" baseline="0" dirty="0">
                <a:solidFill>
                  <a:schemeClr val="bg1"/>
                </a:solidFill>
                <a:latin typeface="TimesNewRomanPSMT"/>
              </a:rPr>
              <a:t>प्रेरितों को गिरफ्तार किया गया - प्रेरितों के काम 5:12-42</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2" name="TextBox 1">
            <a:extLst>
              <a:ext uri="{FF2B5EF4-FFF2-40B4-BE49-F238E27FC236}">
                <a16:creationId xmlns:a16="http://schemas.microsoft.com/office/drawing/2014/main" id="{CB65B44F-A5CF-88EF-C009-E1670703685A}"/>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36</a:t>
            </a:r>
            <a:r>
              <a:rPr lang="en-US" sz="3200" b="0" i="0">
                <a:solidFill>
                  <a:srgbClr val="121212"/>
                </a:solidFill>
                <a:effectLst/>
                <a:latin typeface="Inter" panose="020B0502030000000004" pitchFamily="34" charset="0"/>
              </a:rPr>
              <a:t>Some time ago Theudas rose up, claiming to be somebody, and about four hundred men joined him. He was killed, all his followers were dispersed, and it all came to nothing.</a:t>
            </a:r>
            <a:endParaRPr lang="en-IN" sz="3200" dirty="0"/>
          </a:p>
        </p:txBody>
      </p:sp>
      <p:sp>
        <p:nvSpPr>
          <p:cNvPr id="3" name="TextBox 2">
            <a:extLst>
              <a:ext uri="{FF2B5EF4-FFF2-40B4-BE49-F238E27FC236}">
                <a16:creationId xmlns:a16="http://schemas.microsoft.com/office/drawing/2014/main" id="{5B2EFF8C-8C17-EA35-1CDA-DEBCDAAAA7F4}"/>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36</a:t>
            </a:r>
            <a:r>
              <a:rPr lang="hi-IN" sz="3200" b="0" i="0" dirty="0">
                <a:solidFill>
                  <a:srgbClr val="000000"/>
                </a:solidFill>
                <a:effectLst/>
                <a:latin typeface="font1"/>
              </a:rPr>
              <a:t>क्योंकि इन दिनों से पहले थियूदास यह कहता हुआ उठा, कि मैं भी कुछ हूँ; और कोई चार सौ मनुष्य उसके साथ हो लिए, परन्तु वह मारा गया; और जितने लोग उसे मानते थे, सब तितर-बितर हुए और मिट गए।</a:t>
            </a:r>
            <a:endParaRPr lang="en-IN" sz="3200" dirty="0"/>
          </a:p>
        </p:txBody>
      </p:sp>
      <p:pic>
        <p:nvPicPr>
          <p:cNvPr id="11" name="Audio 10">
            <a:hlinkClick r:id="" action="ppaction://media"/>
            <a:extLst>
              <a:ext uri="{FF2B5EF4-FFF2-40B4-BE49-F238E27FC236}">
                <a16:creationId xmlns:a16="http://schemas.microsoft.com/office/drawing/2014/main" id="{7E2E9C0E-0A26-F2F9-B195-1BD38CF18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7750034"/>
      </p:ext>
    </p:extLst>
  </p:cSld>
  <p:clrMapOvr>
    <a:masterClrMapping/>
  </p:clrMapOvr>
  <mc:AlternateContent xmlns:mc="http://schemas.openxmlformats.org/markup-compatibility/2006" xmlns:p14="http://schemas.microsoft.com/office/powerpoint/2010/main">
    <mc:Choice Requires="p14">
      <p:transition spd="slow" p14:dur="2000" advTm="15630"/>
    </mc:Choice>
    <mc:Fallback xmlns="">
      <p:transition spd="slow" advTm="1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2" name="TextBox 1">
            <a:extLst>
              <a:ext uri="{FF2B5EF4-FFF2-40B4-BE49-F238E27FC236}">
                <a16:creationId xmlns:a16="http://schemas.microsoft.com/office/drawing/2014/main" id="{7697AEA2-F89A-2067-407D-0C91A1CC5285}"/>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After him, Judas the Galilean appeared in the days of the census and drew away people after him. He too perished, and all his followers were scattered.</a:t>
            </a:r>
            <a:endParaRPr lang="en-IN" sz="3600" dirty="0"/>
          </a:p>
        </p:txBody>
      </p:sp>
      <p:sp>
        <p:nvSpPr>
          <p:cNvPr id="3" name="TextBox 2">
            <a:extLst>
              <a:ext uri="{FF2B5EF4-FFF2-40B4-BE49-F238E27FC236}">
                <a16:creationId xmlns:a16="http://schemas.microsoft.com/office/drawing/2014/main" id="{FF58B2B4-7701-EB54-C3A4-4068D2435F64}"/>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37</a:t>
            </a:r>
            <a:r>
              <a:rPr lang="hi-IN" sz="3200" b="0" i="0" dirty="0">
                <a:solidFill>
                  <a:srgbClr val="000000"/>
                </a:solidFill>
                <a:effectLst/>
                <a:latin typeface="font1"/>
              </a:rPr>
              <a:t> उसके बाद नाम लिखाई के दिनों में यहूदा गलीली उठा, और कुछ लोग अपनी ओर कर लिए; वह भी नाश हो गया, और जितने लोग उसे मानते थे, सब तितर-बितर हो गए।</a:t>
            </a:r>
            <a:endParaRPr lang="en-IN" sz="3200" dirty="0"/>
          </a:p>
        </p:txBody>
      </p:sp>
      <p:pic>
        <p:nvPicPr>
          <p:cNvPr id="18" name="Audio 17">
            <a:hlinkClick r:id="" action="ppaction://media"/>
            <a:extLst>
              <a:ext uri="{FF2B5EF4-FFF2-40B4-BE49-F238E27FC236}">
                <a16:creationId xmlns:a16="http://schemas.microsoft.com/office/drawing/2014/main" id="{342E911F-0A97-1CD0-3A7C-F3B7FD89AA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5144592"/>
      </p:ext>
    </p:extLst>
  </p:cSld>
  <p:clrMapOvr>
    <a:masterClrMapping/>
  </p:clrMapOvr>
  <mc:AlternateContent xmlns:mc="http://schemas.openxmlformats.org/markup-compatibility/2006" xmlns:p14="http://schemas.microsoft.com/office/powerpoint/2010/main">
    <mc:Choice Requires="p14">
      <p:transition spd="slow" p14:dur="2000" advTm="13548"/>
    </mc:Choice>
    <mc:Fallback xmlns="">
      <p:transition spd="slow" advTm="1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2" name="TextBox 1">
            <a:extLst>
              <a:ext uri="{FF2B5EF4-FFF2-40B4-BE49-F238E27FC236}">
                <a16:creationId xmlns:a16="http://schemas.microsoft.com/office/drawing/2014/main" id="{2DEAA150-4F42-B2F1-2805-0CD46C99E966}"/>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So in the present case I advise you: Leave these men alone. Let them go! For if their purpose or endeavor is of human origin, it will fail.</a:t>
            </a:r>
            <a:endParaRPr lang="en-IN" sz="3600" dirty="0"/>
          </a:p>
        </p:txBody>
      </p:sp>
      <p:sp>
        <p:nvSpPr>
          <p:cNvPr id="3" name="TextBox 2">
            <a:extLst>
              <a:ext uri="{FF2B5EF4-FFF2-40B4-BE49-F238E27FC236}">
                <a16:creationId xmlns:a16="http://schemas.microsoft.com/office/drawing/2014/main" id="{D6597FB1-0299-5E40-ABBF-C4A36F00ADD6}"/>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38</a:t>
            </a:r>
            <a:r>
              <a:rPr lang="hi-IN" sz="3200" b="0" i="0" dirty="0">
                <a:solidFill>
                  <a:srgbClr val="000000"/>
                </a:solidFill>
                <a:effectLst/>
                <a:latin typeface="font1"/>
              </a:rPr>
              <a:t>इसलिए अब मैं तुम से कहता हूँ, इन मनुष्यों से दूर ही रहो और उनसे कुछ काम न रखो; क्योंकि यदि यह योजना या काम मनुष्यों की ओर से हो तब तो मिट जाएगा;</a:t>
            </a:r>
            <a:endParaRPr lang="en-IN" sz="3200" dirty="0"/>
          </a:p>
        </p:txBody>
      </p:sp>
      <p:pic>
        <p:nvPicPr>
          <p:cNvPr id="28" name="Audio 27">
            <a:hlinkClick r:id="" action="ppaction://media"/>
            <a:extLst>
              <a:ext uri="{FF2B5EF4-FFF2-40B4-BE49-F238E27FC236}">
                <a16:creationId xmlns:a16="http://schemas.microsoft.com/office/drawing/2014/main" id="{0062F684-6A24-71AD-BC87-16EFF45DA7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1110545"/>
      </p:ext>
    </p:extLst>
  </p:cSld>
  <p:clrMapOvr>
    <a:masterClrMapping/>
  </p:clrMapOvr>
  <mc:AlternateContent xmlns:mc="http://schemas.openxmlformats.org/markup-compatibility/2006" xmlns:p14="http://schemas.microsoft.com/office/powerpoint/2010/main">
    <mc:Choice Requires="p14">
      <p:transition spd="slow" p14:dur="2000" advTm="14437"/>
    </mc:Choice>
    <mc:Fallback xmlns="">
      <p:transition spd="slow" advTm="1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2" name="TextBox 1">
            <a:extLst>
              <a:ext uri="{FF2B5EF4-FFF2-40B4-BE49-F238E27FC236}">
                <a16:creationId xmlns:a16="http://schemas.microsoft.com/office/drawing/2014/main" id="{360B90E4-4DC2-DBE1-3177-74069F0A6F09}"/>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But if it is from God, you will not be able to stop them. You may even find yourselves fighting against God.”</a:t>
            </a:r>
            <a:endParaRPr lang="en-IN" sz="3600" dirty="0"/>
          </a:p>
        </p:txBody>
      </p:sp>
      <p:sp>
        <p:nvSpPr>
          <p:cNvPr id="3" name="TextBox 2">
            <a:extLst>
              <a:ext uri="{FF2B5EF4-FFF2-40B4-BE49-F238E27FC236}">
                <a16:creationId xmlns:a16="http://schemas.microsoft.com/office/drawing/2014/main" id="{E56823D7-A049-0AD7-3F43-08465ECF073B}"/>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39</a:t>
            </a:r>
            <a:r>
              <a:rPr lang="hi-IN" sz="3200" b="0" i="0" dirty="0">
                <a:solidFill>
                  <a:srgbClr val="000000"/>
                </a:solidFill>
                <a:effectLst/>
                <a:latin typeface="font1"/>
              </a:rPr>
              <a:t>परन्तु यदि परमेश्वर की ओर से है, तो तुम उन्हें कदापि मिटा न सकोगे; कहीं ऐसा न हो, कि तुम परमेश्वर से भी लड़नेवाले ठहरो।”</a:t>
            </a:r>
            <a:endParaRPr lang="en-IN" sz="3200" dirty="0"/>
          </a:p>
        </p:txBody>
      </p:sp>
      <p:pic>
        <p:nvPicPr>
          <p:cNvPr id="16" name="Audio 15">
            <a:hlinkClick r:id="" action="ppaction://media"/>
            <a:extLst>
              <a:ext uri="{FF2B5EF4-FFF2-40B4-BE49-F238E27FC236}">
                <a16:creationId xmlns:a16="http://schemas.microsoft.com/office/drawing/2014/main" id="{04DB3CD6-D4B3-C423-6C70-5B52105635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8420752"/>
      </p:ext>
    </p:extLst>
  </p:cSld>
  <p:clrMapOvr>
    <a:masterClrMapping/>
  </p:clrMapOvr>
  <mc:AlternateContent xmlns:mc="http://schemas.openxmlformats.org/markup-compatibility/2006" xmlns:p14="http://schemas.microsoft.com/office/powerpoint/2010/main">
    <mc:Choice Requires="p14">
      <p:transition spd="slow" p14:dur="2000" advTm="13788"/>
    </mc:Choice>
    <mc:Fallback xmlns="">
      <p:transition spd="slow" advTm="1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2" name="TextBox 1">
            <a:extLst>
              <a:ext uri="{FF2B5EF4-FFF2-40B4-BE49-F238E27FC236}">
                <a16:creationId xmlns:a16="http://schemas.microsoft.com/office/drawing/2014/main" id="{A386EA45-C640-5C2A-CF00-A4F468E56351}"/>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5:39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At this, they yielded to Gamaliel. They called the apostles in and had them flogged. Then they ordered them not to speak in the name of Jesus, and released them.</a:t>
            </a:r>
            <a:endParaRPr lang="en-IN" sz="3600" dirty="0"/>
          </a:p>
        </p:txBody>
      </p:sp>
      <p:sp>
        <p:nvSpPr>
          <p:cNvPr id="3" name="TextBox 2">
            <a:extLst>
              <a:ext uri="{FF2B5EF4-FFF2-40B4-BE49-F238E27FC236}">
                <a16:creationId xmlns:a16="http://schemas.microsoft.com/office/drawing/2014/main" id="{CFE9CF74-D93E-78B4-10CD-64AF99035122}"/>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40</a:t>
            </a:r>
            <a:r>
              <a:rPr lang="hi-IN" sz="3200" b="0" i="0" dirty="0">
                <a:solidFill>
                  <a:srgbClr val="000000"/>
                </a:solidFill>
                <a:effectLst/>
                <a:latin typeface="font1"/>
              </a:rPr>
              <a:t>तब उन्होंने उसकी बात मान ली; और प्रेरितों को बुलाकर पिटवाया; और यह आज्ञा देकर छोड़ दिया, कि यीशु के नाम से फिर बातें न करना।</a:t>
            </a:r>
            <a:endParaRPr lang="en-IN" sz="3200" dirty="0"/>
          </a:p>
        </p:txBody>
      </p:sp>
      <p:pic>
        <p:nvPicPr>
          <p:cNvPr id="7" name="Audio 6">
            <a:hlinkClick r:id="" action="ppaction://media"/>
            <a:extLst>
              <a:ext uri="{FF2B5EF4-FFF2-40B4-BE49-F238E27FC236}">
                <a16:creationId xmlns:a16="http://schemas.microsoft.com/office/drawing/2014/main" id="{3B9F4832-A607-E7CE-D790-2468F43420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4817440"/>
      </p:ext>
    </p:extLst>
  </p:cSld>
  <p:clrMapOvr>
    <a:masterClrMapping/>
  </p:clrMapOvr>
  <mc:AlternateContent xmlns:mc="http://schemas.openxmlformats.org/markup-compatibility/2006" xmlns:p14="http://schemas.microsoft.com/office/powerpoint/2010/main">
    <mc:Choice Requires="p14">
      <p:transition spd="slow" p14:dur="2000" advTm="14717"/>
    </mc:Choice>
    <mc:Fallback xmlns="">
      <p:transition spd="slow" advTm="1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The apostles performed many signs and wonders among the people, and with one accord the believers gathered together in Solomon’s Colonnade.</a:t>
            </a:r>
            <a:r>
              <a:rPr lang="en-US" sz="3600" b="0" i="0" dirty="0">
                <a:solidFill>
                  <a:srgbClr val="777A7B"/>
                </a:solidFill>
                <a:effectLst/>
                <a:latin typeface="Inter" panose="020B0502030000000004" pitchFamily="34" charset="0"/>
              </a:rPr>
              <a:t> 14</a:t>
            </a:r>
            <a:r>
              <a:rPr lang="en-US" sz="3600" b="0" i="0" dirty="0">
                <a:solidFill>
                  <a:srgbClr val="121212"/>
                </a:solidFill>
                <a:effectLst/>
                <a:latin typeface="Inter" panose="020B0502030000000004" pitchFamily="34" charset="0"/>
              </a:rPr>
              <a:t>Yet more and more believers were brought to the Lord—large numbers of both men and women.</a:t>
            </a:r>
            <a:endParaRPr lang="en-IN" sz="3600" dirty="0"/>
          </a:p>
        </p:txBody>
      </p:sp>
      <p:sp>
        <p:nvSpPr>
          <p:cNvPr id="3" name="TextBox 2">
            <a:extLst>
              <a:ext uri="{FF2B5EF4-FFF2-40B4-BE49-F238E27FC236}">
                <a16:creationId xmlns:a16="http://schemas.microsoft.com/office/drawing/2014/main" id="{CC3DBA0D-FD26-E62A-3C52-94F321577DD4}"/>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12</a:t>
            </a:r>
            <a:r>
              <a:rPr lang="hi-IN" sz="3200" b="0" i="0" dirty="0">
                <a:solidFill>
                  <a:srgbClr val="000000"/>
                </a:solidFill>
                <a:effectLst/>
                <a:latin typeface="font1"/>
              </a:rPr>
              <a:t>प्रेरितों के हाथों से बहुत चिन्ह और अद्भुत काम लोगों के बीच में दिखाए जाते थे, और वे सब एक चित्त होकर सुलैमान के ओसारे में इकट्ठे हुआ करते थे।</a:t>
            </a:r>
            <a:endParaRPr lang="en-US" sz="3200" b="0" i="0" dirty="0">
              <a:solidFill>
                <a:srgbClr val="121212"/>
              </a:solidFill>
              <a:effectLst/>
              <a:latin typeface="Inter" panose="020B0502030000000004" pitchFamily="34" charset="0"/>
            </a:endParaRPr>
          </a:p>
          <a:p>
            <a:r>
              <a:rPr lang="hi-IN" sz="3200" b="0" i="0" dirty="0">
                <a:solidFill>
                  <a:srgbClr val="777A7B"/>
                </a:solidFill>
                <a:effectLst/>
                <a:latin typeface="Inter" panose="020B0502030000000004" pitchFamily="34" charset="0"/>
              </a:rPr>
              <a:t>14</a:t>
            </a:r>
            <a:r>
              <a:rPr lang="hi-IN" sz="3200" b="0" i="0" dirty="0">
                <a:solidFill>
                  <a:srgbClr val="000000"/>
                </a:solidFill>
                <a:effectLst/>
                <a:latin typeface="font1"/>
              </a:rPr>
              <a:t>और विश्वास करनेवाले बहुत सारे पुरुष और स्त्रियाँ प्रभु की कलीसिया में </a:t>
            </a:r>
            <a:r>
              <a:rPr lang="hi-IN" sz="3200" b="0" i="1" dirty="0">
                <a:solidFill>
                  <a:srgbClr val="000000"/>
                </a:solidFill>
                <a:effectLst/>
                <a:latin typeface="font1"/>
              </a:rPr>
              <a:t>और भी अधिक आकर मिलते रहे</a:t>
            </a:r>
            <a:r>
              <a:rPr lang="en-US" sz="3200" b="0" i="0" baseline="30000" dirty="0">
                <a:solidFill>
                  <a:srgbClr val="000080"/>
                </a:solidFill>
                <a:effectLst/>
                <a:latin typeface="font1"/>
              </a:rPr>
              <a:t>b</a:t>
            </a:r>
            <a:r>
              <a:rPr lang="en-US" sz="3200" b="0" i="0" dirty="0">
                <a:solidFill>
                  <a:srgbClr val="000000"/>
                </a:solidFill>
                <a:effectLst/>
                <a:latin typeface="font1"/>
              </a:rPr>
              <a:t>।</a:t>
            </a:r>
            <a:endParaRPr lang="en-IN" sz="3200" dirty="0"/>
          </a:p>
        </p:txBody>
      </p:sp>
      <p:pic>
        <p:nvPicPr>
          <p:cNvPr id="55" name="Audio 54">
            <a:hlinkClick r:id="" action="ppaction://media"/>
            <a:extLst>
              <a:ext uri="{FF2B5EF4-FFF2-40B4-BE49-F238E27FC236}">
                <a16:creationId xmlns:a16="http://schemas.microsoft.com/office/drawing/2014/main" id="{21997AEA-2CB2-0778-7B76-D9DD60A448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1362"/>
    </mc:Choice>
    <mc:Fallback xmlns="">
      <p:transition spd="slow" advTm="2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2" name="TextBox 1">
            <a:extLst>
              <a:ext uri="{FF2B5EF4-FFF2-40B4-BE49-F238E27FC236}">
                <a16:creationId xmlns:a16="http://schemas.microsoft.com/office/drawing/2014/main" id="{3D4D9EEF-E9C7-0FF7-529C-4631E01BF037}"/>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5:40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The apostles left the Sanhedrin, rejoicing that they had been counted worthy of suffering disgrace for the Name.</a:t>
            </a:r>
            <a:endParaRPr lang="en-IN" sz="3600" dirty="0"/>
          </a:p>
        </p:txBody>
      </p:sp>
      <p:sp>
        <p:nvSpPr>
          <p:cNvPr id="3" name="TextBox 2">
            <a:extLst>
              <a:ext uri="{FF2B5EF4-FFF2-40B4-BE49-F238E27FC236}">
                <a16:creationId xmlns:a16="http://schemas.microsoft.com/office/drawing/2014/main" id="{C9E8AA80-EE66-89F0-AF19-6A18747C5E8E}"/>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41</a:t>
            </a:r>
            <a:r>
              <a:rPr lang="hi-IN" sz="3200" b="0" i="0" dirty="0">
                <a:solidFill>
                  <a:srgbClr val="000000"/>
                </a:solidFill>
                <a:effectLst/>
                <a:latin typeface="font1"/>
              </a:rPr>
              <a:t>वे इस बात से आनन्दित होकर महासभा के सामने से चले गए, कि हम उसके नाम के लिये निरादर होने के योग्य तो ठहरे।</a:t>
            </a:r>
            <a:endParaRPr lang="en-IN" sz="3200" dirty="0"/>
          </a:p>
        </p:txBody>
      </p:sp>
      <p:pic>
        <p:nvPicPr>
          <p:cNvPr id="8" name="Audio 7">
            <a:hlinkClick r:id="" action="ppaction://media"/>
            <a:extLst>
              <a:ext uri="{FF2B5EF4-FFF2-40B4-BE49-F238E27FC236}">
                <a16:creationId xmlns:a16="http://schemas.microsoft.com/office/drawing/2014/main" id="{0361F628-2C29-6BA4-288E-AC4EB5377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649385"/>
      </p:ext>
    </p:extLst>
  </p:cSld>
  <p:clrMapOvr>
    <a:masterClrMapping/>
  </p:clrMapOvr>
  <mc:AlternateContent xmlns:mc="http://schemas.openxmlformats.org/markup-compatibility/2006" xmlns:p14="http://schemas.microsoft.com/office/powerpoint/2010/main">
    <mc:Choice Requires="p14">
      <p:transition spd="slow" p14:dur="2000" advTm="9685"/>
    </mc:Choice>
    <mc:Fallback xmlns="">
      <p:transition spd="slow" advTm="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2" name="TextBox 1">
            <a:extLst>
              <a:ext uri="{FF2B5EF4-FFF2-40B4-BE49-F238E27FC236}">
                <a16:creationId xmlns:a16="http://schemas.microsoft.com/office/drawing/2014/main" id="{F85869B2-88E5-7D28-C2BA-C4FB0324CD98}"/>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5:41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Every day, in the temple courts and from house to house, they did not stop teaching and proclaiming the good news that Jesus is the Christ.</a:t>
            </a:r>
            <a:endParaRPr lang="en-IN" sz="3600" dirty="0"/>
          </a:p>
        </p:txBody>
      </p:sp>
      <p:sp>
        <p:nvSpPr>
          <p:cNvPr id="6" name="TextBox 5">
            <a:extLst>
              <a:ext uri="{FF2B5EF4-FFF2-40B4-BE49-F238E27FC236}">
                <a16:creationId xmlns:a16="http://schemas.microsoft.com/office/drawing/2014/main" id="{4A68F355-6221-D934-AEAB-F01F5DD3401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42</a:t>
            </a:r>
            <a:r>
              <a:rPr lang="hi-IN" sz="3600" b="0" i="0" dirty="0">
                <a:solidFill>
                  <a:srgbClr val="000000"/>
                </a:solidFill>
                <a:effectLst/>
                <a:latin typeface="font1"/>
              </a:rPr>
              <a:t>इसके बाद हर दिन, मन्दिर में और घर-घर में, वे लगातार सिखाते और प्रचार करते थे कि यीशु ही मसीह है।</a:t>
            </a:r>
            <a:endParaRPr lang="en-IN" sz="3600" dirty="0"/>
          </a:p>
        </p:txBody>
      </p:sp>
      <p:pic>
        <p:nvPicPr>
          <p:cNvPr id="16" name="Audio 15">
            <a:hlinkClick r:id="" action="ppaction://media"/>
            <a:extLst>
              <a:ext uri="{FF2B5EF4-FFF2-40B4-BE49-F238E27FC236}">
                <a16:creationId xmlns:a16="http://schemas.microsoft.com/office/drawing/2014/main" id="{57B7F776-5493-07C8-8304-75E10797D8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4078173"/>
      </p:ext>
    </p:extLst>
  </p:cSld>
  <p:clrMapOvr>
    <a:masterClrMapping/>
  </p:clrMapOvr>
  <mc:AlternateContent xmlns:mc="http://schemas.openxmlformats.org/markup-compatibility/2006" xmlns:p14="http://schemas.microsoft.com/office/powerpoint/2010/main">
    <mc:Choice Requires="p14">
      <p:transition spd="slow" p14:dur="2000" advTm="10243"/>
    </mc:Choice>
    <mc:Fallback xmlns="">
      <p:transition spd="slow" advTm="1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2" name="TextBox 1">
            <a:extLst>
              <a:ext uri="{FF2B5EF4-FFF2-40B4-BE49-F238E27FC236}">
                <a16:creationId xmlns:a16="http://schemas.microsoft.com/office/drawing/2014/main" id="{9835106F-95AF-8EDE-8A36-9CBB3C46FD2D}"/>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5:42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5:12,14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As a result, people brought the sick into the streets and laid them on cots and mats, so that at least Peter’s shadow might fall on some of them as he passed by.</a:t>
            </a:r>
            <a:endParaRPr lang="en-IN" sz="4000" dirty="0"/>
          </a:p>
        </p:txBody>
      </p:sp>
      <p:sp>
        <p:nvSpPr>
          <p:cNvPr id="3" name="TextBox 2">
            <a:extLst>
              <a:ext uri="{FF2B5EF4-FFF2-40B4-BE49-F238E27FC236}">
                <a16:creationId xmlns:a16="http://schemas.microsoft.com/office/drawing/2014/main" id="{C70E4900-95E2-440D-2850-341F61F6F9A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000000"/>
                </a:solidFill>
                <a:effectLst/>
                <a:latin typeface="font1"/>
              </a:rPr>
              <a:t>यहाँ तक कि लोग बीमारों को सड़कों पर ला-लाकर, खाटों और खटोलों पर लिटा देते थे, कि जब पतरस आए, तो उसकी छाया ही उनमें से किसी पर पड़ जाए।</a:t>
            </a:r>
            <a:endParaRPr lang="en-IN" sz="3600" dirty="0"/>
          </a:p>
        </p:txBody>
      </p:sp>
      <p:pic>
        <p:nvPicPr>
          <p:cNvPr id="27" name="Audio 26">
            <a:hlinkClick r:id="" action="ppaction://media"/>
            <a:extLst>
              <a:ext uri="{FF2B5EF4-FFF2-40B4-BE49-F238E27FC236}">
                <a16:creationId xmlns:a16="http://schemas.microsoft.com/office/drawing/2014/main" id="{7CA9A0E4-7463-81BE-A2B4-A951B72BA1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2" name="TextBox 1">
            <a:extLst>
              <a:ext uri="{FF2B5EF4-FFF2-40B4-BE49-F238E27FC236}">
                <a16:creationId xmlns:a16="http://schemas.microsoft.com/office/drawing/2014/main" id="{EBE47CAE-E2C7-B5B6-E508-931DFBF7A5D2}"/>
              </a:ext>
            </a:extLst>
          </p:cNvPr>
          <p:cNvSpPr txBox="1"/>
          <p:nvPr/>
        </p:nvSpPr>
        <p:spPr>
          <a:xfrm>
            <a:off x="229954" y="242953"/>
            <a:ext cx="537721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5:15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Crowds also gathered from the towns around Jerusalem, bringing the sick and those tormented by unclean spirits, and all of them were healed.</a:t>
            </a:r>
            <a:endParaRPr lang="en-IN" sz="3600" dirty="0"/>
          </a:p>
        </p:txBody>
      </p:sp>
      <p:sp>
        <p:nvSpPr>
          <p:cNvPr id="3" name="TextBox 2">
            <a:extLst>
              <a:ext uri="{FF2B5EF4-FFF2-40B4-BE49-F238E27FC236}">
                <a16:creationId xmlns:a16="http://schemas.microsoft.com/office/drawing/2014/main" id="{BC9C6284-097F-8C56-7145-DAD5A0F7B23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000000"/>
                </a:solidFill>
                <a:effectLst/>
                <a:latin typeface="font1"/>
              </a:rPr>
              <a:t>और यरूशलेम के आस-पास के नगरों से भी बहुत लोग बीमारों और अशुद्ध आत्माओं के सताए हुओं को ला-लाकर, इकट्ठे होते थे, और सब अच्छे कर दिए जाते थे।</a:t>
            </a:r>
            <a:endParaRPr lang="en-IN" sz="3600" dirty="0"/>
          </a:p>
        </p:txBody>
      </p:sp>
      <p:pic>
        <p:nvPicPr>
          <p:cNvPr id="28" name="Audio 27">
            <a:hlinkClick r:id="" action="ppaction://media"/>
            <a:extLst>
              <a:ext uri="{FF2B5EF4-FFF2-40B4-BE49-F238E27FC236}">
                <a16:creationId xmlns:a16="http://schemas.microsoft.com/office/drawing/2014/main" id="{81743A3F-6461-2215-CE4D-B50A680323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485"/>
    </mc:Choice>
    <mc:Fallback xmlns="">
      <p:transition spd="slow" advTm="1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2212</TotalTime>
  <Words>2000</Words>
  <Application>Microsoft Office PowerPoint</Application>
  <PresentationFormat>Widescreen</PresentationFormat>
  <Paragraphs>101</Paragraphs>
  <Slides>54</Slides>
  <Notes>1</Notes>
  <HiddenSlides>0</HiddenSlides>
  <MMClips>27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127</cp:revision>
  <dcterms:created xsi:type="dcterms:W3CDTF">2022-09-30T06:26:14Z</dcterms:created>
  <dcterms:modified xsi:type="dcterms:W3CDTF">2024-08-26T17:12:35Z</dcterms:modified>
</cp:coreProperties>
</file>