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97" r:id="rId7"/>
    <p:sldId id="296" r:id="rId8"/>
    <p:sldId id="271" r:id="rId9"/>
    <p:sldId id="261" r:id="rId10"/>
    <p:sldId id="272" r:id="rId11"/>
    <p:sldId id="262" r:id="rId12"/>
    <p:sldId id="273" r:id="rId13"/>
    <p:sldId id="263" r:id="rId14"/>
    <p:sldId id="274" r:id="rId15"/>
    <p:sldId id="264" r:id="rId16"/>
    <p:sldId id="275" r:id="rId17"/>
    <p:sldId id="265" r:id="rId18"/>
    <p:sldId id="276" r:id="rId19"/>
    <p:sldId id="26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21E61-2C85-4E2B-B0F5-C0DD93FE2A9F}" v="58" dt="2024-03-21T04:38:17.3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23" autoAdjust="0"/>
    <p:restoredTop sz="94951" autoAdjust="0"/>
  </p:normalViewPr>
  <p:slideViewPr>
    <p:cSldViewPr snapToGrid="0">
      <p:cViewPr varScale="1">
        <p:scale>
          <a:sx n="69" d="100"/>
          <a:sy n="69" d="100"/>
        </p:scale>
        <p:origin x="8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BF846F0A-3DFE-4777-B154-F8D0F8A3F2A8}"/>
    <pc:docChg chg="undo custSel modSld">
      <pc:chgData name="Leonie Smith" userId="fed1330f33f5650e" providerId="LiveId" clId="{BF846F0A-3DFE-4777-B154-F8D0F8A3F2A8}" dt="2023-08-04T04:24:14.306" v="49"/>
      <pc:docMkLst>
        <pc:docMk/>
      </pc:docMkLst>
      <pc:sldChg chg="delSp modTransition modAnim">
        <pc:chgData name="Leonie Smith" userId="fed1330f33f5650e" providerId="LiveId" clId="{BF846F0A-3DFE-4777-B154-F8D0F8A3F2A8}" dt="2023-08-04T04:04:24.314" v="14"/>
        <pc:sldMkLst>
          <pc:docMk/>
          <pc:sldMk cId="1499918570" sldId="257"/>
        </pc:sldMkLst>
        <pc:picChg chg="del">
          <ac:chgData name="Leonie Smith" userId="fed1330f33f5650e" providerId="LiveId" clId="{BF846F0A-3DFE-4777-B154-F8D0F8A3F2A8}" dt="2023-08-04T04:04:24.314" v="14"/>
          <ac:picMkLst>
            <pc:docMk/>
            <pc:sldMk cId="1499918570" sldId="257"/>
            <ac:picMk id="9" creationId="{7FA860DE-E385-3F24-4821-079B31730BB6}"/>
          </ac:picMkLst>
        </pc:picChg>
      </pc:sldChg>
      <pc:sldChg chg="modSp mod modTransition">
        <pc:chgData name="Leonie Smith" userId="fed1330f33f5650e" providerId="LiveId" clId="{BF846F0A-3DFE-4777-B154-F8D0F8A3F2A8}" dt="2023-08-04T04:04:24.314" v="14"/>
        <pc:sldMkLst>
          <pc:docMk/>
          <pc:sldMk cId="3788111665" sldId="258"/>
        </pc:sldMkLst>
        <pc:spChg chg="mod">
          <ac:chgData name="Leonie Smith" userId="fed1330f33f5650e" providerId="LiveId" clId="{BF846F0A-3DFE-4777-B154-F8D0F8A3F2A8}" dt="2023-08-04T04:04:03.729" v="11" actId="20577"/>
          <ac:spMkLst>
            <pc:docMk/>
            <pc:sldMk cId="3788111665" sldId="258"/>
            <ac:spMk id="2" creationId="{F0A79EC3-AA9F-32A9-C2FC-188EB25BAA1C}"/>
          </ac:spMkLst>
        </pc:spChg>
      </pc:sldChg>
      <pc:sldChg chg="addSp delSp modSp mod modTransition modAnim">
        <pc:chgData name="Leonie Smith" userId="fed1330f33f5650e" providerId="LiveId" clId="{BF846F0A-3DFE-4777-B154-F8D0F8A3F2A8}" dt="2023-08-04T04:18:41.441" v="34"/>
        <pc:sldMkLst>
          <pc:docMk/>
          <pc:sldMk cId="454763615" sldId="259"/>
        </pc:sldMkLst>
        <pc:spChg chg="add mod">
          <ac:chgData name="Leonie Smith" userId="fed1330f33f5650e" providerId="LiveId" clId="{BF846F0A-3DFE-4777-B154-F8D0F8A3F2A8}" dt="2023-08-04T04:18:41.441" v="34"/>
          <ac:spMkLst>
            <pc:docMk/>
            <pc:sldMk cId="454763615" sldId="259"/>
            <ac:spMk id="2" creationId="{056908AA-DD9E-1D7D-A404-DC6EEB068C7F}"/>
          </ac:spMkLst>
        </pc:spChg>
        <pc:spChg chg="del">
          <ac:chgData name="Leonie Smith" userId="fed1330f33f5650e" providerId="LiveId" clId="{BF846F0A-3DFE-4777-B154-F8D0F8A3F2A8}" dt="2023-08-04T04:05:41.368" v="25" actId="21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03:02.939" v="0" actId="20577"/>
          <ac:spMkLst>
            <pc:docMk/>
            <pc:sldMk cId="454763615" sldId="259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454763615" sldId="259"/>
            <ac:picMk id="17" creationId="{9F03B566-B099-00CB-5E97-B731EE8BB57F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19:59.941" v="43"/>
        <pc:sldMkLst>
          <pc:docMk/>
          <pc:sldMk cId="2346136586" sldId="260"/>
        </pc:sldMkLst>
        <pc:spChg chg="add mod">
          <ac:chgData name="Leonie Smith" userId="fed1330f33f5650e" providerId="LiveId" clId="{BF846F0A-3DFE-4777-B154-F8D0F8A3F2A8}" dt="2023-08-04T04:18:44.309" v="35"/>
          <ac:spMkLst>
            <pc:docMk/>
            <pc:sldMk cId="2346136586" sldId="260"/>
            <ac:spMk id="2" creationId="{B469909B-BE37-01E4-DF4E-B0B4D1AF567E}"/>
          </ac:spMkLst>
        </pc:spChg>
        <pc:spChg chg="del">
          <ac:chgData name="Leonie Smith" userId="fed1330f33f5650e" providerId="LiveId" clId="{BF846F0A-3DFE-4777-B154-F8D0F8A3F2A8}" dt="2023-08-04T04:05:47.217" v="26" actId="21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19:59.941" v="43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2346136586" sldId="260"/>
            <ac:picMk id="28" creationId="{5916411E-1D0D-A0F8-FB86-0258665CE0EB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20:23.390" v="44"/>
        <pc:sldMkLst>
          <pc:docMk/>
          <pc:sldMk cId="4037329247" sldId="261"/>
        </pc:sldMkLst>
        <pc:spChg chg="add mod">
          <ac:chgData name="Leonie Smith" userId="fed1330f33f5650e" providerId="LiveId" clId="{BF846F0A-3DFE-4777-B154-F8D0F8A3F2A8}" dt="2023-08-04T04:18:48.497" v="37"/>
          <ac:spMkLst>
            <pc:docMk/>
            <pc:sldMk cId="4037329247" sldId="261"/>
            <ac:spMk id="2" creationId="{042637E5-1885-5518-3DFA-4082B45E5A14}"/>
          </ac:spMkLst>
        </pc:spChg>
        <pc:spChg chg="del">
          <ac:chgData name="Leonie Smith" userId="fed1330f33f5650e" providerId="LiveId" clId="{BF846F0A-3DFE-4777-B154-F8D0F8A3F2A8}" dt="2023-08-04T04:18:06.095" v="28" actId="21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20:23.390" v="44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4037329247" sldId="261"/>
            <ac:picMk id="23" creationId="{D04E8116-61C2-834C-1727-70BC49D59B8A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20:33.862" v="45"/>
        <pc:sldMkLst>
          <pc:docMk/>
          <pc:sldMk cId="1909638311" sldId="262"/>
        </pc:sldMkLst>
        <pc:spChg chg="add mod">
          <ac:chgData name="Leonie Smith" userId="fed1330f33f5650e" providerId="LiveId" clId="{BF846F0A-3DFE-4777-B154-F8D0F8A3F2A8}" dt="2023-08-04T04:18:50.208" v="38"/>
          <ac:spMkLst>
            <pc:docMk/>
            <pc:sldMk cId="1909638311" sldId="262"/>
            <ac:spMk id="2" creationId="{2BD7D451-1A61-B4E3-52B8-5129F215B567}"/>
          </ac:spMkLst>
        </pc:spChg>
        <pc:spChg chg="del">
          <ac:chgData name="Leonie Smith" userId="fed1330f33f5650e" providerId="LiveId" clId="{BF846F0A-3DFE-4777-B154-F8D0F8A3F2A8}" dt="2023-08-04T04:18:09.199" v="29" actId="21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20:33.862" v="45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1909638311" sldId="262"/>
            <ac:picMk id="16" creationId="{A58C0927-D8C7-D546-2FFF-48741CD4F239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23:34.576" v="46"/>
        <pc:sldMkLst>
          <pc:docMk/>
          <pc:sldMk cId="641208035" sldId="263"/>
        </pc:sldMkLst>
        <pc:spChg chg="add mod">
          <ac:chgData name="Leonie Smith" userId="fed1330f33f5650e" providerId="LiveId" clId="{BF846F0A-3DFE-4777-B154-F8D0F8A3F2A8}" dt="2023-08-04T04:18:51.978" v="39"/>
          <ac:spMkLst>
            <pc:docMk/>
            <pc:sldMk cId="641208035" sldId="263"/>
            <ac:spMk id="2" creationId="{43F7A8FE-EDDF-410D-ED71-56AE1E4CF787}"/>
          </ac:spMkLst>
        </pc:spChg>
        <pc:spChg chg="del">
          <ac:chgData name="Leonie Smith" userId="fed1330f33f5650e" providerId="LiveId" clId="{BF846F0A-3DFE-4777-B154-F8D0F8A3F2A8}" dt="2023-08-04T04:18:11.574" v="30" actId="21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23:34.576" v="46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641208035" sldId="263"/>
            <ac:picMk id="7" creationId="{1BE335C2-9265-41EB-12CB-C79D2E3658B7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23:52.712" v="47"/>
        <pc:sldMkLst>
          <pc:docMk/>
          <pc:sldMk cId="4044745628" sldId="264"/>
        </pc:sldMkLst>
        <pc:spChg chg="add mod">
          <ac:chgData name="Leonie Smith" userId="fed1330f33f5650e" providerId="LiveId" clId="{BF846F0A-3DFE-4777-B154-F8D0F8A3F2A8}" dt="2023-08-04T04:18:54.166" v="40"/>
          <ac:spMkLst>
            <pc:docMk/>
            <pc:sldMk cId="4044745628" sldId="264"/>
            <ac:spMk id="2" creationId="{8655301F-BCB5-4129-D39F-FFA2BF853782}"/>
          </ac:spMkLst>
        </pc:spChg>
        <pc:spChg chg="del">
          <ac:chgData name="Leonie Smith" userId="fed1330f33f5650e" providerId="LiveId" clId="{BF846F0A-3DFE-4777-B154-F8D0F8A3F2A8}" dt="2023-08-04T04:18:15.484" v="31" actId="21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23:52.712" v="47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4044745628" sldId="264"/>
            <ac:picMk id="11" creationId="{C4457A3E-7270-4727-634D-A9B243F40C55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24:03.332" v="48"/>
        <pc:sldMkLst>
          <pc:docMk/>
          <pc:sldMk cId="978260341" sldId="265"/>
        </pc:sldMkLst>
        <pc:spChg chg="add mod">
          <ac:chgData name="Leonie Smith" userId="fed1330f33f5650e" providerId="LiveId" clId="{BF846F0A-3DFE-4777-B154-F8D0F8A3F2A8}" dt="2023-08-04T04:18:56.095" v="41"/>
          <ac:spMkLst>
            <pc:docMk/>
            <pc:sldMk cId="978260341" sldId="265"/>
            <ac:spMk id="2" creationId="{9A7C12DF-D2DB-5D1C-F47D-248424CB6760}"/>
          </ac:spMkLst>
        </pc:spChg>
        <pc:spChg chg="del">
          <ac:chgData name="Leonie Smith" userId="fed1330f33f5650e" providerId="LiveId" clId="{BF846F0A-3DFE-4777-B154-F8D0F8A3F2A8}" dt="2023-08-04T04:18:18.127" v="32" actId="21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24:03.332" v="48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978260341" sldId="265"/>
            <ac:picMk id="32" creationId="{87253AF3-ABEA-43F3-9DDE-953426F79EBB}"/>
          </ac:picMkLst>
        </pc:picChg>
      </pc:sldChg>
      <pc:sldChg chg="addSp delSp modSp mod modTransition modAnim">
        <pc:chgData name="Leonie Smith" userId="fed1330f33f5650e" providerId="LiveId" clId="{BF846F0A-3DFE-4777-B154-F8D0F8A3F2A8}" dt="2023-08-04T04:24:14.306" v="49"/>
        <pc:sldMkLst>
          <pc:docMk/>
          <pc:sldMk cId="3575870363" sldId="266"/>
        </pc:sldMkLst>
        <pc:spChg chg="add mod">
          <ac:chgData name="Leonie Smith" userId="fed1330f33f5650e" providerId="LiveId" clId="{BF846F0A-3DFE-4777-B154-F8D0F8A3F2A8}" dt="2023-08-04T04:18:58.231" v="42"/>
          <ac:spMkLst>
            <pc:docMk/>
            <pc:sldMk cId="3575870363" sldId="266"/>
            <ac:spMk id="2" creationId="{5BB2D3FB-4E34-861F-58A9-BAFC4AD571EE}"/>
          </ac:spMkLst>
        </pc:spChg>
        <pc:spChg chg="del">
          <ac:chgData name="Leonie Smith" userId="fed1330f33f5650e" providerId="LiveId" clId="{BF846F0A-3DFE-4777-B154-F8D0F8A3F2A8}" dt="2023-08-04T04:18:20.377" v="33" actId="21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Leonie Smith" userId="fed1330f33f5650e" providerId="LiveId" clId="{BF846F0A-3DFE-4777-B154-F8D0F8A3F2A8}" dt="2023-08-04T04:24:14.306" v="49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3575870363" sldId="266"/>
            <ac:picMk id="18" creationId="{74196DA4-9A27-F3D5-5790-5877B7FCF71C}"/>
          </ac:picMkLst>
        </pc:picChg>
      </pc:sldChg>
      <pc:sldChg chg="addSp delSp modSp mod modTransition">
        <pc:chgData name="Leonie Smith" userId="fed1330f33f5650e" providerId="LiveId" clId="{BF846F0A-3DFE-4777-B154-F8D0F8A3F2A8}" dt="2023-08-04T04:04:24.314" v="14"/>
        <pc:sldMkLst>
          <pc:docMk/>
          <pc:sldMk cId="4120481681" sldId="270"/>
        </pc:sldMkLst>
        <pc:spChg chg="del">
          <ac:chgData name="Leonie Smith" userId="fed1330f33f5650e" providerId="LiveId" clId="{BF846F0A-3DFE-4777-B154-F8D0F8A3F2A8}" dt="2023-08-04T04:04:19.889" v="13" actId="21"/>
          <ac:spMkLst>
            <pc:docMk/>
            <pc:sldMk cId="4120481681" sldId="270"/>
            <ac:spMk id="3" creationId="{42FAEB89-B739-41E5-6848-D0C9510EAEF2}"/>
          </ac:spMkLst>
        </pc:spChg>
        <pc:spChg chg="add mod">
          <ac:chgData name="Leonie Smith" userId="fed1330f33f5650e" providerId="LiveId" clId="{BF846F0A-3DFE-4777-B154-F8D0F8A3F2A8}" dt="2023-08-04T04:04:12.845" v="12"/>
          <ac:spMkLst>
            <pc:docMk/>
            <pc:sldMk cId="4120481681" sldId="270"/>
            <ac:spMk id="4" creationId="{262E907F-E2C8-15D0-6BD4-C513F393A427}"/>
          </ac:spMkLst>
        </pc:spChg>
      </pc:sldChg>
      <pc:sldChg chg="modSp mod modTransition">
        <pc:chgData name="Leonie Smith" userId="fed1330f33f5650e" providerId="LiveId" clId="{BF846F0A-3DFE-4777-B154-F8D0F8A3F2A8}" dt="2023-08-04T04:05:02.939" v="18"/>
        <pc:sldMkLst>
          <pc:docMk/>
          <pc:sldMk cId="939110669" sldId="271"/>
        </pc:sldMkLst>
        <pc:spChg chg="mod">
          <ac:chgData name="Leonie Smith" userId="fed1330f33f5650e" providerId="LiveId" clId="{BF846F0A-3DFE-4777-B154-F8D0F8A3F2A8}" dt="2023-08-04T04:05:02.939" v="18"/>
          <ac:spMkLst>
            <pc:docMk/>
            <pc:sldMk cId="939110669" sldId="271"/>
            <ac:spMk id="4" creationId="{96B3AB1C-247B-F255-52E9-513498A2721C}"/>
          </ac:spMkLst>
        </pc:spChg>
      </pc:sldChg>
      <pc:sldChg chg="modSp mod modTransition">
        <pc:chgData name="Leonie Smith" userId="fed1330f33f5650e" providerId="LiveId" clId="{BF846F0A-3DFE-4777-B154-F8D0F8A3F2A8}" dt="2023-08-04T04:05:08.563" v="19"/>
        <pc:sldMkLst>
          <pc:docMk/>
          <pc:sldMk cId="4024569785" sldId="272"/>
        </pc:sldMkLst>
        <pc:spChg chg="mod">
          <ac:chgData name="Leonie Smith" userId="fed1330f33f5650e" providerId="LiveId" clId="{BF846F0A-3DFE-4777-B154-F8D0F8A3F2A8}" dt="2023-08-04T04:05:08.563" v="19"/>
          <ac:spMkLst>
            <pc:docMk/>
            <pc:sldMk cId="4024569785" sldId="272"/>
            <ac:spMk id="2" creationId="{106040F6-EB66-B2FA-73C3-0E5D6FACBAB2}"/>
          </ac:spMkLst>
        </pc:spChg>
      </pc:sldChg>
      <pc:sldChg chg="modSp mod modTransition">
        <pc:chgData name="Leonie Smith" userId="fed1330f33f5650e" providerId="LiveId" clId="{BF846F0A-3DFE-4777-B154-F8D0F8A3F2A8}" dt="2023-08-04T04:05:13.310" v="20"/>
        <pc:sldMkLst>
          <pc:docMk/>
          <pc:sldMk cId="487179600" sldId="273"/>
        </pc:sldMkLst>
        <pc:spChg chg="mod">
          <ac:chgData name="Leonie Smith" userId="fed1330f33f5650e" providerId="LiveId" clId="{BF846F0A-3DFE-4777-B154-F8D0F8A3F2A8}" dt="2023-08-04T04:05:13.310" v="20"/>
          <ac:spMkLst>
            <pc:docMk/>
            <pc:sldMk cId="487179600" sldId="273"/>
            <ac:spMk id="2" creationId="{35F5045D-B4E8-823E-D837-5DDED2092A24}"/>
          </ac:spMkLst>
        </pc:spChg>
      </pc:sldChg>
      <pc:sldChg chg="modSp mod modTransition">
        <pc:chgData name="Leonie Smith" userId="fed1330f33f5650e" providerId="LiveId" clId="{BF846F0A-3DFE-4777-B154-F8D0F8A3F2A8}" dt="2023-08-04T04:05:17.377" v="21"/>
        <pc:sldMkLst>
          <pc:docMk/>
          <pc:sldMk cId="2168401200" sldId="274"/>
        </pc:sldMkLst>
        <pc:spChg chg="mod">
          <ac:chgData name="Leonie Smith" userId="fed1330f33f5650e" providerId="LiveId" clId="{BF846F0A-3DFE-4777-B154-F8D0F8A3F2A8}" dt="2023-08-04T04:05:17.377" v="21"/>
          <ac:spMkLst>
            <pc:docMk/>
            <pc:sldMk cId="2168401200" sldId="274"/>
            <ac:spMk id="2" creationId="{963B4953-D86B-9CE2-5652-2A53922FDBA6}"/>
          </ac:spMkLst>
        </pc:spChg>
      </pc:sldChg>
      <pc:sldChg chg="modSp mod modTransition">
        <pc:chgData name="Leonie Smith" userId="fed1330f33f5650e" providerId="LiveId" clId="{BF846F0A-3DFE-4777-B154-F8D0F8A3F2A8}" dt="2023-08-04T04:05:21.117" v="22"/>
        <pc:sldMkLst>
          <pc:docMk/>
          <pc:sldMk cId="2996969115" sldId="275"/>
        </pc:sldMkLst>
        <pc:spChg chg="mod">
          <ac:chgData name="Leonie Smith" userId="fed1330f33f5650e" providerId="LiveId" clId="{BF846F0A-3DFE-4777-B154-F8D0F8A3F2A8}" dt="2023-08-04T04:05:21.117" v="22"/>
          <ac:spMkLst>
            <pc:docMk/>
            <pc:sldMk cId="2996969115" sldId="275"/>
            <ac:spMk id="2" creationId="{F2DC386A-28CB-98CB-E0CA-565442AD17F4}"/>
          </ac:spMkLst>
        </pc:spChg>
      </pc:sldChg>
      <pc:sldChg chg="modSp mod modTransition">
        <pc:chgData name="Leonie Smith" userId="fed1330f33f5650e" providerId="LiveId" clId="{BF846F0A-3DFE-4777-B154-F8D0F8A3F2A8}" dt="2023-08-04T04:05:25.136" v="23"/>
        <pc:sldMkLst>
          <pc:docMk/>
          <pc:sldMk cId="2390376940" sldId="276"/>
        </pc:sldMkLst>
        <pc:spChg chg="mod">
          <ac:chgData name="Leonie Smith" userId="fed1330f33f5650e" providerId="LiveId" clId="{BF846F0A-3DFE-4777-B154-F8D0F8A3F2A8}" dt="2023-08-04T04:05:25.136" v="23"/>
          <ac:spMkLst>
            <pc:docMk/>
            <pc:sldMk cId="2390376940" sldId="276"/>
            <ac:spMk id="2" creationId="{0E91F467-A381-29B9-C9DC-1B6B4A864ED7}"/>
          </ac:spMkLst>
        </pc:spChg>
      </pc:sldChg>
      <pc:sldChg chg="modSp mod modTransition">
        <pc:chgData name="Leonie Smith" userId="fed1330f33f5650e" providerId="LiveId" clId="{BF846F0A-3DFE-4777-B154-F8D0F8A3F2A8}" dt="2023-08-04T04:05:29.571" v="24"/>
        <pc:sldMkLst>
          <pc:docMk/>
          <pc:sldMk cId="4265919077" sldId="277"/>
        </pc:sldMkLst>
        <pc:spChg chg="mod">
          <ac:chgData name="Leonie Smith" userId="fed1330f33f5650e" providerId="LiveId" clId="{BF846F0A-3DFE-4777-B154-F8D0F8A3F2A8}" dt="2023-08-04T04:05:29.571" v="24"/>
          <ac:spMkLst>
            <pc:docMk/>
            <pc:sldMk cId="4265919077" sldId="277"/>
            <ac:spMk id="3" creationId="{ABCE49F9-072D-0426-6A76-25C01ADC0146}"/>
          </ac:spMkLst>
        </pc:spChg>
      </pc:sldChg>
      <pc:sldChg chg="addSp delSp modSp mod modTransition modAnim">
        <pc:chgData name="Leonie Smith" userId="fed1330f33f5650e" providerId="LiveId" clId="{BF846F0A-3DFE-4777-B154-F8D0F8A3F2A8}" dt="2023-08-04T04:18:46.338" v="36"/>
        <pc:sldMkLst>
          <pc:docMk/>
          <pc:sldMk cId="2824503725" sldId="296"/>
        </pc:sldMkLst>
        <pc:spChg chg="add mod">
          <ac:chgData name="Leonie Smith" userId="fed1330f33f5650e" providerId="LiveId" clId="{BF846F0A-3DFE-4777-B154-F8D0F8A3F2A8}" dt="2023-08-04T04:18:46.338" v="36"/>
          <ac:spMkLst>
            <pc:docMk/>
            <pc:sldMk cId="2824503725" sldId="296"/>
            <ac:spMk id="2" creationId="{96E795EA-05C4-CCCB-FEA1-30F4AA902263}"/>
          </ac:spMkLst>
        </pc:spChg>
        <pc:spChg chg="del">
          <ac:chgData name="Leonie Smith" userId="fed1330f33f5650e" providerId="LiveId" clId="{BF846F0A-3DFE-4777-B154-F8D0F8A3F2A8}" dt="2023-08-04T04:05:53.243" v="27" actId="21"/>
          <ac:spMkLst>
            <pc:docMk/>
            <pc:sldMk cId="2824503725" sldId="296"/>
            <ac:spMk id="3" creationId="{A58184BD-88F1-BA02-40C1-D8403D0EEC0D}"/>
          </ac:spMkLst>
        </pc:spChg>
        <pc:picChg chg="del">
          <ac:chgData name="Leonie Smith" userId="fed1330f33f5650e" providerId="LiveId" clId="{BF846F0A-3DFE-4777-B154-F8D0F8A3F2A8}" dt="2023-08-04T04:04:24.314" v="14"/>
          <ac:picMkLst>
            <pc:docMk/>
            <pc:sldMk cId="2824503725" sldId="296"/>
            <ac:picMk id="15" creationId="{CE98FD74-E5FA-C6D7-00ED-6F363407AC3B}"/>
          </ac:picMkLst>
        </pc:picChg>
      </pc:sldChg>
      <pc:sldChg chg="modSp mod modTransition">
        <pc:chgData name="Leonie Smith" userId="fed1330f33f5650e" providerId="LiveId" clId="{BF846F0A-3DFE-4777-B154-F8D0F8A3F2A8}" dt="2023-08-04T04:04:51.077" v="17" actId="113"/>
        <pc:sldMkLst>
          <pc:docMk/>
          <pc:sldMk cId="3721148385" sldId="297"/>
        </pc:sldMkLst>
        <pc:spChg chg="mod">
          <ac:chgData name="Leonie Smith" userId="fed1330f33f5650e" providerId="LiveId" clId="{BF846F0A-3DFE-4777-B154-F8D0F8A3F2A8}" dt="2023-08-04T04:04:51.077" v="17" actId="113"/>
          <ac:spMkLst>
            <pc:docMk/>
            <pc:sldMk cId="3721148385" sldId="297"/>
            <ac:spMk id="3" creationId="{CF8708E1-E772-D37B-96BA-C779D93501AC}"/>
          </ac:spMkLst>
        </pc:spChg>
      </pc:sldChg>
    </pc:docChg>
  </pc:docChgLst>
  <pc:docChgLst>
    <pc:chgData name="Leonie Smith" userId="fed1330f33f5650e" providerId="LiveId" clId="{01421E61-2C85-4E2B-B0F5-C0DD93FE2A9F}"/>
    <pc:docChg chg="modSld">
      <pc:chgData name="Leonie Smith" userId="fed1330f33f5650e" providerId="LiveId" clId="{01421E61-2C85-4E2B-B0F5-C0DD93FE2A9F}" dt="2024-03-21T04:38:17.330" v="81"/>
      <pc:docMkLst>
        <pc:docMk/>
      </pc:docMkLst>
      <pc:sldChg chg="addSp modSp">
        <pc:chgData name="Leonie Smith" userId="fed1330f33f5650e" providerId="LiveId" clId="{01421E61-2C85-4E2B-B0F5-C0DD93FE2A9F}" dt="2024-03-21T04:18:10.392" v="0"/>
        <pc:sldMkLst>
          <pc:docMk/>
          <pc:sldMk cId="1499918570" sldId="257"/>
        </pc:sldMkLst>
        <pc:picChg chg="add mod">
          <ac:chgData name="Leonie Smith" userId="fed1330f33f5650e" providerId="LiveId" clId="{01421E61-2C85-4E2B-B0F5-C0DD93FE2A9F}" dt="2024-03-21T04:18:10.392" v="0"/>
          <ac:picMkLst>
            <pc:docMk/>
            <pc:sldMk cId="1499918570" sldId="257"/>
            <ac:picMk id="6" creationId="{A6E4DAC2-C3C8-3AC3-E188-6B6870BCCDB6}"/>
          </ac:picMkLst>
        </pc:picChg>
      </pc:sldChg>
      <pc:sldChg chg="addSp delSp modSp mod modTransition modAnim">
        <pc:chgData name="Leonie Smith" userId="fed1330f33f5650e" providerId="LiveId" clId="{01421E61-2C85-4E2B-B0F5-C0DD93FE2A9F}" dt="2024-03-21T04:35:24.447" v="75"/>
        <pc:sldMkLst>
          <pc:docMk/>
          <pc:sldMk cId="454763615" sldId="259"/>
        </pc:sldMkLst>
        <pc:picChg chg="add del mod">
          <ac:chgData name="Leonie Smith" userId="fed1330f33f5650e" providerId="LiveId" clId="{01421E61-2C85-4E2B-B0F5-C0DD93FE2A9F}" dt="2024-03-21T04:35:18.298" v="74"/>
          <ac:picMkLst>
            <pc:docMk/>
            <pc:sldMk cId="454763615" sldId="259"/>
            <ac:picMk id="7" creationId="{4176CFA3-BD03-D5F1-0F46-8A32F68DFD12}"/>
          </ac:picMkLst>
        </pc:picChg>
        <pc:picChg chg="add del mod ord">
          <ac:chgData name="Leonie Smith" userId="fed1330f33f5650e" providerId="LiveId" clId="{01421E61-2C85-4E2B-B0F5-C0DD93FE2A9F}" dt="2024-03-21T04:35:24.447" v="75"/>
          <ac:picMkLst>
            <pc:docMk/>
            <pc:sldMk cId="454763615" sldId="259"/>
            <ac:picMk id="10" creationId="{7F8A1D7A-465E-A808-7060-812907AF0E82}"/>
          </ac:picMkLst>
        </pc:picChg>
        <pc:picChg chg="add mod">
          <ac:chgData name="Leonie Smith" userId="fed1330f33f5650e" providerId="LiveId" clId="{01421E61-2C85-4E2B-B0F5-C0DD93FE2A9F}" dt="2024-03-21T04:35:24.447" v="75"/>
          <ac:picMkLst>
            <pc:docMk/>
            <pc:sldMk cId="454763615" sldId="259"/>
            <ac:picMk id="11" creationId="{B1388107-3C0D-2DFD-F9AA-333FAC43D387}"/>
          </ac:picMkLst>
        </pc:picChg>
      </pc:sldChg>
      <pc:sldChg chg="addSp delSp modSp mod modTransition modAnim">
        <pc:chgData name="Leonie Smith" userId="fed1330f33f5650e" providerId="LiveId" clId="{01421E61-2C85-4E2B-B0F5-C0DD93FE2A9F}" dt="2024-03-21T04:20:04.506" v="4"/>
        <pc:sldMkLst>
          <pc:docMk/>
          <pc:sldMk cId="2346136586" sldId="260"/>
        </pc:sldMkLst>
        <pc:picChg chg="add del mod">
          <ac:chgData name="Leonie Smith" userId="fed1330f33f5650e" providerId="LiveId" clId="{01421E61-2C85-4E2B-B0F5-C0DD93FE2A9F}" dt="2024-03-21T04:19:47.693" v="3"/>
          <ac:picMkLst>
            <pc:docMk/>
            <pc:sldMk cId="2346136586" sldId="260"/>
            <ac:picMk id="6" creationId="{7617BA9B-DB6B-C158-0875-5EED344A7A15}"/>
          </ac:picMkLst>
        </pc:picChg>
        <pc:picChg chg="add del mod ord">
          <ac:chgData name="Leonie Smith" userId="fed1330f33f5650e" providerId="LiveId" clId="{01421E61-2C85-4E2B-B0F5-C0DD93FE2A9F}" dt="2024-03-21T04:20:04.506" v="4"/>
          <ac:picMkLst>
            <pc:docMk/>
            <pc:sldMk cId="2346136586" sldId="260"/>
            <ac:picMk id="9" creationId="{376E32A7-BA9A-874D-83B0-20614F753874}"/>
          </ac:picMkLst>
        </pc:picChg>
        <pc:picChg chg="add mod">
          <ac:chgData name="Leonie Smith" userId="fed1330f33f5650e" providerId="LiveId" clId="{01421E61-2C85-4E2B-B0F5-C0DD93FE2A9F}" dt="2024-03-21T04:20:04.506" v="4"/>
          <ac:picMkLst>
            <pc:docMk/>
            <pc:sldMk cId="2346136586" sldId="260"/>
            <ac:picMk id="10" creationId="{C56BFF90-B482-63A0-5E36-27F639B41A3E}"/>
          </ac:picMkLst>
        </pc:picChg>
      </pc:sldChg>
      <pc:sldChg chg="addSp delSp modSp mod modTransition modAnim">
        <pc:chgData name="Leonie Smith" userId="fed1330f33f5650e" providerId="LiveId" clId="{01421E61-2C85-4E2B-B0F5-C0DD93FE2A9F}" dt="2024-03-21T04:23:52.541" v="27"/>
        <pc:sldMkLst>
          <pc:docMk/>
          <pc:sldMk cId="4037329247" sldId="261"/>
        </pc:sldMkLst>
        <pc:picChg chg="add del mod">
          <ac:chgData name="Leonie Smith" userId="fed1330f33f5650e" providerId="LiveId" clId="{01421E61-2C85-4E2B-B0F5-C0DD93FE2A9F}" dt="2024-03-21T04:23:38.607" v="26"/>
          <ac:picMkLst>
            <pc:docMk/>
            <pc:sldMk cId="4037329247" sldId="261"/>
            <ac:picMk id="8" creationId="{B1824FE5-7A63-6102-58EA-AA6B968236BE}"/>
          </ac:picMkLst>
        </pc:picChg>
        <pc:picChg chg="add del mod ord">
          <ac:chgData name="Leonie Smith" userId="fed1330f33f5650e" providerId="LiveId" clId="{01421E61-2C85-4E2B-B0F5-C0DD93FE2A9F}" dt="2024-03-21T04:23:52.541" v="27"/>
          <ac:picMkLst>
            <pc:docMk/>
            <pc:sldMk cId="4037329247" sldId="261"/>
            <ac:picMk id="11" creationId="{0AE0441E-0846-CEEB-BD52-5418154F3ABC}"/>
          </ac:picMkLst>
        </pc:picChg>
        <pc:picChg chg="add mod">
          <ac:chgData name="Leonie Smith" userId="fed1330f33f5650e" providerId="LiveId" clId="{01421E61-2C85-4E2B-B0F5-C0DD93FE2A9F}" dt="2024-03-21T04:23:52.541" v="27"/>
          <ac:picMkLst>
            <pc:docMk/>
            <pc:sldMk cId="4037329247" sldId="261"/>
            <ac:picMk id="12" creationId="{7A258017-572D-8B98-600D-2B39F97DDD4F}"/>
          </ac:picMkLst>
        </pc:picChg>
      </pc:sldChg>
      <pc:sldChg chg="addSp modSp">
        <pc:chgData name="Leonie Smith" userId="fed1330f33f5650e" providerId="LiveId" clId="{01421E61-2C85-4E2B-B0F5-C0DD93FE2A9F}" dt="2024-03-21T04:24:38.501" v="28"/>
        <pc:sldMkLst>
          <pc:docMk/>
          <pc:sldMk cId="1909638311" sldId="262"/>
        </pc:sldMkLst>
        <pc:picChg chg="add mod">
          <ac:chgData name="Leonie Smith" userId="fed1330f33f5650e" providerId="LiveId" clId="{01421E61-2C85-4E2B-B0F5-C0DD93FE2A9F}" dt="2024-03-21T04:24:38.501" v="28"/>
          <ac:picMkLst>
            <pc:docMk/>
            <pc:sldMk cId="1909638311" sldId="262"/>
            <ac:picMk id="6" creationId="{A42B80D5-BCAD-7E86-F3CE-86BF1672740E}"/>
          </ac:picMkLst>
        </pc:picChg>
      </pc:sldChg>
      <pc:sldChg chg="addSp delSp modSp mod modTransition modAnim">
        <pc:chgData name="Leonie Smith" userId="fed1330f33f5650e" providerId="LiveId" clId="{01421E61-2C85-4E2B-B0F5-C0DD93FE2A9F}" dt="2024-03-21T04:25:25.429" v="32"/>
        <pc:sldMkLst>
          <pc:docMk/>
          <pc:sldMk cId="641208035" sldId="263"/>
        </pc:sldMkLst>
        <pc:picChg chg="add del mod">
          <ac:chgData name="Leonie Smith" userId="fed1330f33f5650e" providerId="LiveId" clId="{01421E61-2C85-4E2B-B0F5-C0DD93FE2A9F}" dt="2024-03-21T04:25:16.683" v="31"/>
          <ac:picMkLst>
            <pc:docMk/>
            <pc:sldMk cId="641208035" sldId="263"/>
            <ac:picMk id="6" creationId="{248A5059-8D50-C712-2300-4EB0E141B18D}"/>
          </ac:picMkLst>
        </pc:picChg>
        <pc:picChg chg="add del mod ord">
          <ac:chgData name="Leonie Smith" userId="fed1330f33f5650e" providerId="LiveId" clId="{01421E61-2C85-4E2B-B0F5-C0DD93FE2A9F}" dt="2024-03-21T04:25:25.429" v="32"/>
          <ac:picMkLst>
            <pc:docMk/>
            <pc:sldMk cId="641208035" sldId="263"/>
            <ac:picMk id="9" creationId="{671F29BE-94A6-6AD2-3C93-212CE4C77A1B}"/>
          </ac:picMkLst>
        </pc:picChg>
        <pc:picChg chg="add mod">
          <ac:chgData name="Leonie Smith" userId="fed1330f33f5650e" providerId="LiveId" clId="{01421E61-2C85-4E2B-B0F5-C0DD93FE2A9F}" dt="2024-03-21T04:25:25.429" v="32"/>
          <ac:picMkLst>
            <pc:docMk/>
            <pc:sldMk cId="641208035" sldId="263"/>
            <ac:picMk id="10" creationId="{1EF64EF9-3520-D5B1-D674-01AC11C07DDC}"/>
          </ac:picMkLst>
        </pc:picChg>
      </pc:sldChg>
      <pc:sldChg chg="addSp delSp modSp mod modTransition modAnim">
        <pc:chgData name="Leonie Smith" userId="fed1330f33f5650e" providerId="LiveId" clId="{01421E61-2C85-4E2B-B0F5-C0DD93FE2A9F}" dt="2024-03-21T04:29:25.492" v="54"/>
        <pc:sldMkLst>
          <pc:docMk/>
          <pc:sldMk cId="4044745628" sldId="264"/>
        </pc:sldMkLst>
        <pc:picChg chg="add del mod">
          <ac:chgData name="Leonie Smith" userId="fed1330f33f5650e" providerId="LiveId" clId="{01421E61-2C85-4E2B-B0F5-C0DD93FE2A9F}" dt="2024-03-21T04:26:33.371" v="35"/>
          <ac:picMkLst>
            <pc:docMk/>
            <pc:sldMk cId="4044745628" sldId="264"/>
            <ac:picMk id="6" creationId="{4C2D7170-FE46-59F3-0C70-10DE9CEF56E0}"/>
          </ac:picMkLst>
        </pc:picChg>
        <pc:picChg chg="add del mod ord">
          <ac:chgData name="Leonie Smith" userId="fed1330f33f5650e" providerId="LiveId" clId="{01421E61-2C85-4E2B-B0F5-C0DD93FE2A9F}" dt="2024-03-21T04:26:44.490" v="36"/>
          <ac:picMkLst>
            <pc:docMk/>
            <pc:sldMk cId="4044745628" sldId="264"/>
            <ac:picMk id="8" creationId="{83DA821F-F11E-BF3E-CD85-3E86ED829597}"/>
          </ac:picMkLst>
        </pc:picChg>
        <pc:picChg chg="add del mod">
          <ac:chgData name="Leonie Smith" userId="fed1330f33f5650e" providerId="LiveId" clId="{01421E61-2C85-4E2B-B0F5-C0DD93FE2A9F}" dt="2024-03-21T04:26:45.643" v="38"/>
          <ac:picMkLst>
            <pc:docMk/>
            <pc:sldMk cId="4044745628" sldId="264"/>
            <ac:picMk id="9" creationId="{4FAC85BC-1031-A2E8-A315-79ED7E7A3072}"/>
          </ac:picMkLst>
        </pc:picChg>
        <pc:picChg chg="add del mod ord">
          <ac:chgData name="Leonie Smith" userId="fed1330f33f5650e" providerId="LiveId" clId="{01421E61-2C85-4E2B-B0F5-C0DD93FE2A9F}" dt="2024-03-21T04:27:07.792" v="39"/>
          <ac:picMkLst>
            <pc:docMk/>
            <pc:sldMk cId="4044745628" sldId="264"/>
            <ac:picMk id="12" creationId="{285076EF-F338-3C3C-B222-83FABA49DAB1}"/>
          </ac:picMkLst>
        </pc:picChg>
        <pc:picChg chg="add del mod">
          <ac:chgData name="Leonie Smith" userId="fed1330f33f5650e" providerId="LiveId" clId="{01421E61-2C85-4E2B-B0F5-C0DD93FE2A9F}" dt="2024-03-21T04:27:18.027" v="41"/>
          <ac:picMkLst>
            <pc:docMk/>
            <pc:sldMk cId="4044745628" sldId="264"/>
            <ac:picMk id="13" creationId="{C09D5369-8A6E-B4BC-F707-BCF0BDEBB274}"/>
          </ac:picMkLst>
        </pc:picChg>
        <pc:picChg chg="add del mod ord">
          <ac:chgData name="Leonie Smith" userId="fed1330f33f5650e" providerId="LiveId" clId="{01421E61-2C85-4E2B-B0F5-C0DD93FE2A9F}" dt="2024-03-21T04:27:39.476" v="42"/>
          <ac:picMkLst>
            <pc:docMk/>
            <pc:sldMk cId="4044745628" sldId="264"/>
            <ac:picMk id="16" creationId="{3E5682DF-7FB9-9496-6924-3D14E26DA856}"/>
          </ac:picMkLst>
        </pc:picChg>
        <pc:picChg chg="add del mod">
          <ac:chgData name="Leonie Smith" userId="fed1330f33f5650e" providerId="LiveId" clId="{01421E61-2C85-4E2B-B0F5-C0DD93FE2A9F}" dt="2024-03-21T04:27:56.202" v="44"/>
          <ac:picMkLst>
            <pc:docMk/>
            <pc:sldMk cId="4044745628" sldId="264"/>
            <ac:picMk id="17" creationId="{28418CEE-A352-F3A8-5202-052617AFD813}"/>
          </ac:picMkLst>
        </pc:picChg>
        <pc:picChg chg="add del mod ord">
          <ac:chgData name="Leonie Smith" userId="fed1330f33f5650e" providerId="LiveId" clId="{01421E61-2C85-4E2B-B0F5-C0DD93FE2A9F}" dt="2024-03-21T04:28:00.895" v="45"/>
          <ac:picMkLst>
            <pc:docMk/>
            <pc:sldMk cId="4044745628" sldId="264"/>
            <ac:picMk id="20" creationId="{35239DA9-0951-5D27-5590-1EBC4039ED71}"/>
          </ac:picMkLst>
        </pc:picChg>
        <pc:picChg chg="add del mod">
          <ac:chgData name="Leonie Smith" userId="fed1330f33f5650e" providerId="LiveId" clId="{01421E61-2C85-4E2B-B0F5-C0DD93FE2A9F}" dt="2024-03-21T04:28:01.889" v="47"/>
          <ac:picMkLst>
            <pc:docMk/>
            <pc:sldMk cId="4044745628" sldId="264"/>
            <ac:picMk id="21" creationId="{7A5DBD1A-88AF-75B1-F554-C119D5A3A86D}"/>
          </ac:picMkLst>
        </pc:picChg>
        <pc:picChg chg="add del mod ord">
          <ac:chgData name="Leonie Smith" userId="fed1330f33f5650e" providerId="LiveId" clId="{01421E61-2C85-4E2B-B0F5-C0DD93FE2A9F}" dt="2024-03-21T04:28:25.758" v="48"/>
          <ac:picMkLst>
            <pc:docMk/>
            <pc:sldMk cId="4044745628" sldId="264"/>
            <ac:picMk id="24" creationId="{DDE31EF5-B032-D985-1CBB-C6E09B204C7D}"/>
          </ac:picMkLst>
        </pc:picChg>
        <pc:picChg chg="add del mod">
          <ac:chgData name="Leonie Smith" userId="fed1330f33f5650e" providerId="LiveId" clId="{01421E61-2C85-4E2B-B0F5-C0DD93FE2A9F}" dt="2024-03-21T04:28:37.784" v="50"/>
          <ac:picMkLst>
            <pc:docMk/>
            <pc:sldMk cId="4044745628" sldId="264"/>
            <ac:picMk id="25" creationId="{F0204A5B-D1D2-A3B6-0A00-B2B2BAA10B46}"/>
          </ac:picMkLst>
        </pc:picChg>
        <pc:picChg chg="add del mod ord">
          <ac:chgData name="Leonie Smith" userId="fed1330f33f5650e" providerId="LiveId" clId="{01421E61-2C85-4E2B-B0F5-C0DD93FE2A9F}" dt="2024-03-21T04:29:00.257" v="51"/>
          <ac:picMkLst>
            <pc:docMk/>
            <pc:sldMk cId="4044745628" sldId="264"/>
            <ac:picMk id="29" creationId="{8DE66409-95A0-5A2B-8B26-C9BB11745AA7}"/>
          </ac:picMkLst>
        </pc:picChg>
        <pc:picChg chg="add del mod">
          <ac:chgData name="Leonie Smith" userId="fed1330f33f5650e" providerId="LiveId" clId="{01421E61-2C85-4E2B-B0F5-C0DD93FE2A9F}" dt="2024-03-21T04:29:01.783" v="53"/>
          <ac:picMkLst>
            <pc:docMk/>
            <pc:sldMk cId="4044745628" sldId="264"/>
            <ac:picMk id="30" creationId="{44D52D23-326E-2B0C-55E0-4EC5CE4065BF}"/>
          </ac:picMkLst>
        </pc:picChg>
        <pc:picChg chg="add del mod ord">
          <ac:chgData name="Leonie Smith" userId="fed1330f33f5650e" providerId="LiveId" clId="{01421E61-2C85-4E2B-B0F5-C0DD93FE2A9F}" dt="2024-03-21T04:29:25.492" v="54"/>
          <ac:picMkLst>
            <pc:docMk/>
            <pc:sldMk cId="4044745628" sldId="264"/>
            <ac:picMk id="33" creationId="{FE8365D1-EA95-998D-04CF-052B7AEBF427}"/>
          </ac:picMkLst>
        </pc:picChg>
        <pc:picChg chg="add mod">
          <ac:chgData name="Leonie Smith" userId="fed1330f33f5650e" providerId="LiveId" clId="{01421E61-2C85-4E2B-B0F5-C0DD93FE2A9F}" dt="2024-03-21T04:29:25.492" v="54"/>
          <ac:picMkLst>
            <pc:docMk/>
            <pc:sldMk cId="4044745628" sldId="264"/>
            <ac:picMk id="34" creationId="{36C1B3F8-ABFF-3E50-C37F-CFB39D12A886}"/>
          </ac:picMkLst>
        </pc:picChg>
      </pc:sldChg>
      <pc:sldChg chg="addSp delSp modSp mod modTransition modAnim">
        <pc:chgData name="Leonie Smith" userId="fed1330f33f5650e" providerId="LiveId" clId="{01421E61-2C85-4E2B-B0F5-C0DD93FE2A9F}" dt="2024-03-21T04:30:58.215" v="61"/>
        <pc:sldMkLst>
          <pc:docMk/>
          <pc:sldMk cId="978260341" sldId="265"/>
        </pc:sldMkLst>
        <pc:picChg chg="add del mod">
          <ac:chgData name="Leonie Smith" userId="fed1330f33f5650e" providerId="LiveId" clId="{01421E61-2C85-4E2B-B0F5-C0DD93FE2A9F}" dt="2024-03-21T04:30:20.834" v="57"/>
          <ac:picMkLst>
            <pc:docMk/>
            <pc:sldMk cId="978260341" sldId="265"/>
            <ac:picMk id="6" creationId="{25B17B3C-4CC7-B9AC-B64F-65AC4936D0A3}"/>
          </ac:picMkLst>
        </pc:picChg>
        <pc:picChg chg="add del mod ord">
          <ac:chgData name="Leonie Smith" userId="fed1330f33f5650e" providerId="LiveId" clId="{01421E61-2C85-4E2B-B0F5-C0DD93FE2A9F}" dt="2024-03-21T04:30:34.154" v="58"/>
          <ac:picMkLst>
            <pc:docMk/>
            <pc:sldMk cId="978260341" sldId="265"/>
            <ac:picMk id="10" creationId="{30D32757-E8F5-469D-92CF-EEB95D96C884}"/>
          </ac:picMkLst>
        </pc:picChg>
        <pc:picChg chg="add del mod">
          <ac:chgData name="Leonie Smith" userId="fed1330f33f5650e" providerId="LiveId" clId="{01421E61-2C85-4E2B-B0F5-C0DD93FE2A9F}" dt="2024-03-21T04:30:45.121" v="60"/>
          <ac:picMkLst>
            <pc:docMk/>
            <pc:sldMk cId="978260341" sldId="265"/>
            <ac:picMk id="11" creationId="{B5DE95AA-10A3-7A7C-585D-8701BAAA42BA}"/>
          </ac:picMkLst>
        </pc:picChg>
        <pc:picChg chg="add del mod ord">
          <ac:chgData name="Leonie Smith" userId="fed1330f33f5650e" providerId="LiveId" clId="{01421E61-2C85-4E2B-B0F5-C0DD93FE2A9F}" dt="2024-03-21T04:30:58.215" v="61"/>
          <ac:picMkLst>
            <pc:docMk/>
            <pc:sldMk cId="978260341" sldId="265"/>
            <ac:picMk id="15" creationId="{524234F5-5870-A5B6-2F9D-F54913D7A5DD}"/>
          </ac:picMkLst>
        </pc:picChg>
        <pc:picChg chg="add mod">
          <ac:chgData name="Leonie Smith" userId="fed1330f33f5650e" providerId="LiveId" clId="{01421E61-2C85-4E2B-B0F5-C0DD93FE2A9F}" dt="2024-03-21T04:30:58.215" v="61"/>
          <ac:picMkLst>
            <pc:docMk/>
            <pc:sldMk cId="978260341" sldId="265"/>
            <ac:picMk id="16" creationId="{8D8A0173-1D65-EE4D-88C8-9064CD64A053}"/>
          </ac:picMkLst>
        </pc:picChg>
      </pc:sldChg>
      <pc:sldChg chg="addSp delSp modSp mod modTransition modAnim">
        <pc:chgData name="Leonie Smith" userId="fed1330f33f5650e" providerId="LiveId" clId="{01421E61-2C85-4E2B-B0F5-C0DD93FE2A9F}" dt="2024-03-21T04:38:17.330" v="81"/>
        <pc:sldMkLst>
          <pc:docMk/>
          <pc:sldMk cId="3575870363" sldId="266"/>
        </pc:sldMkLst>
        <pc:picChg chg="add del mod">
          <ac:chgData name="Leonie Smith" userId="fed1330f33f5650e" providerId="LiveId" clId="{01421E61-2C85-4E2B-B0F5-C0DD93FE2A9F}" dt="2024-03-21T04:31:51.384" v="64"/>
          <ac:picMkLst>
            <pc:docMk/>
            <pc:sldMk cId="3575870363" sldId="266"/>
            <ac:picMk id="6" creationId="{EA87DCB5-8B29-7BC4-4040-2520B2D73B25}"/>
          </ac:picMkLst>
        </pc:picChg>
        <pc:picChg chg="add del mod ord">
          <ac:chgData name="Leonie Smith" userId="fed1330f33f5650e" providerId="LiveId" clId="{01421E61-2C85-4E2B-B0F5-C0DD93FE2A9F}" dt="2024-03-21T04:32:00.260" v="65"/>
          <ac:picMkLst>
            <pc:docMk/>
            <pc:sldMk cId="3575870363" sldId="266"/>
            <ac:picMk id="9" creationId="{5C150CAD-398E-3573-9028-C9164F2EBF53}"/>
          </ac:picMkLst>
        </pc:picChg>
        <pc:picChg chg="add del mod">
          <ac:chgData name="Leonie Smith" userId="fed1330f33f5650e" providerId="LiveId" clId="{01421E61-2C85-4E2B-B0F5-C0DD93FE2A9F}" dt="2024-03-21T04:32:01.409" v="67"/>
          <ac:picMkLst>
            <pc:docMk/>
            <pc:sldMk cId="3575870363" sldId="266"/>
            <ac:picMk id="10" creationId="{31AE4837-4B1B-E479-B863-D6C838E4E8FB}"/>
          </ac:picMkLst>
        </pc:picChg>
        <pc:picChg chg="add del mod ord">
          <ac:chgData name="Leonie Smith" userId="fed1330f33f5650e" providerId="LiveId" clId="{01421E61-2C85-4E2B-B0F5-C0DD93FE2A9F}" dt="2024-03-21T04:32:07.995" v="68"/>
          <ac:picMkLst>
            <pc:docMk/>
            <pc:sldMk cId="3575870363" sldId="266"/>
            <ac:picMk id="13" creationId="{E7930AB1-EB87-B695-B3CF-76D82DB4B432}"/>
          </ac:picMkLst>
        </pc:picChg>
        <pc:picChg chg="add del mod">
          <ac:chgData name="Leonie Smith" userId="fed1330f33f5650e" providerId="LiveId" clId="{01421E61-2C85-4E2B-B0F5-C0DD93FE2A9F}" dt="2024-03-21T04:32:09.033" v="70"/>
          <ac:picMkLst>
            <pc:docMk/>
            <pc:sldMk cId="3575870363" sldId="266"/>
            <ac:picMk id="14" creationId="{0E4C6D47-5AAD-AA8D-6D10-5B91B6C9F5BF}"/>
          </ac:picMkLst>
        </pc:picChg>
        <pc:picChg chg="add del mod ord">
          <ac:chgData name="Leonie Smith" userId="fed1330f33f5650e" providerId="LiveId" clId="{01421E61-2C85-4E2B-B0F5-C0DD93FE2A9F}" dt="2024-03-21T04:32:23.681" v="71"/>
          <ac:picMkLst>
            <pc:docMk/>
            <pc:sldMk cId="3575870363" sldId="266"/>
            <ac:picMk id="17" creationId="{4AF51CFC-C16F-509C-F1FE-5CA053A79EF2}"/>
          </ac:picMkLst>
        </pc:picChg>
        <pc:picChg chg="add del mod">
          <ac:chgData name="Leonie Smith" userId="fed1330f33f5650e" providerId="LiveId" clId="{01421E61-2C85-4E2B-B0F5-C0DD93FE2A9F}" dt="2024-03-21T04:37:34.384" v="77"/>
          <ac:picMkLst>
            <pc:docMk/>
            <pc:sldMk cId="3575870363" sldId="266"/>
            <ac:picMk id="18" creationId="{E0DB9BBA-F4AF-4425-D4C8-4F0F062F4A90}"/>
          </ac:picMkLst>
        </pc:picChg>
        <pc:picChg chg="add del mod ord">
          <ac:chgData name="Leonie Smith" userId="fed1330f33f5650e" providerId="LiveId" clId="{01421E61-2C85-4E2B-B0F5-C0DD93FE2A9F}" dt="2024-03-21T04:37:50.872" v="78"/>
          <ac:picMkLst>
            <pc:docMk/>
            <pc:sldMk cId="3575870363" sldId="266"/>
            <ac:picMk id="23" creationId="{6448E97B-7459-FAB3-83BE-A7414DE7F963}"/>
          </ac:picMkLst>
        </pc:picChg>
        <pc:picChg chg="add del mod">
          <ac:chgData name="Leonie Smith" userId="fed1330f33f5650e" providerId="LiveId" clId="{01421E61-2C85-4E2B-B0F5-C0DD93FE2A9F}" dt="2024-03-21T04:38:00.561" v="80"/>
          <ac:picMkLst>
            <pc:docMk/>
            <pc:sldMk cId="3575870363" sldId="266"/>
            <ac:picMk id="24" creationId="{CE1D594F-A990-CF66-AA37-6CA052BD94E2}"/>
          </ac:picMkLst>
        </pc:picChg>
        <pc:picChg chg="add del mod ord">
          <ac:chgData name="Leonie Smith" userId="fed1330f33f5650e" providerId="LiveId" clId="{01421E61-2C85-4E2B-B0F5-C0DD93FE2A9F}" dt="2024-03-21T04:38:17.330" v="81"/>
          <ac:picMkLst>
            <pc:docMk/>
            <pc:sldMk cId="3575870363" sldId="266"/>
            <ac:picMk id="28" creationId="{C65AF3BE-5E46-44D7-25E3-D61DBDE112C3}"/>
          </ac:picMkLst>
        </pc:picChg>
        <pc:picChg chg="add mod">
          <ac:chgData name="Leonie Smith" userId="fed1330f33f5650e" providerId="LiveId" clId="{01421E61-2C85-4E2B-B0F5-C0DD93FE2A9F}" dt="2024-03-21T04:38:17.330" v="81"/>
          <ac:picMkLst>
            <pc:docMk/>
            <pc:sldMk cId="3575870363" sldId="266"/>
            <ac:picMk id="29" creationId="{650065EA-972C-F6B7-4A07-0FD96F3F7F2C}"/>
          </ac:picMkLst>
        </pc:picChg>
      </pc:sldChg>
      <pc:sldChg chg="addSp delSp modSp mod modTransition modAnim">
        <pc:chgData name="Leonie Smith" userId="fed1330f33f5650e" providerId="LiveId" clId="{01421E61-2C85-4E2B-B0F5-C0DD93FE2A9F}" dt="2024-03-21T04:22:42.969" v="23"/>
        <pc:sldMkLst>
          <pc:docMk/>
          <pc:sldMk cId="2824503725" sldId="296"/>
        </pc:sldMkLst>
        <pc:picChg chg="add del mod">
          <ac:chgData name="Leonie Smith" userId="fed1330f33f5650e" providerId="LiveId" clId="{01421E61-2C85-4E2B-B0F5-C0DD93FE2A9F}" dt="2024-03-21T04:21:10.378" v="7"/>
          <ac:picMkLst>
            <pc:docMk/>
            <pc:sldMk cId="2824503725" sldId="296"/>
            <ac:picMk id="7" creationId="{A48E6D52-42D5-63CA-2C78-AF265477D701}"/>
          </ac:picMkLst>
        </pc:picChg>
        <pc:picChg chg="add del mod ord">
          <ac:chgData name="Leonie Smith" userId="fed1330f33f5650e" providerId="LiveId" clId="{01421E61-2C85-4E2B-B0F5-C0DD93FE2A9F}" dt="2024-03-21T04:21:23.660" v="8"/>
          <ac:picMkLst>
            <pc:docMk/>
            <pc:sldMk cId="2824503725" sldId="296"/>
            <ac:picMk id="10" creationId="{C8F1C3D9-3A5B-6EEC-113F-E15ECC3A8C58}"/>
          </ac:picMkLst>
        </pc:picChg>
        <pc:picChg chg="add del mod">
          <ac:chgData name="Leonie Smith" userId="fed1330f33f5650e" providerId="LiveId" clId="{01421E61-2C85-4E2B-B0F5-C0DD93FE2A9F}" dt="2024-03-21T04:21:39.307" v="10"/>
          <ac:picMkLst>
            <pc:docMk/>
            <pc:sldMk cId="2824503725" sldId="296"/>
            <ac:picMk id="11" creationId="{BDB8DD82-0E52-972C-9532-5116924EB81D}"/>
          </ac:picMkLst>
        </pc:picChg>
        <pc:picChg chg="add del mod ord">
          <ac:chgData name="Leonie Smith" userId="fed1330f33f5650e" providerId="LiveId" clId="{01421E61-2C85-4E2B-B0F5-C0DD93FE2A9F}" dt="2024-03-21T04:21:48.616" v="11"/>
          <ac:picMkLst>
            <pc:docMk/>
            <pc:sldMk cId="2824503725" sldId="296"/>
            <ac:picMk id="16" creationId="{B5458960-11D5-822B-2472-CDD3EB8E3929}"/>
          </ac:picMkLst>
        </pc:picChg>
        <pc:picChg chg="add del mod">
          <ac:chgData name="Leonie Smith" userId="fed1330f33f5650e" providerId="LiveId" clId="{01421E61-2C85-4E2B-B0F5-C0DD93FE2A9F}" dt="2024-03-21T04:21:49.650" v="13"/>
          <ac:picMkLst>
            <pc:docMk/>
            <pc:sldMk cId="2824503725" sldId="296"/>
            <ac:picMk id="17" creationId="{BE188016-D72E-C710-EDE1-F36D09A734A6}"/>
          </ac:picMkLst>
        </pc:picChg>
        <pc:picChg chg="add del mod ord">
          <ac:chgData name="Leonie Smith" userId="fed1330f33f5650e" providerId="LiveId" clId="{01421E61-2C85-4E2B-B0F5-C0DD93FE2A9F}" dt="2024-03-21T04:21:59.223" v="14"/>
          <ac:picMkLst>
            <pc:docMk/>
            <pc:sldMk cId="2824503725" sldId="296"/>
            <ac:picMk id="20" creationId="{C47CEE9B-2626-B167-9167-B1BC69B84813}"/>
          </ac:picMkLst>
        </pc:picChg>
        <pc:picChg chg="add del mod">
          <ac:chgData name="Leonie Smith" userId="fed1330f33f5650e" providerId="LiveId" clId="{01421E61-2C85-4E2B-B0F5-C0DD93FE2A9F}" dt="2024-03-21T04:22:00.207" v="16"/>
          <ac:picMkLst>
            <pc:docMk/>
            <pc:sldMk cId="2824503725" sldId="296"/>
            <ac:picMk id="21" creationId="{F8FF3FFB-6865-645E-DA1B-B0F70A4CE3B3}"/>
          </ac:picMkLst>
        </pc:picChg>
        <pc:picChg chg="add del mod ord">
          <ac:chgData name="Leonie Smith" userId="fed1330f33f5650e" providerId="LiveId" clId="{01421E61-2C85-4E2B-B0F5-C0DD93FE2A9F}" dt="2024-03-21T04:22:07.305" v="17"/>
          <ac:picMkLst>
            <pc:docMk/>
            <pc:sldMk cId="2824503725" sldId="296"/>
            <ac:picMk id="24" creationId="{1B7CADBE-64CC-5148-3F06-54A3EB9C20D3}"/>
          </ac:picMkLst>
        </pc:picChg>
        <pc:picChg chg="add del mod">
          <ac:chgData name="Leonie Smith" userId="fed1330f33f5650e" providerId="LiveId" clId="{01421E61-2C85-4E2B-B0F5-C0DD93FE2A9F}" dt="2024-03-21T04:22:08.305" v="19"/>
          <ac:picMkLst>
            <pc:docMk/>
            <pc:sldMk cId="2824503725" sldId="296"/>
            <ac:picMk id="25" creationId="{72C5A431-AFDA-2DA1-CF2A-3DF16267BD1B}"/>
          </ac:picMkLst>
        </pc:picChg>
        <pc:picChg chg="add del mod ord">
          <ac:chgData name="Leonie Smith" userId="fed1330f33f5650e" providerId="LiveId" clId="{01421E61-2C85-4E2B-B0F5-C0DD93FE2A9F}" dt="2024-03-21T04:22:22.021" v="20"/>
          <ac:picMkLst>
            <pc:docMk/>
            <pc:sldMk cId="2824503725" sldId="296"/>
            <ac:picMk id="28" creationId="{FE4CC110-A6EA-B1ED-DE31-08F9A772F76B}"/>
          </ac:picMkLst>
        </pc:picChg>
        <pc:picChg chg="add del mod">
          <ac:chgData name="Leonie Smith" userId="fed1330f33f5650e" providerId="LiveId" clId="{01421E61-2C85-4E2B-B0F5-C0DD93FE2A9F}" dt="2024-03-21T04:22:29.673" v="22"/>
          <ac:picMkLst>
            <pc:docMk/>
            <pc:sldMk cId="2824503725" sldId="296"/>
            <ac:picMk id="29" creationId="{842629A6-7C9F-8A8D-37E4-4E3BDE74DB24}"/>
          </ac:picMkLst>
        </pc:picChg>
        <pc:picChg chg="add del mod ord">
          <ac:chgData name="Leonie Smith" userId="fed1330f33f5650e" providerId="LiveId" clId="{01421E61-2C85-4E2B-B0F5-C0DD93FE2A9F}" dt="2024-03-21T04:22:42.969" v="23"/>
          <ac:picMkLst>
            <pc:docMk/>
            <pc:sldMk cId="2824503725" sldId="296"/>
            <ac:picMk id="33" creationId="{C06A8010-988F-E11F-0179-BC296C6E4149}"/>
          </ac:picMkLst>
        </pc:picChg>
        <pc:picChg chg="add mod">
          <ac:chgData name="Leonie Smith" userId="fed1330f33f5650e" providerId="LiveId" clId="{01421E61-2C85-4E2B-B0F5-C0DD93FE2A9F}" dt="2024-03-21T04:22:42.969" v="23"/>
          <ac:picMkLst>
            <pc:docMk/>
            <pc:sldMk cId="2824503725" sldId="296"/>
            <ac:picMk id="34" creationId="{6BA03DB8-757D-1CAD-69F6-98298F804C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48 </a:t>
            </a:r>
            <a:r>
              <a:rPr lang="en-IN" sz="1800" b="1" i="0" u="none" strike="noStrike" baseline="0" dirty="0">
                <a:latin typeface="TimesNewRomanPS-BoldMT"/>
              </a:rPr>
              <a:t>Persecution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Deacons appointed – Acts 6:1-7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Stephen – Acts 6:8 – 8:4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Philip, Peter and John in Samaria – Acts 8:4-25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Philip and the Ethiopian – Acts 8:25-40 (Left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5. Saul’s Conversion – Acts 9:1-9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Ananias prays for Saul– Acts 9:10-19a (Center Lower)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Saul’s Escape – Acts 9:19b-31 (Center Upper)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48-1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E4DAC2-C3C8-3AC3-E188-6B6870BCC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1"/>
    </mc:Choice>
    <mc:Fallback xmlns="">
      <p:transition spd="slow" advTm="2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D3E41-F781-49EC-CCCC-33D06602F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5669"/>
            <a:ext cx="12192000" cy="7917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09201-938B-A2CD-8F32-190CEA99EF44}"/>
              </a:ext>
            </a:extLst>
          </p:cNvPr>
          <p:cNvSpPr txBox="1"/>
          <p:nvPr/>
        </p:nvSpPr>
        <p:spPr>
          <a:xfrm>
            <a:off x="8426304" y="292828"/>
            <a:ext cx="422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6:2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Therefore, brothers, select from among you seven men confirmed to be full of the Spirit and wisdom. We will appoint this responsibility to them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DE673-F141-3CCA-9E9C-5722279C0F0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इसलिए हे भाइयों, अपने में से सात सुनाम पुरुषों को जो पवित्र आत्मा और बुद्धि से परिपूर्ण हो, चुन लो, कि हम उन्हें इस काम पर ठहरा दें।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2B80D5-BCAD-7E86-F3CE-86BF16727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3"/>
    </mc:Choice>
    <mc:Fallback xmlns="">
      <p:transition spd="slow" advTm="12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2CDCA4-5970-F226-A167-805C2B25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733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7190BE-139E-1F41-8615-0049F15631D1}"/>
              </a:ext>
            </a:extLst>
          </p:cNvPr>
          <p:cNvSpPr txBox="1"/>
          <p:nvPr/>
        </p:nvSpPr>
        <p:spPr>
          <a:xfrm>
            <a:off x="279833" y="292828"/>
            <a:ext cx="422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6:3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will devote ourselves to prayer and to the ministry of the word.”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3FFEB-861D-EE38-9DE1-CD24EE3F2A0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4400" b="0" i="0" dirty="0">
                <a:solidFill>
                  <a:srgbClr val="000000"/>
                </a:solidFill>
                <a:effectLst/>
                <a:latin typeface="font1"/>
              </a:rPr>
              <a:t>परन्तु हम तो प्रार्थना में और वचन की सेवा में लगे रहेंगे।”</a:t>
            </a:r>
            <a:endParaRPr lang="en-IN" sz="4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EF64EF9-3520-D5B1-D674-01AC11C07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"/>
    </mc:Choice>
    <mc:Fallback xmlns="">
      <p:transition spd="slow" advTm="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D1867-1B88-DF52-81DA-E3DFB3FE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73628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FF6E4-5D6D-71BC-B0AD-AA4BE883A6B6}"/>
              </a:ext>
            </a:extLst>
          </p:cNvPr>
          <p:cNvSpPr txBox="1"/>
          <p:nvPr/>
        </p:nvSpPr>
        <p:spPr>
          <a:xfrm>
            <a:off x="279833" y="292828"/>
            <a:ext cx="422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6:4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This proposal pleased the whole group. They chose Stephen, a man full of faith and of the Holy Spirit, as well as Philip, Prochorus, Nicanor, Timon, Parmenas, and Nicolas from Antioch, a convert to Judaism.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4FBD0F-009C-6405-C7CE-FD4F87B76A6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यह बात सारी मण्डली को अच्छी लगी, और उन्होंने स्तिफनुस नामक एक पुरुष को जो विश्वास और पवित्र आत्मा से परिपूर्ण था, फिलिप्पुस, प्रुखुरुस, नीकानोर, तीमोन, परमिनास और </a:t>
            </a:r>
            <a:r>
              <a:rPr lang="hi-IN" sz="3200" b="0" i="1" dirty="0">
                <a:solidFill>
                  <a:srgbClr val="000000"/>
                </a:solidFill>
                <a:effectLst/>
                <a:latin typeface="font1"/>
              </a:rPr>
              <a:t>अन्ताकिया</a:t>
            </a:r>
            <a:r>
              <a:rPr lang="en-US" sz="3200" b="0" i="0" baseline="30000" dirty="0">
                <a:solidFill>
                  <a:srgbClr val="000080"/>
                </a:solidFill>
                <a:effectLst/>
                <a:latin typeface="font1"/>
              </a:rPr>
              <a:t>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वासी नीकुलाउस को जो यहूदी मत में आ गया था, चुन लिया।</a:t>
            </a:r>
            <a:endParaRPr lang="en-IN" sz="3200" dirty="0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36C1B3F8-ABFF-3E50-C37F-CFB39D12A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8"/>
    </mc:Choice>
    <mc:Fallback xmlns="">
      <p:transition spd="slow" advTm="20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DE3E1-C9A4-4CB3-965F-0BECC309B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4584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2DCC16-1103-47A6-9930-D71A7D1B55FB}"/>
              </a:ext>
            </a:extLst>
          </p:cNvPr>
          <p:cNvSpPr txBox="1"/>
          <p:nvPr/>
        </p:nvSpPr>
        <p:spPr>
          <a:xfrm>
            <a:off x="279833" y="292828"/>
            <a:ext cx="422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6:5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presented these seven to the apostles, who prayed and laid their hands on them.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99184-99C9-1893-0746-7679114CBD0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और इन्हें प्रेरितों के सामने खड़ा किया और उन्होंने प्रार्थना करके उन पर हाथ रखे।</a:t>
            </a:r>
            <a:endParaRPr lang="en-IN" sz="4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D8A0173-1D65-EE4D-88C8-9064CD64A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6"/>
    </mc:Choice>
    <mc:Fallback xmlns="">
      <p:transition spd="slow" advTm="9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FDA00-BF23-6C25-1133-C2BDBDB7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521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0D3474-0271-05CE-5154-C5645B6ECCCF}"/>
              </a:ext>
            </a:extLst>
          </p:cNvPr>
          <p:cNvSpPr txBox="1"/>
          <p:nvPr/>
        </p:nvSpPr>
        <p:spPr>
          <a:xfrm>
            <a:off x="279833" y="292828"/>
            <a:ext cx="422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6:6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 word of God continued to spread. The number of disciples in Jerusalem grew rapidly, and a great number of priests became obedient to the faith.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B140F-BE48-39E4-223A-60F23477917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 </a:t>
            </a:r>
            <a:r>
              <a:rPr lang="hi-IN" sz="3600" b="0" i="1" dirty="0">
                <a:solidFill>
                  <a:srgbClr val="000000"/>
                </a:solidFill>
                <a:effectLst/>
                <a:latin typeface="font1"/>
              </a:rPr>
              <a:t>परमेश्वर का वचन फैलता गया</a:t>
            </a:r>
            <a:r>
              <a:rPr lang="en-US" sz="3600" b="0" i="0" baseline="30000" dirty="0">
                <a:solidFill>
                  <a:srgbClr val="000080"/>
                </a:solidFill>
                <a:effectLst/>
                <a:latin typeface="font1"/>
              </a:rPr>
              <a:t>b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यरूशलेम में चेलों की गिनती बहुत बढ़ती गई; और याजकों का एक बड़ा समाज इस मत के अधीन हो गया।</a:t>
            </a:r>
            <a:endParaRPr lang="en-IN" sz="3600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650065EA-972C-F6B7-4A07-0FD96F3F7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6"/>
    </mc:Choice>
    <mc:Fallback xmlns="">
      <p:transition spd="slow" advTm="1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F892AF-230C-2270-8B97-CE64F720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23"/>
            <a:ext cx="12192000" cy="7048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A79EC3-AA9F-32A9-C2FC-188EB25BAA1C}"/>
              </a:ext>
            </a:extLst>
          </p:cNvPr>
          <p:cNvSpPr txBox="1"/>
          <p:nvPr/>
        </p:nvSpPr>
        <p:spPr>
          <a:xfrm>
            <a:off x="6210797" y="115850"/>
            <a:ext cx="6102157" cy="3234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सात नामि सवको का चुना जाना - प्रेरितों के काम 6:1-15</a:t>
            </a:r>
            <a:endParaRPr lang="en-IN" sz="4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6BF78-AE43-0D82-1810-A9BA44C926A5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849D26-F534-D789-8A77-35E99AC51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23"/>
            <a:ext cx="12192000" cy="7048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CA6CF5-25CC-AB45-F4E4-B13CCBC8CDFF}"/>
              </a:ext>
            </a:extLst>
          </p:cNvPr>
          <p:cNvSpPr txBox="1"/>
          <p:nvPr/>
        </p:nvSpPr>
        <p:spPr>
          <a:xfrm>
            <a:off x="279833" y="292828"/>
            <a:ext cx="422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6:7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Deacons appointed </a:t>
            </a:r>
          </a:p>
          <a:p>
            <a:r>
              <a:rPr lang="en-US" sz="6000" b="0" i="0" u="none" strike="noStrike" baseline="0" dirty="0">
                <a:latin typeface="TimesNewRomanPSMT"/>
              </a:rPr>
              <a:t>– Acts 6:1-15 </a:t>
            </a:r>
            <a:endParaRPr lang="en-IN" sz="6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908AA-DD9E-1D7D-A404-DC6EEB068C7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सात नामि सवको का चुना जाना - प्रेरितों के काम 6:1-15</a:t>
            </a:r>
            <a:endParaRPr lang="en-IN" sz="4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1388107-3C0D-2DFD-F9AA-333FAC43D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"/>
    </mc:Choice>
    <mc:Fallback xmlns="">
      <p:transition spd="slow" advTm="2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58F86-4E32-C6F4-56A7-D91BBE8D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23"/>
            <a:ext cx="12192000" cy="7048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4F70D9-9CB4-6F5A-A1A4-A98CA9AFAB96}"/>
              </a:ext>
            </a:extLst>
          </p:cNvPr>
          <p:cNvSpPr txBox="1"/>
          <p:nvPr/>
        </p:nvSpPr>
        <p:spPr>
          <a:xfrm>
            <a:off x="6210797" y="115850"/>
            <a:ext cx="6102157" cy="3234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सात नामि सवको का चुना जाना - प्रेरितों के काम 6:1-15</a:t>
            </a:r>
            <a:endParaRPr lang="en-I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In those days when the disciples were increasing in number, the Grecian Jews among them began to grumble against the Hebraic Jews…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69909B-BE37-01E4-DF4E-B0B4D1AF567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उन दिनों में जब चेलों की संख्या बहुत बढ़ने लगी, तब यूनानी भाषा बोलनेवाले इब्रानियों पर कुड़कुड़ाने लगे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…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56BFF90-B482-63A0-5E36-27F639B41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0"/>
    </mc:Choice>
    <mc:Fallback xmlns="">
      <p:transition spd="slow" advTm="1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58F86-4E32-C6F4-56A7-D91BBE8D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5143" y="-2547210"/>
            <a:ext cx="17417143" cy="10069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8708E1-E772-D37B-96BA-C779D93501AC}"/>
              </a:ext>
            </a:extLst>
          </p:cNvPr>
          <p:cNvSpPr txBox="1"/>
          <p:nvPr/>
        </p:nvSpPr>
        <p:spPr>
          <a:xfrm>
            <a:off x="229954" y="292828"/>
            <a:ext cx="422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6:1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48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…because their widows were being overlooked in the daily distribution of food.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94FF9-B35B-ECEF-3CEC-10FF2428964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font1"/>
              </a:rPr>
              <a:t>…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कि प्रतिदिन की सेवकाई में हमारी विधवाओं की सुधि नहीं ली जाती।</a:t>
            </a:r>
            <a:endParaRPr lang="en-IN" sz="3200" dirty="0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6BA03DB8-757D-1CAD-69F6-98298F804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45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6"/>
    </mc:Choice>
    <mc:Fallback xmlns="">
      <p:transition spd="slow" advTm="9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1C35B-760C-92BA-7F2B-DD12672D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587"/>
            <a:ext cx="12192000" cy="70015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EFBFFF-1137-D27D-501A-C57B6E318FC9}"/>
              </a:ext>
            </a:extLst>
          </p:cNvPr>
          <p:cNvSpPr txBox="1"/>
          <p:nvPr/>
        </p:nvSpPr>
        <p:spPr>
          <a:xfrm>
            <a:off x="229954" y="292828"/>
            <a:ext cx="422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6:1</a:t>
            </a:r>
            <a:endParaRPr lang="bo-CN" sz="2800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 Twelve summoned all the disciples and said, “It is unacceptable for us to neglect the word of God in order to wait on tables.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ED678-06A1-5877-266C-99AD654E37E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तब उन बारहों ने चेलों की मण्डली को अपने पास बुलाकर कहा, “यह ठीक नहीं कि हम परमेश्वर का वचन छोड़कर खिलाने-पिलाने की सेवा में रहें।</a:t>
            </a:r>
            <a:endParaRPr lang="en-IN" sz="3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A258017-572D-8B98-600D-2B39F97DD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8"/>
    </mc:Choice>
    <mc:Fallback xmlns="">
      <p:transition spd="slow" advTm="10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3797</TotalTime>
  <Words>732</Words>
  <Application>Microsoft Office PowerPoint</Application>
  <PresentationFormat>Widescreen</PresentationFormat>
  <Paragraphs>49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48-1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52</cp:revision>
  <dcterms:created xsi:type="dcterms:W3CDTF">2022-09-30T06:26:14Z</dcterms:created>
  <dcterms:modified xsi:type="dcterms:W3CDTF">2024-08-26T17:18:44Z</dcterms:modified>
</cp:coreProperties>
</file>