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58" r:id="rId3"/>
    <p:sldId id="260" r:id="rId4"/>
    <p:sldId id="271" r:id="rId5"/>
    <p:sldId id="261" r:id="rId6"/>
    <p:sldId id="272" r:id="rId7"/>
    <p:sldId id="262" r:id="rId8"/>
    <p:sldId id="273" r:id="rId9"/>
    <p:sldId id="263" r:id="rId10"/>
    <p:sldId id="274" r:id="rId11"/>
    <p:sldId id="264" r:id="rId12"/>
    <p:sldId id="275" r:id="rId13"/>
    <p:sldId id="266" r:id="rId14"/>
    <p:sldId id="277" r:id="rId15"/>
    <p:sldId id="267" r:id="rId16"/>
    <p:sldId id="278" r:id="rId17"/>
    <p:sldId id="268" r:id="rId18"/>
    <p:sldId id="279" r:id="rId19"/>
    <p:sldId id="26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1CB395-268B-454E-8F7D-F07CE47E0294}" v="210" dt="2024-04-03T05:46:30.3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945" autoAdjust="0"/>
  </p:normalViewPr>
  <p:slideViewPr>
    <p:cSldViewPr snapToGrid="0">
      <p:cViewPr>
        <p:scale>
          <a:sx n="50" d="100"/>
          <a:sy n="50" d="100"/>
        </p:scale>
        <p:origin x="624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281CB395-268B-454E-8F7D-F07CE47E0294}"/>
    <pc:docChg chg="modSld">
      <pc:chgData name="Leonie Smith" userId="fed1330f33f5650e" providerId="LiveId" clId="{281CB395-268B-454E-8F7D-F07CE47E0294}" dt="2024-04-03T05:46:30.355" v="306"/>
      <pc:docMkLst>
        <pc:docMk/>
      </pc:docMkLst>
      <pc:sldChg chg="addSp delSp modSp mod modTransition modAnim">
        <pc:chgData name="Leonie Smith" userId="fed1330f33f5650e" providerId="LiveId" clId="{281CB395-268B-454E-8F7D-F07CE47E0294}" dt="2024-04-03T03:47:52.950" v="3"/>
        <pc:sldMkLst>
          <pc:docMk/>
          <pc:sldMk cId="1499918570" sldId="257"/>
        </pc:sldMkLst>
        <pc:picChg chg="add del mod">
          <ac:chgData name="Leonie Smith" userId="fed1330f33f5650e" providerId="LiveId" clId="{281CB395-268B-454E-8F7D-F07CE47E0294}" dt="2024-04-03T03:47:46.655" v="2"/>
          <ac:picMkLst>
            <pc:docMk/>
            <pc:sldMk cId="1499918570" sldId="257"/>
            <ac:picMk id="6" creationId="{DEC0DC09-6B80-E034-757B-A98969D95CA6}"/>
          </ac:picMkLst>
        </pc:picChg>
        <pc:picChg chg="add del mod ord">
          <ac:chgData name="Leonie Smith" userId="fed1330f33f5650e" providerId="LiveId" clId="{281CB395-268B-454E-8F7D-F07CE47E0294}" dt="2024-04-03T03:47:52.950" v="3"/>
          <ac:picMkLst>
            <pc:docMk/>
            <pc:sldMk cId="1499918570" sldId="257"/>
            <ac:picMk id="11" creationId="{6D75649F-0202-D8B0-AA3E-E9E9E5B8AD6A}"/>
          </ac:picMkLst>
        </pc:picChg>
        <pc:picChg chg="add mod">
          <ac:chgData name="Leonie Smith" userId="fed1330f33f5650e" providerId="LiveId" clId="{281CB395-268B-454E-8F7D-F07CE47E0294}" dt="2024-04-03T03:47:52.950" v="3"/>
          <ac:picMkLst>
            <pc:docMk/>
            <pc:sldMk cId="1499918570" sldId="257"/>
            <ac:picMk id="12" creationId="{5886CB34-2C59-5126-A228-73403FAC18AB}"/>
          </ac:picMkLst>
        </pc:picChg>
      </pc:sldChg>
      <pc:sldChg chg="addSp delSp modSp mod modTransition modAnim">
        <pc:chgData name="Leonie Smith" userId="fed1330f33f5650e" providerId="LiveId" clId="{281CB395-268B-454E-8F7D-F07CE47E0294}" dt="2024-04-03T03:48:27.521" v="7"/>
        <pc:sldMkLst>
          <pc:docMk/>
          <pc:sldMk cId="2346136586" sldId="260"/>
        </pc:sldMkLst>
        <pc:picChg chg="add del mod">
          <ac:chgData name="Leonie Smith" userId="fed1330f33f5650e" providerId="LiveId" clId="{281CB395-268B-454E-8F7D-F07CE47E0294}" dt="2024-04-03T03:48:20.138" v="6"/>
          <ac:picMkLst>
            <pc:docMk/>
            <pc:sldMk cId="2346136586" sldId="260"/>
            <ac:picMk id="6" creationId="{1FB3A14B-F5E9-872C-8FF2-DAC090A50D18}"/>
          </ac:picMkLst>
        </pc:picChg>
        <pc:picChg chg="add del mod ord">
          <ac:chgData name="Leonie Smith" userId="fed1330f33f5650e" providerId="LiveId" clId="{281CB395-268B-454E-8F7D-F07CE47E0294}" dt="2024-04-03T03:48:27.521" v="7"/>
          <ac:picMkLst>
            <pc:docMk/>
            <pc:sldMk cId="2346136586" sldId="260"/>
            <ac:picMk id="11" creationId="{EEC58F8A-9549-EAE9-564A-490F0A52DE02}"/>
          </ac:picMkLst>
        </pc:picChg>
        <pc:picChg chg="add mod">
          <ac:chgData name="Leonie Smith" userId="fed1330f33f5650e" providerId="LiveId" clId="{281CB395-268B-454E-8F7D-F07CE47E0294}" dt="2024-04-03T03:48:27.521" v="7"/>
          <ac:picMkLst>
            <pc:docMk/>
            <pc:sldMk cId="2346136586" sldId="260"/>
            <ac:picMk id="12" creationId="{8D1F6DD2-C37E-864B-5A15-825CE4907F3A}"/>
          </ac:picMkLst>
        </pc:picChg>
      </pc:sldChg>
      <pc:sldChg chg="addSp delSp modSp mod modTransition modAnim">
        <pc:chgData name="Leonie Smith" userId="fed1330f33f5650e" providerId="LiveId" clId="{281CB395-268B-454E-8F7D-F07CE47E0294}" dt="2024-04-03T04:37:54.391" v="89"/>
        <pc:sldMkLst>
          <pc:docMk/>
          <pc:sldMk cId="4037329247" sldId="261"/>
        </pc:sldMkLst>
        <pc:picChg chg="add del mod">
          <ac:chgData name="Leonie Smith" userId="fed1330f33f5650e" providerId="LiveId" clId="{281CB395-268B-454E-8F7D-F07CE47E0294}" dt="2024-04-03T04:21:23.276" v="10"/>
          <ac:picMkLst>
            <pc:docMk/>
            <pc:sldMk cId="4037329247" sldId="261"/>
            <ac:picMk id="9" creationId="{51B281FE-01C5-EFF4-120C-78D051713BF0}"/>
          </ac:picMkLst>
        </pc:picChg>
        <pc:picChg chg="add del mod ord">
          <ac:chgData name="Leonie Smith" userId="fed1330f33f5650e" providerId="LiveId" clId="{281CB395-268B-454E-8F7D-F07CE47E0294}" dt="2024-04-03T04:21:42.367" v="11"/>
          <ac:picMkLst>
            <pc:docMk/>
            <pc:sldMk cId="4037329247" sldId="261"/>
            <ac:picMk id="12" creationId="{AC2D2811-7C7E-0DB3-B665-AFA1298FD310}"/>
          </ac:picMkLst>
        </pc:picChg>
        <pc:picChg chg="add del mod">
          <ac:chgData name="Leonie Smith" userId="fed1330f33f5650e" providerId="LiveId" clId="{281CB395-268B-454E-8F7D-F07CE47E0294}" dt="2024-04-03T04:21:58.253" v="13"/>
          <ac:picMkLst>
            <pc:docMk/>
            <pc:sldMk cId="4037329247" sldId="261"/>
            <ac:picMk id="13" creationId="{D405AA67-1B1F-5DBA-E22F-422669E135E2}"/>
          </ac:picMkLst>
        </pc:picChg>
        <pc:picChg chg="add del mod ord">
          <ac:chgData name="Leonie Smith" userId="fed1330f33f5650e" providerId="LiveId" clId="{281CB395-268B-454E-8F7D-F07CE47E0294}" dt="2024-04-03T04:22:03.561" v="14"/>
          <ac:picMkLst>
            <pc:docMk/>
            <pc:sldMk cId="4037329247" sldId="261"/>
            <ac:picMk id="17" creationId="{9A6F9915-3838-65E0-E5F2-900446AB761C}"/>
          </ac:picMkLst>
        </pc:picChg>
        <pc:picChg chg="add del mod">
          <ac:chgData name="Leonie Smith" userId="fed1330f33f5650e" providerId="LiveId" clId="{281CB395-268B-454E-8F7D-F07CE47E0294}" dt="2024-04-03T04:22:09.667" v="16"/>
          <ac:picMkLst>
            <pc:docMk/>
            <pc:sldMk cId="4037329247" sldId="261"/>
            <ac:picMk id="18" creationId="{227319BE-F200-85B4-558B-AC3F9CA00BCD}"/>
          </ac:picMkLst>
        </pc:picChg>
        <pc:picChg chg="add del mod ord">
          <ac:chgData name="Leonie Smith" userId="fed1330f33f5650e" providerId="LiveId" clId="{281CB395-268B-454E-8F7D-F07CE47E0294}" dt="2024-04-03T04:22:15.177" v="17"/>
          <ac:picMkLst>
            <pc:docMk/>
            <pc:sldMk cId="4037329247" sldId="261"/>
            <ac:picMk id="21" creationId="{8F12CC2C-736C-1259-C6E4-E3BC5B940982}"/>
          </ac:picMkLst>
        </pc:picChg>
        <pc:picChg chg="add del mod">
          <ac:chgData name="Leonie Smith" userId="fed1330f33f5650e" providerId="LiveId" clId="{281CB395-268B-454E-8F7D-F07CE47E0294}" dt="2024-04-03T04:22:22.816" v="19"/>
          <ac:picMkLst>
            <pc:docMk/>
            <pc:sldMk cId="4037329247" sldId="261"/>
            <ac:picMk id="22" creationId="{EAB2C56D-6816-7E6F-BADE-8CB20ECFB7C1}"/>
          </ac:picMkLst>
        </pc:picChg>
        <pc:picChg chg="add del mod ord">
          <ac:chgData name="Leonie Smith" userId="fed1330f33f5650e" providerId="LiveId" clId="{281CB395-268B-454E-8F7D-F07CE47E0294}" dt="2024-04-03T04:22:30.100" v="20"/>
          <ac:picMkLst>
            <pc:docMk/>
            <pc:sldMk cId="4037329247" sldId="261"/>
            <ac:picMk id="25" creationId="{B24F503A-D69E-4AAA-E348-FA0C4A7AF70F}"/>
          </ac:picMkLst>
        </pc:picChg>
        <pc:picChg chg="add del mod">
          <ac:chgData name="Leonie Smith" userId="fed1330f33f5650e" providerId="LiveId" clId="{281CB395-268B-454E-8F7D-F07CE47E0294}" dt="2024-04-03T04:22:31.317" v="22"/>
          <ac:picMkLst>
            <pc:docMk/>
            <pc:sldMk cId="4037329247" sldId="261"/>
            <ac:picMk id="26" creationId="{A38941BD-7424-C171-3384-52416EF652C0}"/>
          </ac:picMkLst>
        </pc:picChg>
        <pc:picChg chg="add del mod ord">
          <ac:chgData name="Leonie Smith" userId="fed1330f33f5650e" providerId="LiveId" clId="{281CB395-268B-454E-8F7D-F07CE47E0294}" dt="2024-04-03T04:22:37.282" v="23"/>
          <ac:picMkLst>
            <pc:docMk/>
            <pc:sldMk cId="4037329247" sldId="261"/>
            <ac:picMk id="29" creationId="{96535C85-ECBD-A12B-C83C-570FD97DC02D}"/>
          </ac:picMkLst>
        </pc:picChg>
        <pc:picChg chg="add del mod">
          <ac:chgData name="Leonie Smith" userId="fed1330f33f5650e" providerId="LiveId" clId="{281CB395-268B-454E-8F7D-F07CE47E0294}" dt="2024-04-03T04:22:38.707" v="25"/>
          <ac:picMkLst>
            <pc:docMk/>
            <pc:sldMk cId="4037329247" sldId="261"/>
            <ac:picMk id="30" creationId="{D5CA6A17-2273-ADCC-81CE-1C9BD4DCA9D7}"/>
          </ac:picMkLst>
        </pc:picChg>
        <pc:picChg chg="add del mod ord">
          <ac:chgData name="Leonie Smith" userId="fed1330f33f5650e" providerId="LiveId" clId="{281CB395-268B-454E-8F7D-F07CE47E0294}" dt="2024-04-03T04:22:45.282" v="26"/>
          <ac:picMkLst>
            <pc:docMk/>
            <pc:sldMk cId="4037329247" sldId="261"/>
            <ac:picMk id="33" creationId="{4BB9B546-DA25-EDB6-5828-49F2B2FA7DF9}"/>
          </ac:picMkLst>
        </pc:picChg>
        <pc:picChg chg="add del mod">
          <ac:chgData name="Leonie Smith" userId="fed1330f33f5650e" providerId="LiveId" clId="{281CB395-268B-454E-8F7D-F07CE47E0294}" dt="2024-04-03T04:22:49.352" v="28"/>
          <ac:picMkLst>
            <pc:docMk/>
            <pc:sldMk cId="4037329247" sldId="261"/>
            <ac:picMk id="34" creationId="{BED4C55A-8084-FD4F-3386-3C9FD8C6FFDE}"/>
          </ac:picMkLst>
        </pc:picChg>
        <pc:picChg chg="add del mod ord">
          <ac:chgData name="Leonie Smith" userId="fed1330f33f5650e" providerId="LiveId" clId="{281CB395-268B-454E-8F7D-F07CE47E0294}" dt="2024-04-03T04:22:55.499" v="29"/>
          <ac:picMkLst>
            <pc:docMk/>
            <pc:sldMk cId="4037329247" sldId="261"/>
            <ac:picMk id="37" creationId="{F3D15331-BFA7-F45B-5817-B60CA2F2ED10}"/>
          </ac:picMkLst>
        </pc:picChg>
        <pc:picChg chg="add del mod">
          <ac:chgData name="Leonie Smith" userId="fed1330f33f5650e" providerId="LiveId" clId="{281CB395-268B-454E-8F7D-F07CE47E0294}" dt="2024-04-03T04:22:56.939" v="31"/>
          <ac:picMkLst>
            <pc:docMk/>
            <pc:sldMk cId="4037329247" sldId="261"/>
            <ac:picMk id="38" creationId="{C833CE99-8399-5329-42F3-8C580825D150}"/>
          </ac:picMkLst>
        </pc:picChg>
        <pc:picChg chg="add del mod ord">
          <ac:chgData name="Leonie Smith" userId="fed1330f33f5650e" providerId="LiveId" clId="{281CB395-268B-454E-8F7D-F07CE47E0294}" dt="2024-04-03T04:23:01.702" v="32"/>
          <ac:picMkLst>
            <pc:docMk/>
            <pc:sldMk cId="4037329247" sldId="261"/>
            <ac:picMk id="41" creationId="{51C10CAA-79DD-269B-49FF-CDA1D0F8F96A}"/>
          </ac:picMkLst>
        </pc:picChg>
        <pc:picChg chg="add del mod">
          <ac:chgData name="Leonie Smith" userId="fed1330f33f5650e" providerId="LiveId" clId="{281CB395-268B-454E-8F7D-F07CE47E0294}" dt="2024-04-03T04:30:18.259" v="34"/>
          <ac:picMkLst>
            <pc:docMk/>
            <pc:sldMk cId="4037329247" sldId="261"/>
            <ac:picMk id="42" creationId="{F71F3255-9388-DDF5-9FD3-24A74330A6C3}"/>
          </ac:picMkLst>
        </pc:picChg>
        <pc:picChg chg="add del mod ord">
          <ac:chgData name="Leonie Smith" userId="fed1330f33f5650e" providerId="LiveId" clId="{281CB395-268B-454E-8F7D-F07CE47E0294}" dt="2024-04-03T04:30:22.371" v="35"/>
          <ac:picMkLst>
            <pc:docMk/>
            <pc:sldMk cId="4037329247" sldId="261"/>
            <ac:picMk id="45" creationId="{4F6EA490-CD29-47B4-5500-0B2B389CC1B3}"/>
          </ac:picMkLst>
        </pc:picChg>
        <pc:picChg chg="add del mod">
          <ac:chgData name="Leonie Smith" userId="fed1330f33f5650e" providerId="LiveId" clId="{281CB395-268B-454E-8F7D-F07CE47E0294}" dt="2024-04-03T04:30:28.267" v="37"/>
          <ac:picMkLst>
            <pc:docMk/>
            <pc:sldMk cId="4037329247" sldId="261"/>
            <ac:picMk id="46" creationId="{8BC7F793-CC29-1B3B-B69E-D855CEE06906}"/>
          </ac:picMkLst>
        </pc:picChg>
        <pc:picChg chg="add del mod ord">
          <ac:chgData name="Leonie Smith" userId="fed1330f33f5650e" providerId="LiveId" clId="{281CB395-268B-454E-8F7D-F07CE47E0294}" dt="2024-04-03T04:30:34.474" v="38"/>
          <ac:picMkLst>
            <pc:docMk/>
            <pc:sldMk cId="4037329247" sldId="261"/>
            <ac:picMk id="49" creationId="{8CB2A82A-CAF0-5E8E-724E-480AA81AB40C}"/>
          </ac:picMkLst>
        </pc:picChg>
        <pc:picChg chg="add del mod">
          <ac:chgData name="Leonie Smith" userId="fed1330f33f5650e" providerId="LiveId" clId="{281CB395-268B-454E-8F7D-F07CE47E0294}" dt="2024-04-03T04:30:35.645" v="40"/>
          <ac:picMkLst>
            <pc:docMk/>
            <pc:sldMk cId="4037329247" sldId="261"/>
            <ac:picMk id="50" creationId="{A70B1799-2BBE-44FE-6154-2E4246A5A7C9}"/>
          </ac:picMkLst>
        </pc:picChg>
        <pc:picChg chg="add del mod ord">
          <ac:chgData name="Leonie Smith" userId="fed1330f33f5650e" providerId="LiveId" clId="{281CB395-268B-454E-8F7D-F07CE47E0294}" dt="2024-04-03T04:30:40.763" v="41"/>
          <ac:picMkLst>
            <pc:docMk/>
            <pc:sldMk cId="4037329247" sldId="261"/>
            <ac:picMk id="53" creationId="{CE0E653A-10D5-3575-EC5C-3919A654694C}"/>
          </ac:picMkLst>
        </pc:picChg>
        <pc:picChg chg="add del mod">
          <ac:chgData name="Leonie Smith" userId="fed1330f33f5650e" providerId="LiveId" clId="{281CB395-268B-454E-8F7D-F07CE47E0294}" dt="2024-04-03T04:30:42.063" v="43"/>
          <ac:picMkLst>
            <pc:docMk/>
            <pc:sldMk cId="4037329247" sldId="261"/>
            <ac:picMk id="54" creationId="{5576ED95-45E9-DE40-FC0A-84FC3071204E}"/>
          </ac:picMkLst>
        </pc:picChg>
        <pc:picChg chg="add del mod ord">
          <ac:chgData name="Leonie Smith" userId="fed1330f33f5650e" providerId="LiveId" clId="{281CB395-268B-454E-8F7D-F07CE47E0294}" dt="2024-04-03T04:30:49.766" v="44"/>
          <ac:picMkLst>
            <pc:docMk/>
            <pc:sldMk cId="4037329247" sldId="261"/>
            <ac:picMk id="57" creationId="{F1646546-D1E3-8E1E-3BEE-EAB282169F38}"/>
          </ac:picMkLst>
        </pc:picChg>
        <pc:picChg chg="add del mod">
          <ac:chgData name="Leonie Smith" userId="fed1330f33f5650e" providerId="LiveId" clId="{281CB395-268B-454E-8F7D-F07CE47E0294}" dt="2024-04-03T04:30:50.944" v="46"/>
          <ac:picMkLst>
            <pc:docMk/>
            <pc:sldMk cId="4037329247" sldId="261"/>
            <ac:picMk id="58" creationId="{8246AE06-A6F7-E734-5BBB-7BD494564641}"/>
          </ac:picMkLst>
        </pc:picChg>
        <pc:picChg chg="add del mod ord">
          <ac:chgData name="Leonie Smith" userId="fed1330f33f5650e" providerId="LiveId" clId="{281CB395-268B-454E-8F7D-F07CE47E0294}" dt="2024-04-03T04:30:56.994" v="47"/>
          <ac:picMkLst>
            <pc:docMk/>
            <pc:sldMk cId="4037329247" sldId="261"/>
            <ac:picMk id="61" creationId="{D9DD7A08-E5A6-4EC9-60BE-464616D0F721}"/>
          </ac:picMkLst>
        </pc:picChg>
        <pc:picChg chg="add del mod">
          <ac:chgData name="Leonie Smith" userId="fed1330f33f5650e" providerId="LiveId" clId="{281CB395-268B-454E-8F7D-F07CE47E0294}" dt="2024-04-03T04:30:58.318" v="49"/>
          <ac:picMkLst>
            <pc:docMk/>
            <pc:sldMk cId="4037329247" sldId="261"/>
            <ac:picMk id="62" creationId="{4AD77DE3-6659-2426-6901-97C1F55BF005}"/>
          </ac:picMkLst>
        </pc:picChg>
        <pc:picChg chg="add del mod ord">
          <ac:chgData name="Leonie Smith" userId="fed1330f33f5650e" providerId="LiveId" clId="{281CB395-268B-454E-8F7D-F07CE47E0294}" dt="2024-04-03T04:31:09.032" v="50"/>
          <ac:picMkLst>
            <pc:docMk/>
            <pc:sldMk cId="4037329247" sldId="261"/>
            <ac:picMk id="65" creationId="{6DD181E6-0979-4B8D-3637-0C2705200F1A}"/>
          </ac:picMkLst>
        </pc:picChg>
        <pc:picChg chg="add del mod">
          <ac:chgData name="Leonie Smith" userId="fed1330f33f5650e" providerId="LiveId" clId="{281CB395-268B-454E-8F7D-F07CE47E0294}" dt="2024-04-03T04:31:18.768" v="52"/>
          <ac:picMkLst>
            <pc:docMk/>
            <pc:sldMk cId="4037329247" sldId="261"/>
            <ac:picMk id="66" creationId="{60A7871D-78EA-FFF9-1BA3-4BA548507DF5}"/>
          </ac:picMkLst>
        </pc:picChg>
        <pc:picChg chg="add del mod ord">
          <ac:chgData name="Leonie Smith" userId="fed1330f33f5650e" providerId="LiveId" clId="{281CB395-268B-454E-8F7D-F07CE47E0294}" dt="2024-04-03T04:31:24.868" v="53"/>
          <ac:picMkLst>
            <pc:docMk/>
            <pc:sldMk cId="4037329247" sldId="261"/>
            <ac:picMk id="70" creationId="{5550E572-8687-3B62-D11D-95996D314975}"/>
          </ac:picMkLst>
        </pc:picChg>
        <pc:picChg chg="add del mod">
          <ac:chgData name="Leonie Smith" userId="fed1330f33f5650e" providerId="LiveId" clId="{281CB395-268B-454E-8F7D-F07CE47E0294}" dt="2024-04-03T04:31:38.105" v="55"/>
          <ac:picMkLst>
            <pc:docMk/>
            <pc:sldMk cId="4037329247" sldId="261"/>
            <ac:picMk id="71" creationId="{215CA4CC-24C9-3A82-0CEC-29F858D204A1}"/>
          </ac:picMkLst>
        </pc:picChg>
        <pc:picChg chg="add del mod ord">
          <ac:chgData name="Leonie Smith" userId="fed1330f33f5650e" providerId="LiveId" clId="{281CB395-268B-454E-8F7D-F07CE47E0294}" dt="2024-04-03T04:31:43.164" v="56"/>
          <ac:picMkLst>
            <pc:docMk/>
            <pc:sldMk cId="4037329247" sldId="261"/>
            <ac:picMk id="74" creationId="{670C04D5-F83C-945F-3A23-7A205613CBF2}"/>
          </ac:picMkLst>
        </pc:picChg>
        <pc:picChg chg="add del mod">
          <ac:chgData name="Leonie Smith" userId="fed1330f33f5650e" providerId="LiveId" clId="{281CB395-268B-454E-8F7D-F07CE47E0294}" dt="2024-04-03T04:31:44.673" v="58"/>
          <ac:picMkLst>
            <pc:docMk/>
            <pc:sldMk cId="4037329247" sldId="261"/>
            <ac:picMk id="75" creationId="{AE8E3955-3DCF-A2D9-C9E6-9DADD6FD2455}"/>
          </ac:picMkLst>
        </pc:picChg>
        <pc:picChg chg="add del mod ord">
          <ac:chgData name="Leonie Smith" userId="fed1330f33f5650e" providerId="LiveId" clId="{281CB395-268B-454E-8F7D-F07CE47E0294}" dt="2024-04-03T04:31:53.038" v="59"/>
          <ac:picMkLst>
            <pc:docMk/>
            <pc:sldMk cId="4037329247" sldId="261"/>
            <ac:picMk id="78" creationId="{8E182F4F-19AE-0BCB-9709-BB0B96DF84E9}"/>
          </ac:picMkLst>
        </pc:picChg>
        <pc:picChg chg="add del mod">
          <ac:chgData name="Leonie Smith" userId="fed1330f33f5650e" providerId="LiveId" clId="{281CB395-268B-454E-8F7D-F07CE47E0294}" dt="2024-04-03T04:32:33.967" v="61"/>
          <ac:picMkLst>
            <pc:docMk/>
            <pc:sldMk cId="4037329247" sldId="261"/>
            <ac:picMk id="79" creationId="{9F57F308-A335-8C95-2B05-3AF6FC70DD89}"/>
          </ac:picMkLst>
        </pc:picChg>
        <pc:picChg chg="add del mod ord">
          <ac:chgData name="Leonie Smith" userId="fed1330f33f5650e" providerId="LiveId" clId="{281CB395-268B-454E-8F7D-F07CE47E0294}" dt="2024-04-03T04:32:57.780" v="62"/>
          <ac:picMkLst>
            <pc:docMk/>
            <pc:sldMk cId="4037329247" sldId="261"/>
            <ac:picMk id="82" creationId="{435DD32F-7705-A72B-1618-82536A86836F}"/>
          </ac:picMkLst>
        </pc:picChg>
        <pc:picChg chg="add del mod">
          <ac:chgData name="Leonie Smith" userId="fed1330f33f5650e" providerId="LiveId" clId="{281CB395-268B-454E-8F7D-F07CE47E0294}" dt="2024-04-03T04:33:11.212" v="64"/>
          <ac:picMkLst>
            <pc:docMk/>
            <pc:sldMk cId="4037329247" sldId="261"/>
            <ac:picMk id="83" creationId="{FCCCE359-27E3-E6ED-BA88-43D8B4FFE158}"/>
          </ac:picMkLst>
        </pc:picChg>
        <pc:picChg chg="add del mod ord">
          <ac:chgData name="Leonie Smith" userId="fed1330f33f5650e" providerId="LiveId" clId="{281CB395-268B-454E-8F7D-F07CE47E0294}" dt="2024-04-03T04:33:34.529" v="65"/>
          <ac:picMkLst>
            <pc:docMk/>
            <pc:sldMk cId="4037329247" sldId="261"/>
            <ac:picMk id="87" creationId="{687F201D-F5D2-B67C-B721-F9C6CDA6FD10}"/>
          </ac:picMkLst>
        </pc:picChg>
        <pc:picChg chg="add del mod">
          <ac:chgData name="Leonie Smith" userId="fed1330f33f5650e" providerId="LiveId" clId="{281CB395-268B-454E-8F7D-F07CE47E0294}" dt="2024-04-03T04:33:44.170" v="67"/>
          <ac:picMkLst>
            <pc:docMk/>
            <pc:sldMk cId="4037329247" sldId="261"/>
            <ac:picMk id="88" creationId="{54303D84-7089-BB21-FB73-C93F115C4275}"/>
          </ac:picMkLst>
        </pc:picChg>
        <pc:picChg chg="add del mod ord">
          <ac:chgData name="Leonie Smith" userId="fed1330f33f5650e" providerId="LiveId" clId="{281CB395-268B-454E-8F7D-F07CE47E0294}" dt="2024-04-03T04:33:50.403" v="68"/>
          <ac:picMkLst>
            <pc:docMk/>
            <pc:sldMk cId="4037329247" sldId="261"/>
            <ac:picMk id="92" creationId="{D10E7A3F-FD59-3CEF-70B7-8B6477145A66}"/>
          </ac:picMkLst>
        </pc:picChg>
        <pc:picChg chg="add del mod">
          <ac:chgData name="Leonie Smith" userId="fed1330f33f5650e" providerId="LiveId" clId="{281CB395-268B-454E-8F7D-F07CE47E0294}" dt="2024-04-03T04:33:51.855" v="70"/>
          <ac:picMkLst>
            <pc:docMk/>
            <pc:sldMk cId="4037329247" sldId="261"/>
            <ac:picMk id="93" creationId="{946FD285-8FC8-3CF9-13EE-A7BB09896436}"/>
          </ac:picMkLst>
        </pc:picChg>
        <pc:picChg chg="add del mod ord">
          <ac:chgData name="Leonie Smith" userId="fed1330f33f5650e" providerId="LiveId" clId="{281CB395-268B-454E-8F7D-F07CE47E0294}" dt="2024-04-03T04:33:58.909" v="71"/>
          <ac:picMkLst>
            <pc:docMk/>
            <pc:sldMk cId="4037329247" sldId="261"/>
            <ac:picMk id="96" creationId="{A8017743-F327-89E3-DB29-36131DBA979B}"/>
          </ac:picMkLst>
        </pc:picChg>
        <pc:picChg chg="add del mod">
          <ac:chgData name="Leonie Smith" userId="fed1330f33f5650e" providerId="LiveId" clId="{281CB395-268B-454E-8F7D-F07CE47E0294}" dt="2024-04-03T04:34:00.391" v="73"/>
          <ac:picMkLst>
            <pc:docMk/>
            <pc:sldMk cId="4037329247" sldId="261"/>
            <ac:picMk id="97" creationId="{276A58C2-9BD7-781F-1575-C6E936009FC6}"/>
          </ac:picMkLst>
        </pc:picChg>
        <pc:picChg chg="add del mod ord">
          <ac:chgData name="Leonie Smith" userId="fed1330f33f5650e" providerId="LiveId" clId="{281CB395-268B-454E-8F7D-F07CE47E0294}" dt="2024-04-03T04:34:24.905" v="74"/>
          <ac:picMkLst>
            <pc:docMk/>
            <pc:sldMk cId="4037329247" sldId="261"/>
            <ac:picMk id="100" creationId="{12BFBB95-AD59-EDFF-4B8F-CD4DC91CC1D9}"/>
          </ac:picMkLst>
        </pc:picChg>
        <pc:picChg chg="add del mod">
          <ac:chgData name="Leonie Smith" userId="fed1330f33f5650e" providerId="LiveId" clId="{281CB395-268B-454E-8F7D-F07CE47E0294}" dt="2024-04-03T04:34:38.530" v="76"/>
          <ac:picMkLst>
            <pc:docMk/>
            <pc:sldMk cId="4037329247" sldId="261"/>
            <ac:picMk id="101" creationId="{A65F3B7D-2F6D-C5C5-7B28-58BE98479A05}"/>
          </ac:picMkLst>
        </pc:picChg>
        <pc:picChg chg="add del mod ord">
          <ac:chgData name="Leonie Smith" userId="fed1330f33f5650e" providerId="LiveId" clId="{281CB395-268B-454E-8F7D-F07CE47E0294}" dt="2024-04-03T04:35:04.231" v="77"/>
          <ac:picMkLst>
            <pc:docMk/>
            <pc:sldMk cId="4037329247" sldId="261"/>
            <ac:picMk id="105" creationId="{B3B714FC-1ED7-32F8-C373-31D39221858B}"/>
          </ac:picMkLst>
        </pc:picChg>
        <pc:picChg chg="add del mod">
          <ac:chgData name="Leonie Smith" userId="fed1330f33f5650e" providerId="LiveId" clId="{281CB395-268B-454E-8F7D-F07CE47E0294}" dt="2024-04-03T04:35:25.793" v="79"/>
          <ac:picMkLst>
            <pc:docMk/>
            <pc:sldMk cId="4037329247" sldId="261"/>
            <ac:picMk id="106" creationId="{58056A27-2924-27EB-4AC6-57DFD8F98F55}"/>
          </ac:picMkLst>
        </pc:picChg>
        <pc:picChg chg="add del mod ord">
          <ac:chgData name="Leonie Smith" userId="fed1330f33f5650e" providerId="LiveId" clId="{281CB395-268B-454E-8F7D-F07CE47E0294}" dt="2024-04-03T04:35:31.832" v="80"/>
          <ac:picMkLst>
            <pc:docMk/>
            <pc:sldMk cId="4037329247" sldId="261"/>
            <ac:picMk id="110" creationId="{5218B3C6-7D98-25A3-FAF6-B4EBA116EFD8}"/>
          </ac:picMkLst>
        </pc:picChg>
        <pc:picChg chg="add del mod">
          <ac:chgData name="Leonie Smith" userId="fed1330f33f5650e" providerId="LiveId" clId="{281CB395-268B-454E-8F7D-F07CE47E0294}" dt="2024-04-03T04:35:33.966" v="82"/>
          <ac:picMkLst>
            <pc:docMk/>
            <pc:sldMk cId="4037329247" sldId="261"/>
            <ac:picMk id="111" creationId="{C5553976-967E-F134-D8B6-203A9B395C60}"/>
          </ac:picMkLst>
        </pc:picChg>
        <pc:picChg chg="add del mod ord">
          <ac:chgData name="Leonie Smith" userId="fed1330f33f5650e" providerId="LiveId" clId="{281CB395-268B-454E-8F7D-F07CE47E0294}" dt="2024-04-03T04:35:58.872" v="83"/>
          <ac:picMkLst>
            <pc:docMk/>
            <pc:sldMk cId="4037329247" sldId="261"/>
            <ac:picMk id="114" creationId="{6BC5AFC8-CEAE-B0FB-046A-8B3E8433DAFA}"/>
          </ac:picMkLst>
        </pc:picChg>
        <pc:picChg chg="add del mod">
          <ac:chgData name="Leonie Smith" userId="fed1330f33f5650e" providerId="LiveId" clId="{281CB395-268B-454E-8F7D-F07CE47E0294}" dt="2024-04-03T04:36:36.633" v="85"/>
          <ac:picMkLst>
            <pc:docMk/>
            <pc:sldMk cId="4037329247" sldId="261"/>
            <ac:picMk id="115" creationId="{D4738E2B-CFAE-5BE9-E8C0-0185CB5ADFEB}"/>
          </ac:picMkLst>
        </pc:picChg>
        <pc:picChg chg="add del mod ord">
          <ac:chgData name="Leonie Smith" userId="fed1330f33f5650e" providerId="LiveId" clId="{281CB395-268B-454E-8F7D-F07CE47E0294}" dt="2024-04-03T04:37:02.017" v="86"/>
          <ac:picMkLst>
            <pc:docMk/>
            <pc:sldMk cId="4037329247" sldId="261"/>
            <ac:picMk id="119" creationId="{82B40DBA-C827-E170-C914-446B5D8E1C6C}"/>
          </ac:picMkLst>
        </pc:picChg>
        <pc:picChg chg="add del mod">
          <ac:chgData name="Leonie Smith" userId="fed1330f33f5650e" providerId="LiveId" clId="{281CB395-268B-454E-8F7D-F07CE47E0294}" dt="2024-04-03T04:37:28.432" v="88"/>
          <ac:picMkLst>
            <pc:docMk/>
            <pc:sldMk cId="4037329247" sldId="261"/>
            <ac:picMk id="120" creationId="{7840E87A-F4D8-1646-C85D-927B8AC00176}"/>
          </ac:picMkLst>
        </pc:picChg>
        <pc:picChg chg="add del mod ord">
          <ac:chgData name="Leonie Smith" userId="fed1330f33f5650e" providerId="LiveId" clId="{281CB395-268B-454E-8F7D-F07CE47E0294}" dt="2024-04-03T04:37:54.391" v="89"/>
          <ac:picMkLst>
            <pc:docMk/>
            <pc:sldMk cId="4037329247" sldId="261"/>
            <ac:picMk id="125" creationId="{369C055D-AF04-0E0E-3E1F-34CC8BCC5969}"/>
          </ac:picMkLst>
        </pc:picChg>
        <pc:picChg chg="add mod">
          <ac:chgData name="Leonie Smith" userId="fed1330f33f5650e" providerId="LiveId" clId="{281CB395-268B-454E-8F7D-F07CE47E0294}" dt="2024-04-03T04:37:54.391" v="89"/>
          <ac:picMkLst>
            <pc:docMk/>
            <pc:sldMk cId="4037329247" sldId="261"/>
            <ac:picMk id="126" creationId="{D4148251-663F-DE2B-C4F2-87DD2A667773}"/>
          </ac:picMkLst>
        </pc:picChg>
      </pc:sldChg>
      <pc:sldChg chg="addSp delSp modSp mod modTransition modAnim">
        <pc:chgData name="Leonie Smith" userId="fed1330f33f5650e" providerId="LiveId" clId="{281CB395-268B-454E-8F7D-F07CE47E0294}" dt="2024-04-03T04:55:40.905" v="111"/>
        <pc:sldMkLst>
          <pc:docMk/>
          <pc:sldMk cId="1909638311" sldId="262"/>
        </pc:sldMkLst>
        <pc:picChg chg="add del mod">
          <ac:chgData name="Leonie Smith" userId="fed1330f33f5650e" providerId="LiveId" clId="{281CB395-268B-454E-8F7D-F07CE47E0294}" dt="2024-04-03T04:53:46.876" v="92"/>
          <ac:picMkLst>
            <pc:docMk/>
            <pc:sldMk cId="1909638311" sldId="262"/>
            <ac:picMk id="7" creationId="{F994BDD3-C55B-D433-F1EB-D56DEEF1272A}"/>
          </ac:picMkLst>
        </pc:picChg>
        <pc:picChg chg="add del mod ord">
          <ac:chgData name="Leonie Smith" userId="fed1330f33f5650e" providerId="LiveId" clId="{281CB395-268B-454E-8F7D-F07CE47E0294}" dt="2024-04-03T04:53:52.847" v="93"/>
          <ac:picMkLst>
            <pc:docMk/>
            <pc:sldMk cId="1909638311" sldId="262"/>
            <ac:picMk id="10" creationId="{2EDCEBBD-C65C-31A8-0538-2C9AFF318FDF}"/>
          </ac:picMkLst>
        </pc:picChg>
        <pc:picChg chg="add del mod">
          <ac:chgData name="Leonie Smith" userId="fed1330f33f5650e" providerId="LiveId" clId="{281CB395-268B-454E-8F7D-F07CE47E0294}" dt="2024-04-03T04:53:55.759" v="95"/>
          <ac:picMkLst>
            <pc:docMk/>
            <pc:sldMk cId="1909638311" sldId="262"/>
            <ac:picMk id="11" creationId="{A8FA59FF-8A9E-5B95-5866-C3658BAF1FDC}"/>
          </ac:picMkLst>
        </pc:picChg>
        <pc:picChg chg="add del mod ord">
          <ac:chgData name="Leonie Smith" userId="fed1330f33f5650e" providerId="LiveId" clId="{281CB395-268B-454E-8F7D-F07CE47E0294}" dt="2024-04-03T04:54:01.511" v="96"/>
          <ac:picMkLst>
            <pc:docMk/>
            <pc:sldMk cId="1909638311" sldId="262"/>
            <ac:picMk id="14" creationId="{0DCDE812-4DE1-4E27-695D-B1A82A3B2FB3}"/>
          </ac:picMkLst>
        </pc:picChg>
        <pc:picChg chg="add del mod">
          <ac:chgData name="Leonie Smith" userId="fed1330f33f5650e" providerId="LiveId" clId="{281CB395-268B-454E-8F7D-F07CE47E0294}" dt="2024-04-03T04:54:02.789" v="98"/>
          <ac:picMkLst>
            <pc:docMk/>
            <pc:sldMk cId="1909638311" sldId="262"/>
            <ac:picMk id="15" creationId="{B3A40D65-B3EB-CD02-B7E9-E630F7347656}"/>
          </ac:picMkLst>
        </pc:picChg>
        <pc:picChg chg="add del mod ord">
          <ac:chgData name="Leonie Smith" userId="fed1330f33f5650e" providerId="LiveId" clId="{281CB395-268B-454E-8F7D-F07CE47E0294}" dt="2024-04-03T04:54:09.210" v="99"/>
          <ac:picMkLst>
            <pc:docMk/>
            <pc:sldMk cId="1909638311" sldId="262"/>
            <ac:picMk id="18" creationId="{1B25BA07-EF0C-621A-2E18-7908B3DC6497}"/>
          </ac:picMkLst>
        </pc:picChg>
        <pc:picChg chg="add del mod">
          <ac:chgData name="Leonie Smith" userId="fed1330f33f5650e" providerId="LiveId" clId="{281CB395-268B-454E-8F7D-F07CE47E0294}" dt="2024-04-03T04:54:10.334" v="101"/>
          <ac:picMkLst>
            <pc:docMk/>
            <pc:sldMk cId="1909638311" sldId="262"/>
            <ac:picMk id="19" creationId="{40BE022E-5201-FA2E-F2BC-8BF4ACDC9959}"/>
          </ac:picMkLst>
        </pc:picChg>
        <pc:picChg chg="add del mod ord">
          <ac:chgData name="Leonie Smith" userId="fed1330f33f5650e" providerId="LiveId" clId="{281CB395-268B-454E-8F7D-F07CE47E0294}" dt="2024-04-03T04:54:29.830" v="102"/>
          <ac:picMkLst>
            <pc:docMk/>
            <pc:sldMk cId="1909638311" sldId="262"/>
            <ac:picMk id="22" creationId="{2C9C3B2E-5EC3-0AB1-F4FF-0F152377085D}"/>
          </ac:picMkLst>
        </pc:picChg>
        <pc:picChg chg="add del mod">
          <ac:chgData name="Leonie Smith" userId="fed1330f33f5650e" providerId="LiveId" clId="{281CB395-268B-454E-8F7D-F07CE47E0294}" dt="2024-04-03T04:54:32.732" v="104"/>
          <ac:picMkLst>
            <pc:docMk/>
            <pc:sldMk cId="1909638311" sldId="262"/>
            <ac:picMk id="23" creationId="{D42000C7-4686-CB55-DE65-0194F7F9BC3D}"/>
          </ac:picMkLst>
        </pc:picChg>
        <pc:picChg chg="add del mod ord">
          <ac:chgData name="Leonie Smith" userId="fed1330f33f5650e" providerId="LiveId" clId="{281CB395-268B-454E-8F7D-F07CE47E0294}" dt="2024-04-03T04:54:38.836" v="105"/>
          <ac:picMkLst>
            <pc:docMk/>
            <pc:sldMk cId="1909638311" sldId="262"/>
            <ac:picMk id="26" creationId="{AB87400C-7458-ACCA-2690-078392CA1D42}"/>
          </ac:picMkLst>
        </pc:picChg>
        <pc:picChg chg="add del mod">
          <ac:chgData name="Leonie Smith" userId="fed1330f33f5650e" providerId="LiveId" clId="{281CB395-268B-454E-8F7D-F07CE47E0294}" dt="2024-04-03T04:54:40.035" v="107"/>
          <ac:picMkLst>
            <pc:docMk/>
            <pc:sldMk cId="1909638311" sldId="262"/>
            <ac:picMk id="27" creationId="{C7D42016-80A4-2607-C67D-19B1898CD924}"/>
          </ac:picMkLst>
        </pc:picChg>
        <pc:picChg chg="add del mod ord">
          <ac:chgData name="Leonie Smith" userId="fed1330f33f5650e" providerId="LiveId" clId="{281CB395-268B-454E-8F7D-F07CE47E0294}" dt="2024-04-03T04:54:59.653" v="108"/>
          <ac:picMkLst>
            <pc:docMk/>
            <pc:sldMk cId="1909638311" sldId="262"/>
            <ac:picMk id="30" creationId="{F181D10D-6FF6-F801-565D-D87110234CF4}"/>
          </ac:picMkLst>
        </pc:picChg>
        <pc:picChg chg="add del mod">
          <ac:chgData name="Leonie Smith" userId="fed1330f33f5650e" providerId="LiveId" clId="{281CB395-268B-454E-8F7D-F07CE47E0294}" dt="2024-04-03T04:55:20.724" v="110"/>
          <ac:picMkLst>
            <pc:docMk/>
            <pc:sldMk cId="1909638311" sldId="262"/>
            <ac:picMk id="31" creationId="{04D1A7AC-859E-2E06-F577-B71C0D4DFCE2}"/>
          </ac:picMkLst>
        </pc:picChg>
        <pc:picChg chg="add del mod ord">
          <ac:chgData name="Leonie Smith" userId="fed1330f33f5650e" providerId="LiveId" clId="{281CB395-268B-454E-8F7D-F07CE47E0294}" dt="2024-04-03T04:55:40.905" v="111"/>
          <ac:picMkLst>
            <pc:docMk/>
            <pc:sldMk cId="1909638311" sldId="262"/>
            <ac:picMk id="36" creationId="{CBC79D2D-8414-EB68-C021-FAFDF36757D7}"/>
          </ac:picMkLst>
        </pc:picChg>
        <pc:picChg chg="add mod">
          <ac:chgData name="Leonie Smith" userId="fed1330f33f5650e" providerId="LiveId" clId="{281CB395-268B-454E-8F7D-F07CE47E0294}" dt="2024-04-03T04:55:40.905" v="111"/>
          <ac:picMkLst>
            <pc:docMk/>
            <pc:sldMk cId="1909638311" sldId="262"/>
            <ac:picMk id="37" creationId="{E6802F70-7727-957A-4AD6-746FF4DD5255}"/>
          </ac:picMkLst>
        </pc:picChg>
      </pc:sldChg>
      <pc:sldChg chg="addSp delSp modSp mod modTransition modAnim">
        <pc:chgData name="Leonie Smith" userId="fed1330f33f5650e" providerId="LiveId" clId="{281CB395-268B-454E-8F7D-F07CE47E0294}" dt="2024-04-03T04:57:28.061" v="115"/>
        <pc:sldMkLst>
          <pc:docMk/>
          <pc:sldMk cId="641208035" sldId="263"/>
        </pc:sldMkLst>
        <pc:picChg chg="add del mod">
          <ac:chgData name="Leonie Smith" userId="fed1330f33f5650e" providerId="LiveId" clId="{281CB395-268B-454E-8F7D-F07CE47E0294}" dt="2024-04-03T04:57:09.327" v="114"/>
          <ac:picMkLst>
            <pc:docMk/>
            <pc:sldMk cId="641208035" sldId="263"/>
            <ac:picMk id="6" creationId="{4396738A-7D0A-9F03-1096-53E07D2A0057}"/>
          </ac:picMkLst>
        </pc:picChg>
        <pc:picChg chg="add del mod ord">
          <ac:chgData name="Leonie Smith" userId="fed1330f33f5650e" providerId="LiveId" clId="{281CB395-268B-454E-8F7D-F07CE47E0294}" dt="2024-04-03T04:57:28.061" v="115"/>
          <ac:picMkLst>
            <pc:docMk/>
            <pc:sldMk cId="641208035" sldId="263"/>
            <ac:picMk id="10" creationId="{2495EBE2-2DB1-F4FC-541C-0A0CA66627F1}"/>
          </ac:picMkLst>
        </pc:picChg>
        <pc:picChg chg="add mod">
          <ac:chgData name="Leonie Smith" userId="fed1330f33f5650e" providerId="LiveId" clId="{281CB395-268B-454E-8F7D-F07CE47E0294}" dt="2024-04-03T04:57:28.061" v="115"/>
          <ac:picMkLst>
            <pc:docMk/>
            <pc:sldMk cId="641208035" sldId="263"/>
            <ac:picMk id="11" creationId="{C891CC88-B9DC-AED2-551D-5A36362B4AB3}"/>
          </ac:picMkLst>
        </pc:picChg>
      </pc:sldChg>
      <pc:sldChg chg="addSp delSp modSp mod modTransition modAnim">
        <pc:chgData name="Leonie Smith" userId="fed1330f33f5650e" providerId="LiveId" clId="{281CB395-268B-454E-8F7D-F07CE47E0294}" dt="2024-04-03T05:02:03.649" v="131"/>
        <pc:sldMkLst>
          <pc:docMk/>
          <pc:sldMk cId="4044745628" sldId="264"/>
        </pc:sldMkLst>
        <pc:picChg chg="add del mod">
          <ac:chgData name="Leonie Smith" userId="fed1330f33f5650e" providerId="LiveId" clId="{281CB395-268B-454E-8F7D-F07CE47E0294}" dt="2024-04-03T04:59:52.100" v="118"/>
          <ac:picMkLst>
            <pc:docMk/>
            <pc:sldMk cId="4044745628" sldId="264"/>
            <ac:picMk id="7" creationId="{91E4E8C8-3D90-538B-2AC5-E0653260FA5B}"/>
          </ac:picMkLst>
        </pc:picChg>
        <pc:picChg chg="add del mod ord">
          <ac:chgData name="Leonie Smith" userId="fed1330f33f5650e" providerId="LiveId" clId="{281CB395-268B-454E-8F7D-F07CE47E0294}" dt="2024-04-03T04:59:58.761" v="119"/>
          <ac:picMkLst>
            <pc:docMk/>
            <pc:sldMk cId="4044745628" sldId="264"/>
            <ac:picMk id="10" creationId="{BFA64A92-7CA4-0862-68C2-C4A3112EA357}"/>
          </ac:picMkLst>
        </pc:picChg>
        <pc:picChg chg="add del mod">
          <ac:chgData name="Leonie Smith" userId="fed1330f33f5650e" providerId="LiveId" clId="{281CB395-268B-454E-8F7D-F07CE47E0294}" dt="2024-04-03T05:00:00.142" v="121"/>
          <ac:picMkLst>
            <pc:docMk/>
            <pc:sldMk cId="4044745628" sldId="264"/>
            <ac:picMk id="11" creationId="{99A54ECA-9806-4EA0-F562-D642F4557E35}"/>
          </ac:picMkLst>
        </pc:picChg>
        <pc:picChg chg="add del mod ord">
          <ac:chgData name="Leonie Smith" userId="fed1330f33f5650e" providerId="LiveId" clId="{281CB395-268B-454E-8F7D-F07CE47E0294}" dt="2024-04-03T05:00:05.514" v="122"/>
          <ac:picMkLst>
            <pc:docMk/>
            <pc:sldMk cId="4044745628" sldId="264"/>
            <ac:picMk id="14" creationId="{53D4A18F-4BA7-4829-1073-509647695FD3}"/>
          </ac:picMkLst>
        </pc:picChg>
        <pc:picChg chg="add del mod">
          <ac:chgData name="Leonie Smith" userId="fed1330f33f5650e" providerId="LiveId" clId="{281CB395-268B-454E-8F7D-F07CE47E0294}" dt="2024-04-03T05:00:06.662" v="124"/>
          <ac:picMkLst>
            <pc:docMk/>
            <pc:sldMk cId="4044745628" sldId="264"/>
            <ac:picMk id="15" creationId="{45AE3A70-F970-F13E-9132-F66468A3D9DF}"/>
          </ac:picMkLst>
        </pc:picChg>
        <pc:picChg chg="add del mod ord">
          <ac:chgData name="Leonie Smith" userId="fed1330f33f5650e" providerId="LiveId" clId="{281CB395-268B-454E-8F7D-F07CE47E0294}" dt="2024-04-03T05:00:28.698" v="125"/>
          <ac:picMkLst>
            <pc:docMk/>
            <pc:sldMk cId="4044745628" sldId="264"/>
            <ac:picMk id="18" creationId="{BDD70B44-1A79-28D8-C8E8-1C56AFCDFC7A}"/>
          </ac:picMkLst>
        </pc:picChg>
        <pc:picChg chg="add del mod">
          <ac:chgData name="Leonie Smith" userId="fed1330f33f5650e" providerId="LiveId" clId="{281CB395-268B-454E-8F7D-F07CE47E0294}" dt="2024-04-03T05:00:47.635" v="127"/>
          <ac:picMkLst>
            <pc:docMk/>
            <pc:sldMk cId="4044745628" sldId="264"/>
            <ac:picMk id="19" creationId="{11598341-B95E-1E7C-286C-65F28ECB3C31}"/>
          </ac:picMkLst>
        </pc:picChg>
        <pc:picChg chg="add del mod ord">
          <ac:chgData name="Leonie Smith" userId="fed1330f33f5650e" providerId="LiveId" clId="{281CB395-268B-454E-8F7D-F07CE47E0294}" dt="2024-04-03T05:01:09.521" v="128"/>
          <ac:picMkLst>
            <pc:docMk/>
            <pc:sldMk cId="4044745628" sldId="264"/>
            <ac:picMk id="22" creationId="{D6DFCF79-82F3-E1F8-51A0-4C4EA75E029F}"/>
          </ac:picMkLst>
        </pc:picChg>
        <pc:picChg chg="add del mod">
          <ac:chgData name="Leonie Smith" userId="fed1330f33f5650e" providerId="LiveId" clId="{281CB395-268B-454E-8F7D-F07CE47E0294}" dt="2024-04-03T05:01:38.469" v="130"/>
          <ac:picMkLst>
            <pc:docMk/>
            <pc:sldMk cId="4044745628" sldId="264"/>
            <ac:picMk id="23" creationId="{E125D856-76FE-27E3-8A94-4856B87B58A3}"/>
          </ac:picMkLst>
        </pc:picChg>
        <pc:picChg chg="add del mod ord">
          <ac:chgData name="Leonie Smith" userId="fed1330f33f5650e" providerId="LiveId" clId="{281CB395-268B-454E-8F7D-F07CE47E0294}" dt="2024-04-03T05:02:03.649" v="131"/>
          <ac:picMkLst>
            <pc:docMk/>
            <pc:sldMk cId="4044745628" sldId="264"/>
            <ac:picMk id="28" creationId="{1003B7B8-3AAF-63C5-BB2E-3CCB65716194}"/>
          </ac:picMkLst>
        </pc:picChg>
        <pc:picChg chg="add mod">
          <ac:chgData name="Leonie Smith" userId="fed1330f33f5650e" providerId="LiveId" clId="{281CB395-268B-454E-8F7D-F07CE47E0294}" dt="2024-04-03T05:02:03.649" v="131"/>
          <ac:picMkLst>
            <pc:docMk/>
            <pc:sldMk cId="4044745628" sldId="264"/>
            <ac:picMk id="29" creationId="{9AC810CC-8372-F823-6AAA-222811821A88}"/>
          </ac:picMkLst>
        </pc:picChg>
      </pc:sldChg>
      <pc:sldChg chg="addSp delSp modSp mod modTransition modAnim">
        <pc:chgData name="Leonie Smith" userId="fed1330f33f5650e" providerId="LiveId" clId="{281CB395-268B-454E-8F7D-F07CE47E0294}" dt="2024-04-03T05:25:19.160" v="165"/>
        <pc:sldMkLst>
          <pc:docMk/>
          <pc:sldMk cId="3575870363" sldId="266"/>
        </pc:sldMkLst>
        <pc:picChg chg="add del mod">
          <ac:chgData name="Leonie Smith" userId="fed1330f33f5650e" providerId="LiveId" clId="{281CB395-268B-454E-8F7D-F07CE47E0294}" dt="2024-04-03T05:05:24.689" v="134"/>
          <ac:picMkLst>
            <pc:docMk/>
            <pc:sldMk cId="3575870363" sldId="266"/>
            <ac:picMk id="6" creationId="{E17EAD0B-7759-552D-F96C-8EEF3E471469}"/>
          </ac:picMkLst>
        </pc:picChg>
        <pc:picChg chg="add del mod ord">
          <ac:chgData name="Leonie Smith" userId="fed1330f33f5650e" providerId="LiveId" clId="{281CB395-268B-454E-8F7D-F07CE47E0294}" dt="2024-04-03T05:05:29.777" v="135"/>
          <ac:picMkLst>
            <pc:docMk/>
            <pc:sldMk cId="3575870363" sldId="266"/>
            <ac:picMk id="9" creationId="{ED57076E-DAB1-5B95-AB60-82F6D9110849}"/>
          </ac:picMkLst>
        </pc:picChg>
        <pc:picChg chg="add del mod">
          <ac:chgData name="Leonie Smith" userId="fed1330f33f5650e" providerId="LiveId" clId="{281CB395-268B-454E-8F7D-F07CE47E0294}" dt="2024-04-03T05:05:31.128" v="137"/>
          <ac:picMkLst>
            <pc:docMk/>
            <pc:sldMk cId="3575870363" sldId="266"/>
            <ac:picMk id="10" creationId="{A3F37508-C8D2-4C16-5916-C6511ED4573F}"/>
          </ac:picMkLst>
        </pc:picChg>
        <pc:picChg chg="add del mod ord">
          <ac:chgData name="Leonie Smith" userId="fed1330f33f5650e" providerId="LiveId" clId="{281CB395-268B-454E-8F7D-F07CE47E0294}" dt="2024-04-03T05:05:39.371" v="138"/>
          <ac:picMkLst>
            <pc:docMk/>
            <pc:sldMk cId="3575870363" sldId="266"/>
            <ac:picMk id="13" creationId="{A8AA36C1-A5AE-1B6D-2ADE-3AA590D0A1E0}"/>
          </ac:picMkLst>
        </pc:picChg>
        <pc:picChg chg="add del mod">
          <ac:chgData name="Leonie Smith" userId="fed1330f33f5650e" providerId="LiveId" clId="{281CB395-268B-454E-8F7D-F07CE47E0294}" dt="2024-04-03T05:05:41.474" v="140"/>
          <ac:picMkLst>
            <pc:docMk/>
            <pc:sldMk cId="3575870363" sldId="266"/>
            <ac:picMk id="14" creationId="{237F6C6A-71E5-7312-8E48-34F062605402}"/>
          </ac:picMkLst>
        </pc:picChg>
        <pc:picChg chg="add del mod ord">
          <ac:chgData name="Leonie Smith" userId="fed1330f33f5650e" providerId="LiveId" clId="{281CB395-268B-454E-8F7D-F07CE47E0294}" dt="2024-04-03T05:05:47.426" v="141"/>
          <ac:picMkLst>
            <pc:docMk/>
            <pc:sldMk cId="3575870363" sldId="266"/>
            <ac:picMk id="17" creationId="{2735E174-718B-0CA7-2055-23B3772D1A95}"/>
          </ac:picMkLst>
        </pc:picChg>
        <pc:picChg chg="add del mod">
          <ac:chgData name="Leonie Smith" userId="fed1330f33f5650e" providerId="LiveId" clId="{281CB395-268B-454E-8F7D-F07CE47E0294}" dt="2024-04-03T05:12:19.213" v="143"/>
          <ac:picMkLst>
            <pc:docMk/>
            <pc:sldMk cId="3575870363" sldId="266"/>
            <ac:picMk id="18" creationId="{5CB51FA5-1FCA-7771-CB9A-D2E7F20C6B66}"/>
          </ac:picMkLst>
        </pc:picChg>
        <pc:picChg chg="add del mod ord">
          <ac:chgData name="Leonie Smith" userId="fed1330f33f5650e" providerId="LiveId" clId="{281CB395-268B-454E-8F7D-F07CE47E0294}" dt="2024-04-03T05:12:26.736" v="144"/>
          <ac:picMkLst>
            <pc:docMk/>
            <pc:sldMk cId="3575870363" sldId="266"/>
            <ac:picMk id="21" creationId="{B3A6C9CB-ACCE-F875-DE43-79F4ACCFD318}"/>
          </ac:picMkLst>
        </pc:picChg>
        <pc:picChg chg="add del mod">
          <ac:chgData name="Leonie Smith" userId="fed1330f33f5650e" providerId="LiveId" clId="{281CB395-268B-454E-8F7D-F07CE47E0294}" dt="2024-04-03T05:12:27.899" v="146"/>
          <ac:picMkLst>
            <pc:docMk/>
            <pc:sldMk cId="3575870363" sldId="266"/>
            <ac:picMk id="22" creationId="{ED088730-3F26-230C-456E-F1F266D4D814}"/>
          </ac:picMkLst>
        </pc:picChg>
        <pc:picChg chg="add del mod ord">
          <ac:chgData name="Leonie Smith" userId="fed1330f33f5650e" providerId="LiveId" clId="{281CB395-268B-454E-8F7D-F07CE47E0294}" dt="2024-04-03T05:12:34.600" v="147"/>
          <ac:picMkLst>
            <pc:docMk/>
            <pc:sldMk cId="3575870363" sldId="266"/>
            <ac:picMk id="25" creationId="{F9E1AF61-E2F2-B5CD-5E57-A5B1E29AE64E}"/>
          </ac:picMkLst>
        </pc:picChg>
        <pc:picChg chg="add del mod">
          <ac:chgData name="Leonie Smith" userId="fed1330f33f5650e" providerId="LiveId" clId="{281CB395-268B-454E-8F7D-F07CE47E0294}" dt="2024-04-03T05:12:42.747" v="149"/>
          <ac:picMkLst>
            <pc:docMk/>
            <pc:sldMk cId="3575870363" sldId="266"/>
            <ac:picMk id="26" creationId="{9DA6B2CA-892B-0942-C810-1C0422F32C46}"/>
          </ac:picMkLst>
        </pc:picChg>
        <pc:picChg chg="add del mod ord">
          <ac:chgData name="Leonie Smith" userId="fed1330f33f5650e" providerId="LiveId" clId="{281CB395-268B-454E-8F7D-F07CE47E0294}" dt="2024-04-03T05:12:57.947" v="150"/>
          <ac:picMkLst>
            <pc:docMk/>
            <pc:sldMk cId="3575870363" sldId="266"/>
            <ac:picMk id="29" creationId="{D44B1560-26C2-4254-4BAA-9841DE25330A}"/>
          </ac:picMkLst>
        </pc:picChg>
        <pc:picChg chg="add del mod">
          <ac:chgData name="Leonie Smith" userId="fed1330f33f5650e" providerId="LiveId" clId="{281CB395-268B-454E-8F7D-F07CE47E0294}" dt="2024-04-03T05:13:03.816" v="152"/>
          <ac:picMkLst>
            <pc:docMk/>
            <pc:sldMk cId="3575870363" sldId="266"/>
            <ac:picMk id="30" creationId="{91B3392E-8260-4531-58C7-11A6C467263C}"/>
          </ac:picMkLst>
        </pc:picChg>
        <pc:picChg chg="add del mod ord">
          <ac:chgData name="Leonie Smith" userId="fed1330f33f5650e" providerId="LiveId" clId="{281CB395-268B-454E-8F7D-F07CE47E0294}" dt="2024-04-03T05:13:17.803" v="153"/>
          <ac:picMkLst>
            <pc:docMk/>
            <pc:sldMk cId="3575870363" sldId="266"/>
            <ac:picMk id="33" creationId="{7D71511B-9420-AFFE-CB64-613CE4DDF7BD}"/>
          </ac:picMkLst>
        </pc:picChg>
        <pc:picChg chg="add del mod">
          <ac:chgData name="Leonie Smith" userId="fed1330f33f5650e" providerId="LiveId" clId="{281CB395-268B-454E-8F7D-F07CE47E0294}" dt="2024-04-03T05:13:43.457" v="155"/>
          <ac:picMkLst>
            <pc:docMk/>
            <pc:sldMk cId="3575870363" sldId="266"/>
            <ac:picMk id="34" creationId="{6AEE7CBB-DA39-CA2C-D764-8377BD6565F2}"/>
          </ac:picMkLst>
        </pc:picChg>
        <pc:picChg chg="add del mod ord">
          <ac:chgData name="Leonie Smith" userId="fed1330f33f5650e" providerId="LiveId" clId="{281CB395-268B-454E-8F7D-F07CE47E0294}" dt="2024-04-03T05:13:57.496" v="156"/>
          <ac:picMkLst>
            <pc:docMk/>
            <pc:sldMk cId="3575870363" sldId="266"/>
            <ac:picMk id="37" creationId="{621E754D-FB2B-0FEB-C928-955B2A3D1AC5}"/>
          </ac:picMkLst>
        </pc:picChg>
        <pc:picChg chg="add del mod">
          <ac:chgData name="Leonie Smith" userId="fed1330f33f5650e" providerId="LiveId" clId="{281CB395-268B-454E-8F7D-F07CE47E0294}" dt="2024-04-03T05:14:01.944" v="158"/>
          <ac:picMkLst>
            <pc:docMk/>
            <pc:sldMk cId="3575870363" sldId="266"/>
            <ac:picMk id="38" creationId="{E70D5ED7-D3BF-36BD-5DB8-69F1A4BE514D}"/>
          </ac:picMkLst>
        </pc:picChg>
        <pc:picChg chg="add del mod ord">
          <ac:chgData name="Leonie Smith" userId="fed1330f33f5650e" providerId="LiveId" clId="{281CB395-268B-454E-8F7D-F07CE47E0294}" dt="2024-04-03T05:14:09.672" v="159"/>
          <ac:picMkLst>
            <pc:docMk/>
            <pc:sldMk cId="3575870363" sldId="266"/>
            <ac:picMk id="41" creationId="{04BA43C7-BAA8-1776-F606-8A8E26076AE4}"/>
          </ac:picMkLst>
        </pc:picChg>
        <pc:picChg chg="add del mod">
          <ac:chgData name="Leonie Smith" userId="fed1330f33f5650e" providerId="LiveId" clId="{281CB395-268B-454E-8F7D-F07CE47E0294}" dt="2024-04-03T05:24:47.066" v="161"/>
          <ac:picMkLst>
            <pc:docMk/>
            <pc:sldMk cId="3575870363" sldId="266"/>
            <ac:picMk id="42" creationId="{582DDF5A-DE4A-2E99-ECCE-D46F9005699E}"/>
          </ac:picMkLst>
        </pc:picChg>
        <pc:picChg chg="add del mod ord">
          <ac:chgData name="Leonie Smith" userId="fed1330f33f5650e" providerId="LiveId" clId="{281CB395-268B-454E-8F7D-F07CE47E0294}" dt="2024-04-03T05:25:01.953" v="162"/>
          <ac:picMkLst>
            <pc:docMk/>
            <pc:sldMk cId="3575870363" sldId="266"/>
            <ac:picMk id="45" creationId="{5ECA7945-5316-6FED-22A2-B8A7FD211D11}"/>
          </ac:picMkLst>
        </pc:picChg>
        <pc:picChg chg="add del mod">
          <ac:chgData name="Leonie Smith" userId="fed1330f33f5650e" providerId="LiveId" clId="{281CB395-268B-454E-8F7D-F07CE47E0294}" dt="2024-04-03T05:25:03.358" v="164"/>
          <ac:picMkLst>
            <pc:docMk/>
            <pc:sldMk cId="3575870363" sldId="266"/>
            <ac:picMk id="46" creationId="{D4CF0566-EE2A-B754-2A0B-34B6F38BA249}"/>
          </ac:picMkLst>
        </pc:picChg>
        <pc:picChg chg="add del mod ord">
          <ac:chgData name="Leonie Smith" userId="fed1330f33f5650e" providerId="LiveId" clId="{281CB395-268B-454E-8F7D-F07CE47E0294}" dt="2024-04-03T05:25:19.160" v="165"/>
          <ac:picMkLst>
            <pc:docMk/>
            <pc:sldMk cId="3575870363" sldId="266"/>
            <ac:picMk id="49" creationId="{D9382936-3C9A-7893-01E6-D7D2055C313B}"/>
          </ac:picMkLst>
        </pc:picChg>
        <pc:picChg chg="add mod">
          <ac:chgData name="Leonie Smith" userId="fed1330f33f5650e" providerId="LiveId" clId="{281CB395-268B-454E-8F7D-F07CE47E0294}" dt="2024-04-03T05:25:19.160" v="165"/>
          <ac:picMkLst>
            <pc:docMk/>
            <pc:sldMk cId="3575870363" sldId="266"/>
            <ac:picMk id="50" creationId="{F149663F-4A7F-5330-2216-913510D7B1F9}"/>
          </ac:picMkLst>
        </pc:picChg>
      </pc:sldChg>
      <pc:sldChg chg="addSp delSp modSp mod modTransition modAnim">
        <pc:chgData name="Leonie Smith" userId="fed1330f33f5650e" providerId="LiveId" clId="{281CB395-268B-454E-8F7D-F07CE47E0294}" dt="2024-04-03T05:26:48.584" v="175"/>
        <pc:sldMkLst>
          <pc:docMk/>
          <pc:sldMk cId="4017137865" sldId="267"/>
        </pc:sldMkLst>
        <pc:picChg chg="add del mod">
          <ac:chgData name="Leonie Smith" userId="fed1330f33f5650e" providerId="LiveId" clId="{281CB395-268B-454E-8F7D-F07CE47E0294}" dt="2024-04-03T05:26:17.592" v="168"/>
          <ac:picMkLst>
            <pc:docMk/>
            <pc:sldMk cId="4017137865" sldId="267"/>
            <ac:picMk id="6" creationId="{48ECA228-6B2D-1D54-6912-565721F9AA39}"/>
          </ac:picMkLst>
        </pc:picChg>
        <pc:picChg chg="add del mod ord">
          <ac:chgData name="Leonie Smith" userId="fed1330f33f5650e" providerId="LiveId" clId="{281CB395-268B-454E-8F7D-F07CE47E0294}" dt="2024-04-03T05:26:23.340" v="169"/>
          <ac:picMkLst>
            <pc:docMk/>
            <pc:sldMk cId="4017137865" sldId="267"/>
            <ac:picMk id="9" creationId="{2FA2CC00-10C9-B91B-3BFB-51E3C7633E22}"/>
          </ac:picMkLst>
        </pc:picChg>
        <pc:picChg chg="add del mod">
          <ac:chgData name="Leonie Smith" userId="fed1330f33f5650e" providerId="LiveId" clId="{281CB395-268B-454E-8F7D-F07CE47E0294}" dt="2024-04-03T05:26:24.519" v="171"/>
          <ac:picMkLst>
            <pc:docMk/>
            <pc:sldMk cId="4017137865" sldId="267"/>
            <ac:picMk id="10" creationId="{FC776AC6-5EB4-7739-A926-C3FE93465A2B}"/>
          </ac:picMkLst>
        </pc:picChg>
        <pc:picChg chg="add del mod ord">
          <ac:chgData name="Leonie Smith" userId="fed1330f33f5650e" providerId="LiveId" clId="{281CB395-268B-454E-8F7D-F07CE47E0294}" dt="2024-04-03T05:26:31.648" v="172"/>
          <ac:picMkLst>
            <pc:docMk/>
            <pc:sldMk cId="4017137865" sldId="267"/>
            <ac:picMk id="13" creationId="{4E5B0BCD-0A7C-2A19-2C49-739EBB9F5E72}"/>
          </ac:picMkLst>
        </pc:picChg>
        <pc:picChg chg="add del mod">
          <ac:chgData name="Leonie Smith" userId="fed1330f33f5650e" providerId="LiveId" clId="{281CB395-268B-454E-8F7D-F07CE47E0294}" dt="2024-04-03T05:26:32.972" v="174"/>
          <ac:picMkLst>
            <pc:docMk/>
            <pc:sldMk cId="4017137865" sldId="267"/>
            <ac:picMk id="14" creationId="{ECAA0371-0747-887B-1A5A-6632AD5A984E}"/>
          </ac:picMkLst>
        </pc:picChg>
        <pc:picChg chg="add del mod ord">
          <ac:chgData name="Leonie Smith" userId="fed1330f33f5650e" providerId="LiveId" clId="{281CB395-268B-454E-8F7D-F07CE47E0294}" dt="2024-04-03T05:26:48.584" v="175"/>
          <ac:picMkLst>
            <pc:docMk/>
            <pc:sldMk cId="4017137865" sldId="267"/>
            <ac:picMk id="17" creationId="{7783E97B-FE7F-0413-E930-EE6F0FE3BA86}"/>
          </ac:picMkLst>
        </pc:picChg>
        <pc:picChg chg="add mod">
          <ac:chgData name="Leonie Smith" userId="fed1330f33f5650e" providerId="LiveId" clId="{281CB395-268B-454E-8F7D-F07CE47E0294}" dt="2024-04-03T05:26:48.584" v="175"/>
          <ac:picMkLst>
            <pc:docMk/>
            <pc:sldMk cId="4017137865" sldId="267"/>
            <ac:picMk id="18" creationId="{BA8A59C3-70FD-973E-7FDF-5D2C0AE4FED7}"/>
          </ac:picMkLst>
        </pc:picChg>
      </pc:sldChg>
      <pc:sldChg chg="addSp modSp">
        <pc:chgData name="Leonie Smith" userId="fed1330f33f5650e" providerId="LiveId" clId="{281CB395-268B-454E-8F7D-F07CE47E0294}" dt="2024-04-03T05:27:33.665" v="176"/>
        <pc:sldMkLst>
          <pc:docMk/>
          <pc:sldMk cId="3137811553" sldId="268"/>
        </pc:sldMkLst>
        <pc:picChg chg="add mod">
          <ac:chgData name="Leonie Smith" userId="fed1330f33f5650e" providerId="LiveId" clId="{281CB395-268B-454E-8F7D-F07CE47E0294}" dt="2024-04-03T05:27:33.665" v="176"/>
          <ac:picMkLst>
            <pc:docMk/>
            <pc:sldMk cId="3137811553" sldId="268"/>
            <ac:picMk id="6" creationId="{F2F15D7F-6D0D-9F78-D5A5-B367A59725B8}"/>
          </ac:picMkLst>
        </pc:picChg>
      </pc:sldChg>
      <pc:sldChg chg="addSp delSp modSp mod modTransition modAnim">
        <pc:chgData name="Leonie Smith" userId="fed1330f33f5650e" providerId="LiveId" clId="{281CB395-268B-454E-8F7D-F07CE47E0294}" dt="2024-04-03T05:29:05.695" v="189"/>
        <pc:sldMkLst>
          <pc:docMk/>
          <pc:sldMk cId="100491716" sldId="269"/>
        </pc:sldMkLst>
        <pc:picChg chg="add del mod">
          <ac:chgData name="Leonie Smith" userId="fed1330f33f5650e" providerId="LiveId" clId="{281CB395-268B-454E-8F7D-F07CE47E0294}" dt="2024-04-03T05:28:10.364" v="179"/>
          <ac:picMkLst>
            <pc:docMk/>
            <pc:sldMk cId="100491716" sldId="269"/>
            <ac:picMk id="6" creationId="{AFD5A4C2-7C1F-E958-05A9-B20FCEA9F1B9}"/>
          </ac:picMkLst>
        </pc:picChg>
        <pc:picChg chg="add del mod ord">
          <ac:chgData name="Leonie Smith" userId="fed1330f33f5650e" providerId="LiveId" clId="{281CB395-268B-454E-8F7D-F07CE47E0294}" dt="2024-04-03T05:28:18.416" v="180"/>
          <ac:picMkLst>
            <pc:docMk/>
            <pc:sldMk cId="100491716" sldId="269"/>
            <ac:picMk id="9" creationId="{4C8B39E1-962C-0901-C44E-73D04AD6D8E9}"/>
          </ac:picMkLst>
        </pc:picChg>
        <pc:picChg chg="add del mod">
          <ac:chgData name="Leonie Smith" userId="fed1330f33f5650e" providerId="LiveId" clId="{281CB395-268B-454E-8F7D-F07CE47E0294}" dt="2024-04-03T05:28:23.872" v="182"/>
          <ac:picMkLst>
            <pc:docMk/>
            <pc:sldMk cId="100491716" sldId="269"/>
            <ac:picMk id="10" creationId="{C6D537EC-EB65-64F8-66BD-8814D574669D}"/>
          </ac:picMkLst>
        </pc:picChg>
        <pc:picChg chg="add del mod ord">
          <ac:chgData name="Leonie Smith" userId="fed1330f33f5650e" providerId="LiveId" clId="{281CB395-268B-454E-8F7D-F07CE47E0294}" dt="2024-04-03T05:28:32.154" v="183"/>
          <ac:picMkLst>
            <pc:docMk/>
            <pc:sldMk cId="100491716" sldId="269"/>
            <ac:picMk id="13" creationId="{6EC12437-C816-A8F4-C103-678637D61000}"/>
          </ac:picMkLst>
        </pc:picChg>
        <pc:picChg chg="add del mod">
          <ac:chgData name="Leonie Smith" userId="fed1330f33f5650e" providerId="LiveId" clId="{281CB395-268B-454E-8F7D-F07CE47E0294}" dt="2024-04-03T05:28:34.411" v="185"/>
          <ac:picMkLst>
            <pc:docMk/>
            <pc:sldMk cId="100491716" sldId="269"/>
            <ac:picMk id="14" creationId="{A8353B07-BB5C-6318-5865-0854C4A11E2E}"/>
          </ac:picMkLst>
        </pc:picChg>
        <pc:picChg chg="add del mod ord">
          <ac:chgData name="Leonie Smith" userId="fed1330f33f5650e" providerId="LiveId" clId="{281CB395-268B-454E-8F7D-F07CE47E0294}" dt="2024-04-03T05:28:44.436" v="186"/>
          <ac:picMkLst>
            <pc:docMk/>
            <pc:sldMk cId="100491716" sldId="269"/>
            <ac:picMk id="17" creationId="{E692A799-629D-2AEB-B7F6-ED54C88BBEB7}"/>
          </ac:picMkLst>
        </pc:picChg>
        <pc:picChg chg="add del mod">
          <ac:chgData name="Leonie Smith" userId="fed1330f33f5650e" providerId="LiveId" clId="{281CB395-268B-454E-8F7D-F07CE47E0294}" dt="2024-04-03T05:28:55.989" v="188"/>
          <ac:picMkLst>
            <pc:docMk/>
            <pc:sldMk cId="100491716" sldId="269"/>
            <ac:picMk id="18" creationId="{F1919722-BF61-8CD6-5196-098EC4CF771F}"/>
          </ac:picMkLst>
        </pc:picChg>
        <pc:picChg chg="add del mod ord">
          <ac:chgData name="Leonie Smith" userId="fed1330f33f5650e" providerId="LiveId" clId="{281CB395-268B-454E-8F7D-F07CE47E0294}" dt="2024-04-03T05:29:05.695" v="189"/>
          <ac:picMkLst>
            <pc:docMk/>
            <pc:sldMk cId="100491716" sldId="269"/>
            <ac:picMk id="22" creationId="{145836FD-7736-56BB-424B-9CDA2835C5BD}"/>
          </ac:picMkLst>
        </pc:picChg>
        <pc:picChg chg="add mod">
          <ac:chgData name="Leonie Smith" userId="fed1330f33f5650e" providerId="LiveId" clId="{281CB395-268B-454E-8F7D-F07CE47E0294}" dt="2024-04-03T05:29:05.695" v="189"/>
          <ac:picMkLst>
            <pc:docMk/>
            <pc:sldMk cId="100491716" sldId="269"/>
            <ac:picMk id="23" creationId="{B4E71ED7-A96D-3B01-9FAD-A79ED1368E4A}"/>
          </ac:picMkLst>
        </pc:picChg>
      </pc:sldChg>
      <pc:sldChg chg="addSp delSp modSp mod modTransition modAnim">
        <pc:chgData name="Leonie Smith" userId="fed1330f33f5650e" providerId="LiveId" clId="{281CB395-268B-454E-8F7D-F07CE47E0294}" dt="2024-04-03T05:30:40.118" v="199"/>
        <pc:sldMkLst>
          <pc:docMk/>
          <pc:sldMk cId="1922139011" sldId="281"/>
        </pc:sldMkLst>
        <pc:picChg chg="add del mod">
          <ac:chgData name="Leonie Smith" userId="fed1330f33f5650e" providerId="LiveId" clId="{281CB395-268B-454E-8F7D-F07CE47E0294}" dt="2024-04-03T05:29:36.313" v="192"/>
          <ac:picMkLst>
            <pc:docMk/>
            <pc:sldMk cId="1922139011" sldId="281"/>
            <ac:picMk id="6" creationId="{3C038839-0991-ACF3-9F72-6BC353F683DB}"/>
          </ac:picMkLst>
        </pc:picChg>
        <pc:picChg chg="add del mod ord">
          <ac:chgData name="Leonie Smith" userId="fed1330f33f5650e" providerId="LiveId" clId="{281CB395-268B-454E-8F7D-F07CE47E0294}" dt="2024-04-03T05:29:45.102" v="193"/>
          <ac:picMkLst>
            <pc:docMk/>
            <pc:sldMk cId="1922139011" sldId="281"/>
            <ac:picMk id="9" creationId="{52DBC436-90AD-9176-181A-E74717053CFF}"/>
          </ac:picMkLst>
        </pc:picChg>
        <pc:picChg chg="add del mod">
          <ac:chgData name="Leonie Smith" userId="fed1330f33f5650e" providerId="LiveId" clId="{281CB395-268B-454E-8F7D-F07CE47E0294}" dt="2024-04-03T05:29:49.856" v="195"/>
          <ac:picMkLst>
            <pc:docMk/>
            <pc:sldMk cId="1922139011" sldId="281"/>
            <ac:picMk id="10" creationId="{568C8B9E-3B0F-FACA-9458-8FE55C519919}"/>
          </ac:picMkLst>
        </pc:picChg>
        <pc:picChg chg="add del mod ord">
          <ac:chgData name="Leonie Smith" userId="fed1330f33f5650e" providerId="LiveId" clId="{281CB395-268B-454E-8F7D-F07CE47E0294}" dt="2024-04-03T05:30:05.959" v="196"/>
          <ac:picMkLst>
            <pc:docMk/>
            <pc:sldMk cId="1922139011" sldId="281"/>
            <ac:picMk id="13" creationId="{708166FC-F930-AE85-C05C-3A732B09B4C5}"/>
          </ac:picMkLst>
        </pc:picChg>
        <pc:picChg chg="add del mod">
          <ac:chgData name="Leonie Smith" userId="fed1330f33f5650e" providerId="LiveId" clId="{281CB395-268B-454E-8F7D-F07CE47E0294}" dt="2024-04-03T05:30:23.558" v="198"/>
          <ac:picMkLst>
            <pc:docMk/>
            <pc:sldMk cId="1922139011" sldId="281"/>
            <ac:picMk id="14" creationId="{21C17702-1F1C-32D7-3D72-525931BC0AC3}"/>
          </ac:picMkLst>
        </pc:picChg>
        <pc:picChg chg="add del mod ord">
          <ac:chgData name="Leonie Smith" userId="fed1330f33f5650e" providerId="LiveId" clId="{281CB395-268B-454E-8F7D-F07CE47E0294}" dt="2024-04-03T05:30:40.118" v="199"/>
          <ac:picMkLst>
            <pc:docMk/>
            <pc:sldMk cId="1922139011" sldId="281"/>
            <ac:picMk id="18" creationId="{E5194218-7D52-D468-01E9-1DEB6AF93BFD}"/>
          </ac:picMkLst>
        </pc:picChg>
        <pc:picChg chg="add mod">
          <ac:chgData name="Leonie Smith" userId="fed1330f33f5650e" providerId="LiveId" clId="{281CB395-268B-454E-8F7D-F07CE47E0294}" dt="2024-04-03T05:30:40.118" v="199"/>
          <ac:picMkLst>
            <pc:docMk/>
            <pc:sldMk cId="1922139011" sldId="281"/>
            <ac:picMk id="19" creationId="{EB4CF485-375C-B031-39E6-B13FE6B1965C}"/>
          </ac:picMkLst>
        </pc:picChg>
      </pc:sldChg>
      <pc:sldChg chg="addSp modSp">
        <pc:chgData name="Leonie Smith" userId="fed1330f33f5650e" providerId="LiveId" clId="{281CB395-268B-454E-8F7D-F07CE47E0294}" dt="2024-04-03T05:31:35.837" v="200"/>
        <pc:sldMkLst>
          <pc:docMk/>
          <pc:sldMk cId="3166251957" sldId="283"/>
        </pc:sldMkLst>
        <pc:picChg chg="add mod">
          <ac:chgData name="Leonie Smith" userId="fed1330f33f5650e" providerId="LiveId" clId="{281CB395-268B-454E-8F7D-F07CE47E0294}" dt="2024-04-03T05:31:35.837" v="200"/>
          <ac:picMkLst>
            <pc:docMk/>
            <pc:sldMk cId="3166251957" sldId="283"/>
            <ac:picMk id="6" creationId="{FB3FE05C-718A-C905-DB5E-07694EF5383E}"/>
          </ac:picMkLst>
        </pc:picChg>
      </pc:sldChg>
      <pc:sldChg chg="addSp delSp modSp mod modTransition modAnim">
        <pc:chgData name="Leonie Smith" userId="fed1330f33f5650e" providerId="LiveId" clId="{281CB395-268B-454E-8F7D-F07CE47E0294}" dt="2024-04-03T05:33:17.549" v="204"/>
        <pc:sldMkLst>
          <pc:docMk/>
          <pc:sldMk cId="1522780631" sldId="285"/>
        </pc:sldMkLst>
        <pc:picChg chg="add del mod">
          <ac:chgData name="Leonie Smith" userId="fed1330f33f5650e" providerId="LiveId" clId="{281CB395-268B-454E-8F7D-F07CE47E0294}" dt="2024-04-03T05:32:57.903" v="203"/>
          <ac:picMkLst>
            <pc:docMk/>
            <pc:sldMk cId="1522780631" sldId="285"/>
            <ac:picMk id="6" creationId="{43B457BC-DB96-9742-5572-8E99D4A09363}"/>
          </ac:picMkLst>
        </pc:picChg>
        <pc:picChg chg="add del mod ord">
          <ac:chgData name="Leonie Smith" userId="fed1330f33f5650e" providerId="LiveId" clId="{281CB395-268B-454E-8F7D-F07CE47E0294}" dt="2024-04-03T05:33:17.549" v="204"/>
          <ac:picMkLst>
            <pc:docMk/>
            <pc:sldMk cId="1522780631" sldId="285"/>
            <ac:picMk id="9" creationId="{82591694-4674-AC9D-8B79-6BC4FD90DCF0}"/>
          </ac:picMkLst>
        </pc:picChg>
        <pc:picChg chg="add mod">
          <ac:chgData name="Leonie Smith" userId="fed1330f33f5650e" providerId="LiveId" clId="{281CB395-268B-454E-8F7D-F07CE47E0294}" dt="2024-04-03T05:33:17.549" v="204"/>
          <ac:picMkLst>
            <pc:docMk/>
            <pc:sldMk cId="1522780631" sldId="285"/>
            <ac:picMk id="10" creationId="{B603CA74-5883-E982-0FB1-244979C5D451}"/>
          </ac:picMkLst>
        </pc:picChg>
      </pc:sldChg>
      <pc:sldChg chg="addSp delSp modSp mod modTransition modAnim">
        <pc:chgData name="Leonie Smith" userId="fed1330f33f5650e" providerId="LiveId" clId="{281CB395-268B-454E-8F7D-F07CE47E0294}" dt="2024-04-03T05:43:18.295" v="292"/>
        <pc:sldMkLst>
          <pc:docMk/>
          <pc:sldMk cId="2332778949" sldId="287"/>
        </pc:sldMkLst>
        <pc:picChg chg="add del mod">
          <ac:chgData name="Leonie Smith" userId="fed1330f33f5650e" providerId="LiveId" clId="{281CB395-268B-454E-8F7D-F07CE47E0294}" dt="2024-04-03T05:35:20.725" v="207"/>
          <ac:picMkLst>
            <pc:docMk/>
            <pc:sldMk cId="2332778949" sldId="287"/>
            <ac:picMk id="6" creationId="{49D41C28-F9F6-F318-F08A-8738579FD6C6}"/>
          </ac:picMkLst>
        </pc:picChg>
        <pc:picChg chg="add del mod ord">
          <ac:chgData name="Leonie Smith" userId="fed1330f33f5650e" providerId="LiveId" clId="{281CB395-268B-454E-8F7D-F07CE47E0294}" dt="2024-04-03T05:35:30.245" v="208"/>
          <ac:picMkLst>
            <pc:docMk/>
            <pc:sldMk cId="2332778949" sldId="287"/>
            <ac:picMk id="9" creationId="{C02F3B70-8FAB-F6A5-789E-B6D1FB90046D}"/>
          </ac:picMkLst>
        </pc:picChg>
        <pc:picChg chg="add del mod">
          <ac:chgData name="Leonie Smith" userId="fed1330f33f5650e" providerId="LiveId" clId="{281CB395-268B-454E-8F7D-F07CE47E0294}" dt="2024-04-03T05:35:31.538" v="210"/>
          <ac:picMkLst>
            <pc:docMk/>
            <pc:sldMk cId="2332778949" sldId="287"/>
            <ac:picMk id="10" creationId="{E2A34F39-57F0-13BF-C680-5062CBC59218}"/>
          </ac:picMkLst>
        </pc:picChg>
        <pc:picChg chg="add del mod ord">
          <ac:chgData name="Leonie Smith" userId="fed1330f33f5650e" providerId="LiveId" clId="{281CB395-268B-454E-8F7D-F07CE47E0294}" dt="2024-04-03T05:35:45.093" v="211"/>
          <ac:picMkLst>
            <pc:docMk/>
            <pc:sldMk cId="2332778949" sldId="287"/>
            <ac:picMk id="13" creationId="{8A767BC5-037C-5F91-7638-EBC9A5626F37}"/>
          </ac:picMkLst>
        </pc:picChg>
        <pc:picChg chg="add del mod">
          <ac:chgData name="Leonie Smith" userId="fed1330f33f5650e" providerId="LiveId" clId="{281CB395-268B-454E-8F7D-F07CE47E0294}" dt="2024-04-03T05:35:46.334" v="213"/>
          <ac:picMkLst>
            <pc:docMk/>
            <pc:sldMk cId="2332778949" sldId="287"/>
            <ac:picMk id="14" creationId="{54EC6EE8-93E0-8E68-1836-ED744B85628F}"/>
          </ac:picMkLst>
        </pc:picChg>
        <pc:picChg chg="add del mod ord">
          <ac:chgData name="Leonie Smith" userId="fed1330f33f5650e" providerId="LiveId" clId="{281CB395-268B-454E-8F7D-F07CE47E0294}" dt="2024-04-03T05:35:56.453" v="214"/>
          <ac:picMkLst>
            <pc:docMk/>
            <pc:sldMk cId="2332778949" sldId="287"/>
            <ac:picMk id="17" creationId="{F1C595D8-090F-A40B-2E8E-8499EB680C9F}"/>
          </ac:picMkLst>
        </pc:picChg>
        <pc:picChg chg="add del mod">
          <ac:chgData name="Leonie Smith" userId="fed1330f33f5650e" providerId="LiveId" clId="{281CB395-268B-454E-8F7D-F07CE47E0294}" dt="2024-04-03T05:35:57.636" v="216"/>
          <ac:picMkLst>
            <pc:docMk/>
            <pc:sldMk cId="2332778949" sldId="287"/>
            <ac:picMk id="18" creationId="{27D6EA04-BD91-2C51-5782-6F6910A87002}"/>
          </ac:picMkLst>
        </pc:picChg>
        <pc:picChg chg="add del mod ord">
          <ac:chgData name="Leonie Smith" userId="fed1330f33f5650e" providerId="LiveId" clId="{281CB395-268B-454E-8F7D-F07CE47E0294}" dt="2024-04-03T05:36:03.772" v="217"/>
          <ac:picMkLst>
            <pc:docMk/>
            <pc:sldMk cId="2332778949" sldId="287"/>
            <ac:picMk id="21" creationId="{F4F7D286-6835-06CB-34CC-54EE70ED7372}"/>
          </ac:picMkLst>
        </pc:picChg>
        <pc:picChg chg="add del mod">
          <ac:chgData name="Leonie Smith" userId="fed1330f33f5650e" providerId="LiveId" clId="{281CB395-268B-454E-8F7D-F07CE47E0294}" dt="2024-04-03T05:36:05.541" v="219"/>
          <ac:picMkLst>
            <pc:docMk/>
            <pc:sldMk cId="2332778949" sldId="287"/>
            <ac:picMk id="22" creationId="{97EE9C3E-90B8-F8B1-E664-955A046E28B9}"/>
          </ac:picMkLst>
        </pc:picChg>
        <pc:picChg chg="add del mod ord">
          <ac:chgData name="Leonie Smith" userId="fed1330f33f5650e" providerId="LiveId" clId="{281CB395-268B-454E-8F7D-F07CE47E0294}" dt="2024-04-03T05:36:10.612" v="220"/>
          <ac:picMkLst>
            <pc:docMk/>
            <pc:sldMk cId="2332778949" sldId="287"/>
            <ac:picMk id="25" creationId="{3422AEBF-DFC1-B25C-66D5-5245DFEF0C8F}"/>
          </ac:picMkLst>
        </pc:picChg>
        <pc:picChg chg="add del mod">
          <ac:chgData name="Leonie Smith" userId="fed1330f33f5650e" providerId="LiveId" clId="{281CB395-268B-454E-8F7D-F07CE47E0294}" dt="2024-04-03T05:36:14.932" v="222"/>
          <ac:picMkLst>
            <pc:docMk/>
            <pc:sldMk cId="2332778949" sldId="287"/>
            <ac:picMk id="26" creationId="{C5C2B83C-DE51-01D6-A71A-067C4F5C7D36}"/>
          </ac:picMkLst>
        </pc:picChg>
        <pc:picChg chg="add del mod ord">
          <ac:chgData name="Leonie Smith" userId="fed1330f33f5650e" providerId="LiveId" clId="{281CB395-268B-454E-8F7D-F07CE47E0294}" dt="2024-04-03T05:36:27.957" v="223"/>
          <ac:picMkLst>
            <pc:docMk/>
            <pc:sldMk cId="2332778949" sldId="287"/>
            <ac:picMk id="29" creationId="{34D8AF3A-4255-BBCE-23DB-09E10F23CB61}"/>
          </ac:picMkLst>
        </pc:picChg>
        <pc:picChg chg="add del mod">
          <ac:chgData name="Leonie Smith" userId="fed1330f33f5650e" providerId="LiveId" clId="{281CB395-268B-454E-8F7D-F07CE47E0294}" dt="2024-04-03T05:36:34.595" v="225"/>
          <ac:picMkLst>
            <pc:docMk/>
            <pc:sldMk cId="2332778949" sldId="287"/>
            <ac:picMk id="30" creationId="{1B45E11A-77ED-CFBB-FB25-161AEB67432D}"/>
          </ac:picMkLst>
        </pc:picChg>
        <pc:picChg chg="add del mod ord">
          <ac:chgData name="Leonie Smith" userId="fed1330f33f5650e" providerId="LiveId" clId="{281CB395-268B-454E-8F7D-F07CE47E0294}" dt="2024-04-03T05:36:39.296" v="226"/>
          <ac:picMkLst>
            <pc:docMk/>
            <pc:sldMk cId="2332778949" sldId="287"/>
            <ac:picMk id="33" creationId="{C54AFB32-7F14-3BE3-9103-46B265A0CD8B}"/>
          </ac:picMkLst>
        </pc:picChg>
        <pc:picChg chg="add del mod">
          <ac:chgData name="Leonie Smith" userId="fed1330f33f5650e" providerId="LiveId" clId="{281CB395-268B-454E-8F7D-F07CE47E0294}" dt="2024-04-03T05:36:41.616" v="228"/>
          <ac:picMkLst>
            <pc:docMk/>
            <pc:sldMk cId="2332778949" sldId="287"/>
            <ac:picMk id="34" creationId="{AD368FDC-A982-F4BD-F69B-F990C8D3173E}"/>
          </ac:picMkLst>
        </pc:picChg>
        <pc:picChg chg="add del mod ord">
          <ac:chgData name="Leonie Smith" userId="fed1330f33f5650e" providerId="LiveId" clId="{281CB395-268B-454E-8F7D-F07CE47E0294}" dt="2024-04-03T05:36:46.133" v="229"/>
          <ac:picMkLst>
            <pc:docMk/>
            <pc:sldMk cId="2332778949" sldId="287"/>
            <ac:picMk id="37" creationId="{3E2DB20A-B1D1-DB4C-C8CA-4134165F2653}"/>
          </ac:picMkLst>
        </pc:picChg>
        <pc:picChg chg="add del mod">
          <ac:chgData name="Leonie Smith" userId="fed1330f33f5650e" providerId="LiveId" clId="{281CB395-268B-454E-8F7D-F07CE47E0294}" dt="2024-04-03T05:36:47.947" v="231"/>
          <ac:picMkLst>
            <pc:docMk/>
            <pc:sldMk cId="2332778949" sldId="287"/>
            <ac:picMk id="38" creationId="{4B316AEF-A861-39C0-1EBF-628075C1B90B}"/>
          </ac:picMkLst>
        </pc:picChg>
        <pc:picChg chg="add del mod ord">
          <ac:chgData name="Leonie Smith" userId="fed1330f33f5650e" providerId="LiveId" clId="{281CB395-268B-454E-8F7D-F07CE47E0294}" dt="2024-04-03T05:37:01.083" v="232"/>
          <ac:picMkLst>
            <pc:docMk/>
            <pc:sldMk cId="2332778949" sldId="287"/>
            <ac:picMk id="41" creationId="{2D001BAF-5778-8FD6-E5D2-E9EC4E8A360B}"/>
          </ac:picMkLst>
        </pc:picChg>
        <pc:picChg chg="add del mod">
          <ac:chgData name="Leonie Smith" userId="fed1330f33f5650e" providerId="LiveId" clId="{281CB395-268B-454E-8F7D-F07CE47E0294}" dt="2024-04-03T05:37:02.211" v="234"/>
          <ac:picMkLst>
            <pc:docMk/>
            <pc:sldMk cId="2332778949" sldId="287"/>
            <ac:picMk id="42" creationId="{34C17B6E-DC27-0BB2-8A01-753AC8E55AC2}"/>
          </ac:picMkLst>
        </pc:picChg>
        <pc:picChg chg="add del mod ord">
          <ac:chgData name="Leonie Smith" userId="fed1330f33f5650e" providerId="LiveId" clId="{281CB395-268B-454E-8F7D-F07CE47E0294}" dt="2024-04-03T05:37:12.058" v="235"/>
          <ac:picMkLst>
            <pc:docMk/>
            <pc:sldMk cId="2332778949" sldId="287"/>
            <ac:picMk id="45" creationId="{7B911C69-C110-6050-C633-770FF4975C77}"/>
          </ac:picMkLst>
        </pc:picChg>
        <pc:picChg chg="add del mod">
          <ac:chgData name="Leonie Smith" userId="fed1330f33f5650e" providerId="LiveId" clId="{281CB395-268B-454E-8F7D-F07CE47E0294}" dt="2024-04-03T05:37:15.441" v="237"/>
          <ac:picMkLst>
            <pc:docMk/>
            <pc:sldMk cId="2332778949" sldId="287"/>
            <ac:picMk id="46" creationId="{A33F44CA-4C7F-3FD0-7E71-0D81006FA56A}"/>
          </ac:picMkLst>
        </pc:picChg>
        <pc:picChg chg="add del mod ord">
          <ac:chgData name="Leonie Smith" userId="fed1330f33f5650e" providerId="LiveId" clId="{281CB395-268B-454E-8F7D-F07CE47E0294}" dt="2024-04-03T05:37:22.842" v="238"/>
          <ac:picMkLst>
            <pc:docMk/>
            <pc:sldMk cId="2332778949" sldId="287"/>
            <ac:picMk id="49" creationId="{A250138E-C8C5-084D-FEE1-43D72967281B}"/>
          </ac:picMkLst>
        </pc:picChg>
        <pc:picChg chg="add del mod">
          <ac:chgData name="Leonie Smith" userId="fed1330f33f5650e" providerId="LiveId" clId="{281CB395-268B-454E-8F7D-F07CE47E0294}" dt="2024-04-03T05:37:24.328" v="240"/>
          <ac:picMkLst>
            <pc:docMk/>
            <pc:sldMk cId="2332778949" sldId="287"/>
            <ac:picMk id="50" creationId="{0306A11B-B6A2-F77A-AE5F-4733EE05ED6F}"/>
          </ac:picMkLst>
        </pc:picChg>
        <pc:picChg chg="add del mod ord">
          <ac:chgData name="Leonie Smith" userId="fed1330f33f5650e" providerId="LiveId" clId="{281CB395-268B-454E-8F7D-F07CE47E0294}" dt="2024-04-03T05:37:41.563" v="241"/>
          <ac:picMkLst>
            <pc:docMk/>
            <pc:sldMk cId="2332778949" sldId="287"/>
            <ac:picMk id="53" creationId="{78A12747-9D3D-4A51-8C61-F232B5F3B0A5}"/>
          </ac:picMkLst>
        </pc:picChg>
        <pc:picChg chg="add del mod">
          <ac:chgData name="Leonie Smith" userId="fed1330f33f5650e" providerId="LiveId" clId="{281CB395-268B-454E-8F7D-F07CE47E0294}" dt="2024-04-03T05:37:57.074" v="243"/>
          <ac:picMkLst>
            <pc:docMk/>
            <pc:sldMk cId="2332778949" sldId="287"/>
            <ac:picMk id="54" creationId="{FD225F3A-523C-9185-417E-26870A556940}"/>
          </ac:picMkLst>
        </pc:picChg>
        <pc:picChg chg="add del mod ord">
          <ac:chgData name="Leonie Smith" userId="fed1330f33f5650e" providerId="LiveId" clId="{281CB395-268B-454E-8F7D-F07CE47E0294}" dt="2024-04-03T05:38:06.878" v="244"/>
          <ac:picMkLst>
            <pc:docMk/>
            <pc:sldMk cId="2332778949" sldId="287"/>
            <ac:picMk id="58" creationId="{B567AFB8-9997-1F41-3010-8F8E27E35532}"/>
          </ac:picMkLst>
        </pc:picChg>
        <pc:picChg chg="add del mod">
          <ac:chgData name="Leonie Smith" userId="fed1330f33f5650e" providerId="LiveId" clId="{281CB395-268B-454E-8F7D-F07CE47E0294}" dt="2024-04-03T05:38:10.261" v="246"/>
          <ac:picMkLst>
            <pc:docMk/>
            <pc:sldMk cId="2332778949" sldId="287"/>
            <ac:picMk id="59" creationId="{3FF3E06B-F14D-8028-2673-CCB2B3C09968}"/>
          </ac:picMkLst>
        </pc:picChg>
        <pc:picChg chg="add del mod ord">
          <ac:chgData name="Leonie Smith" userId="fed1330f33f5650e" providerId="LiveId" clId="{281CB395-268B-454E-8F7D-F07CE47E0294}" dt="2024-04-03T05:38:15.873" v="247"/>
          <ac:picMkLst>
            <pc:docMk/>
            <pc:sldMk cId="2332778949" sldId="287"/>
            <ac:picMk id="62" creationId="{4AF8DFCC-B501-78C5-E0E3-936032C19310}"/>
          </ac:picMkLst>
        </pc:picChg>
        <pc:picChg chg="add del mod">
          <ac:chgData name="Leonie Smith" userId="fed1330f33f5650e" providerId="LiveId" clId="{281CB395-268B-454E-8F7D-F07CE47E0294}" dt="2024-04-03T05:38:43.728" v="249"/>
          <ac:picMkLst>
            <pc:docMk/>
            <pc:sldMk cId="2332778949" sldId="287"/>
            <ac:picMk id="63" creationId="{3CD865E1-EB3F-6444-0506-43C6DAB1344F}"/>
          </ac:picMkLst>
        </pc:picChg>
        <pc:picChg chg="add del mod ord">
          <ac:chgData name="Leonie Smith" userId="fed1330f33f5650e" providerId="LiveId" clId="{281CB395-268B-454E-8F7D-F07CE47E0294}" dt="2024-04-03T05:38:53.666" v="250"/>
          <ac:picMkLst>
            <pc:docMk/>
            <pc:sldMk cId="2332778949" sldId="287"/>
            <ac:picMk id="66" creationId="{3E4C0844-E889-60FD-257E-1A456A6EA9A2}"/>
          </ac:picMkLst>
        </pc:picChg>
        <pc:picChg chg="add del mod">
          <ac:chgData name="Leonie Smith" userId="fed1330f33f5650e" providerId="LiveId" clId="{281CB395-268B-454E-8F7D-F07CE47E0294}" dt="2024-04-03T05:38:55.199" v="252"/>
          <ac:picMkLst>
            <pc:docMk/>
            <pc:sldMk cId="2332778949" sldId="287"/>
            <ac:picMk id="67" creationId="{6C153A0D-B953-7FAC-7EB5-6A3D08B07BCB}"/>
          </ac:picMkLst>
        </pc:picChg>
        <pc:picChg chg="add del mod ord">
          <ac:chgData name="Leonie Smith" userId="fed1330f33f5650e" providerId="LiveId" clId="{281CB395-268B-454E-8F7D-F07CE47E0294}" dt="2024-04-03T05:39:00.256" v="253"/>
          <ac:picMkLst>
            <pc:docMk/>
            <pc:sldMk cId="2332778949" sldId="287"/>
            <ac:picMk id="70" creationId="{81958EC4-220A-E4C5-23C9-816383DAD04B}"/>
          </ac:picMkLst>
        </pc:picChg>
        <pc:picChg chg="add del mod">
          <ac:chgData name="Leonie Smith" userId="fed1330f33f5650e" providerId="LiveId" clId="{281CB395-268B-454E-8F7D-F07CE47E0294}" dt="2024-04-03T05:39:01.653" v="255"/>
          <ac:picMkLst>
            <pc:docMk/>
            <pc:sldMk cId="2332778949" sldId="287"/>
            <ac:picMk id="71" creationId="{F1571F5A-85AD-E651-7CE1-947643129407}"/>
          </ac:picMkLst>
        </pc:picChg>
        <pc:picChg chg="add del mod ord">
          <ac:chgData name="Leonie Smith" userId="fed1330f33f5650e" providerId="LiveId" clId="{281CB395-268B-454E-8F7D-F07CE47E0294}" dt="2024-04-03T05:39:17.682" v="256"/>
          <ac:picMkLst>
            <pc:docMk/>
            <pc:sldMk cId="2332778949" sldId="287"/>
            <ac:picMk id="74" creationId="{35B18048-69CD-A9E3-3D41-5B8C085BFF38}"/>
          </ac:picMkLst>
        </pc:picChg>
        <pc:picChg chg="add del mod">
          <ac:chgData name="Leonie Smith" userId="fed1330f33f5650e" providerId="LiveId" clId="{281CB395-268B-454E-8F7D-F07CE47E0294}" dt="2024-04-03T05:39:25.154" v="258"/>
          <ac:picMkLst>
            <pc:docMk/>
            <pc:sldMk cId="2332778949" sldId="287"/>
            <ac:picMk id="75" creationId="{31F923FC-E5DC-5F50-120D-43BB5866890F}"/>
          </ac:picMkLst>
        </pc:picChg>
        <pc:picChg chg="add del mod ord">
          <ac:chgData name="Leonie Smith" userId="fed1330f33f5650e" providerId="LiveId" clId="{281CB395-268B-454E-8F7D-F07CE47E0294}" dt="2024-04-03T05:39:30.189" v="259"/>
          <ac:picMkLst>
            <pc:docMk/>
            <pc:sldMk cId="2332778949" sldId="287"/>
            <ac:picMk id="79" creationId="{7067B2B5-2A21-C3AB-4719-74CD48E45872}"/>
          </ac:picMkLst>
        </pc:picChg>
        <pc:picChg chg="add del mod">
          <ac:chgData name="Leonie Smith" userId="fed1330f33f5650e" providerId="LiveId" clId="{281CB395-268B-454E-8F7D-F07CE47E0294}" dt="2024-04-03T05:39:31.591" v="261"/>
          <ac:picMkLst>
            <pc:docMk/>
            <pc:sldMk cId="2332778949" sldId="287"/>
            <ac:picMk id="80" creationId="{2DC6DFCF-DC87-916A-8F2F-1F8DB8EC78F1}"/>
          </ac:picMkLst>
        </pc:picChg>
        <pc:picChg chg="add del mod ord">
          <ac:chgData name="Leonie Smith" userId="fed1330f33f5650e" providerId="LiveId" clId="{281CB395-268B-454E-8F7D-F07CE47E0294}" dt="2024-04-03T05:39:36.405" v="262"/>
          <ac:picMkLst>
            <pc:docMk/>
            <pc:sldMk cId="2332778949" sldId="287"/>
            <ac:picMk id="83" creationId="{C60D2611-D5B4-54FD-9255-FD2A8271386D}"/>
          </ac:picMkLst>
        </pc:picChg>
        <pc:picChg chg="add del mod">
          <ac:chgData name="Leonie Smith" userId="fed1330f33f5650e" providerId="LiveId" clId="{281CB395-268B-454E-8F7D-F07CE47E0294}" dt="2024-04-03T05:39:38.072" v="264"/>
          <ac:picMkLst>
            <pc:docMk/>
            <pc:sldMk cId="2332778949" sldId="287"/>
            <ac:picMk id="84" creationId="{4B94360F-46C7-E0DB-EE71-067D9AEE6881}"/>
          </ac:picMkLst>
        </pc:picChg>
        <pc:picChg chg="add del mod ord">
          <ac:chgData name="Leonie Smith" userId="fed1330f33f5650e" providerId="LiveId" clId="{281CB395-268B-454E-8F7D-F07CE47E0294}" dt="2024-04-03T05:39:55.489" v="265"/>
          <ac:picMkLst>
            <pc:docMk/>
            <pc:sldMk cId="2332778949" sldId="287"/>
            <ac:picMk id="87" creationId="{20E893CA-F6BF-B836-35FA-2326A00D81D9}"/>
          </ac:picMkLst>
        </pc:picChg>
        <pc:picChg chg="add del mod">
          <ac:chgData name="Leonie Smith" userId="fed1330f33f5650e" providerId="LiveId" clId="{281CB395-268B-454E-8F7D-F07CE47E0294}" dt="2024-04-03T05:40:06.945" v="267"/>
          <ac:picMkLst>
            <pc:docMk/>
            <pc:sldMk cId="2332778949" sldId="287"/>
            <ac:picMk id="88" creationId="{E84F28D5-36F8-A05D-C486-122995688992}"/>
          </ac:picMkLst>
        </pc:picChg>
        <pc:picChg chg="add del mod ord">
          <ac:chgData name="Leonie Smith" userId="fed1330f33f5650e" providerId="LiveId" clId="{281CB395-268B-454E-8F7D-F07CE47E0294}" dt="2024-04-03T05:40:23.640" v="268"/>
          <ac:picMkLst>
            <pc:docMk/>
            <pc:sldMk cId="2332778949" sldId="287"/>
            <ac:picMk id="92" creationId="{F87CE1CC-8CA3-3307-4FD0-B0FFB15BF483}"/>
          </ac:picMkLst>
        </pc:picChg>
        <pc:picChg chg="add del mod">
          <ac:chgData name="Leonie Smith" userId="fed1330f33f5650e" providerId="LiveId" clId="{281CB395-268B-454E-8F7D-F07CE47E0294}" dt="2024-04-03T05:40:45.424" v="270"/>
          <ac:picMkLst>
            <pc:docMk/>
            <pc:sldMk cId="2332778949" sldId="287"/>
            <ac:picMk id="93" creationId="{482C0075-6A61-B676-F59B-8E8D881EE243}"/>
          </ac:picMkLst>
        </pc:picChg>
        <pc:picChg chg="add del mod ord">
          <ac:chgData name="Leonie Smith" userId="fed1330f33f5650e" providerId="LiveId" clId="{281CB395-268B-454E-8F7D-F07CE47E0294}" dt="2024-04-03T05:41:02.012" v="271"/>
          <ac:picMkLst>
            <pc:docMk/>
            <pc:sldMk cId="2332778949" sldId="287"/>
            <ac:picMk id="97" creationId="{D0C81F5F-116A-D7DA-D39E-2557ED5D692B}"/>
          </ac:picMkLst>
        </pc:picChg>
        <pc:picChg chg="add del mod">
          <ac:chgData name="Leonie Smith" userId="fed1330f33f5650e" providerId="LiveId" clId="{281CB395-268B-454E-8F7D-F07CE47E0294}" dt="2024-04-03T05:41:29.313" v="273"/>
          <ac:picMkLst>
            <pc:docMk/>
            <pc:sldMk cId="2332778949" sldId="287"/>
            <ac:picMk id="98" creationId="{3300DB48-5E4A-5928-447C-C94D2EF71FD8}"/>
          </ac:picMkLst>
        </pc:picChg>
        <pc:picChg chg="add del mod ord">
          <ac:chgData name="Leonie Smith" userId="fed1330f33f5650e" providerId="LiveId" clId="{281CB395-268B-454E-8F7D-F07CE47E0294}" dt="2024-04-03T05:41:45.441" v="274"/>
          <ac:picMkLst>
            <pc:docMk/>
            <pc:sldMk cId="2332778949" sldId="287"/>
            <ac:picMk id="102" creationId="{8505E607-A1DE-0F1B-BD3B-9FA815582EC7}"/>
          </ac:picMkLst>
        </pc:picChg>
        <pc:picChg chg="add del mod">
          <ac:chgData name="Leonie Smith" userId="fed1330f33f5650e" providerId="LiveId" clId="{281CB395-268B-454E-8F7D-F07CE47E0294}" dt="2024-04-03T05:42:02.916" v="276"/>
          <ac:picMkLst>
            <pc:docMk/>
            <pc:sldMk cId="2332778949" sldId="287"/>
            <ac:picMk id="103" creationId="{A5385088-ECAA-47D6-BD57-425C384ACFA4}"/>
          </ac:picMkLst>
        </pc:picChg>
        <pc:picChg chg="add del mod ord">
          <ac:chgData name="Leonie Smith" userId="fed1330f33f5650e" providerId="LiveId" clId="{281CB395-268B-454E-8F7D-F07CE47E0294}" dt="2024-04-03T05:42:08.418" v="277"/>
          <ac:picMkLst>
            <pc:docMk/>
            <pc:sldMk cId="2332778949" sldId="287"/>
            <ac:picMk id="108" creationId="{A2A5DC3A-45D3-A6C8-7300-4EE26F2E02B6}"/>
          </ac:picMkLst>
        </pc:picChg>
        <pc:picChg chg="add del mod">
          <ac:chgData name="Leonie Smith" userId="fed1330f33f5650e" providerId="LiveId" clId="{281CB395-268B-454E-8F7D-F07CE47E0294}" dt="2024-04-03T05:42:14.051" v="279"/>
          <ac:picMkLst>
            <pc:docMk/>
            <pc:sldMk cId="2332778949" sldId="287"/>
            <ac:picMk id="109" creationId="{9F1ACDA2-2590-CBC5-8983-D24D61461D3E}"/>
          </ac:picMkLst>
        </pc:picChg>
        <pc:picChg chg="add del mod ord">
          <ac:chgData name="Leonie Smith" userId="fed1330f33f5650e" providerId="LiveId" clId="{281CB395-268B-454E-8F7D-F07CE47E0294}" dt="2024-04-03T05:42:27.863" v="280"/>
          <ac:picMkLst>
            <pc:docMk/>
            <pc:sldMk cId="2332778949" sldId="287"/>
            <ac:picMk id="112" creationId="{D7711F4D-6773-5860-0E61-198A55AE5E4A}"/>
          </ac:picMkLst>
        </pc:picChg>
        <pc:picChg chg="add del mod">
          <ac:chgData name="Leonie Smith" userId="fed1330f33f5650e" providerId="LiveId" clId="{281CB395-268B-454E-8F7D-F07CE47E0294}" dt="2024-04-03T05:42:29.381" v="282"/>
          <ac:picMkLst>
            <pc:docMk/>
            <pc:sldMk cId="2332778949" sldId="287"/>
            <ac:picMk id="113" creationId="{213678C9-7169-CC10-608C-66091F696FC2}"/>
          </ac:picMkLst>
        </pc:picChg>
        <pc:picChg chg="add del mod ord">
          <ac:chgData name="Leonie Smith" userId="fed1330f33f5650e" providerId="LiveId" clId="{281CB395-268B-454E-8F7D-F07CE47E0294}" dt="2024-04-03T05:42:41.192" v="283"/>
          <ac:picMkLst>
            <pc:docMk/>
            <pc:sldMk cId="2332778949" sldId="287"/>
            <ac:picMk id="116" creationId="{992F57DD-E539-C48C-0D5F-E372EF096311}"/>
          </ac:picMkLst>
        </pc:picChg>
        <pc:picChg chg="add del mod">
          <ac:chgData name="Leonie Smith" userId="fed1330f33f5650e" providerId="LiveId" clId="{281CB395-268B-454E-8F7D-F07CE47E0294}" dt="2024-04-03T05:42:42.312" v="285"/>
          <ac:picMkLst>
            <pc:docMk/>
            <pc:sldMk cId="2332778949" sldId="287"/>
            <ac:picMk id="117" creationId="{9B264C42-2346-F7C4-E6A1-27078AC12381}"/>
          </ac:picMkLst>
        </pc:picChg>
        <pc:picChg chg="add del mod ord">
          <ac:chgData name="Leonie Smith" userId="fed1330f33f5650e" providerId="LiveId" clId="{281CB395-268B-454E-8F7D-F07CE47E0294}" dt="2024-04-03T05:42:47.633" v="286"/>
          <ac:picMkLst>
            <pc:docMk/>
            <pc:sldMk cId="2332778949" sldId="287"/>
            <ac:picMk id="120" creationId="{8E35EEB0-EF01-3E3D-6BC9-0F444DD00D87}"/>
          </ac:picMkLst>
        </pc:picChg>
        <pc:picChg chg="add del mod">
          <ac:chgData name="Leonie Smith" userId="fed1330f33f5650e" providerId="LiveId" clId="{281CB395-268B-454E-8F7D-F07CE47E0294}" dt="2024-04-03T05:42:49.615" v="288"/>
          <ac:picMkLst>
            <pc:docMk/>
            <pc:sldMk cId="2332778949" sldId="287"/>
            <ac:picMk id="121" creationId="{D2096698-D90C-7FB5-4E62-AA1032F1AC19}"/>
          </ac:picMkLst>
        </pc:picChg>
        <pc:picChg chg="add del mod ord">
          <ac:chgData name="Leonie Smith" userId="fed1330f33f5650e" providerId="LiveId" clId="{281CB395-268B-454E-8F7D-F07CE47E0294}" dt="2024-04-03T05:42:57.557" v="289"/>
          <ac:picMkLst>
            <pc:docMk/>
            <pc:sldMk cId="2332778949" sldId="287"/>
            <ac:picMk id="124" creationId="{F739D79F-B7B4-12F6-91A4-BFE7CF6B6288}"/>
          </ac:picMkLst>
        </pc:picChg>
        <pc:picChg chg="add del mod">
          <ac:chgData name="Leonie Smith" userId="fed1330f33f5650e" providerId="LiveId" clId="{281CB395-268B-454E-8F7D-F07CE47E0294}" dt="2024-04-03T05:43:01.394" v="291"/>
          <ac:picMkLst>
            <pc:docMk/>
            <pc:sldMk cId="2332778949" sldId="287"/>
            <ac:picMk id="125" creationId="{2FF0C756-5E22-2C3D-2EED-4104E6094BA1}"/>
          </ac:picMkLst>
        </pc:picChg>
        <pc:picChg chg="add del mod ord">
          <ac:chgData name="Leonie Smith" userId="fed1330f33f5650e" providerId="LiveId" clId="{281CB395-268B-454E-8F7D-F07CE47E0294}" dt="2024-04-03T05:43:18.295" v="292"/>
          <ac:picMkLst>
            <pc:docMk/>
            <pc:sldMk cId="2332778949" sldId="287"/>
            <ac:picMk id="128" creationId="{914F9FFA-F192-9E00-94DC-10F8337562BC}"/>
          </ac:picMkLst>
        </pc:picChg>
        <pc:picChg chg="add mod">
          <ac:chgData name="Leonie Smith" userId="fed1330f33f5650e" providerId="LiveId" clId="{281CB395-268B-454E-8F7D-F07CE47E0294}" dt="2024-04-03T05:43:18.295" v="292"/>
          <ac:picMkLst>
            <pc:docMk/>
            <pc:sldMk cId="2332778949" sldId="287"/>
            <ac:picMk id="129" creationId="{3BEB0007-6070-682A-6E06-2468C9227634}"/>
          </ac:picMkLst>
        </pc:picChg>
      </pc:sldChg>
      <pc:sldChg chg="addSp modSp">
        <pc:chgData name="Leonie Smith" userId="fed1330f33f5650e" providerId="LiveId" clId="{281CB395-268B-454E-8F7D-F07CE47E0294}" dt="2024-04-03T05:44:06.269" v="293"/>
        <pc:sldMkLst>
          <pc:docMk/>
          <pc:sldMk cId="3153919605" sldId="289"/>
        </pc:sldMkLst>
        <pc:picChg chg="add mod">
          <ac:chgData name="Leonie Smith" userId="fed1330f33f5650e" providerId="LiveId" clId="{281CB395-268B-454E-8F7D-F07CE47E0294}" dt="2024-04-03T05:44:06.269" v="293"/>
          <ac:picMkLst>
            <pc:docMk/>
            <pc:sldMk cId="3153919605" sldId="289"/>
            <ac:picMk id="6" creationId="{E9274078-E024-A9BD-4B4E-D6CF12A81F7C}"/>
          </ac:picMkLst>
        </pc:picChg>
      </pc:sldChg>
      <pc:sldChg chg="addSp delSp modSp mod modTransition modAnim">
        <pc:chgData name="Leonie Smith" userId="fed1330f33f5650e" providerId="LiveId" clId="{281CB395-268B-454E-8F7D-F07CE47E0294}" dt="2024-04-03T05:46:30.355" v="306"/>
        <pc:sldMkLst>
          <pc:docMk/>
          <pc:sldMk cId="1878919862" sldId="291"/>
        </pc:sldMkLst>
        <pc:picChg chg="add del mod">
          <ac:chgData name="Leonie Smith" userId="fed1330f33f5650e" providerId="LiveId" clId="{281CB395-268B-454E-8F7D-F07CE47E0294}" dt="2024-04-03T05:45:05.520" v="296"/>
          <ac:picMkLst>
            <pc:docMk/>
            <pc:sldMk cId="1878919862" sldId="291"/>
            <ac:picMk id="6" creationId="{C4A9CD91-5FF1-73C6-64E7-E9D254B69878}"/>
          </ac:picMkLst>
        </pc:picChg>
        <pc:picChg chg="add del mod ord">
          <ac:chgData name="Leonie Smith" userId="fed1330f33f5650e" providerId="LiveId" clId="{281CB395-268B-454E-8F7D-F07CE47E0294}" dt="2024-04-03T05:45:21.155" v="297"/>
          <ac:picMkLst>
            <pc:docMk/>
            <pc:sldMk cId="1878919862" sldId="291"/>
            <ac:picMk id="10" creationId="{6CCD6221-B5F8-5363-9B46-8477EF85B146}"/>
          </ac:picMkLst>
        </pc:picChg>
        <pc:picChg chg="add del mod">
          <ac:chgData name="Leonie Smith" userId="fed1330f33f5650e" providerId="LiveId" clId="{281CB395-268B-454E-8F7D-F07CE47E0294}" dt="2024-04-03T05:45:26.718" v="299"/>
          <ac:picMkLst>
            <pc:docMk/>
            <pc:sldMk cId="1878919862" sldId="291"/>
            <ac:picMk id="11" creationId="{214C6AE3-31AA-F2A2-64E1-8ECF9170C78D}"/>
          </ac:picMkLst>
        </pc:picChg>
        <pc:picChg chg="add del mod ord">
          <ac:chgData name="Leonie Smith" userId="fed1330f33f5650e" providerId="LiveId" clId="{281CB395-268B-454E-8F7D-F07CE47E0294}" dt="2024-04-03T05:45:43.392" v="300"/>
          <ac:picMkLst>
            <pc:docMk/>
            <pc:sldMk cId="1878919862" sldId="291"/>
            <ac:picMk id="15" creationId="{9928BB3A-533E-82E4-3BFD-17364217CD4C}"/>
          </ac:picMkLst>
        </pc:picChg>
        <pc:picChg chg="add del mod">
          <ac:chgData name="Leonie Smith" userId="fed1330f33f5650e" providerId="LiveId" clId="{281CB395-268B-454E-8F7D-F07CE47E0294}" dt="2024-04-03T05:45:59.233" v="302"/>
          <ac:picMkLst>
            <pc:docMk/>
            <pc:sldMk cId="1878919862" sldId="291"/>
            <ac:picMk id="16" creationId="{9078A469-5C07-8E3E-CAC3-42ED12B88AFD}"/>
          </ac:picMkLst>
        </pc:picChg>
        <pc:picChg chg="add del mod ord">
          <ac:chgData name="Leonie Smith" userId="fed1330f33f5650e" providerId="LiveId" clId="{281CB395-268B-454E-8F7D-F07CE47E0294}" dt="2024-04-03T05:46:11.777" v="303"/>
          <ac:picMkLst>
            <pc:docMk/>
            <pc:sldMk cId="1878919862" sldId="291"/>
            <ac:picMk id="20" creationId="{EF52474A-DA18-4B9C-097B-46E6BCE61F29}"/>
          </ac:picMkLst>
        </pc:picChg>
        <pc:picChg chg="add del mod">
          <ac:chgData name="Leonie Smith" userId="fed1330f33f5650e" providerId="LiveId" clId="{281CB395-268B-454E-8F7D-F07CE47E0294}" dt="2024-04-03T05:46:13.150" v="305"/>
          <ac:picMkLst>
            <pc:docMk/>
            <pc:sldMk cId="1878919862" sldId="291"/>
            <ac:picMk id="21" creationId="{0B6695AA-D207-5C8C-5D2B-7D118326BE51}"/>
          </ac:picMkLst>
        </pc:picChg>
        <pc:picChg chg="add del mod ord">
          <ac:chgData name="Leonie Smith" userId="fed1330f33f5650e" providerId="LiveId" clId="{281CB395-268B-454E-8F7D-F07CE47E0294}" dt="2024-04-03T05:46:30.355" v="306"/>
          <ac:picMkLst>
            <pc:docMk/>
            <pc:sldMk cId="1878919862" sldId="291"/>
            <ac:picMk id="24" creationId="{D320A74C-F1D2-DF7D-3CE5-3C4737BD3AD7}"/>
          </ac:picMkLst>
        </pc:picChg>
        <pc:picChg chg="add mod">
          <ac:chgData name="Leonie Smith" userId="fed1330f33f5650e" providerId="LiveId" clId="{281CB395-268B-454E-8F7D-F07CE47E0294}" dt="2024-04-03T05:46:30.355" v="306"/>
          <ac:picMkLst>
            <pc:docMk/>
            <pc:sldMk cId="1878919862" sldId="291"/>
            <ac:picMk id="25" creationId="{AEC567FF-2548-3266-A0F8-402FE81405A6}"/>
          </ac:picMkLst>
        </pc:picChg>
      </pc:sldChg>
    </pc:docChg>
  </pc:docChgLst>
  <pc:docChgLst>
    <pc:chgData name="Leonie Smith" userId="fed1330f33f5650e" providerId="LiveId" clId="{8A4A08F3-CC12-46D3-B37E-7CA82945ABE8}"/>
    <pc:docChg chg="custSel modSld">
      <pc:chgData name="Leonie Smith" userId="fed1330f33f5650e" providerId="LiveId" clId="{8A4A08F3-CC12-46D3-B37E-7CA82945ABE8}" dt="2023-08-17T04:08:54.447" v="85"/>
      <pc:docMkLst>
        <pc:docMk/>
      </pc:docMkLst>
      <pc:sldChg chg="delSp modTransition modAnim">
        <pc:chgData name="Leonie Smith" userId="fed1330f33f5650e" providerId="LiveId" clId="{8A4A08F3-CC12-46D3-B37E-7CA82945ABE8}" dt="2023-08-17T03:55:57.025" v="0"/>
        <pc:sldMkLst>
          <pc:docMk/>
          <pc:sldMk cId="1499918570" sldId="257"/>
        </pc:sldMkLst>
        <pc:picChg chg="del">
          <ac:chgData name="Leonie Smith" userId="fed1330f33f5650e" providerId="LiveId" clId="{8A4A08F3-CC12-46D3-B37E-7CA82945ABE8}" dt="2023-08-17T03:55:57.025" v="0"/>
          <ac:picMkLst>
            <pc:docMk/>
            <pc:sldMk cId="1499918570" sldId="257"/>
            <ac:picMk id="13" creationId="{C3301DCB-EC8F-88DA-0D5C-38936CC91A9D}"/>
          </ac:picMkLst>
        </pc:picChg>
      </pc:sldChg>
      <pc:sldChg chg="modSp mod modTransition">
        <pc:chgData name="Leonie Smith" userId="fed1330f33f5650e" providerId="LiveId" clId="{8A4A08F3-CC12-46D3-B37E-7CA82945ABE8}" dt="2023-08-17T03:56:17.094" v="5" actId="404"/>
        <pc:sldMkLst>
          <pc:docMk/>
          <pc:sldMk cId="3788111665" sldId="258"/>
        </pc:sldMkLst>
        <pc:spChg chg="mod">
          <ac:chgData name="Leonie Smith" userId="fed1330f33f5650e" providerId="LiveId" clId="{8A4A08F3-CC12-46D3-B37E-7CA82945ABE8}" dt="2023-08-17T03:56:17.094" v="5" actId="404"/>
          <ac:spMkLst>
            <pc:docMk/>
            <pc:sldMk cId="3788111665" sldId="258"/>
            <ac:spMk id="2" creationId="{B07DED71-2F2B-788C-FA69-5BF55E0397A5}"/>
          </ac:spMkLst>
        </pc:spChg>
      </pc:sldChg>
      <pc:sldChg chg="addSp delSp modSp mod modTransition modAnim">
        <pc:chgData name="Leonie Smith" userId="fed1330f33f5650e" providerId="LiveId" clId="{8A4A08F3-CC12-46D3-B37E-7CA82945ABE8}" dt="2023-08-17T04:08:26.267" v="71"/>
        <pc:sldMkLst>
          <pc:docMk/>
          <pc:sldMk cId="2346136586" sldId="260"/>
        </pc:sldMkLst>
        <pc:spChg chg="add mod">
          <ac:chgData name="Leonie Smith" userId="fed1330f33f5650e" providerId="LiveId" clId="{8A4A08F3-CC12-46D3-B37E-7CA82945ABE8}" dt="2023-08-17T04:08:26.267" v="71"/>
          <ac:spMkLst>
            <pc:docMk/>
            <pc:sldMk cId="2346136586" sldId="260"/>
            <ac:spMk id="2" creationId="{9AD6A095-97FD-6BE6-8149-F64EBFB38937}"/>
          </ac:spMkLst>
        </pc:spChg>
        <pc:spChg chg="del">
          <ac:chgData name="Leonie Smith" userId="fed1330f33f5650e" providerId="LiveId" clId="{8A4A08F3-CC12-46D3-B37E-7CA82945ABE8}" dt="2023-08-17T04:05:41.139" v="56" actId="21"/>
          <ac:spMkLst>
            <pc:docMk/>
            <pc:sldMk cId="2346136586" sldId="260"/>
            <ac:spMk id="3" creationId="{A58184BD-88F1-BA02-40C1-D8403D0EEC0D}"/>
          </ac:spMkLst>
        </pc:spChg>
        <pc:spChg chg="mod">
          <ac:chgData name="Leonie Smith" userId="fed1330f33f5650e" providerId="LiveId" clId="{8A4A08F3-CC12-46D3-B37E-7CA82945ABE8}" dt="2023-08-17T04:01:56.498" v="24" actId="20577"/>
          <ac:spMkLst>
            <pc:docMk/>
            <pc:sldMk cId="2346136586" sldId="260"/>
            <ac:spMk id="4" creationId="{EE2AC625-9141-A801-F431-DD5F79396320}"/>
          </ac:spMkLst>
        </pc:spChg>
        <pc:picChg chg="del">
          <ac:chgData name="Leonie Smith" userId="fed1330f33f5650e" providerId="LiveId" clId="{8A4A08F3-CC12-46D3-B37E-7CA82945ABE8}" dt="2023-08-17T03:55:57.025" v="0"/>
          <ac:picMkLst>
            <pc:docMk/>
            <pc:sldMk cId="2346136586" sldId="260"/>
            <ac:picMk id="11" creationId="{E0CACF57-57F7-E5B0-64A6-931BC557FA65}"/>
          </ac:picMkLst>
        </pc:picChg>
      </pc:sldChg>
      <pc:sldChg chg="addSp delSp modSp mod modTransition modAnim">
        <pc:chgData name="Leonie Smith" userId="fed1330f33f5650e" providerId="LiveId" clId="{8A4A08F3-CC12-46D3-B37E-7CA82945ABE8}" dt="2023-08-17T04:08:28.627" v="72"/>
        <pc:sldMkLst>
          <pc:docMk/>
          <pc:sldMk cId="4037329247" sldId="261"/>
        </pc:sldMkLst>
        <pc:spChg chg="add mod">
          <ac:chgData name="Leonie Smith" userId="fed1330f33f5650e" providerId="LiveId" clId="{8A4A08F3-CC12-46D3-B37E-7CA82945ABE8}" dt="2023-08-17T04:08:28.627" v="72"/>
          <ac:spMkLst>
            <pc:docMk/>
            <pc:sldMk cId="4037329247" sldId="261"/>
            <ac:spMk id="2" creationId="{5A4BA774-ECC3-AC81-556B-FE906FDE9E6D}"/>
          </ac:spMkLst>
        </pc:spChg>
        <pc:spChg chg="del">
          <ac:chgData name="Leonie Smith" userId="fed1330f33f5650e" providerId="LiveId" clId="{8A4A08F3-CC12-46D3-B37E-7CA82945ABE8}" dt="2023-08-17T04:05:47.213" v="57" actId="21"/>
          <ac:spMkLst>
            <pc:docMk/>
            <pc:sldMk cId="4037329247" sldId="261"/>
            <ac:spMk id="3" creationId="{A58184BD-88F1-BA02-40C1-D8403D0EEC0D}"/>
          </ac:spMkLst>
        </pc:spChg>
        <pc:spChg chg="mod">
          <ac:chgData name="Leonie Smith" userId="fed1330f33f5650e" providerId="LiveId" clId="{8A4A08F3-CC12-46D3-B37E-7CA82945ABE8}" dt="2023-08-17T04:02:18.648" v="31" actId="403"/>
          <ac:spMkLst>
            <pc:docMk/>
            <pc:sldMk cId="4037329247" sldId="261"/>
            <ac:spMk id="4" creationId="{EE2AC625-9141-A801-F431-DD5F79396320}"/>
          </ac:spMkLst>
        </pc:spChg>
        <pc:picChg chg="del">
          <ac:chgData name="Leonie Smith" userId="fed1330f33f5650e" providerId="LiveId" clId="{8A4A08F3-CC12-46D3-B37E-7CA82945ABE8}" dt="2023-08-17T03:55:57.025" v="0"/>
          <ac:picMkLst>
            <pc:docMk/>
            <pc:sldMk cId="4037329247" sldId="261"/>
            <ac:picMk id="11" creationId="{FC3356E8-6530-3CA5-3E42-1F90D781525D}"/>
          </ac:picMkLst>
        </pc:picChg>
      </pc:sldChg>
      <pc:sldChg chg="addSp delSp modSp mod modTransition modAnim">
        <pc:chgData name="Leonie Smith" userId="fed1330f33f5650e" providerId="LiveId" clId="{8A4A08F3-CC12-46D3-B37E-7CA82945ABE8}" dt="2023-08-17T04:08:30.570" v="73"/>
        <pc:sldMkLst>
          <pc:docMk/>
          <pc:sldMk cId="1909638311" sldId="262"/>
        </pc:sldMkLst>
        <pc:spChg chg="add mod">
          <ac:chgData name="Leonie Smith" userId="fed1330f33f5650e" providerId="LiveId" clId="{8A4A08F3-CC12-46D3-B37E-7CA82945ABE8}" dt="2023-08-17T04:08:30.570" v="73"/>
          <ac:spMkLst>
            <pc:docMk/>
            <pc:sldMk cId="1909638311" sldId="262"/>
            <ac:spMk id="2" creationId="{D46C7012-A20B-266F-7AAC-71FA87CA1E59}"/>
          </ac:spMkLst>
        </pc:spChg>
        <pc:spChg chg="del">
          <ac:chgData name="Leonie Smith" userId="fed1330f33f5650e" providerId="LiveId" clId="{8A4A08F3-CC12-46D3-B37E-7CA82945ABE8}" dt="2023-08-17T04:05:51.757" v="58" actId="21"/>
          <ac:spMkLst>
            <pc:docMk/>
            <pc:sldMk cId="1909638311" sldId="262"/>
            <ac:spMk id="3" creationId="{A58184BD-88F1-BA02-40C1-D8403D0EEC0D}"/>
          </ac:spMkLst>
        </pc:spChg>
        <pc:spChg chg="mod">
          <ac:chgData name="Leonie Smith" userId="fed1330f33f5650e" providerId="LiveId" clId="{8A4A08F3-CC12-46D3-B37E-7CA82945ABE8}" dt="2023-08-17T04:02:33.375" v="33" actId="404"/>
          <ac:spMkLst>
            <pc:docMk/>
            <pc:sldMk cId="1909638311" sldId="262"/>
            <ac:spMk id="4" creationId="{EE2AC625-9141-A801-F431-DD5F79396320}"/>
          </ac:spMkLst>
        </pc:spChg>
        <pc:picChg chg="del">
          <ac:chgData name="Leonie Smith" userId="fed1330f33f5650e" providerId="LiveId" clId="{8A4A08F3-CC12-46D3-B37E-7CA82945ABE8}" dt="2023-08-17T03:55:57.025" v="0"/>
          <ac:picMkLst>
            <pc:docMk/>
            <pc:sldMk cId="1909638311" sldId="262"/>
            <ac:picMk id="30" creationId="{6BCEB808-720A-DA3F-B36B-2FABB2983934}"/>
          </ac:picMkLst>
        </pc:picChg>
      </pc:sldChg>
      <pc:sldChg chg="addSp delSp modSp mod modTransition modAnim">
        <pc:chgData name="Leonie Smith" userId="fed1330f33f5650e" providerId="LiveId" clId="{8A4A08F3-CC12-46D3-B37E-7CA82945ABE8}" dt="2023-08-17T04:08:32.632" v="74"/>
        <pc:sldMkLst>
          <pc:docMk/>
          <pc:sldMk cId="641208035" sldId="263"/>
        </pc:sldMkLst>
        <pc:spChg chg="add mod">
          <ac:chgData name="Leonie Smith" userId="fed1330f33f5650e" providerId="LiveId" clId="{8A4A08F3-CC12-46D3-B37E-7CA82945ABE8}" dt="2023-08-17T04:08:32.632" v="74"/>
          <ac:spMkLst>
            <pc:docMk/>
            <pc:sldMk cId="641208035" sldId="263"/>
            <ac:spMk id="2" creationId="{1C4D6860-735F-34BA-FE86-D87402450044}"/>
          </ac:spMkLst>
        </pc:spChg>
        <pc:spChg chg="del">
          <ac:chgData name="Leonie Smith" userId="fed1330f33f5650e" providerId="LiveId" clId="{8A4A08F3-CC12-46D3-B37E-7CA82945ABE8}" dt="2023-08-17T04:05:55.191" v="59" actId="21"/>
          <ac:spMkLst>
            <pc:docMk/>
            <pc:sldMk cId="641208035" sldId="263"/>
            <ac:spMk id="3" creationId="{A58184BD-88F1-BA02-40C1-D8403D0EEC0D}"/>
          </ac:spMkLst>
        </pc:spChg>
        <pc:spChg chg="mod">
          <ac:chgData name="Leonie Smith" userId="fed1330f33f5650e" providerId="LiveId" clId="{8A4A08F3-CC12-46D3-B37E-7CA82945ABE8}" dt="2023-08-17T04:02:46.944" v="34"/>
          <ac:spMkLst>
            <pc:docMk/>
            <pc:sldMk cId="641208035" sldId="263"/>
            <ac:spMk id="4" creationId="{EE2AC625-9141-A801-F431-DD5F79396320}"/>
          </ac:spMkLst>
        </pc:spChg>
        <pc:picChg chg="del">
          <ac:chgData name="Leonie Smith" userId="fed1330f33f5650e" providerId="LiveId" clId="{8A4A08F3-CC12-46D3-B37E-7CA82945ABE8}" dt="2023-08-17T03:55:57.025" v="0"/>
          <ac:picMkLst>
            <pc:docMk/>
            <pc:sldMk cId="641208035" sldId="263"/>
            <ac:picMk id="7" creationId="{3C61BB1F-4F39-28AA-3CF6-3EDA029E9F12}"/>
          </ac:picMkLst>
        </pc:picChg>
      </pc:sldChg>
      <pc:sldChg chg="addSp delSp modSp mod modTransition modAnim">
        <pc:chgData name="Leonie Smith" userId="fed1330f33f5650e" providerId="LiveId" clId="{8A4A08F3-CC12-46D3-B37E-7CA82945ABE8}" dt="2023-08-17T04:08:34.563" v="75"/>
        <pc:sldMkLst>
          <pc:docMk/>
          <pc:sldMk cId="4044745628" sldId="264"/>
        </pc:sldMkLst>
        <pc:spChg chg="add mod">
          <ac:chgData name="Leonie Smith" userId="fed1330f33f5650e" providerId="LiveId" clId="{8A4A08F3-CC12-46D3-B37E-7CA82945ABE8}" dt="2023-08-17T04:08:34.563" v="75"/>
          <ac:spMkLst>
            <pc:docMk/>
            <pc:sldMk cId="4044745628" sldId="264"/>
            <ac:spMk id="2" creationId="{41FBBEDC-8225-5205-5E30-4DA9BC57B504}"/>
          </ac:spMkLst>
        </pc:spChg>
        <pc:spChg chg="del">
          <ac:chgData name="Leonie Smith" userId="fed1330f33f5650e" providerId="LiveId" clId="{8A4A08F3-CC12-46D3-B37E-7CA82945ABE8}" dt="2023-08-17T04:05:57.891" v="60" actId="21"/>
          <ac:spMkLst>
            <pc:docMk/>
            <pc:sldMk cId="4044745628" sldId="264"/>
            <ac:spMk id="3" creationId="{A58184BD-88F1-BA02-40C1-D8403D0EEC0D}"/>
          </ac:spMkLst>
        </pc:spChg>
        <pc:spChg chg="mod">
          <ac:chgData name="Leonie Smith" userId="fed1330f33f5650e" providerId="LiveId" clId="{8A4A08F3-CC12-46D3-B37E-7CA82945ABE8}" dt="2023-08-17T04:02:58.616" v="35"/>
          <ac:spMkLst>
            <pc:docMk/>
            <pc:sldMk cId="4044745628" sldId="264"/>
            <ac:spMk id="4" creationId="{EE2AC625-9141-A801-F431-DD5F79396320}"/>
          </ac:spMkLst>
        </pc:spChg>
        <pc:picChg chg="del">
          <ac:chgData name="Leonie Smith" userId="fed1330f33f5650e" providerId="LiveId" clId="{8A4A08F3-CC12-46D3-B37E-7CA82945ABE8}" dt="2023-08-17T03:55:57.025" v="0"/>
          <ac:picMkLst>
            <pc:docMk/>
            <pc:sldMk cId="4044745628" sldId="264"/>
            <ac:picMk id="47" creationId="{0FD98722-0BE6-F519-392E-8C4BFA760B12}"/>
          </ac:picMkLst>
        </pc:picChg>
      </pc:sldChg>
      <pc:sldChg chg="addSp delSp modSp mod modTransition modAnim">
        <pc:chgData name="Leonie Smith" userId="fed1330f33f5650e" providerId="LiveId" clId="{8A4A08F3-CC12-46D3-B37E-7CA82945ABE8}" dt="2023-08-17T04:08:36.531" v="76"/>
        <pc:sldMkLst>
          <pc:docMk/>
          <pc:sldMk cId="3575870363" sldId="266"/>
        </pc:sldMkLst>
        <pc:spChg chg="add mod">
          <ac:chgData name="Leonie Smith" userId="fed1330f33f5650e" providerId="LiveId" clId="{8A4A08F3-CC12-46D3-B37E-7CA82945ABE8}" dt="2023-08-17T04:08:36.531" v="76"/>
          <ac:spMkLst>
            <pc:docMk/>
            <pc:sldMk cId="3575870363" sldId="266"/>
            <ac:spMk id="2" creationId="{D7EC1FF1-D992-8686-3371-80F34A2A8778}"/>
          </ac:spMkLst>
        </pc:spChg>
        <pc:spChg chg="del">
          <ac:chgData name="Leonie Smith" userId="fed1330f33f5650e" providerId="LiveId" clId="{8A4A08F3-CC12-46D3-B37E-7CA82945ABE8}" dt="2023-08-17T04:06:00.339" v="61" actId="21"/>
          <ac:spMkLst>
            <pc:docMk/>
            <pc:sldMk cId="3575870363" sldId="266"/>
            <ac:spMk id="3" creationId="{A58184BD-88F1-BA02-40C1-D8403D0EEC0D}"/>
          </ac:spMkLst>
        </pc:spChg>
        <pc:spChg chg="mod">
          <ac:chgData name="Leonie Smith" userId="fed1330f33f5650e" providerId="LiveId" clId="{8A4A08F3-CC12-46D3-B37E-7CA82945ABE8}" dt="2023-08-17T04:03:22.820" v="37"/>
          <ac:spMkLst>
            <pc:docMk/>
            <pc:sldMk cId="3575870363" sldId="266"/>
            <ac:spMk id="4" creationId="{EE2AC625-9141-A801-F431-DD5F79396320}"/>
          </ac:spMkLst>
        </pc:spChg>
        <pc:picChg chg="del">
          <ac:chgData name="Leonie Smith" userId="fed1330f33f5650e" providerId="LiveId" clId="{8A4A08F3-CC12-46D3-B37E-7CA82945ABE8}" dt="2023-08-17T03:55:57.025" v="0"/>
          <ac:picMkLst>
            <pc:docMk/>
            <pc:sldMk cId="3575870363" sldId="266"/>
            <ac:picMk id="23" creationId="{D6662055-DF44-069C-5C77-636608F50371}"/>
          </ac:picMkLst>
        </pc:picChg>
      </pc:sldChg>
      <pc:sldChg chg="addSp delSp modSp mod modTransition modAnim">
        <pc:chgData name="Leonie Smith" userId="fed1330f33f5650e" providerId="LiveId" clId="{8A4A08F3-CC12-46D3-B37E-7CA82945ABE8}" dt="2023-08-17T04:08:38.308" v="77"/>
        <pc:sldMkLst>
          <pc:docMk/>
          <pc:sldMk cId="4017137865" sldId="267"/>
        </pc:sldMkLst>
        <pc:spChg chg="add mod">
          <ac:chgData name="Leonie Smith" userId="fed1330f33f5650e" providerId="LiveId" clId="{8A4A08F3-CC12-46D3-B37E-7CA82945ABE8}" dt="2023-08-17T04:08:38.308" v="77"/>
          <ac:spMkLst>
            <pc:docMk/>
            <pc:sldMk cId="4017137865" sldId="267"/>
            <ac:spMk id="2" creationId="{984BD597-89E7-50BF-0E2D-5756EFFAB38D}"/>
          </ac:spMkLst>
        </pc:spChg>
        <pc:spChg chg="del">
          <ac:chgData name="Leonie Smith" userId="fed1330f33f5650e" providerId="LiveId" clId="{8A4A08F3-CC12-46D3-B37E-7CA82945ABE8}" dt="2023-08-17T04:06:03.358" v="62" actId="21"/>
          <ac:spMkLst>
            <pc:docMk/>
            <pc:sldMk cId="4017137865" sldId="267"/>
            <ac:spMk id="3" creationId="{A58184BD-88F1-BA02-40C1-D8403D0EEC0D}"/>
          </ac:spMkLst>
        </pc:spChg>
        <pc:spChg chg="mod">
          <ac:chgData name="Leonie Smith" userId="fed1330f33f5650e" providerId="LiveId" clId="{8A4A08F3-CC12-46D3-B37E-7CA82945ABE8}" dt="2023-08-17T04:03:34.992" v="38"/>
          <ac:spMkLst>
            <pc:docMk/>
            <pc:sldMk cId="4017137865" sldId="267"/>
            <ac:spMk id="4" creationId="{EE2AC625-9141-A801-F431-DD5F79396320}"/>
          </ac:spMkLst>
        </pc:spChg>
        <pc:picChg chg="del">
          <ac:chgData name="Leonie Smith" userId="fed1330f33f5650e" providerId="LiveId" clId="{8A4A08F3-CC12-46D3-B37E-7CA82945ABE8}" dt="2023-08-17T03:55:57.025" v="0"/>
          <ac:picMkLst>
            <pc:docMk/>
            <pc:sldMk cId="4017137865" sldId="267"/>
            <ac:picMk id="23" creationId="{DCBF49EF-F654-7337-116A-E1A289E6A432}"/>
          </ac:picMkLst>
        </pc:picChg>
      </pc:sldChg>
      <pc:sldChg chg="addSp delSp modSp mod modTransition modAnim">
        <pc:chgData name="Leonie Smith" userId="fed1330f33f5650e" providerId="LiveId" clId="{8A4A08F3-CC12-46D3-B37E-7CA82945ABE8}" dt="2023-08-17T04:08:40.177" v="78"/>
        <pc:sldMkLst>
          <pc:docMk/>
          <pc:sldMk cId="3137811553" sldId="268"/>
        </pc:sldMkLst>
        <pc:spChg chg="add mod">
          <ac:chgData name="Leonie Smith" userId="fed1330f33f5650e" providerId="LiveId" clId="{8A4A08F3-CC12-46D3-B37E-7CA82945ABE8}" dt="2023-08-17T04:08:40.177" v="78"/>
          <ac:spMkLst>
            <pc:docMk/>
            <pc:sldMk cId="3137811553" sldId="268"/>
            <ac:spMk id="2" creationId="{1F41CFF1-D050-A046-43B5-C7CB2E781D17}"/>
          </ac:spMkLst>
        </pc:spChg>
        <pc:spChg chg="del">
          <ac:chgData name="Leonie Smith" userId="fed1330f33f5650e" providerId="LiveId" clId="{8A4A08F3-CC12-46D3-B37E-7CA82945ABE8}" dt="2023-08-17T04:06:06.077" v="63" actId="21"/>
          <ac:spMkLst>
            <pc:docMk/>
            <pc:sldMk cId="3137811553" sldId="268"/>
            <ac:spMk id="3" creationId="{A58184BD-88F1-BA02-40C1-D8403D0EEC0D}"/>
          </ac:spMkLst>
        </pc:spChg>
        <pc:spChg chg="mod">
          <ac:chgData name="Leonie Smith" userId="fed1330f33f5650e" providerId="LiveId" clId="{8A4A08F3-CC12-46D3-B37E-7CA82945ABE8}" dt="2023-08-17T04:03:50.120" v="39"/>
          <ac:spMkLst>
            <pc:docMk/>
            <pc:sldMk cId="3137811553" sldId="268"/>
            <ac:spMk id="4" creationId="{EE2AC625-9141-A801-F431-DD5F79396320}"/>
          </ac:spMkLst>
        </pc:spChg>
        <pc:picChg chg="del">
          <ac:chgData name="Leonie Smith" userId="fed1330f33f5650e" providerId="LiveId" clId="{8A4A08F3-CC12-46D3-B37E-7CA82945ABE8}" dt="2023-08-17T03:55:57.025" v="0"/>
          <ac:picMkLst>
            <pc:docMk/>
            <pc:sldMk cId="3137811553" sldId="268"/>
            <ac:picMk id="11" creationId="{7EDA2008-D66B-B6DF-C628-8C9608EA872A}"/>
          </ac:picMkLst>
        </pc:picChg>
      </pc:sldChg>
      <pc:sldChg chg="addSp delSp modSp mod modTransition modAnim">
        <pc:chgData name="Leonie Smith" userId="fed1330f33f5650e" providerId="LiveId" clId="{8A4A08F3-CC12-46D3-B37E-7CA82945ABE8}" dt="2023-08-17T04:08:42.301" v="79"/>
        <pc:sldMkLst>
          <pc:docMk/>
          <pc:sldMk cId="100491716" sldId="269"/>
        </pc:sldMkLst>
        <pc:spChg chg="add mod">
          <ac:chgData name="Leonie Smith" userId="fed1330f33f5650e" providerId="LiveId" clId="{8A4A08F3-CC12-46D3-B37E-7CA82945ABE8}" dt="2023-08-17T04:08:42.301" v="79"/>
          <ac:spMkLst>
            <pc:docMk/>
            <pc:sldMk cId="100491716" sldId="269"/>
            <ac:spMk id="2" creationId="{F3248A94-EE1B-8F23-6558-1F8D6D992787}"/>
          </ac:spMkLst>
        </pc:spChg>
        <pc:spChg chg="del">
          <ac:chgData name="Leonie Smith" userId="fed1330f33f5650e" providerId="LiveId" clId="{8A4A08F3-CC12-46D3-B37E-7CA82945ABE8}" dt="2023-08-17T04:06:08.643" v="64" actId="21"/>
          <ac:spMkLst>
            <pc:docMk/>
            <pc:sldMk cId="100491716" sldId="269"/>
            <ac:spMk id="3" creationId="{A58184BD-88F1-BA02-40C1-D8403D0EEC0D}"/>
          </ac:spMkLst>
        </pc:spChg>
        <pc:spChg chg="mod">
          <ac:chgData name="Leonie Smith" userId="fed1330f33f5650e" providerId="LiveId" clId="{8A4A08F3-CC12-46D3-B37E-7CA82945ABE8}" dt="2023-08-17T04:04:02.996" v="40"/>
          <ac:spMkLst>
            <pc:docMk/>
            <pc:sldMk cId="100491716" sldId="269"/>
            <ac:spMk id="4" creationId="{EE2AC625-9141-A801-F431-DD5F79396320}"/>
          </ac:spMkLst>
        </pc:spChg>
        <pc:picChg chg="del">
          <ac:chgData name="Leonie Smith" userId="fed1330f33f5650e" providerId="LiveId" clId="{8A4A08F3-CC12-46D3-B37E-7CA82945ABE8}" dt="2023-08-17T03:55:57.025" v="0"/>
          <ac:picMkLst>
            <pc:docMk/>
            <pc:sldMk cId="100491716" sldId="269"/>
            <ac:picMk id="15" creationId="{0AFDAF66-9760-222F-538B-40BCB9F8FD17}"/>
          </ac:picMkLst>
        </pc:picChg>
      </pc:sldChg>
      <pc:sldChg chg="addSp delSp modSp mod modTransition">
        <pc:chgData name="Leonie Smith" userId="fed1330f33f5650e" providerId="LiveId" clId="{8A4A08F3-CC12-46D3-B37E-7CA82945ABE8}" dt="2023-08-17T03:56:29.662" v="7"/>
        <pc:sldMkLst>
          <pc:docMk/>
          <pc:sldMk cId="939110669" sldId="271"/>
        </pc:sldMkLst>
        <pc:spChg chg="del">
          <ac:chgData name="Leonie Smith" userId="fed1330f33f5650e" providerId="LiveId" clId="{8A4A08F3-CC12-46D3-B37E-7CA82945ABE8}" dt="2023-08-17T03:56:23.990" v="6" actId="21"/>
          <ac:spMkLst>
            <pc:docMk/>
            <pc:sldMk cId="939110669" sldId="271"/>
            <ac:spMk id="3" creationId="{64C95C96-D855-5EE6-FDDD-A4B95B92D5BF}"/>
          </ac:spMkLst>
        </pc:spChg>
        <pc:spChg chg="add mod">
          <ac:chgData name="Leonie Smith" userId="fed1330f33f5650e" providerId="LiveId" clId="{8A4A08F3-CC12-46D3-B37E-7CA82945ABE8}" dt="2023-08-17T03:56:29.662" v="7"/>
          <ac:spMkLst>
            <pc:docMk/>
            <pc:sldMk cId="939110669" sldId="271"/>
            <ac:spMk id="4" creationId="{EB6A13A6-6CD8-5CAC-2788-2DA53EB2755D}"/>
          </ac:spMkLst>
        </pc:spChg>
      </pc:sldChg>
      <pc:sldChg chg="modSp mod modTransition">
        <pc:chgData name="Leonie Smith" userId="fed1330f33f5650e" providerId="LiveId" clId="{8A4A08F3-CC12-46D3-B37E-7CA82945ABE8}" dt="2023-08-17T03:56:41.188" v="8"/>
        <pc:sldMkLst>
          <pc:docMk/>
          <pc:sldMk cId="4024569785" sldId="272"/>
        </pc:sldMkLst>
        <pc:spChg chg="mod">
          <ac:chgData name="Leonie Smith" userId="fed1330f33f5650e" providerId="LiveId" clId="{8A4A08F3-CC12-46D3-B37E-7CA82945ABE8}" dt="2023-08-17T03:56:41.188" v="8"/>
          <ac:spMkLst>
            <pc:docMk/>
            <pc:sldMk cId="4024569785" sldId="272"/>
            <ac:spMk id="2" creationId="{1F65B023-8215-C376-B03A-A1E9B926E962}"/>
          </ac:spMkLst>
        </pc:spChg>
      </pc:sldChg>
      <pc:sldChg chg="modSp mod modTransition">
        <pc:chgData name="Leonie Smith" userId="fed1330f33f5650e" providerId="LiveId" clId="{8A4A08F3-CC12-46D3-B37E-7CA82945ABE8}" dt="2023-08-17T03:56:46.856" v="9"/>
        <pc:sldMkLst>
          <pc:docMk/>
          <pc:sldMk cId="487179600" sldId="273"/>
        </pc:sldMkLst>
        <pc:spChg chg="mod">
          <ac:chgData name="Leonie Smith" userId="fed1330f33f5650e" providerId="LiveId" clId="{8A4A08F3-CC12-46D3-B37E-7CA82945ABE8}" dt="2023-08-17T03:56:46.856" v="9"/>
          <ac:spMkLst>
            <pc:docMk/>
            <pc:sldMk cId="487179600" sldId="273"/>
            <ac:spMk id="2" creationId="{3D82FA15-0AE4-467F-46D5-A5DBF68A974B}"/>
          </ac:spMkLst>
        </pc:spChg>
      </pc:sldChg>
      <pc:sldChg chg="modSp mod modTransition">
        <pc:chgData name="Leonie Smith" userId="fed1330f33f5650e" providerId="LiveId" clId="{8A4A08F3-CC12-46D3-B37E-7CA82945ABE8}" dt="2023-08-17T03:56:52.209" v="10"/>
        <pc:sldMkLst>
          <pc:docMk/>
          <pc:sldMk cId="2168401200" sldId="274"/>
        </pc:sldMkLst>
        <pc:spChg chg="mod">
          <ac:chgData name="Leonie Smith" userId="fed1330f33f5650e" providerId="LiveId" clId="{8A4A08F3-CC12-46D3-B37E-7CA82945ABE8}" dt="2023-08-17T03:56:52.209" v="10"/>
          <ac:spMkLst>
            <pc:docMk/>
            <pc:sldMk cId="2168401200" sldId="274"/>
            <ac:spMk id="2" creationId="{11818D07-70AE-715C-0DBD-664235F53CEA}"/>
          </ac:spMkLst>
        </pc:spChg>
      </pc:sldChg>
      <pc:sldChg chg="modSp mod modTransition">
        <pc:chgData name="Leonie Smith" userId="fed1330f33f5650e" providerId="LiveId" clId="{8A4A08F3-CC12-46D3-B37E-7CA82945ABE8}" dt="2023-08-17T03:56:56.501" v="11"/>
        <pc:sldMkLst>
          <pc:docMk/>
          <pc:sldMk cId="2996969115" sldId="275"/>
        </pc:sldMkLst>
        <pc:spChg chg="mod">
          <ac:chgData name="Leonie Smith" userId="fed1330f33f5650e" providerId="LiveId" clId="{8A4A08F3-CC12-46D3-B37E-7CA82945ABE8}" dt="2023-08-17T03:56:56.501" v="11"/>
          <ac:spMkLst>
            <pc:docMk/>
            <pc:sldMk cId="2996969115" sldId="275"/>
            <ac:spMk id="2" creationId="{4B9E3F20-E76A-B71D-BDC2-F0584722BE9A}"/>
          </ac:spMkLst>
        </pc:spChg>
      </pc:sldChg>
      <pc:sldChg chg="modSp mod modTransition">
        <pc:chgData name="Leonie Smith" userId="fed1330f33f5650e" providerId="LiveId" clId="{8A4A08F3-CC12-46D3-B37E-7CA82945ABE8}" dt="2023-08-17T03:57:01.460" v="12"/>
        <pc:sldMkLst>
          <pc:docMk/>
          <pc:sldMk cId="4265919077" sldId="277"/>
        </pc:sldMkLst>
        <pc:spChg chg="mod">
          <ac:chgData name="Leonie Smith" userId="fed1330f33f5650e" providerId="LiveId" clId="{8A4A08F3-CC12-46D3-B37E-7CA82945ABE8}" dt="2023-08-17T03:57:01.460" v="12"/>
          <ac:spMkLst>
            <pc:docMk/>
            <pc:sldMk cId="4265919077" sldId="277"/>
            <ac:spMk id="2" creationId="{D49DFB2C-70CF-BE59-A25E-6726BA499E89}"/>
          </ac:spMkLst>
        </pc:spChg>
      </pc:sldChg>
      <pc:sldChg chg="modSp mod modTransition">
        <pc:chgData name="Leonie Smith" userId="fed1330f33f5650e" providerId="LiveId" clId="{8A4A08F3-CC12-46D3-B37E-7CA82945ABE8}" dt="2023-08-17T03:57:06.039" v="13"/>
        <pc:sldMkLst>
          <pc:docMk/>
          <pc:sldMk cId="210266664" sldId="278"/>
        </pc:sldMkLst>
        <pc:spChg chg="mod">
          <ac:chgData name="Leonie Smith" userId="fed1330f33f5650e" providerId="LiveId" clId="{8A4A08F3-CC12-46D3-B37E-7CA82945ABE8}" dt="2023-08-17T03:57:06.039" v="13"/>
          <ac:spMkLst>
            <pc:docMk/>
            <pc:sldMk cId="210266664" sldId="278"/>
            <ac:spMk id="2" creationId="{909BCDE3-C448-C72B-AEA0-18B1362B66BC}"/>
          </ac:spMkLst>
        </pc:spChg>
      </pc:sldChg>
      <pc:sldChg chg="modSp mod modTransition">
        <pc:chgData name="Leonie Smith" userId="fed1330f33f5650e" providerId="LiveId" clId="{8A4A08F3-CC12-46D3-B37E-7CA82945ABE8}" dt="2023-08-17T03:57:10.881" v="14"/>
        <pc:sldMkLst>
          <pc:docMk/>
          <pc:sldMk cId="888433145" sldId="279"/>
        </pc:sldMkLst>
        <pc:spChg chg="mod">
          <ac:chgData name="Leonie Smith" userId="fed1330f33f5650e" providerId="LiveId" clId="{8A4A08F3-CC12-46D3-B37E-7CA82945ABE8}" dt="2023-08-17T03:57:10.881" v="14"/>
          <ac:spMkLst>
            <pc:docMk/>
            <pc:sldMk cId="888433145" sldId="279"/>
            <ac:spMk id="2" creationId="{2CDDFB24-F25F-4438-1C80-CE254AB63D86}"/>
          </ac:spMkLst>
        </pc:spChg>
      </pc:sldChg>
      <pc:sldChg chg="modSp mod modTransition">
        <pc:chgData name="Leonie Smith" userId="fed1330f33f5650e" providerId="LiveId" clId="{8A4A08F3-CC12-46D3-B37E-7CA82945ABE8}" dt="2023-08-17T03:57:15.042" v="15"/>
        <pc:sldMkLst>
          <pc:docMk/>
          <pc:sldMk cId="791300187" sldId="280"/>
        </pc:sldMkLst>
        <pc:spChg chg="mod">
          <ac:chgData name="Leonie Smith" userId="fed1330f33f5650e" providerId="LiveId" clId="{8A4A08F3-CC12-46D3-B37E-7CA82945ABE8}" dt="2023-08-17T03:57:15.042" v="15"/>
          <ac:spMkLst>
            <pc:docMk/>
            <pc:sldMk cId="791300187" sldId="280"/>
            <ac:spMk id="2" creationId="{C9AC892E-809A-19D3-C420-A57F5AA7E6A5}"/>
          </ac:spMkLst>
        </pc:spChg>
      </pc:sldChg>
      <pc:sldChg chg="addSp delSp modSp mod modTransition modAnim">
        <pc:chgData name="Leonie Smith" userId="fed1330f33f5650e" providerId="LiveId" clId="{8A4A08F3-CC12-46D3-B37E-7CA82945ABE8}" dt="2023-08-17T04:08:44.296" v="80"/>
        <pc:sldMkLst>
          <pc:docMk/>
          <pc:sldMk cId="1922139011" sldId="281"/>
        </pc:sldMkLst>
        <pc:spChg chg="add mod">
          <ac:chgData name="Leonie Smith" userId="fed1330f33f5650e" providerId="LiveId" clId="{8A4A08F3-CC12-46D3-B37E-7CA82945ABE8}" dt="2023-08-17T04:08:44.296" v="80"/>
          <ac:spMkLst>
            <pc:docMk/>
            <pc:sldMk cId="1922139011" sldId="281"/>
            <ac:spMk id="2" creationId="{4D70B356-9FCC-1C52-6597-CECB6F38EB4C}"/>
          </ac:spMkLst>
        </pc:spChg>
        <pc:spChg chg="del">
          <ac:chgData name="Leonie Smith" userId="fed1330f33f5650e" providerId="LiveId" clId="{8A4A08F3-CC12-46D3-B37E-7CA82945ABE8}" dt="2023-08-17T04:06:14.417" v="65" actId="21"/>
          <ac:spMkLst>
            <pc:docMk/>
            <pc:sldMk cId="1922139011" sldId="281"/>
            <ac:spMk id="3" creationId="{A58184BD-88F1-BA02-40C1-D8403D0EEC0D}"/>
          </ac:spMkLst>
        </pc:spChg>
        <pc:spChg chg="mod">
          <ac:chgData name="Leonie Smith" userId="fed1330f33f5650e" providerId="LiveId" clId="{8A4A08F3-CC12-46D3-B37E-7CA82945ABE8}" dt="2023-08-17T04:04:15.121" v="41"/>
          <ac:spMkLst>
            <pc:docMk/>
            <pc:sldMk cId="1922139011" sldId="281"/>
            <ac:spMk id="4" creationId="{EE2AC625-9141-A801-F431-DD5F79396320}"/>
          </ac:spMkLst>
        </pc:spChg>
        <pc:picChg chg="del">
          <ac:chgData name="Leonie Smith" userId="fed1330f33f5650e" providerId="LiveId" clId="{8A4A08F3-CC12-46D3-B37E-7CA82945ABE8}" dt="2023-08-17T03:55:57.025" v="0"/>
          <ac:picMkLst>
            <pc:docMk/>
            <pc:sldMk cId="1922139011" sldId="281"/>
            <ac:picMk id="7" creationId="{99E60268-273B-36B4-0002-73EA5704B3E4}"/>
          </ac:picMkLst>
        </pc:picChg>
      </pc:sldChg>
      <pc:sldChg chg="modSp mod modTransition">
        <pc:chgData name="Leonie Smith" userId="fed1330f33f5650e" providerId="LiveId" clId="{8A4A08F3-CC12-46D3-B37E-7CA82945ABE8}" dt="2023-08-17T03:57:19.761" v="16"/>
        <pc:sldMkLst>
          <pc:docMk/>
          <pc:sldMk cId="1126511635" sldId="282"/>
        </pc:sldMkLst>
        <pc:spChg chg="mod">
          <ac:chgData name="Leonie Smith" userId="fed1330f33f5650e" providerId="LiveId" clId="{8A4A08F3-CC12-46D3-B37E-7CA82945ABE8}" dt="2023-08-17T03:57:19.761" v="16"/>
          <ac:spMkLst>
            <pc:docMk/>
            <pc:sldMk cId="1126511635" sldId="282"/>
            <ac:spMk id="2" creationId="{A24469F0-BFE2-6A1E-9EB9-1CD7368DF3A8}"/>
          </ac:spMkLst>
        </pc:spChg>
      </pc:sldChg>
      <pc:sldChg chg="addSp delSp modSp mod modTransition modAnim">
        <pc:chgData name="Leonie Smith" userId="fed1330f33f5650e" providerId="LiveId" clId="{8A4A08F3-CC12-46D3-B37E-7CA82945ABE8}" dt="2023-08-17T04:08:46.429" v="81"/>
        <pc:sldMkLst>
          <pc:docMk/>
          <pc:sldMk cId="3166251957" sldId="283"/>
        </pc:sldMkLst>
        <pc:spChg chg="add mod">
          <ac:chgData name="Leonie Smith" userId="fed1330f33f5650e" providerId="LiveId" clId="{8A4A08F3-CC12-46D3-B37E-7CA82945ABE8}" dt="2023-08-17T04:08:46.429" v="81"/>
          <ac:spMkLst>
            <pc:docMk/>
            <pc:sldMk cId="3166251957" sldId="283"/>
            <ac:spMk id="2" creationId="{74637718-FB42-692D-B8E8-D94A4205AC5D}"/>
          </ac:spMkLst>
        </pc:spChg>
        <pc:spChg chg="del">
          <ac:chgData name="Leonie Smith" userId="fed1330f33f5650e" providerId="LiveId" clId="{8A4A08F3-CC12-46D3-B37E-7CA82945ABE8}" dt="2023-08-17T04:06:25.219" v="66" actId="21"/>
          <ac:spMkLst>
            <pc:docMk/>
            <pc:sldMk cId="3166251957" sldId="283"/>
            <ac:spMk id="3" creationId="{A58184BD-88F1-BA02-40C1-D8403D0EEC0D}"/>
          </ac:spMkLst>
        </pc:spChg>
        <pc:spChg chg="mod">
          <ac:chgData name="Leonie Smith" userId="fed1330f33f5650e" providerId="LiveId" clId="{8A4A08F3-CC12-46D3-B37E-7CA82945ABE8}" dt="2023-08-17T04:04:28.050" v="42"/>
          <ac:spMkLst>
            <pc:docMk/>
            <pc:sldMk cId="3166251957" sldId="283"/>
            <ac:spMk id="4" creationId="{EE2AC625-9141-A801-F431-DD5F79396320}"/>
          </ac:spMkLst>
        </pc:spChg>
        <pc:picChg chg="del">
          <ac:chgData name="Leonie Smith" userId="fed1330f33f5650e" providerId="LiveId" clId="{8A4A08F3-CC12-46D3-B37E-7CA82945ABE8}" dt="2023-08-17T03:55:57.025" v="0"/>
          <ac:picMkLst>
            <pc:docMk/>
            <pc:sldMk cId="3166251957" sldId="283"/>
            <ac:picMk id="19" creationId="{517AE70F-A1DD-2FFB-4945-B3424D769CC2}"/>
          </ac:picMkLst>
        </pc:picChg>
      </pc:sldChg>
      <pc:sldChg chg="modSp mod modTransition">
        <pc:chgData name="Leonie Smith" userId="fed1330f33f5650e" providerId="LiveId" clId="{8A4A08F3-CC12-46D3-B37E-7CA82945ABE8}" dt="2023-08-17T03:57:25.653" v="17"/>
        <pc:sldMkLst>
          <pc:docMk/>
          <pc:sldMk cId="3922583308" sldId="284"/>
        </pc:sldMkLst>
        <pc:spChg chg="mod">
          <ac:chgData name="Leonie Smith" userId="fed1330f33f5650e" providerId="LiveId" clId="{8A4A08F3-CC12-46D3-B37E-7CA82945ABE8}" dt="2023-08-17T03:57:25.653" v="17"/>
          <ac:spMkLst>
            <pc:docMk/>
            <pc:sldMk cId="3922583308" sldId="284"/>
            <ac:spMk id="2" creationId="{BAB9621C-932E-35FA-737D-8308D4F50200}"/>
          </ac:spMkLst>
        </pc:spChg>
      </pc:sldChg>
      <pc:sldChg chg="addSp delSp modSp mod modTransition modAnim">
        <pc:chgData name="Leonie Smith" userId="fed1330f33f5650e" providerId="LiveId" clId="{8A4A08F3-CC12-46D3-B37E-7CA82945ABE8}" dt="2023-08-17T04:08:48.236" v="82"/>
        <pc:sldMkLst>
          <pc:docMk/>
          <pc:sldMk cId="1522780631" sldId="285"/>
        </pc:sldMkLst>
        <pc:spChg chg="add mod">
          <ac:chgData name="Leonie Smith" userId="fed1330f33f5650e" providerId="LiveId" clId="{8A4A08F3-CC12-46D3-B37E-7CA82945ABE8}" dt="2023-08-17T04:08:48.236" v="82"/>
          <ac:spMkLst>
            <pc:docMk/>
            <pc:sldMk cId="1522780631" sldId="285"/>
            <ac:spMk id="2" creationId="{6FD47EB7-2621-B91E-6927-3C7A5368AC9D}"/>
          </ac:spMkLst>
        </pc:spChg>
        <pc:spChg chg="del">
          <ac:chgData name="Leonie Smith" userId="fed1330f33f5650e" providerId="LiveId" clId="{8A4A08F3-CC12-46D3-B37E-7CA82945ABE8}" dt="2023-08-17T04:06:29.147" v="67" actId="21"/>
          <ac:spMkLst>
            <pc:docMk/>
            <pc:sldMk cId="1522780631" sldId="285"/>
            <ac:spMk id="3" creationId="{A58184BD-88F1-BA02-40C1-D8403D0EEC0D}"/>
          </ac:spMkLst>
        </pc:spChg>
        <pc:spChg chg="mod">
          <ac:chgData name="Leonie Smith" userId="fed1330f33f5650e" providerId="LiveId" clId="{8A4A08F3-CC12-46D3-B37E-7CA82945ABE8}" dt="2023-08-17T04:04:44.774" v="44" actId="404"/>
          <ac:spMkLst>
            <pc:docMk/>
            <pc:sldMk cId="1522780631" sldId="285"/>
            <ac:spMk id="4" creationId="{EE2AC625-9141-A801-F431-DD5F79396320}"/>
          </ac:spMkLst>
        </pc:spChg>
        <pc:picChg chg="del">
          <ac:chgData name="Leonie Smith" userId="fed1330f33f5650e" providerId="LiveId" clId="{8A4A08F3-CC12-46D3-B37E-7CA82945ABE8}" dt="2023-08-17T03:55:57.025" v="0"/>
          <ac:picMkLst>
            <pc:docMk/>
            <pc:sldMk cId="1522780631" sldId="285"/>
            <ac:picMk id="19" creationId="{32AF6AB3-93ED-BB89-197E-B48A1F44357D}"/>
          </ac:picMkLst>
        </pc:picChg>
      </pc:sldChg>
      <pc:sldChg chg="modSp mod modTransition">
        <pc:chgData name="Leonie Smith" userId="fed1330f33f5650e" providerId="LiveId" clId="{8A4A08F3-CC12-46D3-B37E-7CA82945ABE8}" dt="2023-08-17T03:57:30.689" v="18"/>
        <pc:sldMkLst>
          <pc:docMk/>
          <pc:sldMk cId="1850742486" sldId="286"/>
        </pc:sldMkLst>
        <pc:spChg chg="mod">
          <ac:chgData name="Leonie Smith" userId="fed1330f33f5650e" providerId="LiveId" clId="{8A4A08F3-CC12-46D3-B37E-7CA82945ABE8}" dt="2023-08-17T03:57:30.689" v="18"/>
          <ac:spMkLst>
            <pc:docMk/>
            <pc:sldMk cId="1850742486" sldId="286"/>
            <ac:spMk id="2" creationId="{E50C85AF-ADF5-56D8-FE52-C7E21B090738}"/>
          </ac:spMkLst>
        </pc:spChg>
      </pc:sldChg>
      <pc:sldChg chg="addSp delSp modSp mod modTransition modAnim">
        <pc:chgData name="Leonie Smith" userId="fed1330f33f5650e" providerId="LiveId" clId="{8A4A08F3-CC12-46D3-B37E-7CA82945ABE8}" dt="2023-08-17T04:08:50.415" v="83"/>
        <pc:sldMkLst>
          <pc:docMk/>
          <pc:sldMk cId="2332778949" sldId="287"/>
        </pc:sldMkLst>
        <pc:spChg chg="add mod">
          <ac:chgData name="Leonie Smith" userId="fed1330f33f5650e" providerId="LiveId" clId="{8A4A08F3-CC12-46D3-B37E-7CA82945ABE8}" dt="2023-08-17T04:08:50.415" v="83"/>
          <ac:spMkLst>
            <pc:docMk/>
            <pc:sldMk cId="2332778949" sldId="287"/>
            <ac:spMk id="2" creationId="{E9F5B216-DD90-655F-9F93-FBBE4B0958C0}"/>
          </ac:spMkLst>
        </pc:spChg>
        <pc:spChg chg="del">
          <ac:chgData name="Leonie Smith" userId="fed1330f33f5650e" providerId="LiveId" clId="{8A4A08F3-CC12-46D3-B37E-7CA82945ABE8}" dt="2023-08-17T04:06:32.536" v="68" actId="21"/>
          <ac:spMkLst>
            <pc:docMk/>
            <pc:sldMk cId="2332778949" sldId="287"/>
            <ac:spMk id="3" creationId="{A58184BD-88F1-BA02-40C1-D8403D0EEC0D}"/>
          </ac:spMkLst>
        </pc:spChg>
        <pc:spChg chg="mod">
          <ac:chgData name="Leonie Smith" userId="fed1330f33f5650e" providerId="LiveId" clId="{8A4A08F3-CC12-46D3-B37E-7CA82945ABE8}" dt="2023-08-17T04:05:02.332" v="46" actId="404"/>
          <ac:spMkLst>
            <pc:docMk/>
            <pc:sldMk cId="2332778949" sldId="287"/>
            <ac:spMk id="4" creationId="{EE2AC625-9141-A801-F431-DD5F79396320}"/>
          </ac:spMkLst>
        </pc:spChg>
        <pc:picChg chg="del">
          <ac:chgData name="Leonie Smith" userId="fed1330f33f5650e" providerId="LiveId" clId="{8A4A08F3-CC12-46D3-B37E-7CA82945ABE8}" dt="2023-08-17T03:55:57.025" v="0"/>
          <ac:picMkLst>
            <pc:docMk/>
            <pc:sldMk cId="2332778949" sldId="287"/>
            <ac:picMk id="25" creationId="{91BA8081-4F17-6B44-5202-627D3D354E84}"/>
          </ac:picMkLst>
        </pc:picChg>
      </pc:sldChg>
      <pc:sldChg chg="modSp mod modTransition">
        <pc:chgData name="Leonie Smith" userId="fed1330f33f5650e" providerId="LiveId" clId="{8A4A08F3-CC12-46D3-B37E-7CA82945ABE8}" dt="2023-08-17T03:57:35.107" v="19"/>
        <pc:sldMkLst>
          <pc:docMk/>
          <pc:sldMk cId="1828872212" sldId="288"/>
        </pc:sldMkLst>
        <pc:spChg chg="mod">
          <ac:chgData name="Leonie Smith" userId="fed1330f33f5650e" providerId="LiveId" clId="{8A4A08F3-CC12-46D3-B37E-7CA82945ABE8}" dt="2023-08-17T03:57:35.107" v="19"/>
          <ac:spMkLst>
            <pc:docMk/>
            <pc:sldMk cId="1828872212" sldId="288"/>
            <ac:spMk id="2" creationId="{4DE9A625-D4F8-E112-7E65-7A9A286579B7}"/>
          </ac:spMkLst>
        </pc:spChg>
      </pc:sldChg>
      <pc:sldChg chg="addSp delSp modSp mod modTransition modAnim">
        <pc:chgData name="Leonie Smith" userId="fed1330f33f5650e" providerId="LiveId" clId="{8A4A08F3-CC12-46D3-B37E-7CA82945ABE8}" dt="2023-08-17T04:08:52.185" v="84"/>
        <pc:sldMkLst>
          <pc:docMk/>
          <pc:sldMk cId="3153919605" sldId="289"/>
        </pc:sldMkLst>
        <pc:spChg chg="add mod">
          <ac:chgData name="Leonie Smith" userId="fed1330f33f5650e" providerId="LiveId" clId="{8A4A08F3-CC12-46D3-B37E-7CA82945ABE8}" dt="2023-08-17T04:08:52.185" v="84"/>
          <ac:spMkLst>
            <pc:docMk/>
            <pc:sldMk cId="3153919605" sldId="289"/>
            <ac:spMk id="2" creationId="{E1E8744B-2210-BB0B-15E6-A86331365D93}"/>
          </ac:spMkLst>
        </pc:spChg>
        <pc:spChg chg="del">
          <ac:chgData name="Leonie Smith" userId="fed1330f33f5650e" providerId="LiveId" clId="{8A4A08F3-CC12-46D3-B37E-7CA82945ABE8}" dt="2023-08-17T04:06:36.683" v="69" actId="21"/>
          <ac:spMkLst>
            <pc:docMk/>
            <pc:sldMk cId="3153919605" sldId="289"/>
            <ac:spMk id="3" creationId="{A58184BD-88F1-BA02-40C1-D8403D0EEC0D}"/>
          </ac:spMkLst>
        </pc:spChg>
        <pc:spChg chg="mod">
          <ac:chgData name="Leonie Smith" userId="fed1330f33f5650e" providerId="LiveId" clId="{8A4A08F3-CC12-46D3-B37E-7CA82945ABE8}" dt="2023-08-17T04:05:12.470" v="47"/>
          <ac:spMkLst>
            <pc:docMk/>
            <pc:sldMk cId="3153919605" sldId="289"/>
            <ac:spMk id="4" creationId="{EE2AC625-9141-A801-F431-DD5F79396320}"/>
          </ac:spMkLst>
        </pc:spChg>
        <pc:picChg chg="del">
          <ac:chgData name="Leonie Smith" userId="fed1330f33f5650e" providerId="LiveId" clId="{8A4A08F3-CC12-46D3-B37E-7CA82945ABE8}" dt="2023-08-17T03:55:57.025" v="0"/>
          <ac:picMkLst>
            <pc:docMk/>
            <pc:sldMk cId="3153919605" sldId="289"/>
            <ac:picMk id="11" creationId="{2AE0FBBC-2E95-573C-0FAE-0233E1C2B4B5}"/>
          </ac:picMkLst>
        </pc:picChg>
      </pc:sldChg>
      <pc:sldChg chg="modSp mod modTransition">
        <pc:chgData name="Leonie Smith" userId="fed1330f33f5650e" providerId="LiveId" clId="{8A4A08F3-CC12-46D3-B37E-7CA82945ABE8}" dt="2023-08-17T03:57:40.404" v="20"/>
        <pc:sldMkLst>
          <pc:docMk/>
          <pc:sldMk cId="1292473336" sldId="290"/>
        </pc:sldMkLst>
        <pc:spChg chg="mod">
          <ac:chgData name="Leonie Smith" userId="fed1330f33f5650e" providerId="LiveId" clId="{8A4A08F3-CC12-46D3-B37E-7CA82945ABE8}" dt="2023-08-17T03:57:40.404" v="20"/>
          <ac:spMkLst>
            <pc:docMk/>
            <pc:sldMk cId="1292473336" sldId="290"/>
            <ac:spMk id="3" creationId="{DD8444B5-6573-CA2F-6E8D-090E39E08804}"/>
          </ac:spMkLst>
        </pc:spChg>
      </pc:sldChg>
      <pc:sldChg chg="addSp delSp modSp mod modTransition modAnim">
        <pc:chgData name="Leonie Smith" userId="fed1330f33f5650e" providerId="LiveId" clId="{8A4A08F3-CC12-46D3-B37E-7CA82945ABE8}" dt="2023-08-17T04:08:54.447" v="85"/>
        <pc:sldMkLst>
          <pc:docMk/>
          <pc:sldMk cId="1878919862" sldId="291"/>
        </pc:sldMkLst>
        <pc:spChg chg="add mod">
          <ac:chgData name="Leonie Smith" userId="fed1330f33f5650e" providerId="LiveId" clId="{8A4A08F3-CC12-46D3-B37E-7CA82945ABE8}" dt="2023-08-17T04:08:54.447" v="85"/>
          <ac:spMkLst>
            <pc:docMk/>
            <pc:sldMk cId="1878919862" sldId="291"/>
            <ac:spMk id="2" creationId="{F40C6216-D25F-EC55-39C3-9D271580A744}"/>
          </ac:spMkLst>
        </pc:spChg>
        <pc:spChg chg="del">
          <ac:chgData name="Leonie Smith" userId="fed1330f33f5650e" providerId="LiveId" clId="{8A4A08F3-CC12-46D3-B37E-7CA82945ABE8}" dt="2023-08-17T04:06:38.949" v="70" actId="21"/>
          <ac:spMkLst>
            <pc:docMk/>
            <pc:sldMk cId="1878919862" sldId="291"/>
            <ac:spMk id="3" creationId="{A58184BD-88F1-BA02-40C1-D8403D0EEC0D}"/>
          </ac:spMkLst>
        </pc:spChg>
        <pc:spChg chg="mod">
          <ac:chgData name="Leonie Smith" userId="fed1330f33f5650e" providerId="LiveId" clId="{8A4A08F3-CC12-46D3-B37E-7CA82945ABE8}" dt="2023-08-17T04:05:30.574" v="55" actId="403"/>
          <ac:spMkLst>
            <pc:docMk/>
            <pc:sldMk cId="1878919862" sldId="291"/>
            <ac:spMk id="4" creationId="{EE2AC625-9141-A801-F431-DD5F79396320}"/>
          </ac:spMkLst>
        </pc:spChg>
        <pc:picChg chg="del">
          <ac:chgData name="Leonie Smith" userId="fed1330f33f5650e" providerId="LiveId" clId="{8A4A08F3-CC12-46D3-B37E-7CA82945ABE8}" dt="2023-08-17T03:55:57.025" v="0"/>
          <ac:picMkLst>
            <pc:docMk/>
            <pc:sldMk cId="1878919862" sldId="291"/>
            <ac:picMk id="23" creationId="{1E0BD2EB-AE05-6125-37A9-9E77254C07CD}"/>
          </ac:picMkLst>
        </pc:picChg>
      </pc:sldChg>
      <pc:sldChg chg="modSp mod modTransition">
        <pc:chgData name="Leonie Smith" userId="fed1330f33f5650e" providerId="LiveId" clId="{8A4A08F3-CC12-46D3-B37E-7CA82945ABE8}" dt="2023-08-17T03:57:44.706" v="21"/>
        <pc:sldMkLst>
          <pc:docMk/>
          <pc:sldMk cId="1014080634" sldId="292"/>
        </pc:sldMkLst>
        <pc:spChg chg="mod">
          <ac:chgData name="Leonie Smith" userId="fed1330f33f5650e" providerId="LiveId" clId="{8A4A08F3-CC12-46D3-B37E-7CA82945ABE8}" dt="2023-08-17T03:57:44.706" v="21"/>
          <ac:spMkLst>
            <pc:docMk/>
            <pc:sldMk cId="1014080634" sldId="292"/>
            <ac:spMk id="3" creationId="{E0C4274A-3248-A01A-E617-E41D001FF95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48 </a:t>
            </a:r>
            <a:r>
              <a:rPr lang="en-IN" sz="1200" b="1" i="0" u="none" strike="noStrike" baseline="0" dirty="0">
                <a:latin typeface="TimesNewRomanPS-BoldMT"/>
              </a:rPr>
              <a:t>Persecution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Deacons appointed – Acts 6:1-7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Stephen – Acts 6:8 – 8:4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Philip, Peter and John in Samaria – Acts 8:4-25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Philip and the Ethiopian – Acts 8:25-40 (Left Bottom)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5. Saul’s Conversion – Acts 9:1-9 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Ananias prays for Saul– Acts 9:10-19a (Center Lower)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Saul’s Escape – Acts 9:19b-31 (Center Upper)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48-3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886CB34-2C59-5126-A228-73403FAC18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8"/>
    </mc:Choice>
    <mc:Fallback xmlns="">
      <p:transition spd="slow" advTm="3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6FF756-B978-95BA-45AA-E50FB1D55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94785"/>
            <a:ext cx="12192000" cy="73527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C7B9D5-67E8-C46D-6FF9-D13A34CA0578}"/>
              </a:ext>
            </a:extLst>
          </p:cNvPr>
          <p:cNvSpPr txBox="1"/>
          <p:nvPr/>
        </p:nvSpPr>
        <p:spPr>
          <a:xfrm>
            <a:off x="267532" y="284851"/>
            <a:ext cx="5351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TimesNewRomanPSMT"/>
              </a:rPr>
              <a:t>प्रेरितों के काम</a:t>
            </a:r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10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all the people, from the least to the greatest, heeded his words and said, “This man is the divine power called the Great Power.” </a:t>
            </a:r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11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They paid close attention to him because he had astounded them for a long time with his sorcery.</a:t>
            </a:r>
            <a:endParaRPr lang="en-IN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54AFAF-8986-661F-BB4F-53704A07077C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10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और सब छोटे से लेकर बड़े तक उसका सम्मान कर कहते थे, “यह मनुष्य परमेश्वर की वह शक्ति है, जो महान कहलाती है।” </a:t>
            </a:r>
          </a:p>
          <a:p>
            <a:pPr algn="l"/>
            <a:r>
              <a:rPr lang="hi-IN" sz="3600" b="0" i="0" dirty="0">
                <a:solidFill>
                  <a:schemeClr val="bg1">
                    <a:lumMod val="50000"/>
                  </a:schemeClr>
                </a:solidFill>
                <a:effectLst/>
                <a:latin typeface="font1"/>
              </a:rPr>
              <a:t>11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 उसने बहुत दिनों से उन्हें अपने जादू के कामों से चकित कर रखा था, इसलिए वे उसको बहुत मानते थे। </a:t>
            </a:r>
          </a:p>
          <a:p>
            <a:endParaRPr lang="en-IN" sz="3600" dirty="0"/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9AC810CC-8372-F823-6AAA-222811821A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82"/>
    </mc:Choice>
    <mc:Fallback xmlns="">
      <p:transition spd="slow" advTm="21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FA81B7-909A-69A2-8528-34E65301F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9507" y="-396848"/>
            <a:ext cx="12941508" cy="72548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F2966B-405F-6CFC-99A6-BF4BB5FE5B74}"/>
              </a:ext>
            </a:extLst>
          </p:cNvPr>
          <p:cNvSpPr txBox="1"/>
          <p:nvPr/>
        </p:nvSpPr>
        <p:spPr>
          <a:xfrm>
            <a:off x="267532" y="284851"/>
            <a:ext cx="5351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TimesNewRomanPSMT"/>
              </a:rPr>
              <a:t>प्रेरितों के काम</a:t>
            </a:r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:10,11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12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when they believed Philip as he preached the gospel of the kingdom of God and the name of Jesus Christ, they were baptized, both men and women.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432A54-1972-ABB4-B9A5-26E47B1BE605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12</a:t>
            </a:r>
            <a:r>
              <a:rPr lang="hi-IN" sz="4000" b="0" i="0" dirty="0">
                <a:solidFill>
                  <a:srgbClr val="000000"/>
                </a:solidFill>
                <a:effectLst/>
                <a:latin typeface="font1"/>
              </a:rPr>
              <a:t>परन्तु जब उन्होंने फिलिप्पुस का विश्वास किया जो परमेश्वर के राज्य और यीशु मसीह के नाम का सुसमाचार सुनाता था तो लोग, क्या पुरुष, क्या स्त्री बपतिस्मा लेने लगे।</a:t>
            </a:r>
            <a:endParaRPr lang="en-IN" sz="4000" dirty="0"/>
          </a:p>
        </p:txBody>
      </p:sp>
      <p:pic>
        <p:nvPicPr>
          <p:cNvPr id="50" name="Audio 49">
            <a:hlinkClick r:id="" action="ppaction://media"/>
            <a:extLst>
              <a:ext uri="{FF2B5EF4-FFF2-40B4-BE49-F238E27FC236}">
                <a16:creationId xmlns:a16="http://schemas.microsoft.com/office/drawing/2014/main" id="{F149663F-4A7F-5330-2216-913510D7B1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84"/>
    </mc:Choice>
    <mc:Fallback xmlns="">
      <p:transition spd="slow" advTm="12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4EA94C-FADC-35D3-CE1D-AC824C328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6720" y="0"/>
            <a:ext cx="1261872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BF3EAE-C902-7A9E-D165-BADC815A42A5}"/>
              </a:ext>
            </a:extLst>
          </p:cNvPr>
          <p:cNvSpPr txBox="1"/>
          <p:nvPr/>
        </p:nvSpPr>
        <p:spPr>
          <a:xfrm>
            <a:off x="267532" y="284851"/>
            <a:ext cx="5351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TimesNewRomanPSMT"/>
              </a:rPr>
              <a:t>प्रेरितों के काम</a:t>
            </a:r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13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Even Simon himself believed and was baptized. He followed Philip closely and was astounded by the great signs and miracles he observed.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E6F3E3-79BC-9C63-016E-70331B92DCA3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13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तब शमौन ने स्वयं भी विश्वास किया और बपतिस्मा लेकर फिलिप्पुस के साथ रहने लगा और चिन्ह और बड़े-बड़े सामर्थ्य के काम होते देखकर चकित होता था।</a:t>
            </a:r>
            <a:endParaRPr lang="en-IN" sz="3600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BA8A59C3-70FD-973E-7FDF-5D2C0AE4FE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19"/>
    </mc:Choice>
    <mc:Fallback xmlns="">
      <p:transition spd="slow" advTm="12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DD3BC6-125B-9BF2-4EA1-ED7DD267F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50178"/>
            <a:ext cx="12192000" cy="69081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F9DE7B-9AD5-F611-8161-0A2E13ACBE4C}"/>
              </a:ext>
            </a:extLst>
          </p:cNvPr>
          <p:cNvSpPr txBox="1"/>
          <p:nvPr/>
        </p:nvSpPr>
        <p:spPr>
          <a:xfrm>
            <a:off x="267532" y="5970755"/>
            <a:ext cx="5351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TimesNewRomanPSMT"/>
              </a:rPr>
              <a:t>प्रेरितों के काम</a:t>
            </a:r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14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When the apostles in Jerusalem heard that Samaria had received the word of God, they sent Peter and John to them. 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9EF1B5-C513-CC6C-63FF-10414BC76097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14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जब प्रेरितों ने जो यरूशलेम में थे सुना कि सामरियों ने परमेश्वर का वचन मान लिया है तो पतरस और यूहन्ना को उनके पास भेजा।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2F15D7F-6D0D-9F78-D5A5-B367A59725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37"/>
    </mc:Choice>
    <mc:Fallback xmlns="">
      <p:transition spd="slow" advTm="12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5DC63A-D7FE-8125-C17C-DAFB8507D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934" y="0"/>
            <a:ext cx="12242934" cy="68295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4258C6-8AFA-AA9E-48D1-E50C57873F44}"/>
              </a:ext>
            </a:extLst>
          </p:cNvPr>
          <p:cNvSpPr txBox="1"/>
          <p:nvPr/>
        </p:nvSpPr>
        <p:spPr>
          <a:xfrm>
            <a:off x="267532" y="284851"/>
            <a:ext cx="5351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TimesNewRomanPSMT"/>
              </a:rPr>
              <a:t>प्रेरितों के काम</a:t>
            </a:r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15</a:t>
            </a:r>
            <a:r>
              <a:rPr lang="en-US" sz="44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On their arrival, they prayed for them to receive the Holy Spirit.</a:t>
            </a:r>
            <a:endParaRPr lang="en-IN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9C4286-89DF-BA9F-A395-2E40DA158133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15</a:t>
            </a:r>
            <a:r>
              <a:rPr lang="hi-IN" sz="4000" b="0" i="0" dirty="0">
                <a:solidFill>
                  <a:srgbClr val="000000"/>
                </a:solidFill>
                <a:effectLst/>
                <a:latin typeface="font1"/>
              </a:rPr>
              <a:t>और उन्होंने जाकर उनके लिये प्रार्थना की ताकि पवित्र आत्मा पाएँ।</a:t>
            </a:r>
            <a:endParaRPr lang="en-IN" sz="4000" dirty="0"/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B4E71ED7-A96D-3B01-9FAD-A79ED1368E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6"/>
    </mc:Choice>
    <mc:Fallback xmlns="">
      <p:transition spd="slow" advTm="6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901160-9679-EC42-4DE7-03DA0B3AC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1206"/>
            <a:ext cx="12192000" cy="73592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7DED71-2F2B-788C-FA69-5BF55E0397A5}"/>
              </a:ext>
            </a:extLst>
          </p:cNvPr>
          <p:cNvSpPr txBox="1"/>
          <p:nvPr/>
        </p:nvSpPr>
        <p:spPr>
          <a:xfrm>
            <a:off x="572344" y="4308521"/>
            <a:ext cx="8328612" cy="13656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400" b="0" i="0" u="none" strike="noStrike" baseline="0" dirty="0">
                <a:solidFill>
                  <a:schemeClr val="bg1"/>
                </a:solidFill>
                <a:latin typeface="TimesNewRomanPSMT"/>
              </a:rPr>
              <a:t>सामरिया में फिलिप्पुस, पतरस और यूहन्ना - प्रेरितों के काम 8:5-25</a:t>
            </a:r>
            <a:endParaRPr lang="en-IN" sz="4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F71F24-A560-176A-CAF2-F65BE21745AF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E636A8-2704-E4EE-28A1-DF3E993CB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06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0D76C1-4D3C-2D20-FBD7-5EF06BF033E3}"/>
              </a:ext>
            </a:extLst>
          </p:cNvPr>
          <p:cNvSpPr txBox="1"/>
          <p:nvPr/>
        </p:nvSpPr>
        <p:spPr>
          <a:xfrm>
            <a:off x="267532" y="284851"/>
            <a:ext cx="5351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TimesNewRomanPSMT"/>
              </a:rPr>
              <a:t>प्रेरितों के काम</a:t>
            </a:r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16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For the Holy Spirit had not yet fallen upon any of them; they had simply been baptized into the name of the Lord Jesus. </a:t>
            </a:r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17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Peter and John laid their hands on them, and they received the Holy Spirit.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2DF4DC-8981-46A8-8FF2-3ED219D6AA5E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16</a:t>
            </a:r>
            <a:r>
              <a:rPr lang="hi-IN" sz="4000" b="0" i="0" dirty="0">
                <a:solidFill>
                  <a:srgbClr val="000000"/>
                </a:solidFill>
                <a:effectLst/>
                <a:latin typeface="font1"/>
              </a:rPr>
              <a:t>क्योंकि पवित्र आत्मा अब तक उनमें से किसी पर न उतरा था, उन्होंने तो केवल प्रभु यीशु के नाम में बपतिस्मा लिया था। </a:t>
            </a:r>
          </a:p>
          <a:p>
            <a:pPr algn="l"/>
            <a:r>
              <a:rPr lang="hi-IN" sz="4000" b="0" i="0" dirty="0">
                <a:solidFill>
                  <a:schemeClr val="bg1">
                    <a:lumMod val="50000"/>
                  </a:schemeClr>
                </a:solidFill>
                <a:effectLst/>
                <a:latin typeface="font1"/>
              </a:rPr>
              <a:t>17</a:t>
            </a:r>
            <a:r>
              <a:rPr lang="hi-IN" sz="4000" b="0" i="0" dirty="0">
                <a:solidFill>
                  <a:srgbClr val="000000"/>
                </a:solidFill>
                <a:effectLst/>
                <a:latin typeface="font1"/>
              </a:rPr>
              <a:t> तब उन्होंने उन पर हाथ रखे और उन्होंने पवित्र आत्मा पाया।</a:t>
            </a:r>
          </a:p>
          <a:p>
            <a:endParaRPr lang="en-IN" sz="4000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EB4CF485-375C-B031-39E6-B13FE6B196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71"/>
    </mc:Choice>
    <mc:Fallback xmlns="">
      <p:transition spd="slow" advTm="13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5C43C0-0A60-DD51-C0B6-D5A80F834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1801"/>
            <a:ext cx="12192000" cy="70698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5CCA0F-EFE1-4F22-11A4-BB5DAEF6F00C}"/>
              </a:ext>
            </a:extLst>
          </p:cNvPr>
          <p:cNvSpPr txBox="1"/>
          <p:nvPr/>
        </p:nvSpPr>
        <p:spPr>
          <a:xfrm>
            <a:off x="267532" y="284851"/>
            <a:ext cx="5351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TimesNewRomanPSMT"/>
              </a:rPr>
              <a:t>प्रेरितों के काम</a:t>
            </a:r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:16,17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18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When Simon saw that the Spirit was given through the laying on of the apostles’ hands, he offered them money. </a:t>
            </a:r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19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“Give me this power as well,” he said, “so that everyone on whom I lay my hands may receive the Holy Spirit.”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B1745D-0C42-B932-B0BE-286382607021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18</a:t>
            </a:r>
            <a:r>
              <a:rPr lang="hi-IN" sz="4000" b="0" i="0" dirty="0">
                <a:solidFill>
                  <a:srgbClr val="000000"/>
                </a:solidFill>
                <a:effectLst/>
                <a:latin typeface="font1"/>
              </a:rPr>
              <a:t>जब शमौन ने देखा कि प्रेरितों के हाथ रखने से पवित्र आत्मा दिया जाता है, तो उनके पास रुपये लाकर कहा, </a:t>
            </a:r>
          </a:p>
          <a:p>
            <a:pPr algn="l"/>
            <a:r>
              <a:rPr lang="hi-IN" sz="4000" b="0" i="0" dirty="0">
                <a:solidFill>
                  <a:schemeClr val="bg1">
                    <a:lumMod val="50000"/>
                  </a:schemeClr>
                </a:solidFill>
                <a:effectLst/>
                <a:latin typeface="font1"/>
              </a:rPr>
              <a:t>19</a:t>
            </a:r>
            <a:r>
              <a:rPr lang="hi-IN" sz="4000" b="0" i="0" dirty="0">
                <a:solidFill>
                  <a:srgbClr val="000000"/>
                </a:solidFill>
                <a:effectLst/>
                <a:latin typeface="font1"/>
              </a:rPr>
              <a:t> “यह शक्ति मुझे भी दो, कि जिस किसी पर हाथ रखूँ, वह पवित्र आत्मा पाए।”</a:t>
            </a:r>
          </a:p>
          <a:p>
            <a:endParaRPr lang="en-IN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B3FE05C-718A-C905-DB5E-07694EF53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80"/>
    </mc:Choice>
    <mc:Fallback xmlns="">
      <p:transition spd="slow" advTm="16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CE03CA-3E72-0EE6-F321-B14564388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851" y="-250105"/>
            <a:ext cx="12416852" cy="71081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0F7D91-210B-9682-A3B9-090CA9559C7D}"/>
              </a:ext>
            </a:extLst>
          </p:cNvPr>
          <p:cNvSpPr txBox="1"/>
          <p:nvPr/>
        </p:nvSpPr>
        <p:spPr>
          <a:xfrm>
            <a:off x="267532" y="284851"/>
            <a:ext cx="5351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TimesNewRomanPSMT"/>
              </a:rPr>
              <a:t>प्रेरितों के काम</a:t>
            </a:r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:18,19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20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Peter replied, “May your silver perish with you, because you thought you could buy the gift of God with money! </a:t>
            </a:r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21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You have no part or share in our ministry, because your heart is not right before God. 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CE4721-49FA-0145-970E-BEACD811BA31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20</a:t>
            </a:r>
            <a:r>
              <a:rPr lang="hi-IN" sz="4000" b="0" i="0" dirty="0">
                <a:solidFill>
                  <a:srgbClr val="000000"/>
                </a:solidFill>
                <a:effectLst/>
                <a:latin typeface="font1"/>
              </a:rPr>
              <a:t>पतरस ने उससे कहा, “तेरे रुपये तेरे साथ नाश हों, क्योंकि तूने परमेश्वर का दान रुपयों से मोल लेने का विचार किया। </a:t>
            </a:r>
          </a:p>
          <a:p>
            <a:pPr algn="l"/>
            <a:r>
              <a:rPr lang="hi-IN" sz="4000" b="0" i="0" dirty="0">
                <a:solidFill>
                  <a:schemeClr val="bg1">
                    <a:lumMod val="50000"/>
                  </a:schemeClr>
                </a:solidFill>
                <a:effectLst/>
                <a:latin typeface="font1"/>
              </a:rPr>
              <a:t>21</a:t>
            </a:r>
            <a:r>
              <a:rPr lang="hi-IN" sz="4000" b="0" i="0" dirty="0">
                <a:solidFill>
                  <a:srgbClr val="000000"/>
                </a:solidFill>
                <a:effectLst/>
                <a:latin typeface="font1"/>
              </a:rPr>
              <a:t> इस बात में न तेरा हिस्सा है, न भाग; क्योंकि तेरा मन परमेश्वर के आगे सीधा नहीं।</a:t>
            </a:r>
          </a:p>
          <a:p>
            <a:endParaRPr lang="en-IN" sz="40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603CA74-5883-E982-0FB1-244979C5D4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44"/>
    </mc:Choice>
    <mc:Fallback xmlns="">
      <p:transition spd="slow" advTm="16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D428E0-9F4D-A2CE-9B35-65920E7F9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4265" y="0"/>
            <a:ext cx="1280626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6F2564-2974-5AD9-580D-283E076FDB9B}"/>
              </a:ext>
            </a:extLst>
          </p:cNvPr>
          <p:cNvSpPr txBox="1"/>
          <p:nvPr/>
        </p:nvSpPr>
        <p:spPr>
          <a:xfrm>
            <a:off x="267532" y="284851"/>
            <a:ext cx="5351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TimesNewRomanPSMT"/>
              </a:rPr>
              <a:t>प्रेरितों के काम</a:t>
            </a:r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:20,21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22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Repent, therefore, of your wickedness, and pray to the Lord. Perhaps He will forgive you for the intent of your heart. </a:t>
            </a:r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23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For I see that you are poisoned by bitterness and captive to iniquity.”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8A1F9E-EC98-C713-CC86-D17F4116C008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22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इसलिए अपनी इस बुराई से मन फिराकर प्रभु से प्रार्थना कर, सम्भव है तेरे मन का विचार क्षमा किया जाए। </a:t>
            </a:r>
          </a:p>
          <a:p>
            <a:pPr algn="l"/>
            <a:r>
              <a:rPr lang="hi-IN" sz="3600" b="0" i="0" dirty="0">
                <a:solidFill>
                  <a:schemeClr val="bg1">
                    <a:lumMod val="50000"/>
                  </a:schemeClr>
                </a:solidFill>
                <a:effectLst/>
                <a:latin typeface="font1"/>
              </a:rPr>
              <a:t>23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 क्योंकि मैं देखता हूँ, कि तू पित्त की कड़वाहट और अधर्म के बन्धन में पड़ा है।”</a:t>
            </a:r>
          </a:p>
          <a:p>
            <a:endParaRPr lang="en-IN" sz="3600" dirty="0"/>
          </a:p>
        </p:txBody>
      </p:sp>
      <p:pic>
        <p:nvPicPr>
          <p:cNvPr id="129" name="Audio 128">
            <a:hlinkClick r:id="" action="ppaction://media"/>
            <a:extLst>
              <a:ext uri="{FF2B5EF4-FFF2-40B4-BE49-F238E27FC236}">
                <a16:creationId xmlns:a16="http://schemas.microsoft.com/office/drawing/2014/main" id="{3BEB0007-6070-682A-6E06-2468C92276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90"/>
    </mc:Choice>
    <mc:Fallback xmlns="">
      <p:transition spd="slow" advTm="13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B6958F-F20F-8BF1-1560-8CBC04CEF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8957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B2C542-1DF3-3F32-F55B-16368E7BC086}"/>
              </a:ext>
            </a:extLst>
          </p:cNvPr>
          <p:cNvSpPr txBox="1"/>
          <p:nvPr/>
        </p:nvSpPr>
        <p:spPr>
          <a:xfrm>
            <a:off x="267532" y="284851"/>
            <a:ext cx="5351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TimesNewRomanPSMT"/>
              </a:rPr>
              <a:t>प्रेरितों के काम</a:t>
            </a:r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:22,23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24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Simon answered, “Pray to the Lord for me, so that nothing you have said may happen to me.”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7B3EC4-3D89-EF2D-1C4C-E3882FF0D10A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 </a:t>
            </a:r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24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शमौन ने उत्तर दिया, “तुम मेरे लिये प्रभु से प्रार्थना करो कि जो बातें तुम ने कहीं, उनमें से कोई मुझ पर न आ पड़े।”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9274078-E024-A9BD-4B4E-D6CF12A81F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55"/>
    </mc:Choice>
    <mc:Fallback xmlns="">
      <p:transition spd="slow" advTm="10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Philip, Peter and John in Samaria – Acts 8:5-25 </a:t>
            </a:r>
            <a:endParaRPr lang="en-IN" sz="6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D6A095-97FD-6BE6-8149-F64EBFB38937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400" dirty="0"/>
              <a:t>सामरिया में फिलिप्पुस, पतरस और यूहन्ना - प्रेरितों के काम 8:5-25</a:t>
            </a:r>
            <a:endParaRPr lang="en-IN" sz="44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D1F6DD2-C37E-864B-5A15-825CE4907F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8"/>
    </mc:Choice>
    <mc:Fallback xmlns="">
      <p:transition spd="slow" advTm="4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1EAC7A-E8A4-6D45-CC84-530892791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851" y="-250105"/>
            <a:ext cx="12416852" cy="71081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025864-DD2D-6EA5-A19A-55E3DE0C4DCD}"/>
              </a:ext>
            </a:extLst>
          </p:cNvPr>
          <p:cNvSpPr txBox="1"/>
          <p:nvPr/>
        </p:nvSpPr>
        <p:spPr>
          <a:xfrm>
            <a:off x="267532" y="284851"/>
            <a:ext cx="5351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TimesNewRomanPSMT"/>
              </a:rPr>
              <a:t>प्रेरितों के काम</a:t>
            </a:r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25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after Peter and John had testified and spoken the word of the Lord, they returned to Jerusalem, preaching the gospel in many of the Samaritan villages.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3B55BE-654D-54D1-CF33-1180BDEB7B78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25</a:t>
            </a:r>
            <a:r>
              <a:rPr lang="hi-IN" sz="4000" b="0" i="0" dirty="0">
                <a:solidFill>
                  <a:srgbClr val="000000"/>
                </a:solidFill>
                <a:effectLst/>
                <a:latin typeface="font1"/>
              </a:rPr>
              <a:t>अतः पतरस और यूहन्ना गवाही देकर और प्रभु का वचन सुनाकर, यरूशलेम को लौट गए, और सामरियों के बहुत से गाँवों में सुसमाचार सुनाते गए।</a:t>
            </a:r>
            <a:endParaRPr lang="en-IN" sz="4000" dirty="0"/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AEC567FF-2548-3266-A0F8-402FE8140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7891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28"/>
    </mc:Choice>
    <mc:Fallback xmlns="">
      <p:transition spd="slow" advTm="14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FF72D2-A28A-C8F4-8A8C-5003F0899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1206"/>
            <a:ext cx="12192000" cy="73592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3BBB91-5F09-3163-1D4A-10124B3AB1B7}"/>
              </a:ext>
            </a:extLst>
          </p:cNvPr>
          <p:cNvSpPr txBox="1"/>
          <p:nvPr/>
        </p:nvSpPr>
        <p:spPr>
          <a:xfrm>
            <a:off x="267532" y="284851"/>
            <a:ext cx="5351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TimesNewRomanPSMT"/>
              </a:rPr>
              <a:t>प्रेरितों के काम</a:t>
            </a:r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080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048526-6B4F-E00A-E1FC-879C5573A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1206"/>
            <a:ext cx="12192000" cy="73592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63F2D1-3272-B562-4924-CA4403D56BF3}"/>
              </a:ext>
            </a:extLst>
          </p:cNvPr>
          <p:cNvSpPr txBox="1"/>
          <p:nvPr/>
        </p:nvSpPr>
        <p:spPr>
          <a:xfrm>
            <a:off x="320088" y="3796581"/>
            <a:ext cx="7437564" cy="39610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6000" b="0" i="0" u="none" strike="noStrike" baseline="0" dirty="0">
                <a:solidFill>
                  <a:schemeClr val="bg1"/>
                </a:solidFill>
                <a:latin typeface="TimesNewRomanPSMT"/>
              </a:rPr>
              <a:t>सामरिया में फिलिप्पुस, पतरस और यूहन्ना - प्रेरितों के काम 8:5-25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Philip went down to a city in Samaria and proclaimed the Christ to them. </a:t>
            </a:r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6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 crowds gave their undivided attention to Philip’s message and to the signs they saw him perform.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373907-7990-5F9E-8220-2EF5A14CA97D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 </a:t>
            </a:r>
            <a:r>
              <a:rPr lang="hi-IN" sz="4000" b="0" i="0" dirty="0">
                <a:solidFill>
                  <a:srgbClr val="000000"/>
                </a:solidFill>
                <a:effectLst/>
                <a:latin typeface="font1"/>
              </a:rPr>
              <a:t>और </a:t>
            </a:r>
            <a:r>
              <a:rPr lang="hi-IN" sz="4000" b="0" i="1" dirty="0">
                <a:solidFill>
                  <a:srgbClr val="000000"/>
                </a:solidFill>
                <a:effectLst/>
                <a:latin typeface="font1"/>
              </a:rPr>
              <a:t>फिलिप्पुस</a:t>
            </a:r>
            <a:r>
              <a:rPr lang="en-US" sz="4000" b="0" i="0" baseline="30000" dirty="0">
                <a:solidFill>
                  <a:srgbClr val="000080"/>
                </a:solidFill>
                <a:effectLst/>
                <a:latin typeface="font1"/>
              </a:rPr>
              <a:t>a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font1"/>
              </a:rPr>
              <a:t> </a:t>
            </a:r>
            <a:r>
              <a:rPr lang="hi-IN" sz="4000" b="0" i="0" dirty="0">
                <a:solidFill>
                  <a:srgbClr val="000000"/>
                </a:solidFill>
                <a:effectLst/>
                <a:latin typeface="font1"/>
              </a:rPr>
              <a:t>सामरिया नगर में जाकर लोगों में मसीह का प्रचार करने लगा। </a:t>
            </a:r>
          </a:p>
          <a:p>
            <a:pPr algn="l"/>
            <a:r>
              <a:rPr lang="hi-IN" sz="4000" b="0" i="0" dirty="0">
                <a:solidFill>
                  <a:schemeClr val="bg1">
                    <a:lumMod val="50000"/>
                  </a:schemeClr>
                </a:solidFill>
                <a:effectLst/>
                <a:latin typeface="font1"/>
              </a:rPr>
              <a:t>6</a:t>
            </a:r>
            <a:r>
              <a:rPr lang="hi-IN" sz="4000" b="0" i="0" dirty="0">
                <a:solidFill>
                  <a:srgbClr val="000000"/>
                </a:solidFill>
                <a:effectLst/>
                <a:latin typeface="font1"/>
              </a:rPr>
              <a:t> जो बातें फिलिप्पुस ने कहीं उन्हें लोगों ने सुनकर और जो चिन्ह वह दिखाता था उन्हें देख देखकर, एक चित्त होकर मन लगाया।</a:t>
            </a:r>
          </a:p>
          <a:p>
            <a:endParaRPr lang="en-IN" sz="4000" dirty="0"/>
          </a:p>
        </p:txBody>
      </p:sp>
      <p:pic>
        <p:nvPicPr>
          <p:cNvPr id="126" name="Audio 125">
            <a:hlinkClick r:id="" action="ppaction://media"/>
            <a:extLst>
              <a:ext uri="{FF2B5EF4-FFF2-40B4-BE49-F238E27FC236}">
                <a16:creationId xmlns:a16="http://schemas.microsoft.com/office/drawing/2014/main" id="{D4148251-663F-DE2B-C4F2-87DD2A6677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71"/>
    </mc:Choice>
    <mc:Fallback xmlns="">
      <p:transition spd="slow" advTm="22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1144A4-2E0E-115A-B0DA-8FF49E993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746" y="-136187"/>
            <a:ext cx="12337746" cy="69941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65B023-8215-C376-B03A-A1E9B926E962}"/>
              </a:ext>
            </a:extLst>
          </p:cNvPr>
          <p:cNvSpPr txBox="1"/>
          <p:nvPr/>
        </p:nvSpPr>
        <p:spPr>
          <a:xfrm>
            <a:off x="267532" y="5904259"/>
            <a:ext cx="5351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TimesNewRomanPSMT"/>
              </a:rPr>
              <a:t>प्रेरितों के काम</a:t>
            </a:r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:5,6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7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With loud shrieks, unclean spirits came out of many who were possessed, and many of the paralyzed and lame were healed. </a:t>
            </a:r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8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there was great joy in that city.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AA61EB-7729-1F4E-BD5D-76DD73ECC0C8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7</a:t>
            </a:r>
            <a:r>
              <a:rPr lang="hi-IN" sz="4000" b="0" i="0" dirty="0">
                <a:solidFill>
                  <a:srgbClr val="000000"/>
                </a:solidFill>
                <a:effectLst/>
                <a:latin typeface="font1"/>
              </a:rPr>
              <a:t>क्योंकि बहुतों में से अशुद्ध आत्माएँ बड़े शब्द से चिल्लाती हुई निकल गईं, और बहुत से लकवे के रोगी और लँगड़े भी अच्छे किए गए। </a:t>
            </a:r>
          </a:p>
          <a:p>
            <a:pPr algn="l"/>
            <a:r>
              <a:rPr lang="hi-IN" sz="4000" b="0" i="0" dirty="0">
                <a:solidFill>
                  <a:schemeClr val="bg1">
                    <a:lumMod val="50000"/>
                  </a:schemeClr>
                </a:solidFill>
                <a:effectLst/>
                <a:latin typeface="font1"/>
              </a:rPr>
              <a:t>8</a:t>
            </a:r>
            <a:r>
              <a:rPr lang="hi-IN" sz="4000" b="0" i="0" dirty="0">
                <a:solidFill>
                  <a:srgbClr val="000000"/>
                </a:solidFill>
                <a:effectLst/>
                <a:latin typeface="font1"/>
              </a:rPr>
              <a:t> और उस नगर में बड़ा आनन्द छा गया।</a:t>
            </a:r>
          </a:p>
          <a:p>
            <a:endParaRPr lang="en-IN" sz="4000" dirty="0"/>
          </a:p>
        </p:txBody>
      </p:sp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E6802F70-7727-957A-4AD6-746FF4DD5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69"/>
    </mc:Choice>
    <mc:Fallback xmlns="">
      <p:transition spd="slow" advTm="16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3D034C-671B-D80B-595B-8E245BD2D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4133" y="1"/>
            <a:ext cx="1266613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3B45E0-230A-B60C-DA7F-3361ADA30D5C}"/>
              </a:ext>
            </a:extLst>
          </p:cNvPr>
          <p:cNvSpPr txBox="1"/>
          <p:nvPr/>
        </p:nvSpPr>
        <p:spPr>
          <a:xfrm>
            <a:off x="267532" y="5904259"/>
            <a:ext cx="5351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TimesNewRomanPSMT"/>
              </a:rPr>
              <a:t>प्रेरितों के काम</a:t>
            </a:r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:7,8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9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Prior to that time, a man named Simon had practiced sorcery in the city and astounded the people of Samaria. He claimed to be someone great,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2400C1-484D-3347-5A6B-9427A45AD3B5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9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इससे पहले उस नगर में </a:t>
            </a:r>
            <a:r>
              <a:rPr lang="hi-IN" sz="3600" b="0" i="1" dirty="0">
                <a:solidFill>
                  <a:srgbClr val="000000"/>
                </a:solidFill>
                <a:effectLst/>
                <a:latin typeface="font1"/>
              </a:rPr>
              <a:t>शमौन</a:t>
            </a:r>
            <a:r>
              <a:rPr lang="en-US" sz="3600" b="0" i="0" baseline="30000" dirty="0">
                <a:solidFill>
                  <a:srgbClr val="000080"/>
                </a:solidFill>
                <a:effectLst/>
                <a:latin typeface="font1"/>
              </a:rPr>
              <a:t>b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font1"/>
              </a:rPr>
              <a:t> 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नामक एक मनुष्य था, जो जादू-टोना करके सामरिया के लोगों को चकित करता और अपने आपको एक बड़ा पुरुष बताता था।</a:t>
            </a:r>
            <a:endParaRPr lang="en-IN" sz="36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891CC88-B9DC-AED2-551D-5A36362B4A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09"/>
    </mc:Choice>
    <mc:Fallback xmlns="">
      <p:transition spd="slow" advTm="15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2948</TotalTime>
  <Words>1311</Words>
  <Application>Microsoft Office PowerPoint</Application>
  <PresentationFormat>Widescreen</PresentationFormat>
  <Paragraphs>73</Paragraphs>
  <Slides>32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Aptos</vt:lpstr>
      <vt:lpstr>Arial</vt:lpstr>
      <vt:lpstr>Calibri</vt:lpstr>
      <vt:lpstr>Calibri Light</vt:lpstr>
      <vt:lpstr>font1</vt:lpstr>
      <vt:lpstr>Inter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48-3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74</cp:revision>
  <dcterms:created xsi:type="dcterms:W3CDTF">2022-09-30T06:26:14Z</dcterms:created>
  <dcterms:modified xsi:type="dcterms:W3CDTF">2024-08-27T15:49:37Z</dcterms:modified>
</cp:coreProperties>
</file>