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5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857117-0ED4-4670-AAFB-E1CB3CA93583}" v="144" dt="2024-04-04T04:59:18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935" autoAdjust="0"/>
  </p:normalViewPr>
  <p:slideViewPr>
    <p:cSldViewPr snapToGrid="0">
      <p:cViewPr varScale="1">
        <p:scale>
          <a:sx n="69" d="100"/>
          <a:sy n="69" d="100"/>
        </p:scale>
        <p:origin x="7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B857117-0ED4-4670-AAFB-E1CB3CA93583}"/>
    <pc:docChg chg="modSld">
      <pc:chgData name="Leonie Smith" userId="fed1330f33f5650e" providerId="LiveId" clId="{5B857117-0ED4-4670-AAFB-E1CB3CA93583}" dt="2024-04-04T04:59:18.150" v="208"/>
      <pc:docMkLst>
        <pc:docMk/>
      </pc:docMkLst>
      <pc:sldChg chg="addSp delSp modSp mod modTransition modAnim">
        <pc:chgData name="Leonie Smith" userId="fed1330f33f5650e" providerId="LiveId" clId="{5B857117-0ED4-4670-AAFB-E1CB3CA93583}" dt="2024-04-04T03:29:10.157" v="6"/>
        <pc:sldMkLst>
          <pc:docMk/>
          <pc:sldMk cId="1499918570" sldId="257"/>
        </pc:sldMkLst>
        <pc:picChg chg="add del mod">
          <ac:chgData name="Leonie Smith" userId="fed1330f33f5650e" providerId="LiveId" clId="{5B857117-0ED4-4670-AAFB-E1CB3CA93583}" dt="2024-04-04T03:28:51.881" v="2"/>
          <ac:picMkLst>
            <pc:docMk/>
            <pc:sldMk cId="1499918570" sldId="257"/>
            <ac:picMk id="6" creationId="{59ECFAD2-E198-81BC-AF5A-6620FFDFDE76}"/>
          </ac:picMkLst>
        </pc:picChg>
        <pc:picChg chg="add del mod ord">
          <ac:chgData name="Leonie Smith" userId="fed1330f33f5650e" providerId="LiveId" clId="{5B857117-0ED4-4670-AAFB-E1CB3CA93583}" dt="2024-04-04T03:28:57.952" v="3"/>
          <ac:picMkLst>
            <pc:docMk/>
            <pc:sldMk cId="1499918570" sldId="257"/>
            <ac:picMk id="10" creationId="{8B958009-904B-5F7E-6110-49AC7C7FA6D4}"/>
          </ac:picMkLst>
        </pc:picChg>
        <pc:picChg chg="add del mod">
          <ac:chgData name="Leonie Smith" userId="fed1330f33f5650e" providerId="LiveId" clId="{5B857117-0ED4-4670-AAFB-E1CB3CA93583}" dt="2024-04-04T03:29:04.223" v="5"/>
          <ac:picMkLst>
            <pc:docMk/>
            <pc:sldMk cId="1499918570" sldId="257"/>
            <ac:picMk id="11" creationId="{87D24EFE-1703-1057-0809-9213D6936F2A}"/>
          </ac:picMkLst>
        </pc:picChg>
        <pc:picChg chg="add del mod ord">
          <ac:chgData name="Leonie Smith" userId="fed1330f33f5650e" providerId="LiveId" clId="{5B857117-0ED4-4670-AAFB-E1CB3CA93583}" dt="2024-04-04T03:29:10.157" v="6"/>
          <ac:picMkLst>
            <pc:docMk/>
            <pc:sldMk cId="1499918570" sldId="257"/>
            <ac:picMk id="16" creationId="{50BB810E-7930-076E-EA07-2E847D44625A}"/>
          </ac:picMkLst>
        </pc:picChg>
        <pc:picChg chg="add mod">
          <ac:chgData name="Leonie Smith" userId="fed1330f33f5650e" providerId="LiveId" clId="{5B857117-0ED4-4670-AAFB-E1CB3CA93583}" dt="2024-04-04T03:29:10.157" v="6"/>
          <ac:picMkLst>
            <pc:docMk/>
            <pc:sldMk cId="1499918570" sldId="257"/>
            <ac:picMk id="17" creationId="{F186A79D-1D8A-3A11-8745-6874D0A69966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58:19.510" v="205"/>
        <pc:sldMkLst>
          <pc:docMk/>
          <pc:sldMk cId="454763615" sldId="259"/>
        </pc:sldMkLst>
        <pc:picChg chg="add del mod">
          <ac:chgData name="Leonie Smith" userId="fed1330f33f5650e" providerId="LiveId" clId="{5B857117-0ED4-4670-AAFB-E1CB3CA93583}" dt="2024-04-04T04:57:32.468" v="201"/>
          <ac:picMkLst>
            <pc:docMk/>
            <pc:sldMk cId="454763615" sldId="259"/>
            <ac:picMk id="7" creationId="{80D39B94-0130-7C0D-0AB8-3A7195E543E9}"/>
          </ac:picMkLst>
        </pc:picChg>
        <pc:picChg chg="add del mod ord">
          <ac:chgData name="Leonie Smith" userId="fed1330f33f5650e" providerId="LiveId" clId="{5B857117-0ED4-4670-AAFB-E1CB3CA93583}" dt="2024-04-04T04:57:38.768" v="202"/>
          <ac:picMkLst>
            <pc:docMk/>
            <pc:sldMk cId="454763615" sldId="259"/>
            <ac:picMk id="10" creationId="{D63F1FCB-C87F-DEB2-924C-994A7E60CCA8}"/>
          </ac:picMkLst>
        </pc:picChg>
        <pc:picChg chg="add del mod">
          <ac:chgData name="Leonie Smith" userId="fed1330f33f5650e" providerId="LiveId" clId="{5B857117-0ED4-4670-AAFB-E1CB3CA93583}" dt="2024-04-04T04:58:13.775" v="204"/>
          <ac:picMkLst>
            <pc:docMk/>
            <pc:sldMk cId="454763615" sldId="259"/>
            <ac:picMk id="11" creationId="{CF010304-1819-C50B-4362-4E255B8A1125}"/>
          </ac:picMkLst>
        </pc:picChg>
        <pc:picChg chg="add del mod ord">
          <ac:chgData name="Leonie Smith" userId="fed1330f33f5650e" providerId="LiveId" clId="{5B857117-0ED4-4670-AAFB-E1CB3CA93583}" dt="2024-04-04T04:58:19.510" v="205"/>
          <ac:picMkLst>
            <pc:docMk/>
            <pc:sldMk cId="454763615" sldId="259"/>
            <ac:picMk id="15" creationId="{9D92B8A9-62CC-D30F-2FB9-36338D6B9AD5}"/>
          </ac:picMkLst>
        </pc:picChg>
        <pc:picChg chg="add mod">
          <ac:chgData name="Leonie Smith" userId="fed1330f33f5650e" providerId="LiveId" clId="{5B857117-0ED4-4670-AAFB-E1CB3CA93583}" dt="2024-04-04T04:58:19.510" v="205"/>
          <ac:picMkLst>
            <pc:docMk/>
            <pc:sldMk cId="454763615" sldId="259"/>
            <ac:picMk id="16" creationId="{914439C2-F81D-BCB5-6E7F-A344A3027260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59:18.150" v="208"/>
        <pc:sldMkLst>
          <pc:docMk/>
          <pc:sldMk cId="2346136586" sldId="260"/>
        </pc:sldMkLst>
        <pc:picChg chg="add del mod">
          <ac:chgData name="Leonie Smith" userId="fed1330f33f5650e" providerId="LiveId" clId="{5B857117-0ED4-4670-AAFB-E1CB3CA93583}" dt="2024-04-04T03:32:36.772" v="9"/>
          <ac:picMkLst>
            <pc:docMk/>
            <pc:sldMk cId="2346136586" sldId="260"/>
            <ac:picMk id="6" creationId="{74DBE5D5-CE65-B6CE-6789-91702546AABB}"/>
          </ac:picMkLst>
        </pc:picChg>
        <pc:picChg chg="add del mod ord">
          <ac:chgData name="Leonie Smith" userId="fed1330f33f5650e" providerId="LiveId" clId="{5B857117-0ED4-4670-AAFB-E1CB3CA93583}" dt="2024-04-04T03:32:54.184" v="10"/>
          <ac:picMkLst>
            <pc:docMk/>
            <pc:sldMk cId="2346136586" sldId="260"/>
            <ac:picMk id="9" creationId="{8E9372D9-6848-BA82-F593-3909C1C9D6EF}"/>
          </ac:picMkLst>
        </pc:picChg>
        <pc:picChg chg="add del mod">
          <ac:chgData name="Leonie Smith" userId="fed1330f33f5650e" providerId="LiveId" clId="{5B857117-0ED4-4670-AAFB-E1CB3CA93583}" dt="2024-04-04T03:33:03.242" v="12"/>
          <ac:picMkLst>
            <pc:docMk/>
            <pc:sldMk cId="2346136586" sldId="260"/>
            <ac:picMk id="10" creationId="{032693E2-1D0A-24C8-2EAF-22AFC93D29DC}"/>
          </ac:picMkLst>
        </pc:picChg>
        <pc:picChg chg="add del mod ord">
          <ac:chgData name="Leonie Smith" userId="fed1330f33f5650e" providerId="LiveId" clId="{5B857117-0ED4-4670-AAFB-E1CB3CA93583}" dt="2024-04-04T03:33:19.917" v="13"/>
          <ac:picMkLst>
            <pc:docMk/>
            <pc:sldMk cId="2346136586" sldId="260"/>
            <ac:picMk id="13" creationId="{AA65FC3A-6BBA-D36A-D3A2-64DE9522E20B}"/>
          </ac:picMkLst>
        </pc:picChg>
        <pc:picChg chg="add del mod">
          <ac:chgData name="Leonie Smith" userId="fed1330f33f5650e" providerId="LiveId" clId="{5B857117-0ED4-4670-AAFB-E1CB3CA93583}" dt="2024-04-04T03:43:41.325" v="15"/>
          <ac:picMkLst>
            <pc:docMk/>
            <pc:sldMk cId="2346136586" sldId="260"/>
            <ac:picMk id="14" creationId="{2C39FA02-A282-BC86-2106-C415027EDA1C}"/>
          </ac:picMkLst>
        </pc:picChg>
        <pc:picChg chg="add del mod ord">
          <ac:chgData name="Leonie Smith" userId="fed1330f33f5650e" providerId="LiveId" clId="{5B857117-0ED4-4670-AAFB-E1CB3CA93583}" dt="2024-04-04T03:43:56.675" v="16"/>
          <ac:picMkLst>
            <pc:docMk/>
            <pc:sldMk cId="2346136586" sldId="260"/>
            <ac:picMk id="19" creationId="{0ECE3769-E318-35BA-1B36-FC3D97515353}"/>
          </ac:picMkLst>
        </pc:picChg>
        <pc:picChg chg="add del mod">
          <ac:chgData name="Leonie Smith" userId="fed1330f33f5650e" providerId="LiveId" clId="{5B857117-0ED4-4670-AAFB-E1CB3CA93583}" dt="2024-04-04T03:44:12.027" v="18"/>
          <ac:picMkLst>
            <pc:docMk/>
            <pc:sldMk cId="2346136586" sldId="260"/>
            <ac:picMk id="20" creationId="{A3E85AD4-A837-8ABD-02C3-4EE07AC990A6}"/>
          </ac:picMkLst>
        </pc:picChg>
        <pc:picChg chg="add del mod ord">
          <ac:chgData name="Leonie Smith" userId="fed1330f33f5650e" providerId="LiveId" clId="{5B857117-0ED4-4670-AAFB-E1CB3CA93583}" dt="2024-04-04T03:44:17.298" v="19"/>
          <ac:picMkLst>
            <pc:docMk/>
            <pc:sldMk cId="2346136586" sldId="260"/>
            <ac:picMk id="24" creationId="{2F087077-F39A-FC5F-A801-530CB86CFA82}"/>
          </ac:picMkLst>
        </pc:picChg>
        <pc:picChg chg="add del mod">
          <ac:chgData name="Leonie Smith" userId="fed1330f33f5650e" providerId="LiveId" clId="{5B857117-0ED4-4670-AAFB-E1CB3CA93583}" dt="2024-04-04T03:44:40.327" v="21"/>
          <ac:picMkLst>
            <pc:docMk/>
            <pc:sldMk cId="2346136586" sldId="260"/>
            <ac:picMk id="25" creationId="{C902C07F-AF5B-2263-58E0-BAECF6C7BCD9}"/>
          </ac:picMkLst>
        </pc:picChg>
        <pc:picChg chg="add del mod ord">
          <ac:chgData name="Leonie Smith" userId="fed1330f33f5650e" providerId="LiveId" clId="{5B857117-0ED4-4670-AAFB-E1CB3CA93583}" dt="2024-04-04T03:44:45.357" v="22"/>
          <ac:picMkLst>
            <pc:docMk/>
            <pc:sldMk cId="2346136586" sldId="260"/>
            <ac:picMk id="28" creationId="{0B135BD7-6114-8A19-F26C-2D0129C514DB}"/>
          </ac:picMkLst>
        </pc:picChg>
        <pc:picChg chg="add del mod">
          <ac:chgData name="Leonie Smith" userId="fed1330f33f5650e" providerId="LiveId" clId="{5B857117-0ED4-4670-AAFB-E1CB3CA93583}" dt="2024-04-04T03:55:32.266" v="24"/>
          <ac:picMkLst>
            <pc:docMk/>
            <pc:sldMk cId="2346136586" sldId="260"/>
            <ac:picMk id="29" creationId="{4185743B-5D2E-89FC-0420-7569D1978F56}"/>
          </ac:picMkLst>
        </pc:picChg>
        <pc:picChg chg="add del mod ord">
          <ac:chgData name="Leonie Smith" userId="fed1330f33f5650e" providerId="LiveId" clId="{5B857117-0ED4-4670-AAFB-E1CB3CA93583}" dt="2024-04-04T03:55:46.823" v="25"/>
          <ac:picMkLst>
            <pc:docMk/>
            <pc:sldMk cId="2346136586" sldId="260"/>
            <ac:picMk id="32" creationId="{841DD931-30A2-956E-F703-FCB8FE0C9DDF}"/>
          </ac:picMkLst>
        </pc:picChg>
        <pc:picChg chg="add del mod">
          <ac:chgData name="Leonie Smith" userId="fed1330f33f5650e" providerId="LiveId" clId="{5B857117-0ED4-4670-AAFB-E1CB3CA93583}" dt="2024-04-04T03:57:24.944" v="27"/>
          <ac:picMkLst>
            <pc:docMk/>
            <pc:sldMk cId="2346136586" sldId="260"/>
            <ac:picMk id="33" creationId="{AC373F6A-8423-D9C3-5DF6-5BF50C1862B1}"/>
          </ac:picMkLst>
        </pc:picChg>
        <pc:picChg chg="add del mod ord">
          <ac:chgData name="Leonie Smith" userId="fed1330f33f5650e" providerId="LiveId" clId="{5B857117-0ED4-4670-AAFB-E1CB3CA93583}" dt="2024-04-04T03:57:33.853" v="28"/>
          <ac:picMkLst>
            <pc:docMk/>
            <pc:sldMk cId="2346136586" sldId="260"/>
            <ac:picMk id="36" creationId="{7886BE98-682E-56E2-0B5D-8B7FBF44D816}"/>
          </ac:picMkLst>
        </pc:picChg>
        <pc:picChg chg="add del mod">
          <ac:chgData name="Leonie Smith" userId="fed1330f33f5650e" providerId="LiveId" clId="{5B857117-0ED4-4670-AAFB-E1CB3CA93583}" dt="2024-04-04T03:57:35.267" v="30"/>
          <ac:picMkLst>
            <pc:docMk/>
            <pc:sldMk cId="2346136586" sldId="260"/>
            <ac:picMk id="37" creationId="{7615CB17-B0D4-F9C4-58B3-5E1FB632F49C}"/>
          </ac:picMkLst>
        </pc:picChg>
        <pc:picChg chg="add del mod ord">
          <ac:chgData name="Leonie Smith" userId="fed1330f33f5650e" providerId="LiveId" clId="{5B857117-0ED4-4670-AAFB-E1CB3CA93583}" dt="2024-04-04T03:57:40.641" v="31"/>
          <ac:picMkLst>
            <pc:docMk/>
            <pc:sldMk cId="2346136586" sldId="260"/>
            <ac:picMk id="40" creationId="{B94D209F-8883-5EB7-1DB3-DE2B1FDE31D6}"/>
          </ac:picMkLst>
        </pc:picChg>
        <pc:picChg chg="add del mod">
          <ac:chgData name="Leonie Smith" userId="fed1330f33f5650e" providerId="LiveId" clId="{5B857117-0ED4-4670-AAFB-E1CB3CA93583}" dt="2024-04-04T03:57:56.398" v="33"/>
          <ac:picMkLst>
            <pc:docMk/>
            <pc:sldMk cId="2346136586" sldId="260"/>
            <ac:picMk id="41" creationId="{8B3F286C-7FD9-FB7E-F9A5-B1B83B0D6EBC}"/>
          </ac:picMkLst>
        </pc:picChg>
        <pc:picChg chg="add del mod ord">
          <ac:chgData name="Leonie Smith" userId="fed1330f33f5650e" providerId="LiveId" clId="{5B857117-0ED4-4670-AAFB-E1CB3CA93583}" dt="2024-04-04T03:58:09.179" v="34"/>
          <ac:picMkLst>
            <pc:docMk/>
            <pc:sldMk cId="2346136586" sldId="260"/>
            <ac:picMk id="44" creationId="{D2BC5F73-CA01-DAED-3D17-8B94B48C9A23}"/>
          </ac:picMkLst>
        </pc:picChg>
        <pc:picChg chg="add del mod">
          <ac:chgData name="Leonie Smith" userId="fed1330f33f5650e" providerId="LiveId" clId="{5B857117-0ED4-4670-AAFB-E1CB3CA93583}" dt="2024-04-04T04:06:46.185" v="36"/>
          <ac:picMkLst>
            <pc:docMk/>
            <pc:sldMk cId="2346136586" sldId="260"/>
            <ac:picMk id="45" creationId="{B2890B8D-E311-BE89-8362-BA785AD86EF5}"/>
          </ac:picMkLst>
        </pc:picChg>
        <pc:picChg chg="add del mod ord">
          <ac:chgData name="Leonie Smith" userId="fed1330f33f5650e" providerId="LiveId" clId="{5B857117-0ED4-4670-AAFB-E1CB3CA93583}" dt="2024-04-04T04:06:55.702" v="37"/>
          <ac:picMkLst>
            <pc:docMk/>
            <pc:sldMk cId="2346136586" sldId="260"/>
            <ac:picMk id="48" creationId="{3BC0BE3D-3BB2-E819-A7E3-FE3033BB3643}"/>
          </ac:picMkLst>
        </pc:picChg>
        <pc:picChg chg="add del mod">
          <ac:chgData name="Leonie Smith" userId="fed1330f33f5650e" providerId="LiveId" clId="{5B857117-0ED4-4670-AAFB-E1CB3CA93583}" dt="2024-04-04T04:07:04.059" v="39"/>
          <ac:picMkLst>
            <pc:docMk/>
            <pc:sldMk cId="2346136586" sldId="260"/>
            <ac:picMk id="49" creationId="{5BEC7927-7D6F-C44B-EDED-5A4A20AA67BB}"/>
          </ac:picMkLst>
        </pc:picChg>
        <pc:picChg chg="add del mod ord">
          <ac:chgData name="Leonie Smith" userId="fed1330f33f5650e" providerId="LiveId" clId="{5B857117-0ED4-4670-AAFB-E1CB3CA93583}" dt="2024-04-04T04:07:12.522" v="40"/>
          <ac:picMkLst>
            <pc:docMk/>
            <pc:sldMk cId="2346136586" sldId="260"/>
            <ac:picMk id="52" creationId="{144CEB32-DFD5-7F87-37A5-A06A9025630B}"/>
          </ac:picMkLst>
        </pc:picChg>
        <pc:picChg chg="add del mod">
          <ac:chgData name="Leonie Smith" userId="fed1330f33f5650e" providerId="LiveId" clId="{5B857117-0ED4-4670-AAFB-E1CB3CA93583}" dt="2024-04-04T04:08:43.866" v="42"/>
          <ac:picMkLst>
            <pc:docMk/>
            <pc:sldMk cId="2346136586" sldId="260"/>
            <ac:picMk id="53" creationId="{C63121D4-DD82-2DB9-D1BD-52130E964035}"/>
          </ac:picMkLst>
        </pc:picChg>
        <pc:picChg chg="add del mod ord">
          <ac:chgData name="Leonie Smith" userId="fed1330f33f5650e" providerId="LiveId" clId="{5B857117-0ED4-4670-AAFB-E1CB3CA93583}" dt="2024-04-04T04:09:00.676" v="43"/>
          <ac:picMkLst>
            <pc:docMk/>
            <pc:sldMk cId="2346136586" sldId="260"/>
            <ac:picMk id="56" creationId="{9217E20F-17D2-0091-0B48-5C120C2C4FDC}"/>
          </ac:picMkLst>
        </pc:picChg>
        <pc:picChg chg="add del mod">
          <ac:chgData name="Leonie Smith" userId="fed1330f33f5650e" providerId="LiveId" clId="{5B857117-0ED4-4670-AAFB-E1CB3CA93583}" dt="2024-04-04T04:09:07.130" v="45"/>
          <ac:picMkLst>
            <pc:docMk/>
            <pc:sldMk cId="2346136586" sldId="260"/>
            <ac:picMk id="57" creationId="{744488B8-1CFC-6BE3-3DB2-C4E37D8073CC}"/>
          </ac:picMkLst>
        </pc:picChg>
        <pc:picChg chg="add del mod ord">
          <ac:chgData name="Leonie Smith" userId="fed1330f33f5650e" providerId="LiveId" clId="{5B857117-0ED4-4670-AAFB-E1CB3CA93583}" dt="2024-04-04T04:09:24.916" v="46"/>
          <ac:picMkLst>
            <pc:docMk/>
            <pc:sldMk cId="2346136586" sldId="260"/>
            <ac:picMk id="60" creationId="{EFB0B00B-FAD5-507F-101F-8E59746739E8}"/>
          </ac:picMkLst>
        </pc:picChg>
        <pc:picChg chg="add del mod">
          <ac:chgData name="Leonie Smith" userId="fed1330f33f5650e" providerId="LiveId" clId="{5B857117-0ED4-4670-AAFB-E1CB3CA93583}" dt="2024-04-04T04:09:56.508" v="48"/>
          <ac:picMkLst>
            <pc:docMk/>
            <pc:sldMk cId="2346136586" sldId="260"/>
            <ac:picMk id="61" creationId="{D2AA83C4-0EF7-A406-061C-1C44AD1064CF}"/>
          </ac:picMkLst>
        </pc:picChg>
        <pc:picChg chg="add del mod ord">
          <ac:chgData name="Leonie Smith" userId="fed1330f33f5650e" providerId="LiveId" clId="{5B857117-0ED4-4670-AAFB-E1CB3CA93583}" dt="2024-04-04T04:10:09.987" v="49"/>
          <ac:picMkLst>
            <pc:docMk/>
            <pc:sldMk cId="2346136586" sldId="260"/>
            <ac:picMk id="66" creationId="{DF1FD6B5-3DA1-DA38-1FCB-399179B8C8CB}"/>
          </ac:picMkLst>
        </pc:picChg>
        <pc:picChg chg="add del mod">
          <ac:chgData name="Leonie Smith" userId="fed1330f33f5650e" providerId="LiveId" clId="{5B857117-0ED4-4670-AAFB-E1CB3CA93583}" dt="2024-04-04T04:10:11.375" v="51"/>
          <ac:picMkLst>
            <pc:docMk/>
            <pc:sldMk cId="2346136586" sldId="260"/>
            <ac:picMk id="67" creationId="{D814D26E-1A97-2A88-A75F-97844EA88138}"/>
          </ac:picMkLst>
        </pc:picChg>
        <pc:picChg chg="add del mod ord">
          <ac:chgData name="Leonie Smith" userId="fed1330f33f5650e" providerId="LiveId" clId="{5B857117-0ED4-4670-AAFB-E1CB3CA93583}" dt="2024-04-04T04:10:29.008" v="52"/>
          <ac:picMkLst>
            <pc:docMk/>
            <pc:sldMk cId="2346136586" sldId="260"/>
            <ac:picMk id="70" creationId="{EA882249-A00C-05C2-FC9C-2CE8BDE6AD5A}"/>
          </ac:picMkLst>
        </pc:picChg>
        <pc:picChg chg="add del mod">
          <ac:chgData name="Leonie Smith" userId="fed1330f33f5650e" providerId="LiveId" clId="{5B857117-0ED4-4670-AAFB-E1CB3CA93583}" dt="2024-04-04T04:10:45.846" v="54"/>
          <ac:picMkLst>
            <pc:docMk/>
            <pc:sldMk cId="2346136586" sldId="260"/>
            <ac:picMk id="71" creationId="{0FBDD00A-50F9-8D5D-FA8D-8BE9D6F329E1}"/>
          </ac:picMkLst>
        </pc:picChg>
        <pc:picChg chg="add del mod ord">
          <ac:chgData name="Leonie Smith" userId="fed1330f33f5650e" providerId="LiveId" clId="{5B857117-0ED4-4670-AAFB-E1CB3CA93583}" dt="2024-04-04T04:11:03.175" v="55"/>
          <ac:picMkLst>
            <pc:docMk/>
            <pc:sldMk cId="2346136586" sldId="260"/>
            <ac:picMk id="75" creationId="{FA1DD972-EDEE-CC8D-1F84-2F7FF57B2FD0}"/>
          </ac:picMkLst>
        </pc:picChg>
        <pc:picChg chg="add del mod">
          <ac:chgData name="Leonie Smith" userId="fed1330f33f5650e" providerId="LiveId" clId="{5B857117-0ED4-4670-AAFB-E1CB3CA93583}" dt="2024-04-04T04:13:37.287" v="61"/>
          <ac:picMkLst>
            <pc:docMk/>
            <pc:sldMk cId="2346136586" sldId="260"/>
            <ac:picMk id="76" creationId="{5719FC93-C1A9-D0FD-D507-CB141B302B0D}"/>
          </ac:picMkLst>
        </pc:picChg>
        <pc:picChg chg="add del mod ord">
          <ac:chgData name="Leonie Smith" userId="fed1330f33f5650e" providerId="LiveId" clId="{5B857117-0ED4-4670-AAFB-E1CB3CA93583}" dt="2024-04-04T04:13:54.568" v="62"/>
          <ac:picMkLst>
            <pc:docMk/>
            <pc:sldMk cId="2346136586" sldId="260"/>
            <ac:picMk id="82" creationId="{AB8FC61B-32E6-C97A-96DC-4D3FDD1461E2}"/>
          </ac:picMkLst>
        </pc:picChg>
        <pc:picChg chg="add del mod">
          <ac:chgData name="Leonie Smith" userId="fed1330f33f5650e" providerId="LiveId" clId="{5B857117-0ED4-4670-AAFB-E1CB3CA93583}" dt="2024-04-04T04:14:13.186" v="64"/>
          <ac:picMkLst>
            <pc:docMk/>
            <pc:sldMk cId="2346136586" sldId="260"/>
            <ac:picMk id="83" creationId="{52A85069-50D8-A0B9-16D7-86077BCF7A18}"/>
          </ac:picMkLst>
        </pc:picChg>
        <pc:picChg chg="add del mod ord">
          <ac:chgData name="Leonie Smith" userId="fed1330f33f5650e" providerId="LiveId" clId="{5B857117-0ED4-4670-AAFB-E1CB3CA93583}" dt="2024-04-04T04:14:31.311" v="65"/>
          <ac:picMkLst>
            <pc:docMk/>
            <pc:sldMk cId="2346136586" sldId="260"/>
            <ac:picMk id="88" creationId="{8279220A-D20C-F763-1BA0-B1B41DBD0659}"/>
          </ac:picMkLst>
        </pc:picChg>
        <pc:picChg chg="add del mod">
          <ac:chgData name="Leonie Smith" userId="fed1330f33f5650e" providerId="LiveId" clId="{5B857117-0ED4-4670-AAFB-E1CB3CA93583}" dt="2024-04-04T04:16:59.799" v="67"/>
          <ac:picMkLst>
            <pc:docMk/>
            <pc:sldMk cId="2346136586" sldId="260"/>
            <ac:picMk id="89" creationId="{8CBE35CF-324B-34FA-EE2F-F7380D092970}"/>
          </ac:picMkLst>
        </pc:picChg>
        <pc:picChg chg="add del mod ord">
          <ac:chgData name="Leonie Smith" userId="fed1330f33f5650e" providerId="LiveId" clId="{5B857117-0ED4-4670-AAFB-E1CB3CA93583}" dt="2024-04-04T04:17:06.690" v="68"/>
          <ac:picMkLst>
            <pc:docMk/>
            <pc:sldMk cId="2346136586" sldId="260"/>
            <ac:picMk id="93" creationId="{837B5CC4-FDA3-DD90-5DFC-722440C56D6D}"/>
          </ac:picMkLst>
        </pc:picChg>
        <pc:picChg chg="add del mod">
          <ac:chgData name="Leonie Smith" userId="fed1330f33f5650e" providerId="LiveId" clId="{5B857117-0ED4-4670-AAFB-E1CB3CA93583}" dt="2024-04-04T04:27:13.717" v="70"/>
          <ac:picMkLst>
            <pc:docMk/>
            <pc:sldMk cId="2346136586" sldId="260"/>
            <ac:picMk id="94" creationId="{A6FAA8AB-8329-271D-0E72-FCEF39674F35}"/>
          </ac:picMkLst>
        </pc:picChg>
        <pc:picChg chg="add del mod ord">
          <ac:chgData name="Leonie Smith" userId="fed1330f33f5650e" providerId="LiveId" clId="{5B857117-0ED4-4670-AAFB-E1CB3CA93583}" dt="2024-04-04T04:27:31.445" v="71"/>
          <ac:picMkLst>
            <pc:docMk/>
            <pc:sldMk cId="2346136586" sldId="260"/>
            <ac:picMk id="97" creationId="{95D50901-A03E-D382-EC88-A255F882D987}"/>
          </ac:picMkLst>
        </pc:picChg>
        <pc:picChg chg="add del mod">
          <ac:chgData name="Leonie Smith" userId="fed1330f33f5650e" providerId="LiveId" clId="{5B857117-0ED4-4670-AAFB-E1CB3CA93583}" dt="2024-04-04T04:27:41.972" v="73"/>
          <ac:picMkLst>
            <pc:docMk/>
            <pc:sldMk cId="2346136586" sldId="260"/>
            <ac:picMk id="98" creationId="{BF74F33A-3E83-0384-308B-FBBC6432BACF}"/>
          </ac:picMkLst>
        </pc:picChg>
        <pc:picChg chg="add del mod ord">
          <ac:chgData name="Leonie Smith" userId="fed1330f33f5650e" providerId="LiveId" clId="{5B857117-0ED4-4670-AAFB-E1CB3CA93583}" dt="2024-04-04T04:27:59.254" v="74"/>
          <ac:picMkLst>
            <pc:docMk/>
            <pc:sldMk cId="2346136586" sldId="260"/>
            <ac:picMk id="102" creationId="{0D186E63-ED3E-7D64-4E6F-B4166E2E04E7}"/>
          </ac:picMkLst>
        </pc:picChg>
        <pc:picChg chg="add del mod">
          <ac:chgData name="Leonie Smith" userId="fed1330f33f5650e" providerId="LiveId" clId="{5B857117-0ED4-4670-AAFB-E1CB3CA93583}" dt="2024-04-04T04:28:05.175" v="76"/>
          <ac:picMkLst>
            <pc:docMk/>
            <pc:sldMk cId="2346136586" sldId="260"/>
            <ac:picMk id="103" creationId="{DC7768A6-0FA5-6A45-C424-D71C6323B466}"/>
          </ac:picMkLst>
        </pc:picChg>
        <pc:picChg chg="add del mod ord">
          <ac:chgData name="Leonie Smith" userId="fed1330f33f5650e" providerId="LiveId" clId="{5B857117-0ED4-4670-AAFB-E1CB3CA93583}" dt="2024-04-04T04:28:22.340" v="77"/>
          <ac:picMkLst>
            <pc:docMk/>
            <pc:sldMk cId="2346136586" sldId="260"/>
            <ac:picMk id="106" creationId="{A4CDAAAB-1C7C-0A69-2CFD-C5EE83B67D6E}"/>
          </ac:picMkLst>
        </pc:picChg>
        <pc:picChg chg="add del mod">
          <ac:chgData name="Leonie Smith" userId="fed1330f33f5650e" providerId="LiveId" clId="{5B857117-0ED4-4670-AAFB-E1CB3CA93583}" dt="2024-04-04T04:58:59.905" v="207"/>
          <ac:picMkLst>
            <pc:docMk/>
            <pc:sldMk cId="2346136586" sldId="260"/>
            <ac:picMk id="107" creationId="{A1EACEF6-7F54-764A-9919-17DCB6E7702C}"/>
          </ac:picMkLst>
        </pc:picChg>
        <pc:picChg chg="add del mod ord">
          <ac:chgData name="Leonie Smith" userId="fed1330f33f5650e" providerId="LiveId" clId="{5B857117-0ED4-4670-AAFB-E1CB3CA93583}" dt="2024-04-04T04:59:18.150" v="208"/>
          <ac:picMkLst>
            <pc:docMk/>
            <pc:sldMk cId="2346136586" sldId="260"/>
            <ac:picMk id="115" creationId="{01D8A448-E453-0268-0F52-B700EFEB4433}"/>
          </ac:picMkLst>
        </pc:picChg>
        <pc:picChg chg="add mod">
          <ac:chgData name="Leonie Smith" userId="fed1330f33f5650e" providerId="LiveId" clId="{5B857117-0ED4-4670-AAFB-E1CB3CA93583}" dt="2024-04-04T04:59:18.150" v="208"/>
          <ac:picMkLst>
            <pc:docMk/>
            <pc:sldMk cId="2346136586" sldId="260"/>
            <ac:picMk id="116" creationId="{E844BAF7-C99C-AC03-DAD9-E3C0A0A1FD88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29:15.545" v="80"/>
        <pc:sldMkLst>
          <pc:docMk/>
          <pc:sldMk cId="4037329247" sldId="261"/>
        </pc:sldMkLst>
        <pc:picChg chg="add del mod">
          <ac:chgData name="Leonie Smith" userId="fed1330f33f5650e" providerId="LiveId" clId="{5B857117-0ED4-4670-AAFB-E1CB3CA93583}" dt="2024-04-04T04:12:50.914" v="58"/>
          <ac:picMkLst>
            <pc:docMk/>
            <pc:sldMk cId="4037329247" sldId="261"/>
            <ac:picMk id="6" creationId="{6D68475D-EC4B-5351-24D9-E1F227ED4614}"/>
          </ac:picMkLst>
        </pc:picChg>
        <pc:picChg chg="add del mod ord">
          <ac:chgData name="Leonie Smith" userId="fed1330f33f5650e" providerId="LiveId" clId="{5B857117-0ED4-4670-AAFB-E1CB3CA93583}" dt="2024-04-04T04:13:09.980" v="59"/>
          <ac:picMkLst>
            <pc:docMk/>
            <pc:sldMk cId="4037329247" sldId="261"/>
            <ac:picMk id="9" creationId="{73F50A83-64AE-22F6-029A-6E1F646A9928}"/>
          </ac:picMkLst>
        </pc:picChg>
        <pc:picChg chg="add del mod">
          <ac:chgData name="Leonie Smith" userId="fed1330f33f5650e" providerId="LiveId" clId="{5B857117-0ED4-4670-AAFB-E1CB3CA93583}" dt="2024-04-04T04:28:57.480" v="79"/>
          <ac:picMkLst>
            <pc:docMk/>
            <pc:sldMk cId="4037329247" sldId="261"/>
            <ac:picMk id="10" creationId="{2C2F9B5B-B5BA-3C66-C23F-5B1EAF57611E}"/>
          </ac:picMkLst>
        </pc:picChg>
        <pc:picChg chg="add del mod ord">
          <ac:chgData name="Leonie Smith" userId="fed1330f33f5650e" providerId="LiveId" clId="{5B857117-0ED4-4670-AAFB-E1CB3CA93583}" dt="2024-04-04T04:29:15.545" v="80"/>
          <ac:picMkLst>
            <pc:docMk/>
            <pc:sldMk cId="4037329247" sldId="261"/>
            <ac:picMk id="18" creationId="{7AA17DC7-C2E6-6B79-763B-FE64BE9B3711}"/>
          </ac:picMkLst>
        </pc:picChg>
        <pc:picChg chg="add mod">
          <ac:chgData name="Leonie Smith" userId="fed1330f33f5650e" providerId="LiveId" clId="{5B857117-0ED4-4670-AAFB-E1CB3CA93583}" dt="2024-04-04T04:29:15.545" v="80"/>
          <ac:picMkLst>
            <pc:docMk/>
            <pc:sldMk cId="4037329247" sldId="261"/>
            <ac:picMk id="19" creationId="{4EDA2541-CCBD-5F90-A2A4-EB520AE55578}"/>
          </ac:picMkLst>
        </pc:picChg>
      </pc:sldChg>
      <pc:sldChg chg="addSp modSp">
        <pc:chgData name="Leonie Smith" userId="fed1330f33f5650e" providerId="LiveId" clId="{5B857117-0ED4-4670-AAFB-E1CB3CA93583}" dt="2024-04-04T04:30:36.986" v="81"/>
        <pc:sldMkLst>
          <pc:docMk/>
          <pc:sldMk cId="1909638311" sldId="262"/>
        </pc:sldMkLst>
        <pc:picChg chg="add mod">
          <ac:chgData name="Leonie Smith" userId="fed1330f33f5650e" providerId="LiveId" clId="{5B857117-0ED4-4670-AAFB-E1CB3CA93583}" dt="2024-04-04T04:30:36.986" v="81"/>
          <ac:picMkLst>
            <pc:docMk/>
            <pc:sldMk cId="1909638311" sldId="262"/>
            <ac:picMk id="6" creationId="{3EA6CFEC-ADEA-58A1-B51C-BFA3743DCE03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32:36.729" v="94"/>
        <pc:sldMkLst>
          <pc:docMk/>
          <pc:sldMk cId="641208035" sldId="263"/>
        </pc:sldMkLst>
        <pc:picChg chg="add del mod">
          <ac:chgData name="Leonie Smith" userId="fed1330f33f5650e" providerId="LiveId" clId="{5B857117-0ED4-4670-AAFB-E1CB3CA93583}" dt="2024-04-04T04:31:51.357" v="84"/>
          <ac:picMkLst>
            <pc:docMk/>
            <pc:sldMk cId="641208035" sldId="263"/>
            <ac:picMk id="6" creationId="{033422CF-9F32-999F-D911-564FDCCC54A9}"/>
          </ac:picMkLst>
        </pc:picChg>
        <pc:picChg chg="add del mod ord">
          <ac:chgData name="Leonie Smith" userId="fed1330f33f5650e" providerId="LiveId" clId="{5B857117-0ED4-4670-AAFB-E1CB3CA93583}" dt="2024-04-04T04:31:55.663" v="85"/>
          <ac:picMkLst>
            <pc:docMk/>
            <pc:sldMk cId="641208035" sldId="263"/>
            <ac:picMk id="11" creationId="{6067CB5E-6ECA-F4D2-B0F8-3EEF18ACA478}"/>
          </ac:picMkLst>
        </pc:picChg>
        <pc:picChg chg="add del mod">
          <ac:chgData name="Leonie Smith" userId="fed1330f33f5650e" providerId="LiveId" clId="{5B857117-0ED4-4670-AAFB-E1CB3CA93583}" dt="2024-04-04T04:31:58.043" v="87"/>
          <ac:picMkLst>
            <pc:docMk/>
            <pc:sldMk cId="641208035" sldId="263"/>
            <ac:picMk id="12" creationId="{09D051A2-A1FD-45E1-E4D5-6F98334B95CA}"/>
          </ac:picMkLst>
        </pc:picChg>
        <pc:picChg chg="add del mod ord">
          <ac:chgData name="Leonie Smith" userId="fed1330f33f5650e" providerId="LiveId" clId="{5B857117-0ED4-4670-AAFB-E1CB3CA93583}" dt="2024-04-04T04:32:05.006" v="88"/>
          <ac:picMkLst>
            <pc:docMk/>
            <pc:sldMk cId="641208035" sldId="263"/>
            <ac:picMk id="15" creationId="{70ADD759-61CE-9C19-70FB-43285D337DDF}"/>
          </ac:picMkLst>
        </pc:picChg>
        <pc:picChg chg="add del mod">
          <ac:chgData name="Leonie Smith" userId="fed1330f33f5650e" providerId="LiveId" clId="{5B857117-0ED4-4670-AAFB-E1CB3CA93583}" dt="2024-04-04T04:32:06.235" v="90"/>
          <ac:picMkLst>
            <pc:docMk/>
            <pc:sldMk cId="641208035" sldId="263"/>
            <ac:picMk id="16" creationId="{F4821F5F-915E-3C16-E5EF-35742B1DEEAE}"/>
          </ac:picMkLst>
        </pc:picChg>
        <pc:picChg chg="add del mod ord">
          <ac:chgData name="Leonie Smith" userId="fed1330f33f5650e" providerId="LiveId" clId="{5B857117-0ED4-4670-AAFB-E1CB3CA93583}" dt="2024-04-04T04:32:17.477" v="91"/>
          <ac:picMkLst>
            <pc:docMk/>
            <pc:sldMk cId="641208035" sldId="263"/>
            <ac:picMk id="19" creationId="{59D3268E-69A6-758D-9221-E320AA97595B}"/>
          </ac:picMkLst>
        </pc:picChg>
        <pc:picChg chg="add del mod">
          <ac:chgData name="Leonie Smith" userId="fed1330f33f5650e" providerId="LiveId" clId="{5B857117-0ED4-4670-AAFB-E1CB3CA93583}" dt="2024-04-04T04:32:18.742" v="93"/>
          <ac:picMkLst>
            <pc:docMk/>
            <pc:sldMk cId="641208035" sldId="263"/>
            <ac:picMk id="20" creationId="{0E26EAD0-9180-645A-E5C7-48AE0FD0028B}"/>
          </ac:picMkLst>
        </pc:picChg>
        <pc:picChg chg="add del mod ord">
          <ac:chgData name="Leonie Smith" userId="fed1330f33f5650e" providerId="LiveId" clId="{5B857117-0ED4-4670-AAFB-E1CB3CA93583}" dt="2024-04-04T04:32:36.729" v="94"/>
          <ac:picMkLst>
            <pc:docMk/>
            <pc:sldMk cId="641208035" sldId="263"/>
            <ac:picMk id="23" creationId="{D11B1F5A-6CCF-8BFD-1611-3EE1A0AD8EAD}"/>
          </ac:picMkLst>
        </pc:picChg>
        <pc:picChg chg="add mod">
          <ac:chgData name="Leonie Smith" userId="fed1330f33f5650e" providerId="LiveId" clId="{5B857117-0ED4-4670-AAFB-E1CB3CA93583}" dt="2024-04-04T04:32:36.729" v="94"/>
          <ac:picMkLst>
            <pc:docMk/>
            <pc:sldMk cId="641208035" sldId="263"/>
            <ac:picMk id="24" creationId="{AD9A030D-A354-3CB7-8BB0-C1579B69F90A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43:49.986" v="125"/>
        <pc:sldMkLst>
          <pc:docMk/>
          <pc:sldMk cId="4044745628" sldId="264"/>
        </pc:sldMkLst>
        <pc:picChg chg="add del mod">
          <ac:chgData name="Leonie Smith" userId="fed1330f33f5650e" providerId="LiveId" clId="{5B857117-0ED4-4670-AAFB-E1CB3CA93583}" dt="2024-04-04T04:33:42.199" v="97"/>
          <ac:picMkLst>
            <pc:docMk/>
            <pc:sldMk cId="4044745628" sldId="264"/>
            <ac:picMk id="6" creationId="{6980AEA8-AEE7-06D1-1FD7-C93A351B418D}"/>
          </ac:picMkLst>
        </pc:picChg>
        <pc:picChg chg="add del mod ord">
          <ac:chgData name="Leonie Smith" userId="fed1330f33f5650e" providerId="LiveId" clId="{5B857117-0ED4-4670-AAFB-E1CB3CA93583}" dt="2024-04-04T04:33:53.221" v="98"/>
          <ac:picMkLst>
            <pc:docMk/>
            <pc:sldMk cId="4044745628" sldId="264"/>
            <ac:picMk id="10" creationId="{15482431-4923-CAD2-FCA2-AFEDE3C375F6}"/>
          </ac:picMkLst>
        </pc:picChg>
        <pc:picChg chg="add del mod">
          <ac:chgData name="Leonie Smith" userId="fed1330f33f5650e" providerId="LiveId" clId="{5B857117-0ED4-4670-AAFB-E1CB3CA93583}" dt="2024-04-04T04:33:54.527" v="100"/>
          <ac:picMkLst>
            <pc:docMk/>
            <pc:sldMk cId="4044745628" sldId="264"/>
            <ac:picMk id="11" creationId="{1904C4A9-03A3-9846-630B-32C38A6C15F0}"/>
          </ac:picMkLst>
        </pc:picChg>
        <pc:picChg chg="add del mod ord">
          <ac:chgData name="Leonie Smith" userId="fed1330f33f5650e" providerId="LiveId" clId="{5B857117-0ED4-4670-AAFB-E1CB3CA93583}" dt="2024-04-04T04:34:03.466" v="101"/>
          <ac:picMkLst>
            <pc:docMk/>
            <pc:sldMk cId="4044745628" sldId="264"/>
            <ac:picMk id="14" creationId="{DC189F3D-61D9-7071-BBA5-06F775EA783B}"/>
          </ac:picMkLst>
        </pc:picChg>
        <pc:picChg chg="add del mod">
          <ac:chgData name="Leonie Smith" userId="fed1330f33f5650e" providerId="LiveId" clId="{5B857117-0ED4-4670-AAFB-E1CB3CA93583}" dt="2024-04-04T04:34:04.763" v="103"/>
          <ac:picMkLst>
            <pc:docMk/>
            <pc:sldMk cId="4044745628" sldId="264"/>
            <ac:picMk id="15" creationId="{4140DCB8-C7F1-80CE-EBDD-602CECDC02CE}"/>
          </ac:picMkLst>
        </pc:picChg>
        <pc:picChg chg="add del mod ord">
          <ac:chgData name="Leonie Smith" userId="fed1330f33f5650e" providerId="LiveId" clId="{5B857117-0ED4-4670-AAFB-E1CB3CA93583}" dt="2024-04-04T04:34:21.271" v="104"/>
          <ac:picMkLst>
            <pc:docMk/>
            <pc:sldMk cId="4044745628" sldId="264"/>
            <ac:picMk id="18" creationId="{9CFECC26-4A98-177F-DCF6-70CB291FE835}"/>
          </ac:picMkLst>
        </pc:picChg>
        <pc:picChg chg="add del mod">
          <ac:chgData name="Leonie Smith" userId="fed1330f33f5650e" providerId="LiveId" clId="{5B857117-0ED4-4670-AAFB-E1CB3CA93583}" dt="2024-04-04T04:34:40.670" v="106"/>
          <ac:picMkLst>
            <pc:docMk/>
            <pc:sldMk cId="4044745628" sldId="264"/>
            <ac:picMk id="19" creationId="{6FE8212A-23B0-61DF-A9FA-36A066D22CDD}"/>
          </ac:picMkLst>
        </pc:picChg>
        <pc:picChg chg="add del mod ord">
          <ac:chgData name="Leonie Smith" userId="fed1330f33f5650e" providerId="LiveId" clId="{5B857117-0ED4-4670-AAFB-E1CB3CA93583}" dt="2024-04-04T04:34:58.274" v="107"/>
          <ac:picMkLst>
            <pc:docMk/>
            <pc:sldMk cId="4044745628" sldId="264"/>
            <ac:picMk id="24" creationId="{4C75E931-D8AD-C2E7-4B98-7AD5142CD0D2}"/>
          </ac:picMkLst>
        </pc:picChg>
        <pc:picChg chg="add del mod">
          <ac:chgData name="Leonie Smith" userId="fed1330f33f5650e" providerId="LiveId" clId="{5B857117-0ED4-4670-AAFB-E1CB3CA93583}" dt="2024-04-04T04:35:42.762" v="109"/>
          <ac:picMkLst>
            <pc:docMk/>
            <pc:sldMk cId="4044745628" sldId="264"/>
            <ac:picMk id="25" creationId="{6501808D-935D-759B-9F78-A28FC96603EE}"/>
          </ac:picMkLst>
        </pc:picChg>
        <pc:picChg chg="add del mod ord">
          <ac:chgData name="Leonie Smith" userId="fed1330f33f5650e" providerId="LiveId" clId="{5B857117-0ED4-4670-AAFB-E1CB3CA93583}" dt="2024-04-04T04:36:00.352" v="110"/>
          <ac:picMkLst>
            <pc:docMk/>
            <pc:sldMk cId="4044745628" sldId="264"/>
            <ac:picMk id="29" creationId="{CC36E524-38A3-9FE6-A3D9-95DC8FDD39AD}"/>
          </ac:picMkLst>
        </pc:picChg>
        <pc:picChg chg="add del mod">
          <ac:chgData name="Leonie Smith" userId="fed1330f33f5650e" providerId="LiveId" clId="{5B857117-0ED4-4670-AAFB-E1CB3CA93583}" dt="2024-04-04T04:36:05.986" v="112"/>
          <ac:picMkLst>
            <pc:docMk/>
            <pc:sldMk cId="4044745628" sldId="264"/>
            <ac:picMk id="30" creationId="{563B5C9F-B2F8-BAA8-2626-8B244BE51973}"/>
          </ac:picMkLst>
        </pc:picChg>
        <pc:picChg chg="add del mod ord">
          <ac:chgData name="Leonie Smith" userId="fed1330f33f5650e" providerId="LiveId" clId="{5B857117-0ED4-4670-AAFB-E1CB3CA93583}" dt="2024-04-04T04:36:23.262" v="113"/>
          <ac:picMkLst>
            <pc:docMk/>
            <pc:sldMk cId="4044745628" sldId="264"/>
            <ac:picMk id="34" creationId="{1507625A-E901-858E-CB20-57C19F15BC89}"/>
          </ac:picMkLst>
        </pc:picChg>
        <pc:picChg chg="add del mod">
          <ac:chgData name="Leonie Smith" userId="fed1330f33f5650e" providerId="LiveId" clId="{5B857117-0ED4-4670-AAFB-E1CB3CA93583}" dt="2024-04-04T04:41:01.661" v="115"/>
          <ac:picMkLst>
            <pc:docMk/>
            <pc:sldMk cId="4044745628" sldId="264"/>
            <ac:picMk id="35" creationId="{1DF11534-384C-62FA-A3C5-2DCB44575D97}"/>
          </ac:picMkLst>
        </pc:picChg>
        <pc:picChg chg="add del mod ord">
          <ac:chgData name="Leonie Smith" userId="fed1330f33f5650e" providerId="LiveId" clId="{5B857117-0ED4-4670-AAFB-E1CB3CA93583}" dt="2024-04-04T04:41:08.092" v="116"/>
          <ac:picMkLst>
            <pc:docMk/>
            <pc:sldMk cId="4044745628" sldId="264"/>
            <ac:picMk id="38" creationId="{C727121E-A7B2-18F2-74D5-15A560CD536F}"/>
          </ac:picMkLst>
        </pc:picChg>
        <pc:picChg chg="add del mod">
          <ac:chgData name="Leonie Smith" userId="fed1330f33f5650e" providerId="LiveId" clId="{5B857117-0ED4-4670-AAFB-E1CB3CA93583}" dt="2024-04-04T04:41:10.854" v="118"/>
          <ac:picMkLst>
            <pc:docMk/>
            <pc:sldMk cId="4044745628" sldId="264"/>
            <ac:picMk id="39" creationId="{507D9B57-BDB3-14BD-EC64-E72C3D106E3E}"/>
          </ac:picMkLst>
        </pc:picChg>
        <pc:picChg chg="add del mod ord">
          <ac:chgData name="Leonie Smith" userId="fed1330f33f5650e" providerId="LiveId" clId="{5B857117-0ED4-4670-AAFB-E1CB3CA93583}" dt="2024-04-04T04:41:17.050" v="119"/>
          <ac:picMkLst>
            <pc:docMk/>
            <pc:sldMk cId="4044745628" sldId="264"/>
            <ac:picMk id="42" creationId="{28135942-C77E-D140-1DB0-6F76B27F259D}"/>
          </ac:picMkLst>
        </pc:picChg>
        <pc:picChg chg="add del mod">
          <ac:chgData name="Leonie Smith" userId="fed1330f33f5650e" providerId="LiveId" clId="{5B857117-0ED4-4670-AAFB-E1CB3CA93583}" dt="2024-04-04T04:41:26.788" v="121"/>
          <ac:picMkLst>
            <pc:docMk/>
            <pc:sldMk cId="4044745628" sldId="264"/>
            <ac:picMk id="43" creationId="{043073FC-1C16-6A7B-B2B4-81291DD9BA1C}"/>
          </ac:picMkLst>
        </pc:picChg>
        <pc:picChg chg="add del mod ord">
          <ac:chgData name="Leonie Smith" userId="fed1330f33f5650e" providerId="LiveId" clId="{5B857117-0ED4-4670-AAFB-E1CB3CA93583}" dt="2024-04-04T04:41:31.563" v="122"/>
          <ac:picMkLst>
            <pc:docMk/>
            <pc:sldMk cId="4044745628" sldId="264"/>
            <ac:picMk id="46" creationId="{281B8A6A-7199-B50F-278D-CAE43F51870A}"/>
          </ac:picMkLst>
        </pc:picChg>
        <pc:picChg chg="add del mod">
          <ac:chgData name="Leonie Smith" userId="fed1330f33f5650e" providerId="LiveId" clId="{5B857117-0ED4-4670-AAFB-E1CB3CA93583}" dt="2024-04-04T04:43:33.335" v="124"/>
          <ac:picMkLst>
            <pc:docMk/>
            <pc:sldMk cId="4044745628" sldId="264"/>
            <ac:picMk id="47" creationId="{4AC9DE84-1E31-C2E6-4C64-E251F37269FE}"/>
          </ac:picMkLst>
        </pc:picChg>
        <pc:picChg chg="add del mod ord">
          <ac:chgData name="Leonie Smith" userId="fed1330f33f5650e" providerId="LiveId" clId="{5B857117-0ED4-4670-AAFB-E1CB3CA93583}" dt="2024-04-04T04:43:49.986" v="125"/>
          <ac:picMkLst>
            <pc:docMk/>
            <pc:sldMk cId="4044745628" sldId="264"/>
            <ac:picMk id="50" creationId="{80EC22D5-1220-5267-9673-AB32F357F50F}"/>
          </ac:picMkLst>
        </pc:picChg>
        <pc:picChg chg="add mod">
          <ac:chgData name="Leonie Smith" userId="fed1330f33f5650e" providerId="LiveId" clId="{5B857117-0ED4-4670-AAFB-E1CB3CA93583}" dt="2024-04-04T04:43:49.986" v="125"/>
          <ac:picMkLst>
            <pc:docMk/>
            <pc:sldMk cId="4044745628" sldId="264"/>
            <ac:picMk id="51" creationId="{5D2A906D-2168-962E-1F10-57EC526C1C43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46:21.054" v="141"/>
        <pc:sldMkLst>
          <pc:docMk/>
          <pc:sldMk cId="978260341" sldId="265"/>
        </pc:sldMkLst>
        <pc:picChg chg="add del mod">
          <ac:chgData name="Leonie Smith" userId="fed1330f33f5650e" providerId="LiveId" clId="{5B857117-0ED4-4670-AAFB-E1CB3CA93583}" dt="2024-04-04T04:45:03.120" v="128"/>
          <ac:picMkLst>
            <pc:docMk/>
            <pc:sldMk cId="978260341" sldId="265"/>
            <ac:picMk id="6" creationId="{4A4E1540-1199-25FA-2DB4-EEDDCA30BAAD}"/>
          </ac:picMkLst>
        </pc:picChg>
        <pc:picChg chg="add del mod ord">
          <ac:chgData name="Leonie Smith" userId="fed1330f33f5650e" providerId="LiveId" clId="{5B857117-0ED4-4670-AAFB-E1CB3CA93583}" dt="2024-04-04T04:45:09.896" v="129"/>
          <ac:picMkLst>
            <pc:docMk/>
            <pc:sldMk cId="978260341" sldId="265"/>
            <ac:picMk id="10" creationId="{64D04887-60A4-FC66-97AD-DDD36234CFB2}"/>
          </ac:picMkLst>
        </pc:picChg>
        <pc:picChg chg="add del mod">
          <ac:chgData name="Leonie Smith" userId="fed1330f33f5650e" providerId="LiveId" clId="{5B857117-0ED4-4670-AAFB-E1CB3CA93583}" dt="2024-04-04T04:45:11.314" v="131"/>
          <ac:picMkLst>
            <pc:docMk/>
            <pc:sldMk cId="978260341" sldId="265"/>
            <ac:picMk id="11" creationId="{62F178A1-61EA-1DFD-45C3-A220A044ABD5}"/>
          </ac:picMkLst>
        </pc:picChg>
        <pc:picChg chg="add del mod ord">
          <ac:chgData name="Leonie Smith" userId="fed1330f33f5650e" providerId="LiveId" clId="{5B857117-0ED4-4670-AAFB-E1CB3CA93583}" dt="2024-04-04T04:45:27.790" v="132"/>
          <ac:picMkLst>
            <pc:docMk/>
            <pc:sldMk cId="978260341" sldId="265"/>
            <ac:picMk id="14" creationId="{7453046D-47D3-DD7E-35F3-709E99F8468E}"/>
          </ac:picMkLst>
        </pc:picChg>
        <pc:picChg chg="add del mod">
          <ac:chgData name="Leonie Smith" userId="fed1330f33f5650e" providerId="LiveId" clId="{5B857117-0ED4-4670-AAFB-E1CB3CA93583}" dt="2024-04-04T04:45:29.270" v="134"/>
          <ac:picMkLst>
            <pc:docMk/>
            <pc:sldMk cId="978260341" sldId="265"/>
            <ac:picMk id="15" creationId="{42335882-8418-AB1B-5499-96CFB381E40A}"/>
          </ac:picMkLst>
        </pc:picChg>
        <pc:picChg chg="add del mod ord">
          <ac:chgData name="Leonie Smith" userId="fed1330f33f5650e" providerId="LiveId" clId="{5B857117-0ED4-4670-AAFB-E1CB3CA93583}" dt="2024-04-04T04:45:44.193" v="135"/>
          <ac:picMkLst>
            <pc:docMk/>
            <pc:sldMk cId="978260341" sldId="265"/>
            <ac:picMk id="18" creationId="{F578D123-9073-356B-4BC1-06D1793CFB95}"/>
          </ac:picMkLst>
        </pc:picChg>
        <pc:picChg chg="add del mod">
          <ac:chgData name="Leonie Smith" userId="fed1330f33f5650e" providerId="LiveId" clId="{5B857117-0ED4-4670-AAFB-E1CB3CA93583}" dt="2024-04-04T04:45:46.536" v="137"/>
          <ac:picMkLst>
            <pc:docMk/>
            <pc:sldMk cId="978260341" sldId="265"/>
            <ac:picMk id="19" creationId="{A2DD7283-F9E3-D430-A89B-A9CBC333F902}"/>
          </ac:picMkLst>
        </pc:picChg>
        <pc:picChg chg="add del mod ord">
          <ac:chgData name="Leonie Smith" userId="fed1330f33f5650e" providerId="LiveId" clId="{5B857117-0ED4-4670-AAFB-E1CB3CA93583}" dt="2024-04-04T04:45:57.680" v="138"/>
          <ac:picMkLst>
            <pc:docMk/>
            <pc:sldMk cId="978260341" sldId="265"/>
            <ac:picMk id="22" creationId="{572AE28D-6020-D5F9-5BF1-6A66DC95BA06}"/>
          </ac:picMkLst>
        </pc:picChg>
        <pc:picChg chg="add del mod">
          <ac:chgData name="Leonie Smith" userId="fed1330f33f5650e" providerId="LiveId" clId="{5B857117-0ED4-4670-AAFB-E1CB3CA93583}" dt="2024-04-04T04:46:00.210" v="140"/>
          <ac:picMkLst>
            <pc:docMk/>
            <pc:sldMk cId="978260341" sldId="265"/>
            <ac:picMk id="23" creationId="{30B4B21A-CB08-A7A8-DC17-E4BE11082CF5}"/>
          </ac:picMkLst>
        </pc:picChg>
        <pc:picChg chg="add del mod ord">
          <ac:chgData name="Leonie Smith" userId="fed1330f33f5650e" providerId="LiveId" clId="{5B857117-0ED4-4670-AAFB-E1CB3CA93583}" dt="2024-04-04T04:46:21.054" v="141"/>
          <ac:picMkLst>
            <pc:docMk/>
            <pc:sldMk cId="978260341" sldId="265"/>
            <ac:picMk id="26" creationId="{60AAF0CC-8EA9-91C1-3EB3-4C2B581C52BE}"/>
          </ac:picMkLst>
        </pc:picChg>
        <pc:picChg chg="add mod">
          <ac:chgData name="Leonie Smith" userId="fed1330f33f5650e" providerId="LiveId" clId="{5B857117-0ED4-4670-AAFB-E1CB3CA93583}" dt="2024-04-04T04:46:21.054" v="141"/>
          <ac:picMkLst>
            <pc:docMk/>
            <pc:sldMk cId="978260341" sldId="265"/>
            <ac:picMk id="27" creationId="{ED28D9DD-E627-9B37-0224-279636B09FA5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48:03.830" v="151"/>
        <pc:sldMkLst>
          <pc:docMk/>
          <pc:sldMk cId="3575870363" sldId="266"/>
        </pc:sldMkLst>
        <pc:picChg chg="add del mod">
          <ac:chgData name="Leonie Smith" userId="fed1330f33f5650e" providerId="LiveId" clId="{5B857117-0ED4-4670-AAFB-E1CB3CA93583}" dt="2024-04-04T04:47:29.104" v="144"/>
          <ac:picMkLst>
            <pc:docMk/>
            <pc:sldMk cId="3575870363" sldId="266"/>
            <ac:picMk id="6" creationId="{82155F71-80B6-708F-5A98-7084FABB36CD}"/>
          </ac:picMkLst>
        </pc:picChg>
        <pc:picChg chg="add del mod ord">
          <ac:chgData name="Leonie Smith" userId="fed1330f33f5650e" providerId="LiveId" clId="{5B857117-0ED4-4670-AAFB-E1CB3CA93583}" dt="2024-04-04T04:47:41.558" v="145"/>
          <ac:picMkLst>
            <pc:docMk/>
            <pc:sldMk cId="3575870363" sldId="266"/>
            <ac:picMk id="9" creationId="{311FF276-11A8-EE4D-16A2-8FBF65BA27BF}"/>
          </ac:picMkLst>
        </pc:picChg>
        <pc:picChg chg="add del mod">
          <ac:chgData name="Leonie Smith" userId="fed1330f33f5650e" providerId="LiveId" clId="{5B857117-0ED4-4670-AAFB-E1CB3CA93583}" dt="2024-04-04T04:47:43.195" v="147"/>
          <ac:picMkLst>
            <pc:docMk/>
            <pc:sldMk cId="3575870363" sldId="266"/>
            <ac:picMk id="10" creationId="{8C92DA41-8484-4D9B-719C-FADFD2F6E7FE}"/>
          </ac:picMkLst>
        </pc:picChg>
        <pc:picChg chg="add del mod ord">
          <ac:chgData name="Leonie Smith" userId="fed1330f33f5650e" providerId="LiveId" clId="{5B857117-0ED4-4670-AAFB-E1CB3CA93583}" dt="2024-04-04T04:47:48.758" v="148"/>
          <ac:picMkLst>
            <pc:docMk/>
            <pc:sldMk cId="3575870363" sldId="266"/>
            <ac:picMk id="13" creationId="{6419AD6C-CE56-B0B1-7BC4-3720C417A6B1}"/>
          </ac:picMkLst>
        </pc:picChg>
        <pc:picChg chg="add del mod">
          <ac:chgData name="Leonie Smith" userId="fed1330f33f5650e" providerId="LiveId" clId="{5B857117-0ED4-4670-AAFB-E1CB3CA93583}" dt="2024-04-04T04:47:51.086" v="150"/>
          <ac:picMkLst>
            <pc:docMk/>
            <pc:sldMk cId="3575870363" sldId="266"/>
            <ac:picMk id="14" creationId="{7EA69BF8-5175-AC21-1D76-3B5EAB6329AB}"/>
          </ac:picMkLst>
        </pc:picChg>
        <pc:picChg chg="add del mod ord">
          <ac:chgData name="Leonie Smith" userId="fed1330f33f5650e" providerId="LiveId" clId="{5B857117-0ED4-4670-AAFB-E1CB3CA93583}" dt="2024-04-04T04:48:03.830" v="151"/>
          <ac:picMkLst>
            <pc:docMk/>
            <pc:sldMk cId="3575870363" sldId="266"/>
            <ac:picMk id="17" creationId="{DCE8268C-4F98-60B9-533A-D9AACEEB4984}"/>
          </ac:picMkLst>
        </pc:picChg>
        <pc:picChg chg="add mod">
          <ac:chgData name="Leonie Smith" userId="fed1330f33f5650e" providerId="LiveId" clId="{5B857117-0ED4-4670-AAFB-E1CB3CA93583}" dt="2024-04-04T04:48:03.830" v="151"/>
          <ac:picMkLst>
            <pc:docMk/>
            <pc:sldMk cId="3575870363" sldId="266"/>
            <ac:picMk id="18" creationId="{17E3951B-F6E1-6786-2131-A77F8E980EA2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50:14.294" v="164"/>
        <pc:sldMkLst>
          <pc:docMk/>
          <pc:sldMk cId="4017137865" sldId="267"/>
        </pc:sldMkLst>
        <pc:picChg chg="add del mod">
          <ac:chgData name="Leonie Smith" userId="fed1330f33f5650e" providerId="LiveId" clId="{5B857117-0ED4-4670-AAFB-E1CB3CA93583}" dt="2024-04-04T04:48:33.405" v="154"/>
          <ac:picMkLst>
            <pc:docMk/>
            <pc:sldMk cId="4017137865" sldId="267"/>
            <ac:picMk id="6" creationId="{86BB5487-B178-D048-18CA-0903A974E813}"/>
          </ac:picMkLst>
        </pc:picChg>
        <pc:picChg chg="add del mod ord">
          <ac:chgData name="Leonie Smith" userId="fed1330f33f5650e" providerId="LiveId" clId="{5B857117-0ED4-4670-AAFB-E1CB3CA93583}" dt="2024-04-04T04:48:46.824" v="155"/>
          <ac:picMkLst>
            <pc:docMk/>
            <pc:sldMk cId="4017137865" sldId="267"/>
            <ac:picMk id="9" creationId="{8AB60F90-E50C-8E68-909C-7AEA88A2CB1E}"/>
          </ac:picMkLst>
        </pc:picChg>
        <pc:picChg chg="add del mod">
          <ac:chgData name="Leonie Smith" userId="fed1330f33f5650e" providerId="LiveId" clId="{5B857117-0ED4-4670-AAFB-E1CB3CA93583}" dt="2024-04-04T04:49:12.664" v="157"/>
          <ac:picMkLst>
            <pc:docMk/>
            <pc:sldMk cId="4017137865" sldId="267"/>
            <ac:picMk id="10" creationId="{47A2F0E9-4B72-4E1C-A71A-230AFB37ADBA}"/>
          </ac:picMkLst>
        </pc:picChg>
        <pc:picChg chg="add del mod ord">
          <ac:chgData name="Leonie Smith" userId="fed1330f33f5650e" providerId="LiveId" clId="{5B857117-0ED4-4670-AAFB-E1CB3CA93583}" dt="2024-04-04T04:49:19.780" v="158"/>
          <ac:picMkLst>
            <pc:docMk/>
            <pc:sldMk cId="4017137865" sldId="267"/>
            <ac:picMk id="13" creationId="{6CB938AD-DD99-E642-76C2-3C01A44B6205}"/>
          </ac:picMkLst>
        </pc:picChg>
        <pc:picChg chg="add del mod">
          <ac:chgData name="Leonie Smith" userId="fed1330f33f5650e" providerId="LiveId" clId="{5B857117-0ED4-4670-AAFB-E1CB3CA93583}" dt="2024-04-04T04:49:21.303" v="160"/>
          <ac:picMkLst>
            <pc:docMk/>
            <pc:sldMk cId="4017137865" sldId="267"/>
            <ac:picMk id="14" creationId="{EFF36A5F-9F38-F76C-3611-666EBD50F627}"/>
          </ac:picMkLst>
        </pc:picChg>
        <pc:picChg chg="add del mod ord">
          <ac:chgData name="Leonie Smith" userId="fed1330f33f5650e" providerId="LiveId" clId="{5B857117-0ED4-4670-AAFB-E1CB3CA93583}" dt="2024-04-04T04:49:43.152" v="161"/>
          <ac:picMkLst>
            <pc:docMk/>
            <pc:sldMk cId="4017137865" sldId="267"/>
            <ac:picMk id="17" creationId="{DB595F4C-2945-39CB-9C25-D70FA9D9B088}"/>
          </ac:picMkLst>
        </pc:picChg>
        <pc:picChg chg="add del mod">
          <ac:chgData name="Leonie Smith" userId="fed1330f33f5650e" providerId="LiveId" clId="{5B857117-0ED4-4670-AAFB-E1CB3CA93583}" dt="2024-04-04T04:49:50.448" v="163"/>
          <ac:picMkLst>
            <pc:docMk/>
            <pc:sldMk cId="4017137865" sldId="267"/>
            <ac:picMk id="18" creationId="{0D0F3A5F-67BB-A97C-3E38-C12804ABDFE7}"/>
          </ac:picMkLst>
        </pc:picChg>
        <pc:picChg chg="add del mod ord">
          <ac:chgData name="Leonie Smith" userId="fed1330f33f5650e" providerId="LiveId" clId="{5B857117-0ED4-4670-AAFB-E1CB3CA93583}" dt="2024-04-04T04:50:14.294" v="164"/>
          <ac:picMkLst>
            <pc:docMk/>
            <pc:sldMk cId="4017137865" sldId="267"/>
            <ac:picMk id="21" creationId="{1FA298E6-CC8B-5D19-8BB8-C3CFA2725BE2}"/>
          </ac:picMkLst>
        </pc:picChg>
        <pc:picChg chg="add mod">
          <ac:chgData name="Leonie Smith" userId="fed1330f33f5650e" providerId="LiveId" clId="{5B857117-0ED4-4670-AAFB-E1CB3CA93583}" dt="2024-04-04T04:50:14.294" v="164"/>
          <ac:picMkLst>
            <pc:docMk/>
            <pc:sldMk cId="4017137865" sldId="267"/>
            <ac:picMk id="22" creationId="{C65F83EA-75D2-169E-1AE3-A91E835AA47B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52:48.024" v="180"/>
        <pc:sldMkLst>
          <pc:docMk/>
          <pc:sldMk cId="3137811553" sldId="268"/>
        </pc:sldMkLst>
        <pc:picChg chg="add del mod">
          <ac:chgData name="Leonie Smith" userId="fed1330f33f5650e" providerId="LiveId" clId="{5B857117-0ED4-4670-AAFB-E1CB3CA93583}" dt="2024-04-04T04:51:21.025" v="167"/>
          <ac:picMkLst>
            <pc:docMk/>
            <pc:sldMk cId="3137811553" sldId="268"/>
            <ac:picMk id="6" creationId="{F8402A3E-1FDF-A422-4979-9303AA675505}"/>
          </ac:picMkLst>
        </pc:picChg>
        <pc:picChg chg="add del mod ord">
          <ac:chgData name="Leonie Smith" userId="fed1330f33f5650e" providerId="LiveId" clId="{5B857117-0ED4-4670-AAFB-E1CB3CA93583}" dt="2024-04-04T04:51:29.505" v="168"/>
          <ac:picMkLst>
            <pc:docMk/>
            <pc:sldMk cId="3137811553" sldId="268"/>
            <ac:picMk id="9" creationId="{62930BFA-FAFC-2201-1CF4-1C8C8EE8CCD7}"/>
          </ac:picMkLst>
        </pc:picChg>
        <pc:picChg chg="add del mod">
          <ac:chgData name="Leonie Smith" userId="fed1330f33f5650e" providerId="LiveId" clId="{5B857117-0ED4-4670-AAFB-E1CB3CA93583}" dt="2024-04-04T04:51:30.504" v="170"/>
          <ac:picMkLst>
            <pc:docMk/>
            <pc:sldMk cId="3137811553" sldId="268"/>
            <ac:picMk id="10" creationId="{5934E08D-C31C-2BA5-E6C7-3214D2B340DB}"/>
          </ac:picMkLst>
        </pc:picChg>
        <pc:picChg chg="add del mod ord">
          <ac:chgData name="Leonie Smith" userId="fed1330f33f5650e" providerId="LiveId" clId="{5B857117-0ED4-4670-AAFB-E1CB3CA93583}" dt="2024-04-04T04:51:47.766" v="171"/>
          <ac:picMkLst>
            <pc:docMk/>
            <pc:sldMk cId="3137811553" sldId="268"/>
            <ac:picMk id="13" creationId="{7D770B97-CF53-43D8-9FDB-01BE9CB134C7}"/>
          </ac:picMkLst>
        </pc:picChg>
        <pc:picChg chg="add del mod">
          <ac:chgData name="Leonie Smith" userId="fed1330f33f5650e" providerId="LiveId" clId="{5B857117-0ED4-4670-AAFB-E1CB3CA93583}" dt="2024-04-04T04:51:49.629" v="173"/>
          <ac:picMkLst>
            <pc:docMk/>
            <pc:sldMk cId="3137811553" sldId="268"/>
            <ac:picMk id="14" creationId="{57EF8C5C-86C3-EE96-6881-DA38CB50CACE}"/>
          </ac:picMkLst>
        </pc:picChg>
        <pc:picChg chg="add del mod ord">
          <ac:chgData name="Leonie Smith" userId="fed1330f33f5650e" providerId="LiveId" clId="{5B857117-0ED4-4670-AAFB-E1CB3CA93583}" dt="2024-04-04T04:52:02.101" v="174"/>
          <ac:picMkLst>
            <pc:docMk/>
            <pc:sldMk cId="3137811553" sldId="268"/>
            <ac:picMk id="17" creationId="{6F956BC4-76EB-D499-4A42-A87F2979003D}"/>
          </ac:picMkLst>
        </pc:picChg>
        <pc:picChg chg="add del mod">
          <ac:chgData name="Leonie Smith" userId="fed1330f33f5650e" providerId="LiveId" clId="{5B857117-0ED4-4670-AAFB-E1CB3CA93583}" dt="2024-04-04T04:52:03.224" v="176"/>
          <ac:picMkLst>
            <pc:docMk/>
            <pc:sldMk cId="3137811553" sldId="268"/>
            <ac:picMk id="18" creationId="{50314F9E-3BB4-4C9A-4FB4-9A7D01DE465A}"/>
          </ac:picMkLst>
        </pc:picChg>
        <pc:picChg chg="add del mod ord">
          <ac:chgData name="Leonie Smith" userId="fed1330f33f5650e" providerId="LiveId" clId="{5B857117-0ED4-4670-AAFB-E1CB3CA93583}" dt="2024-04-04T04:52:20.612" v="177"/>
          <ac:picMkLst>
            <pc:docMk/>
            <pc:sldMk cId="3137811553" sldId="268"/>
            <ac:picMk id="21" creationId="{EAD6AAE4-3C22-1751-265A-C43BAFE2E828}"/>
          </ac:picMkLst>
        </pc:picChg>
        <pc:picChg chg="add del mod">
          <ac:chgData name="Leonie Smith" userId="fed1330f33f5650e" providerId="LiveId" clId="{5B857117-0ED4-4670-AAFB-E1CB3CA93583}" dt="2024-04-04T04:52:29.156" v="179"/>
          <ac:picMkLst>
            <pc:docMk/>
            <pc:sldMk cId="3137811553" sldId="268"/>
            <ac:picMk id="22" creationId="{0A3A66FF-E9B7-08FB-3E22-F2B06F1C4E4E}"/>
          </ac:picMkLst>
        </pc:picChg>
        <pc:picChg chg="add del mod ord">
          <ac:chgData name="Leonie Smith" userId="fed1330f33f5650e" providerId="LiveId" clId="{5B857117-0ED4-4670-AAFB-E1CB3CA93583}" dt="2024-04-04T04:52:48.024" v="180"/>
          <ac:picMkLst>
            <pc:docMk/>
            <pc:sldMk cId="3137811553" sldId="268"/>
            <ac:picMk id="26" creationId="{A9CF2735-3A8B-6D60-6982-B097613A81ED}"/>
          </ac:picMkLst>
        </pc:picChg>
        <pc:picChg chg="add mod">
          <ac:chgData name="Leonie Smith" userId="fed1330f33f5650e" providerId="LiveId" clId="{5B857117-0ED4-4670-AAFB-E1CB3CA93583}" dt="2024-04-04T04:52:48.024" v="180"/>
          <ac:picMkLst>
            <pc:docMk/>
            <pc:sldMk cId="3137811553" sldId="268"/>
            <ac:picMk id="27" creationId="{D6A9D3CE-9194-0786-C939-BDB9A6D7613E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54:31.390" v="190"/>
        <pc:sldMkLst>
          <pc:docMk/>
          <pc:sldMk cId="100491716" sldId="269"/>
        </pc:sldMkLst>
        <pc:picChg chg="add del mod">
          <ac:chgData name="Leonie Smith" userId="fed1330f33f5650e" providerId="LiveId" clId="{5B857117-0ED4-4670-AAFB-E1CB3CA93583}" dt="2024-04-04T04:53:35.587" v="183"/>
          <ac:picMkLst>
            <pc:docMk/>
            <pc:sldMk cId="100491716" sldId="269"/>
            <ac:picMk id="6" creationId="{A1A36E51-D197-E6E8-5497-D0D7ED8BAFB9}"/>
          </ac:picMkLst>
        </pc:picChg>
        <pc:picChg chg="add del mod ord">
          <ac:chgData name="Leonie Smith" userId="fed1330f33f5650e" providerId="LiveId" clId="{5B857117-0ED4-4670-AAFB-E1CB3CA93583}" dt="2024-04-04T04:53:49.317" v="184"/>
          <ac:picMkLst>
            <pc:docMk/>
            <pc:sldMk cId="100491716" sldId="269"/>
            <ac:picMk id="10" creationId="{54080013-5214-EC1B-7BB5-5251BADCE320}"/>
          </ac:picMkLst>
        </pc:picChg>
        <pc:picChg chg="add del mod">
          <ac:chgData name="Leonie Smith" userId="fed1330f33f5650e" providerId="LiveId" clId="{5B857117-0ED4-4670-AAFB-E1CB3CA93583}" dt="2024-04-04T04:53:56.222" v="186"/>
          <ac:picMkLst>
            <pc:docMk/>
            <pc:sldMk cId="100491716" sldId="269"/>
            <ac:picMk id="11" creationId="{D5DA7329-232F-5702-8154-E05BA4F96627}"/>
          </ac:picMkLst>
        </pc:picChg>
        <pc:picChg chg="add del mod ord">
          <ac:chgData name="Leonie Smith" userId="fed1330f33f5650e" providerId="LiveId" clId="{5B857117-0ED4-4670-AAFB-E1CB3CA93583}" dt="2024-04-04T04:54:10.314" v="187"/>
          <ac:picMkLst>
            <pc:docMk/>
            <pc:sldMk cId="100491716" sldId="269"/>
            <ac:picMk id="15" creationId="{7DA734AF-ED69-A96D-2B11-551A8B64A062}"/>
          </ac:picMkLst>
        </pc:picChg>
        <pc:picChg chg="add del mod">
          <ac:chgData name="Leonie Smith" userId="fed1330f33f5650e" providerId="LiveId" clId="{5B857117-0ED4-4670-AAFB-E1CB3CA93583}" dt="2024-04-04T04:54:16.849" v="189"/>
          <ac:picMkLst>
            <pc:docMk/>
            <pc:sldMk cId="100491716" sldId="269"/>
            <ac:picMk id="16" creationId="{E812C50D-00C5-9B84-B0F5-83D627BD6079}"/>
          </ac:picMkLst>
        </pc:picChg>
        <pc:picChg chg="add del mod ord">
          <ac:chgData name="Leonie Smith" userId="fed1330f33f5650e" providerId="LiveId" clId="{5B857117-0ED4-4670-AAFB-E1CB3CA93583}" dt="2024-04-04T04:54:31.390" v="190"/>
          <ac:picMkLst>
            <pc:docMk/>
            <pc:sldMk cId="100491716" sldId="269"/>
            <ac:picMk id="20" creationId="{F4D791A7-5A9B-5228-1B3B-31CB3268BBE0}"/>
          </ac:picMkLst>
        </pc:picChg>
        <pc:picChg chg="add mod">
          <ac:chgData name="Leonie Smith" userId="fed1330f33f5650e" providerId="LiveId" clId="{5B857117-0ED4-4670-AAFB-E1CB3CA93583}" dt="2024-04-04T04:54:31.390" v="190"/>
          <ac:picMkLst>
            <pc:docMk/>
            <pc:sldMk cId="100491716" sldId="269"/>
            <ac:picMk id="21" creationId="{257D648E-770F-B5CD-44B8-E3D33437FBB7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55:58.944" v="194"/>
        <pc:sldMkLst>
          <pc:docMk/>
          <pc:sldMk cId="1922139011" sldId="281"/>
        </pc:sldMkLst>
        <pc:picChg chg="add del mod">
          <ac:chgData name="Leonie Smith" userId="fed1330f33f5650e" providerId="LiveId" clId="{5B857117-0ED4-4670-AAFB-E1CB3CA93583}" dt="2024-04-04T04:55:42.155" v="193"/>
          <ac:picMkLst>
            <pc:docMk/>
            <pc:sldMk cId="1922139011" sldId="281"/>
            <ac:picMk id="6" creationId="{0E104132-9BD5-8A23-DA5B-34E1CCBD8CF6}"/>
          </ac:picMkLst>
        </pc:picChg>
        <pc:picChg chg="add del mod ord">
          <ac:chgData name="Leonie Smith" userId="fed1330f33f5650e" providerId="LiveId" clId="{5B857117-0ED4-4670-AAFB-E1CB3CA93583}" dt="2024-04-04T04:55:58.944" v="194"/>
          <ac:picMkLst>
            <pc:docMk/>
            <pc:sldMk cId="1922139011" sldId="281"/>
            <ac:picMk id="9" creationId="{B3383691-3E88-63A0-0C0A-6A701EDFE9CA}"/>
          </ac:picMkLst>
        </pc:picChg>
        <pc:picChg chg="add mod">
          <ac:chgData name="Leonie Smith" userId="fed1330f33f5650e" providerId="LiveId" clId="{5B857117-0ED4-4670-AAFB-E1CB3CA93583}" dt="2024-04-04T04:55:58.944" v="194"/>
          <ac:picMkLst>
            <pc:docMk/>
            <pc:sldMk cId="1922139011" sldId="281"/>
            <ac:picMk id="10" creationId="{3C01DF92-0DD1-E9CA-BDCA-C721D2B4B307}"/>
          </ac:picMkLst>
        </pc:picChg>
      </pc:sldChg>
      <pc:sldChg chg="addSp delSp modSp mod modTransition modAnim">
        <pc:chgData name="Leonie Smith" userId="fed1330f33f5650e" providerId="LiveId" clId="{5B857117-0ED4-4670-AAFB-E1CB3CA93583}" dt="2024-04-04T04:56:52.115" v="198"/>
        <pc:sldMkLst>
          <pc:docMk/>
          <pc:sldMk cId="3166251957" sldId="283"/>
        </pc:sldMkLst>
        <pc:picChg chg="add del mod">
          <ac:chgData name="Leonie Smith" userId="fed1330f33f5650e" providerId="LiveId" clId="{5B857117-0ED4-4670-AAFB-E1CB3CA93583}" dt="2024-04-04T04:56:38.918" v="197"/>
          <ac:picMkLst>
            <pc:docMk/>
            <pc:sldMk cId="3166251957" sldId="283"/>
            <ac:picMk id="6" creationId="{0964009E-D1E5-CA55-0181-4A2AE052DD0E}"/>
          </ac:picMkLst>
        </pc:picChg>
        <pc:picChg chg="add del mod ord">
          <ac:chgData name="Leonie Smith" userId="fed1330f33f5650e" providerId="LiveId" clId="{5B857117-0ED4-4670-AAFB-E1CB3CA93583}" dt="2024-04-04T04:56:52.115" v="198"/>
          <ac:picMkLst>
            <pc:docMk/>
            <pc:sldMk cId="3166251957" sldId="283"/>
            <ac:picMk id="9" creationId="{A2930383-37E0-10C0-3474-C42D9510061D}"/>
          </ac:picMkLst>
        </pc:picChg>
        <pc:picChg chg="add mod">
          <ac:chgData name="Leonie Smith" userId="fed1330f33f5650e" providerId="LiveId" clId="{5B857117-0ED4-4670-AAFB-E1CB3CA93583}" dt="2024-04-04T04:56:52.115" v="198"/>
          <ac:picMkLst>
            <pc:docMk/>
            <pc:sldMk cId="3166251957" sldId="283"/>
            <ac:picMk id="10" creationId="{DF186B4D-A7C3-49AC-DC3D-E0BEB82829FF}"/>
          </ac:picMkLst>
        </pc:picChg>
      </pc:sldChg>
    </pc:docChg>
  </pc:docChgLst>
  <pc:docChgLst>
    <pc:chgData name="Leonie Smith" userId="fed1330f33f5650e" providerId="LiveId" clId="{F63F0656-D51F-4E9A-ABC5-D75D85B08C8E}"/>
    <pc:docChg chg="custSel addSld delSld modSld">
      <pc:chgData name="Leonie Smith" userId="fed1330f33f5650e" providerId="LiveId" clId="{F63F0656-D51F-4E9A-ABC5-D75D85B08C8E}" dt="2023-08-17T04:19:54.412" v="76"/>
      <pc:docMkLst>
        <pc:docMk/>
      </pc:docMkLst>
      <pc:sldChg chg="delSp modTransition modAnim">
        <pc:chgData name="Leonie Smith" userId="fed1330f33f5650e" providerId="LiveId" clId="{F63F0656-D51F-4E9A-ABC5-D75D85B08C8E}" dt="2023-08-17T04:18:18.775" v="50"/>
        <pc:sldMkLst>
          <pc:docMk/>
          <pc:sldMk cId="1499918570" sldId="257"/>
        </pc:sldMkLst>
        <pc:picChg chg="del">
          <ac:chgData name="Leonie Smith" userId="fed1330f33f5650e" providerId="LiveId" clId="{F63F0656-D51F-4E9A-ABC5-D75D85B08C8E}" dt="2023-08-17T04:18:18.775" v="50"/>
          <ac:picMkLst>
            <pc:docMk/>
            <pc:sldMk cId="1499918570" sldId="257"/>
            <ac:picMk id="10" creationId="{D1FCF5A6-B19D-5187-B760-5190993DF5D1}"/>
          </ac:picMkLst>
        </pc:pic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3788111665" sldId="258"/>
        </pc:sldMkLst>
        <pc:spChg chg="mod">
          <ac:chgData name="Leonie Smith" userId="fed1330f33f5650e" providerId="LiveId" clId="{F63F0656-D51F-4E9A-ABC5-D75D85B08C8E}" dt="2023-08-17T04:11:25.147" v="7" actId="122"/>
          <ac:spMkLst>
            <pc:docMk/>
            <pc:sldMk cId="3788111665" sldId="258"/>
            <ac:spMk id="2" creationId="{589651F1-6A2C-7297-DD0B-EA9995A271CC}"/>
          </ac:spMkLst>
        </pc:spChg>
      </pc:sldChg>
      <pc:sldChg chg="addSp delSp modSp mod modTransition modAnim">
        <pc:chgData name="Leonie Smith" userId="fed1330f33f5650e" providerId="LiveId" clId="{F63F0656-D51F-4E9A-ABC5-D75D85B08C8E}" dt="2023-08-17T04:19:32.761" v="64"/>
        <pc:sldMkLst>
          <pc:docMk/>
          <pc:sldMk cId="454763615" sldId="259"/>
        </pc:sldMkLst>
        <pc:spChg chg="add mod">
          <ac:chgData name="Leonie Smith" userId="fed1330f33f5650e" providerId="LiveId" clId="{F63F0656-D51F-4E9A-ABC5-D75D85B08C8E}" dt="2023-08-17T04:19:32.761" v="64"/>
          <ac:spMkLst>
            <pc:docMk/>
            <pc:sldMk cId="454763615" sldId="259"/>
            <ac:spMk id="2" creationId="{B2E88B9B-F407-D9E4-C247-2A8F98403861}"/>
          </ac:spMkLst>
        </pc:spChg>
        <pc:spChg chg="del">
          <ac:chgData name="Leonie Smith" userId="fed1330f33f5650e" providerId="LiveId" clId="{F63F0656-D51F-4E9A-ABC5-D75D85B08C8E}" dt="2023-08-17T04:19:05.572" v="63" actId="21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454763615" sldId="259"/>
            <ac:picMk id="35" creationId="{312B9691-F806-F052-27DF-A0B173ED5CCC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34.602" v="65"/>
        <pc:sldMkLst>
          <pc:docMk/>
          <pc:sldMk cId="2346136586" sldId="260"/>
        </pc:sldMkLst>
        <pc:spChg chg="add mod">
          <ac:chgData name="Leonie Smith" userId="fed1330f33f5650e" providerId="LiveId" clId="{F63F0656-D51F-4E9A-ABC5-D75D85B08C8E}" dt="2023-08-17T04:19:34.602" v="65"/>
          <ac:spMkLst>
            <pc:docMk/>
            <pc:sldMk cId="2346136586" sldId="260"/>
            <ac:spMk id="2" creationId="{B0AC9B28-E9F3-236F-E329-A9C6C97F6CE6}"/>
          </ac:spMkLst>
        </pc:spChg>
        <pc:spChg chg="del">
          <ac:chgData name="Leonie Smith" userId="fed1330f33f5650e" providerId="LiveId" clId="{F63F0656-D51F-4E9A-ABC5-D75D85B08C8E}" dt="2023-08-17T04:19:01.525" v="62" actId="21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3:10.505" v="21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2346136586" sldId="260"/>
            <ac:picMk id="26" creationId="{10801F99-FB9E-4D21-D7B1-80CF2D3446BF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36.374" v="66"/>
        <pc:sldMkLst>
          <pc:docMk/>
          <pc:sldMk cId="4037329247" sldId="261"/>
        </pc:sldMkLst>
        <pc:spChg chg="add mod">
          <ac:chgData name="Leonie Smith" userId="fed1330f33f5650e" providerId="LiveId" clId="{F63F0656-D51F-4E9A-ABC5-D75D85B08C8E}" dt="2023-08-17T04:19:36.374" v="66"/>
          <ac:spMkLst>
            <pc:docMk/>
            <pc:sldMk cId="4037329247" sldId="261"/>
            <ac:spMk id="2" creationId="{949B7586-53FC-DDF0-CD80-09FE5F79F161}"/>
          </ac:spMkLst>
        </pc:spChg>
        <pc:spChg chg="del">
          <ac:chgData name="Leonie Smith" userId="fed1330f33f5650e" providerId="LiveId" clId="{F63F0656-D51F-4E9A-ABC5-D75D85B08C8E}" dt="2023-08-17T04:18:58.871" v="61" actId="21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3:21.950" v="22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4037329247" sldId="261"/>
            <ac:picMk id="8" creationId="{2BFBDF14-7ED3-F5C9-D65E-36FD62F30CEB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38.214" v="67"/>
        <pc:sldMkLst>
          <pc:docMk/>
          <pc:sldMk cId="1909638311" sldId="262"/>
        </pc:sldMkLst>
        <pc:spChg chg="add mod">
          <ac:chgData name="Leonie Smith" userId="fed1330f33f5650e" providerId="LiveId" clId="{F63F0656-D51F-4E9A-ABC5-D75D85B08C8E}" dt="2023-08-17T04:19:38.214" v="67"/>
          <ac:spMkLst>
            <pc:docMk/>
            <pc:sldMk cId="1909638311" sldId="262"/>
            <ac:spMk id="2" creationId="{0FE5469C-0130-E338-96D7-48FD0CE7B6F9}"/>
          </ac:spMkLst>
        </pc:spChg>
        <pc:spChg chg="del">
          <ac:chgData name="Leonie Smith" userId="fed1330f33f5650e" providerId="LiveId" clId="{F63F0656-D51F-4E9A-ABC5-D75D85B08C8E}" dt="2023-08-17T04:18:54.268" v="60" actId="21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3:34.227" v="23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1909638311" sldId="262"/>
            <ac:picMk id="22" creationId="{231FA45B-17B1-9668-13A0-86DEA250D107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40.289" v="68"/>
        <pc:sldMkLst>
          <pc:docMk/>
          <pc:sldMk cId="641208035" sldId="263"/>
        </pc:sldMkLst>
        <pc:spChg chg="add mod">
          <ac:chgData name="Leonie Smith" userId="fed1330f33f5650e" providerId="LiveId" clId="{F63F0656-D51F-4E9A-ABC5-D75D85B08C8E}" dt="2023-08-17T04:19:40.289" v="68"/>
          <ac:spMkLst>
            <pc:docMk/>
            <pc:sldMk cId="641208035" sldId="263"/>
            <ac:spMk id="2" creationId="{084388E6-B0BA-1575-8E72-129579088B8E}"/>
          </ac:spMkLst>
        </pc:spChg>
        <pc:spChg chg="del">
          <ac:chgData name="Leonie Smith" userId="fed1330f33f5650e" providerId="LiveId" clId="{F63F0656-D51F-4E9A-ABC5-D75D85B08C8E}" dt="2023-08-17T04:18:49.458" v="59" actId="21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3:44.170" v="24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641208035" sldId="263"/>
            <ac:picMk id="8" creationId="{F2E9F1CE-3F79-1BC4-8821-16899967C1A6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41.947" v="69"/>
        <pc:sldMkLst>
          <pc:docMk/>
          <pc:sldMk cId="4044745628" sldId="264"/>
        </pc:sldMkLst>
        <pc:spChg chg="add mod">
          <ac:chgData name="Leonie Smith" userId="fed1330f33f5650e" providerId="LiveId" clId="{F63F0656-D51F-4E9A-ABC5-D75D85B08C8E}" dt="2023-08-17T04:19:41.947" v="69"/>
          <ac:spMkLst>
            <pc:docMk/>
            <pc:sldMk cId="4044745628" sldId="264"/>
            <ac:spMk id="2" creationId="{12DEE386-92A7-3019-12D7-349F97C941B4}"/>
          </ac:spMkLst>
        </pc:spChg>
        <pc:spChg chg="del">
          <ac:chgData name="Leonie Smith" userId="fed1330f33f5650e" providerId="LiveId" clId="{F63F0656-D51F-4E9A-ABC5-D75D85B08C8E}" dt="2023-08-17T04:18:47.035" v="58" actId="21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3:54.812" v="25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4044745628" sldId="264"/>
            <ac:picMk id="18" creationId="{64DF81E0-EC98-F6F8-23F6-D6279161F3D4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43.565" v="70"/>
        <pc:sldMkLst>
          <pc:docMk/>
          <pc:sldMk cId="978260341" sldId="265"/>
        </pc:sldMkLst>
        <pc:spChg chg="add mod">
          <ac:chgData name="Leonie Smith" userId="fed1330f33f5650e" providerId="LiveId" clId="{F63F0656-D51F-4E9A-ABC5-D75D85B08C8E}" dt="2023-08-17T04:19:43.565" v="70"/>
          <ac:spMkLst>
            <pc:docMk/>
            <pc:sldMk cId="978260341" sldId="265"/>
            <ac:spMk id="2" creationId="{F9586997-BD83-DC49-DAF2-08D282DD6186}"/>
          </ac:spMkLst>
        </pc:spChg>
        <pc:spChg chg="del">
          <ac:chgData name="Leonie Smith" userId="fed1330f33f5650e" providerId="LiveId" clId="{F63F0656-D51F-4E9A-ABC5-D75D85B08C8E}" dt="2023-08-17T04:18:44.383" v="57" actId="21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4:15.809" v="34" actId="404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978260341" sldId="265"/>
            <ac:picMk id="9" creationId="{18547D5B-A4B6-D605-0BFE-0E1E04D53572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45.353" v="71"/>
        <pc:sldMkLst>
          <pc:docMk/>
          <pc:sldMk cId="3575870363" sldId="266"/>
        </pc:sldMkLst>
        <pc:spChg chg="add mod">
          <ac:chgData name="Leonie Smith" userId="fed1330f33f5650e" providerId="LiveId" clId="{F63F0656-D51F-4E9A-ABC5-D75D85B08C8E}" dt="2023-08-17T04:19:45.353" v="71"/>
          <ac:spMkLst>
            <pc:docMk/>
            <pc:sldMk cId="3575870363" sldId="266"/>
            <ac:spMk id="2" creationId="{5973E38D-0802-3006-59A0-4AEEBDEFAD3E}"/>
          </ac:spMkLst>
        </pc:spChg>
        <pc:spChg chg="del">
          <ac:chgData name="Leonie Smith" userId="fed1330f33f5650e" providerId="LiveId" clId="{F63F0656-D51F-4E9A-ABC5-D75D85B08C8E}" dt="2023-08-17T04:18:39.968" v="56" actId="21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6:50.838" v="44" actId="403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3575870363" sldId="266"/>
            <ac:picMk id="18" creationId="{9E36AA41-BFFD-A8C1-B9D5-54D8A57FE2B6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47.114" v="72"/>
        <pc:sldMkLst>
          <pc:docMk/>
          <pc:sldMk cId="4017137865" sldId="267"/>
        </pc:sldMkLst>
        <pc:spChg chg="add mod">
          <ac:chgData name="Leonie Smith" userId="fed1330f33f5650e" providerId="LiveId" clId="{F63F0656-D51F-4E9A-ABC5-D75D85B08C8E}" dt="2023-08-17T04:19:47.114" v="72"/>
          <ac:spMkLst>
            <pc:docMk/>
            <pc:sldMk cId="4017137865" sldId="267"/>
            <ac:spMk id="2" creationId="{3CC77085-225D-F320-82BE-84719EA5D16A}"/>
          </ac:spMkLst>
        </pc:spChg>
        <pc:spChg chg="del">
          <ac:chgData name="Leonie Smith" userId="fed1330f33f5650e" providerId="LiveId" clId="{F63F0656-D51F-4E9A-ABC5-D75D85B08C8E}" dt="2023-08-17T04:18:36.167" v="55" actId="21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7:01.865" v="45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4017137865" sldId="267"/>
            <ac:picMk id="13" creationId="{03FB55EA-BAEC-D37C-A7C8-12E05CFFBC0F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48.840" v="73"/>
        <pc:sldMkLst>
          <pc:docMk/>
          <pc:sldMk cId="3137811553" sldId="268"/>
        </pc:sldMkLst>
        <pc:spChg chg="add mod">
          <ac:chgData name="Leonie Smith" userId="fed1330f33f5650e" providerId="LiveId" clId="{F63F0656-D51F-4E9A-ABC5-D75D85B08C8E}" dt="2023-08-17T04:19:48.840" v="73"/>
          <ac:spMkLst>
            <pc:docMk/>
            <pc:sldMk cId="3137811553" sldId="268"/>
            <ac:spMk id="2" creationId="{5416AD19-CC02-7E8D-3B92-4CE156E2F492}"/>
          </ac:spMkLst>
        </pc:spChg>
        <pc:spChg chg="del">
          <ac:chgData name="Leonie Smith" userId="fed1330f33f5650e" providerId="LiveId" clId="{F63F0656-D51F-4E9A-ABC5-D75D85B08C8E}" dt="2023-08-17T04:18:33.515" v="54" actId="21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7:17.545" v="46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3137811553" sldId="268"/>
            <ac:picMk id="12" creationId="{E876C0CF-4C10-076A-39DB-D686E3114864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50.551" v="74"/>
        <pc:sldMkLst>
          <pc:docMk/>
          <pc:sldMk cId="100491716" sldId="269"/>
        </pc:sldMkLst>
        <pc:spChg chg="add mod">
          <ac:chgData name="Leonie Smith" userId="fed1330f33f5650e" providerId="LiveId" clId="{F63F0656-D51F-4E9A-ABC5-D75D85B08C8E}" dt="2023-08-17T04:19:50.551" v="74"/>
          <ac:spMkLst>
            <pc:docMk/>
            <pc:sldMk cId="100491716" sldId="269"/>
            <ac:spMk id="2" creationId="{411E5572-50B3-A310-84E6-FB53CA6F52D9}"/>
          </ac:spMkLst>
        </pc:spChg>
        <pc:spChg chg="del">
          <ac:chgData name="Leonie Smith" userId="fed1330f33f5650e" providerId="LiveId" clId="{F63F0656-D51F-4E9A-ABC5-D75D85B08C8E}" dt="2023-08-17T04:18:30.899" v="53" actId="21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7:37.264" v="47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100491716" sldId="269"/>
            <ac:picMk id="8" creationId="{5A9E1FBB-4DD1-BE10-9DF6-51E0EA5BF44A}"/>
          </ac:picMkLst>
        </pc:picChg>
      </pc:sldChg>
      <pc:sldChg chg="addSp delSp modSp mod modTransition">
        <pc:chgData name="Leonie Smith" userId="fed1330f33f5650e" providerId="LiveId" clId="{F63F0656-D51F-4E9A-ABC5-D75D85B08C8E}" dt="2023-08-17T04:18:18.775" v="50"/>
        <pc:sldMkLst>
          <pc:docMk/>
          <pc:sldMk cId="4120481681" sldId="270"/>
        </pc:sldMkLst>
        <pc:spChg chg="del">
          <ac:chgData name="Leonie Smith" userId="fed1330f33f5650e" providerId="LiveId" clId="{F63F0656-D51F-4E9A-ABC5-D75D85B08C8E}" dt="2023-08-17T04:10:54.347" v="0" actId="21"/>
          <ac:spMkLst>
            <pc:docMk/>
            <pc:sldMk cId="4120481681" sldId="270"/>
            <ac:spMk id="2" creationId="{9E28E08B-5AB0-8A87-D197-ADA738C1E10E}"/>
          </ac:spMkLst>
        </pc:spChg>
        <pc:spChg chg="add mod">
          <ac:chgData name="Leonie Smith" userId="fed1330f33f5650e" providerId="LiveId" clId="{F63F0656-D51F-4E9A-ABC5-D75D85B08C8E}" dt="2023-08-17T04:11:33.364" v="8"/>
          <ac:spMkLst>
            <pc:docMk/>
            <pc:sldMk cId="4120481681" sldId="270"/>
            <ac:spMk id="4" creationId="{68506DAB-08DF-E1F1-DC61-35684F3FBFDD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939110669" sldId="271"/>
        </pc:sldMkLst>
        <pc:spChg chg="mod">
          <ac:chgData name="Leonie Smith" userId="fed1330f33f5650e" providerId="LiveId" clId="{F63F0656-D51F-4E9A-ABC5-D75D85B08C8E}" dt="2023-08-17T04:11:53.092" v="9"/>
          <ac:spMkLst>
            <pc:docMk/>
            <pc:sldMk cId="939110669" sldId="271"/>
            <ac:spMk id="2" creationId="{1E9916AD-CE72-4289-DEB1-08F539E75218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4024569785" sldId="272"/>
        </pc:sldMkLst>
        <pc:spChg chg="mod">
          <ac:chgData name="Leonie Smith" userId="fed1330f33f5650e" providerId="LiveId" clId="{F63F0656-D51F-4E9A-ABC5-D75D85B08C8E}" dt="2023-08-17T04:11:58.369" v="10"/>
          <ac:spMkLst>
            <pc:docMk/>
            <pc:sldMk cId="4024569785" sldId="272"/>
            <ac:spMk id="2" creationId="{7691EBAD-2050-687B-F801-1DDE31A4BD74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487179600" sldId="273"/>
        </pc:sldMkLst>
        <pc:spChg chg="mod">
          <ac:chgData name="Leonie Smith" userId="fed1330f33f5650e" providerId="LiveId" clId="{F63F0656-D51F-4E9A-ABC5-D75D85B08C8E}" dt="2023-08-17T04:12:02.654" v="11"/>
          <ac:spMkLst>
            <pc:docMk/>
            <pc:sldMk cId="487179600" sldId="273"/>
            <ac:spMk id="2" creationId="{9A205F64-6843-A81D-0B12-100489E60DBE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2168401200" sldId="274"/>
        </pc:sldMkLst>
        <pc:spChg chg="mod">
          <ac:chgData name="Leonie Smith" userId="fed1330f33f5650e" providerId="LiveId" clId="{F63F0656-D51F-4E9A-ABC5-D75D85B08C8E}" dt="2023-08-17T04:12:10.588" v="12"/>
          <ac:spMkLst>
            <pc:docMk/>
            <pc:sldMk cId="2168401200" sldId="274"/>
            <ac:spMk id="2" creationId="{8E0868B2-CD39-527B-6E19-D639EA871563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2996969115" sldId="275"/>
        </pc:sldMkLst>
        <pc:spChg chg="mod">
          <ac:chgData name="Leonie Smith" userId="fed1330f33f5650e" providerId="LiveId" clId="{F63F0656-D51F-4E9A-ABC5-D75D85B08C8E}" dt="2023-08-17T04:12:14.588" v="13"/>
          <ac:spMkLst>
            <pc:docMk/>
            <pc:sldMk cId="2996969115" sldId="275"/>
            <ac:spMk id="2" creationId="{121E03EF-1212-7AF8-2E1C-591106FED2B7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2390376940" sldId="276"/>
        </pc:sldMkLst>
        <pc:spChg chg="mod">
          <ac:chgData name="Leonie Smith" userId="fed1330f33f5650e" providerId="LiveId" clId="{F63F0656-D51F-4E9A-ABC5-D75D85B08C8E}" dt="2023-08-17T04:12:18.228" v="14"/>
          <ac:spMkLst>
            <pc:docMk/>
            <pc:sldMk cId="2390376940" sldId="276"/>
            <ac:spMk id="2" creationId="{92B1A2E8-427F-71CB-DC4F-AA8CFBCC7BE2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4265919077" sldId="277"/>
        </pc:sldMkLst>
        <pc:spChg chg="mod">
          <ac:chgData name="Leonie Smith" userId="fed1330f33f5650e" providerId="LiveId" clId="{F63F0656-D51F-4E9A-ABC5-D75D85B08C8E}" dt="2023-08-17T04:12:22.452" v="15"/>
          <ac:spMkLst>
            <pc:docMk/>
            <pc:sldMk cId="4265919077" sldId="277"/>
            <ac:spMk id="3" creationId="{1D08B6C2-848A-9C0E-9D56-8A9AEE0C916E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210266664" sldId="278"/>
        </pc:sldMkLst>
        <pc:spChg chg="mod">
          <ac:chgData name="Leonie Smith" userId="fed1330f33f5650e" providerId="LiveId" clId="{F63F0656-D51F-4E9A-ABC5-D75D85B08C8E}" dt="2023-08-17T04:12:26.731" v="16"/>
          <ac:spMkLst>
            <pc:docMk/>
            <pc:sldMk cId="210266664" sldId="278"/>
            <ac:spMk id="2" creationId="{7525858D-8B50-C98F-606D-E97922B37E48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888433145" sldId="279"/>
        </pc:sldMkLst>
        <pc:spChg chg="mod">
          <ac:chgData name="Leonie Smith" userId="fed1330f33f5650e" providerId="LiveId" clId="{F63F0656-D51F-4E9A-ABC5-D75D85B08C8E}" dt="2023-08-17T04:12:31.245" v="17"/>
          <ac:spMkLst>
            <pc:docMk/>
            <pc:sldMk cId="888433145" sldId="279"/>
            <ac:spMk id="2" creationId="{447ECFAC-BA05-9E7C-E6EB-1426093BA39B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791300187" sldId="280"/>
        </pc:sldMkLst>
        <pc:spChg chg="mod">
          <ac:chgData name="Leonie Smith" userId="fed1330f33f5650e" providerId="LiveId" clId="{F63F0656-D51F-4E9A-ABC5-D75D85B08C8E}" dt="2023-08-17T04:12:34.957" v="18"/>
          <ac:spMkLst>
            <pc:docMk/>
            <pc:sldMk cId="791300187" sldId="280"/>
            <ac:spMk id="2" creationId="{E6BE8F87-3073-DAD1-ACD8-31AEA655A118}"/>
          </ac:spMkLst>
        </pc:spChg>
      </pc:sldChg>
      <pc:sldChg chg="addSp delSp modSp mod modTransition modAnim">
        <pc:chgData name="Leonie Smith" userId="fed1330f33f5650e" providerId="LiveId" clId="{F63F0656-D51F-4E9A-ABC5-D75D85B08C8E}" dt="2023-08-17T04:19:52.776" v="75"/>
        <pc:sldMkLst>
          <pc:docMk/>
          <pc:sldMk cId="1922139011" sldId="281"/>
        </pc:sldMkLst>
        <pc:spChg chg="add mod">
          <ac:chgData name="Leonie Smith" userId="fed1330f33f5650e" providerId="LiveId" clId="{F63F0656-D51F-4E9A-ABC5-D75D85B08C8E}" dt="2023-08-17T04:19:52.776" v="75"/>
          <ac:spMkLst>
            <pc:docMk/>
            <pc:sldMk cId="1922139011" sldId="281"/>
            <ac:spMk id="2" creationId="{B384486A-EAA7-A8DA-B390-4B558250BFE5}"/>
          </ac:spMkLst>
        </pc:spChg>
        <pc:spChg chg="del">
          <ac:chgData name="Leonie Smith" userId="fed1330f33f5650e" providerId="LiveId" clId="{F63F0656-D51F-4E9A-ABC5-D75D85B08C8E}" dt="2023-08-17T04:18:26.735" v="52" actId="21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7:49.562" v="48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1922139011" sldId="281"/>
            <ac:picMk id="12" creationId="{B80D61EA-C914-6DB4-6906-A9DAC4D121C7}"/>
          </ac:picMkLst>
        </pc:picChg>
      </pc:sldChg>
      <pc:sldChg chg="addSp delSp modSp mod modTransition modAnim">
        <pc:chgData name="Leonie Smith" userId="fed1330f33f5650e" providerId="LiveId" clId="{F63F0656-D51F-4E9A-ABC5-D75D85B08C8E}" dt="2023-08-17T04:19:54.412" v="76"/>
        <pc:sldMkLst>
          <pc:docMk/>
          <pc:sldMk cId="3166251957" sldId="283"/>
        </pc:sldMkLst>
        <pc:spChg chg="add mod">
          <ac:chgData name="Leonie Smith" userId="fed1330f33f5650e" providerId="LiveId" clId="{F63F0656-D51F-4E9A-ABC5-D75D85B08C8E}" dt="2023-08-17T04:19:54.412" v="76"/>
          <ac:spMkLst>
            <pc:docMk/>
            <pc:sldMk cId="3166251957" sldId="283"/>
            <ac:spMk id="2" creationId="{28BBDD2F-6B83-FE4D-75CE-4FE5558FE70C}"/>
          </ac:spMkLst>
        </pc:spChg>
        <pc:spChg chg="del">
          <ac:chgData name="Leonie Smith" userId="fed1330f33f5650e" providerId="LiveId" clId="{F63F0656-D51F-4E9A-ABC5-D75D85B08C8E}" dt="2023-08-17T04:18:23.070" v="51" actId="21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Leonie Smith" userId="fed1330f33f5650e" providerId="LiveId" clId="{F63F0656-D51F-4E9A-ABC5-D75D85B08C8E}" dt="2023-08-17T04:18:05.602" v="49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Leonie Smith" userId="fed1330f33f5650e" providerId="LiveId" clId="{F63F0656-D51F-4E9A-ABC5-D75D85B08C8E}" dt="2023-08-17T04:18:18.775" v="50"/>
          <ac:picMkLst>
            <pc:docMk/>
            <pc:sldMk cId="3166251957" sldId="283"/>
            <ac:picMk id="27" creationId="{D6481E73-6977-FA01-AFFF-99B0F1E6D03D}"/>
          </ac:picMkLst>
        </pc:pic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3922583308" sldId="284"/>
        </pc:sldMkLst>
        <pc:spChg chg="mod">
          <ac:chgData name="Leonie Smith" userId="fed1330f33f5650e" providerId="LiveId" clId="{F63F0656-D51F-4E9A-ABC5-D75D85B08C8E}" dt="2023-08-17T04:12:44.146" v="20"/>
          <ac:spMkLst>
            <pc:docMk/>
            <pc:sldMk cId="3922583308" sldId="284"/>
            <ac:spMk id="2" creationId="{9B9C67E6-6AAE-4B16-CEEC-125A477F2D0D}"/>
          </ac:spMkLst>
        </pc:spChg>
      </pc:sldChg>
      <pc:sldChg chg="modSp mod modTransition">
        <pc:chgData name="Leonie Smith" userId="fed1330f33f5650e" providerId="LiveId" clId="{F63F0656-D51F-4E9A-ABC5-D75D85B08C8E}" dt="2023-08-17T04:18:18.775" v="50"/>
        <pc:sldMkLst>
          <pc:docMk/>
          <pc:sldMk cId="1522780631" sldId="285"/>
        </pc:sldMkLst>
        <pc:spChg chg="mod">
          <ac:chgData name="Leonie Smith" userId="fed1330f33f5650e" providerId="LiveId" clId="{F63F0656-D51F-4E9A-ABC5-D75D85B08C8E}" dt="2023-08-17T04:12:39.477" v="19"/>
          <ac:spMkLst>
            <pc:docMk/>
            <pc:sldMk cId="1522780631" sldId="285"/>
            <ac:spMk id="2" creationId="{AB79EEFC-CC08-8AD2-F106-85DA7BCD0AF5}"/>
          </ac:spMkLst>
        </pc:spChg>
      </pc:sldChg>
      <pc:sldChg chg="add del">
        <pc:chgData name="Leonie Smith" userId="fed1330f33f5650e" providerId="LiveId" clId="{F63F0656-D51F-4E9A-ABC5-D75D85B08C8E}" dt="2023-08-17T04:16:31.118" v="36" actId="2696"/>
        <pc:sldMkLst>
          <pc:docMk/>
          <pc:sldMk cId="239592881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48 </a:t>
            </a:r>
            <a:r>
              <a:rPr lang="en-IN" sz="1200" b="1" i="0" u="none" strike="noStrike" baseline="0" dirty="0">
                <a:latin typeface="TimesNewRomanPS-BoldMT"/>
              </a:rPr>
              <a:t>Persecution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27-08-2024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48-4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186A79D-1D8A-3A11-8745-6874D0A69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"/>
    </mc:Choice>
    <mc:Fallback xmlns="">
      <p:transition spd="slow" advTm="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8353F-3356-F443-76D2-A575A562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98"/>
            <a:ext cx="12496800" cy="6881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D9CE03-3342-CF03-F2C0-7C54862C755F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:28,29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Philip ran up and heard the man reading Isaiah the prophet. “Do you understand what you are reading?” Philip asked.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4388E6-B0BA-1575-8E72-129579088B8E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फिलिप्पुस उसकी ओर दौड़ा और उसे यशायाह भविष्यद्वक्ता की पुस्तक पढ़ते हुए सुना, और पूछा, “तू जो पढ़ रहा है क्या उसे समझता भी है?”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D9A030D-A354-3CB7-8BB0-C1579B69F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2"/>
    </mc:Choice>
    <mc:Fallback xmlns="">
      <p:transition spd="slow" advTm="1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C7D22-725D-ACA3-7E2D-BEF485752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49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57D8AF-BC79-E58D-7629-7DA018832560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“How can I,” he said, “unless someone guides me?” And he invited Philip to come up and sit with him.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DEE386-92A7-3019-12D7-349F97C941B4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उसने कहा, “जब तक कोई मुझे न समझाए तो मैं कैसे समझूँ?” और उसने फिलिप्पुस से विनती की, कि चढ़कर उसके पास बैठे।</a:t>
            </a:r>
            <a:endParaRPr lang="en-IN" sz="3600" dirty="0"/>
          </a:p>
        </p:txBody>
      </p: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5D2A906D-2168-962E-1F10-57EC526C1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3"/>
    </mc:Choice>
    <mc:Fallback xmlns="">
      <p:transition spd="slow" advTm="1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D1A6F-9494-3BEC-0484-DC264C4A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24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3897C-C2CF-7AD3-3C37-973918DAB9ED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eunuch was reading this passage of Scripture: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“He was led like a sheep to the slaughter,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as a lamb before the shearer is silent,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 did not open His mouth.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86997-BD83-DC49-DAF2-08D282DD6186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पवित्रशास्त्र का जो अध्याय वह पढ़ रहा था, वह यह था:</a:t>
            </a:r>
          </a:p>
          <a:p>
            <a:pPr algn="l"/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“वह भेड़ के समान वध होने को पहुँचाया गया,</a:t>
            </a:r>
          </a:p>
          <a:p>
            <a:pPr algn="l"/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जैसा मेम्ना अपने ऊन कतरनेवालों के सामने चुपचाप रहता है, वैसे ही</a:t>
            </a:r>
          </a:p>
          <a:p>
            <a:pPr algn="l"/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उसने भी अपना मुँह न खोला,</a:t>
            </a:r>
          </a:p>
          <a:p>
            <a:pPr algn="l"/>
            <a:endParaRPr lang="hi-IN" sz="44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D28D9DD-E627-9B37-0224-279636B09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7"/>
    </mc:Choice>
    <mc:Fallback xmlns="">
      <p:transition spd="slow" advTm="17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BDA4C-7749-856F-2627-8F92168C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993"/>
            <a:ext cx="12192000" cy="7246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E7B6A-CB65-E4F4-2178-D9C494151635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 His humiliation He was deprived of justice.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can recount His descendants?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His life was removed from the earth.”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3E38D-0802-3006-59A0-4AEEBDEFAD3E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उसकी दीनता में उसका न्याय होने नहीं पाया,</a:t>
            </a:r>
          </a:p>
          <a:p>
            <a:pPr algn="l"/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उसके समय के लोगों का वर्णन कौन करेगा?</a:t>
            </a:r>
          </a:p>
          <a:p>
            <a:pPr algn="l"/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क्योंकि पृथ्वी से उसका प्राण उठा लिया जाता है।”</a:t>
            </a:r>
          </a:p>
          <a:p>
            <a:pPr algn="l"/>
            <a:endParaRPr lang="hi-IN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7E3951B-F6E1-6786-2131-A77F8E980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9"/>
    </mc:Choice>
    <mc:Fallback xmlns="">
      <p:transition spd="slow" advTm="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8D666-B8C8-04D8-E705-C0E31992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710" y="-388993"/>
            <a:ext cx="13403710" cy="7967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620DDA-0007-6CD5-6932-F729E6C60A3F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“Tell me,” said the eunuch, “who is the prophet talking about, himself or someone else?”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Philip began with this very Scripture and told him the good news about Jesus.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77085-225D-F320-82BE-84719EA5D16A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इस पर खोजे ने फिलिप्पुस से पूछा, “मैं तुझ से विनती करता हूँ, यह बता कि भविष्यद्वक्ता यह किसके विषय में कहता है, अपने या किसी दूसरे के विषय में?” </a:t>
            </a:r>
          </a:p>
          <a:p>
            <a:pPr algn="l"/>
            <a:r>
              <a:rPr lang="hi-IN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35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 तब फिलिप्पुस ने अपना मुँह खोला, और इसी शास्त्र से आरम्भ करके उसे यीशु का सुसमाचार सुनाया।</a:t>
            </a:r>
          </a:p>
          <a:p>
            <a:endParaRPr lang="en-IN" sz="32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65F83EA-75D2-169E-1AE3-A91E835AA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6"/>
    </mc:Choice>
    <mc:Fallback xmlns="">
      <p:transition spd="slow" advTm="2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D6AC0-CDCB-3A16-6570-30A9F8A12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651F1-6A2C-7297-DD0B-EA9995A271CC}"/>
              </a:ext>
            </a:extLst>
          </p:cNvPr>
          <p:cNvSpPr txBox="1"/>
          <p:nvPr/>
        </p:nvSpPr>
        <p:spPr>
          <a:xfrm>
            <a:off x="4786785" y="471948"/>
            <a:ext cx="8067368" cy="2020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>
                <a:solidFill>
                  <a:schemeClr val="bg1"/>
                </a:solidFill>
              </a:rPr>
              <a:t>फिलिप्पुस और खोजा - प्रेरितों के काम 8:26-40</a:t>
            </a:r>
            <a:endParaRPr lang="en-IN" sz="5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1BAAA-3857-061C-E9BA-D89DFE8FB122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517913-D202-9765-0764-6E6942F8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6579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10DB8-7E2C-67D3-8E06-03591941965C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they traveled along the road and came to some water, the eunuch said, “Look, here is water! What is there to prevent me from being baptized?”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6AD19-CC02-7E8D-3B92-4CE156E2F492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मार्ग में चलते-चलते वे किसी जल की जगह पहुँचे, तब खोजे ने कहा, “देख यहाँ जल है, अब मुझे बपतिस्मा लेने में क्या रोक है?”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 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 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फिलिप्पुस ने कहा, “यदि तू सारे मन से विश्वास करता है तो ले सकता है।” उसने उत्तर दिया, “मैं विश्वास करता हूँ कि यीशु मसीह परमेश्वर का पुत्र है।”</a:t>
            </a:r>
            <a:endParaRPr lang="en-IN" sz="36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6A9D3CE-9194-0786-C939-BDB9A6D76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7"/>
    </mc:Choice>
    <mc:Fallback xmlns="">
      <p:transition spd="slow" advTm="15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7B90D-9E28-737E-B7A9-E43BC542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3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5DC34-8FCE-1658-261F-891E79B4CAC4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:36,37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gave orders to stop the chariot. Then both Philip and the eunuch went down into the water, and Philip baptized him.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1E5572-50B3-A310-84E6-FB53CA6F52D9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तब उसने रथ खड़ा करने की आज्ञा दी, और फिलिप्पुस और खोजा दोनों जल में उतर पड़े, और उसने उसे बपतिस्मा दिया।</a:t>
            </a:r>
            <a:endParaRPr lang="en-IN" sz="36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57D648E-770F-B5CD-44B8-E3D33437F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6"/>
    </mc:Choice>
    <mc:Fallback xmlns="">
      <p:transition spd="slow" advTm="1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1C900-2585-1380-7FD4-31C9E35C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9980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1F7608-9D02-8FA8-6E36-E523F3785645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they came up out of the water, the Spirit of the Lord carried Philip away, and the eunuch saw him no more, but went on his way rejoicing.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4486A-EAA7-A8DA-B390-4B558250BFE5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जब वे जल में से निकलकर ऊपर आए, तो प्रभु का आत्मा फिलिप्पुस को उठा ले गया, और खोजे ने उसे फिर न देखा, और वह आनन्द करता हुआ अपने मार्ग चला गया।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C01DF92-0DD1-E9CA-BDCA-C721D2B4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8"/>
    </mc:Choice>
    <mc:Fallback xmlns="">
      <p:transition spd="slow" advTm="1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293DF-21FD-52F1-B27E-91B14D8D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75" y="-148280"/>
            <a:ext cx="12969075" cy="7006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473816-2C70-20D0-4E37-834017EB1A7E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:39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Philip appeared at Azotus and traveled through that region, preaching the gospel in all the towns until he came to Caesarea.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BDD2F-6B83-FE4D-75CE-4FE5558FE70C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पर फिलिप्पुस अश्दोद में आ निकला, और जब तक कैसरिया में न पहुँचा, तब तक नगर-नगर सुसमाचार सुनाता गया।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F186B4D-A7C3-49AC-DC3D-E0BEB828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3"/>
    </mc:Choice>
    <mc:Fallback xmlns="">
      <p:transition spd="slow" advTm="1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57489-B635-024B-EB7F-908DE946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57E8B-6C89-9B94-A956-A6FB9146775E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u="none" strike="noStrike" baseline="0" dirty="0">
                <a:latin typeface="TimesNewRomanPSMT"/>
              </a:rPr>
              <a:t>Philip and the Ethiopian – Acts 8:26-40 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88B9B-F407-D9E4-C247-2A8F98403861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फिलिप्पुस और खोजा - प्रेरितों के काम 8:26-40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14439C2-F81D-BCB5-6E7F-A344A3027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"/>
    </mc:Choice>
    <mc:Fallback xmlns="">
      <p:transition spd="slow" advTm="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4DF8A-7ACC-DAA0-7DD9-C0079E1D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68E784-96F3-C2A7-2FC7-8C5C92ACC86D}"/>
              </a:ext>
            </a:extLst>
          </p:cNvPr>
          <p:cNvSpPr txBox="1"/>
          <p:nvPr/>
        </p:nvSpPr>
        <p:spPr>
          <a:xfrm>
            <a:off x="4786785" y="471948"/>
            <a:ext cx="8067368" cy="20205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>
                <a:solidFill>
                  <a:schemeClr val="bg1"/>
                </a:solidFill>
              </a:rPr>
              <a:t>फिलिप्पुस और खोजा - प्रेरितों के काम 8:26-40</a:t>
            </a:r>
            <a:endParaRPr lang="en-IN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an angel of the Lord said to Philip, “Get up and go south to the desert road that goes down from Jerusalem to Gaza.”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AC9B28-E9F3-236F-E329-A9C6C97F6CE6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फिर प्रभु के एक स्वर्गदूत ने फिलिप्पुस से कहा, “उठकर दक्षिण की ओर उस मार्ग पर जा, जो यरूशलेम से गाज़ा को जाता है। यह रेगिस्तानी मार्ग है।”</a:t>
            </a:r>
            <a:endParaRPr lang="en-IN" sz="3200" dirty="0"/>
          </a:p>
        </p:txBody>
      </p:sp>
      <p:pic>
        <p:nvPicPr>
          <p:cNvPr id="116" name="Audio 115">
            <a:hlinkClick r:id="" action="ppaction://media"/>
            <a:extLst>
              <a:ext uri="{FF2B5EF4-FFF2-40B4-BE49-F238E27FC236}">
                <a16:creationId xmlns:a16="http://schemas.microsoft.com/office/drawing/2014/main" id="{E844BAF7-C99C-AC03-DAD9-E3C0A0A1F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4"/>
    </mc:Choice>
    <mc:Fallback xmlns="">
      <p:transition spd="slow" advTm="15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E1672-43A1-D7F0-F04E-4CC76E49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4667"/>
            <a:ext cx="12192000" cy="6942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9916AD-CE72-4289-DEB1-08F539E75218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 started out, and on his way he met an Ethiopian eunuch, a court official in charge of the entire treasury of Candace, queen of the Ethiopians. He had gone to Jerusalem to worship,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9B7586-53FC-DDF0-CD80-09FE5F79F161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वह उठकर चल दिया, और तब, कूश देश का एक मनुष्य आ रहा था, जो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खोजा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कूशियों की रानी कन्दाके का मंत्री और खजांची था, और आराधना करने को यरूशलेम आया था।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EDA2541-CCBD-5F90-A2A4-EB520AE55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2"/>
    </mc:Choice>
    <mc:Fallback xmlns="">
      <p:transition spd="slow" advTm="1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B7857-EB29-2519-CB9F-18F80C48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36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593F4-A0B2-6214-E5A8-2C9CF2827D33}"/>
              </a:ext>
            </a:extLst>
          </p:cNvPr>
          <p:cNvSpPr txBox="1"/>
          <p:nvPr/>
        </p:nvSpPr>
        <p:spPr>
          <a:xfrm>
            <a:off x="229954" y="242953"/>
            <a:ext cx="445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प्रेरितों के काम</a:t>
            </a:r>
            <a:r>
              <a:rPr lang="en-US" sz="4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on his return was sitting in his chariot reading Isaiah the prophet.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Spirit said to Philip, “Go over to that chariot and stay by it.”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5469C-0130-E338-96D7-48FD0CE7B6F9}"/>
              </a:ext>
            </a:extLst>
          </p:cNvPr>
          <p:cNvSpPr txBox="1"/>
          <p:nvPr/>
        </p:nvSpPr>
        <p:spPr>
          <a:xfrm>
            <a:off x="6096000" y="10426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वह अपने रथ पर बैठा हुआ था, और यशायाह भविष्यद्वक्ता की पुस्तक पढ़ता हुआ लौटा जा रहा था। </a:t>
            </a:r>
          </a:p>
          <a:p>
            <a:pPr algn="l"/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29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तब पवित्र आत्मा ने फिलिप्पुस से कहा, “निकट जाकर इस रथ के साथ हो ले।”</a:t>
            </a:r>
          </a:p>
          <a:p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A6CFEC-ADEA-58A1-B51C-BFA3743DC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9"/>
    </mc:Choice>
    <mc:Fallback xmlns="">
      <p:transition spd="slow" advTm="1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</TotalTime>
  <Words>1155</Words>
  <Application>Microsoft Office PowerPoint</Application>
  <PresentationFormat>Widescreen</PresentationFormat>
  <Paragraphs>76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Aptos</vt:lpstr>
      <vt:lpstr>Arial</vt:lpstr>
      <vt:lpstr>Calibri</vt:lpstr>
      <vt:lpstr>Calibri Light</vt:lpstr>
      <vt:lpstr>font1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48-4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58</cp:revision>
  <dcterms:created xsi:type="dcterms:W3CDTF">2022-09-30T06:26:14Z</dcterms:created>
  <dcterms:modified xsi:type="dcterms:W3CDTF">2024-08-27T15:58:26Z</dcterms:modified>
</cp:coreProperties>
</file>