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8" r:id="rId27"/>
    <p:sldId id="287" r:id="rId28"/>
    <p:sldId id="282" r:id="rId29"/>
    <p:sldId id="283" r:id="rId30"/>
    <p:sldId id="284" r:id="rId31"/>
    <p:sldId id="285" r:id="rId32"/>
    <p:sldId id="28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F7C56B-7940-4ED9-BDCA-B9A36A8A5087}" v="88" dt="2024-04-05T04:28:57.8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467" autoAdjust="0"/>
  </p:normalViewPr>
  <p:slideViewPr>
    <p:cSldViewPr snapToGrid="0">
      <p:cViewPr varScale="1">
        <p:scale>
          <a:sx n="77" d="100"/>
          <a:sy n="77" d="100"/>
        </p:scale>
        <p:origin x="78" y="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2F7C56B-7940-4ED9-BDCA-B9A36A8A5087}"/>
    <pc:docChg chg="undo custSel modSld">
      <pc:chgData name="Leonie Smith" userId="fed1330f33f5650e" providerId="LiveId" clId="{72F7C56B-7940-4ED9-BDCA-B9A36A8A5087}" dt="2024-04-05T04:28:57.873" v="138"/>
      <pc:docMkLst>
        <pc:docMk/>
      </pc:docMkLst>
      <pc:sldChg chg="addSp modSp">
        <pc:chgData name="Leonie Smith" userId="fed1330f33f5650e" providerId="LiveId" clId="{72F7C56B-7940-4ED9-BDCA-B9A36A8A5087}" dt="2024-04-04T05:03:04.595" v="0"/>
        <pc:sldMkLst>
          <pc:docMk/>
          <pc:sldMk cId="1499918570" sldId="257"/>
        </pc:sldMkLst>
        <pc:picChg chg="add mod">
          <ac:chgData name="Leonie Smith" userId="fed1330f33f5650e" providerId="LiveId" clId="{72F7C56B-7940-4ED9-BDCA-B9A36A8A5087}" dt="2024-04-04T05:03:04.595" v="0"/>
          <ac:picMkLst>
            <pc:docMk/>
            <pc:sldMk cId="1499918570" sldId="257"/>
            <ac:picMk id="6" creationId="{8C6F5D0B-4D82-9E4C-BBEA-6F29B2F40D49}"/>
          </ac:picMkLst>
        </pc:picChg>
      </pc:sldChg>
      <pc:sldChg chg="addSp delSp modSp mod modTransition modAnim">
        <pc:chgData name="Leonie Smith" userId="fed1330f33f5650e" providerId="LiveId" clId="{72F7C56B-7940-4ED9-BDCA-B9A36A8A5087}" dt="2024-04-04T05:03:47.597" v="7"/>
        <pc:sldMkLst>
          <pc:docMk/>
          <pc:sldMk cId="454763615" sldId="259"/>
        </pc:sldMkLst>
        <pc:picChg chg="add del mod">
          <ac:chgData name="Leonie Smith" userId="fed1330f33f5650e" providerId="LiveId" clId="{72F7C56B-7940-4ED9-BDCA-B9A36A8A5087}" dt="2024-04-04T05:03:27.836" v="3"/>
          <ac:picMkLst>
            <pc:docMk/>
            <pc:sldMk cId="454763615" sldId="259"/>
            <ac:picMk id="6" creationId="{A6F168A7-EDDA-F782-046A-DCE3F85E938E}"/>
          </ac:picMkLst>
        </pc:picChg>
        <pc:picChg chg="add del mod ord">
          <ac:chgData name="Leonie Smith" userId="fed1330f33f5650e" providerId="LiveId" clId="{72F7C56B-7940-4ED9-BDCA-B9A36A8A5087}" dt="2024-04-04T05:03:33.271" v="4"/>
          <ac:picMkLst>
            <pc:docMk/>
            <pc:sldMk cId="454763615" sldId="259"/>
            <ac:picMk id="11" creationId="{6C32E1E5-082D-622D-491C-8151E0CF68C5}"/>
          </ac:picMkLst>
        </pc:picChg>
        <pc:picChg chg="add del mod">
          <ac:chgData name="Leonie Smith" userId="fed1330f33f5650e" providerId="LiveId" clId="{72F7C56B-7940-4ED9-BDCA-B9A36A8A5087}" dt="2024-04-04T05:03:41.921" v="6"/>
          <ac:picMkLst>
            <pc:docMk/>
            <pc:sldMk cId="454763615" sldId="259"/>
            <ac:picMk id="12" creationId="{A33C9F8D-62BB-42C2-0E12-3EBD914BD904}"/>
          </ac:picMkLst>
        </pc:picChg>
        <pc:picChg chg="add del mod ord">
          <ac:chgData name="Leonie Smith" userId="fed1330f33f5650e" providerId="LiveId" clId="{72F7C56B-7940-4ED9-BDCA-B9A36A8A5087}" dt="2024-04-04T05:03:47.597" v="7"/>
          <ac:picMkLst>
            <pc:docMk/>
            <pc:sldMk cId="454763615" sldId="259"/>
            <ac:picMk id="17" creationId="{1EBEA363-A6A6-FE0F-AD58-7C29FDB76D0E}"/>
          </ac:picMkLst>
        </pc:picChg>
        <pc:picChg chg="add mod">
          <ac:chgData name="Leonie Smith" userId="fed1330f33f5650e" providerId="LiveId" clId="{72F7C56B-7940-4ED9-BDCA-B9A36A8A5087}" dt="2024-04-04T05:03:47.597" v="7"/>
          <ac:picMkLst>
            <pc:docMk/>
            <pc:sldMk cId="454763615" sldId="259"/>
            <ac:picMk id="18" creationId="{160120F2-A633-8333-7012-17C43EDA1BAF}"/>
          </ac:picMkLst>
        </pc:picChg>
      </pc:sldChg>
      <pc:sldChg chg="addSp delSp modSp mod modTransition modAnim">
        <pc:chgData name="Leonie Smith" userId="fed1330f33f5650e" providerId="LiveId" clId="{72F7C56B-7940-4ED9-BDCA-B9A36A8A5087}" dt="2024-04-05T03:48:32.129" v="35"/>
        <pc:sldMkLst>
          <pc:docMk/>
          <pc:sldMk cId="2346136586" sldId="260"/>
        </pc:sldMkLst>
        <pc:picChg chg="add del mod ord">
          <ac:chgData name="Leonie Smith" userId="fed1330f33f5650e" providerId="LiveId" clId="{72F7C56B-7940-4ED9-BDCA-B9A36A8A5087}" dt="2024-04-05T03:38:33.191" v="23"/>
          <ac:picMkLst>
            <pc:docMk/>
            <pc:sldMk cId="2346136586" sldId="260"/>
            <ac:picMk id="5" creationId="{0D4B1541-E999-D00E-F156-F62B5E102648}"/>
          </ac:picMkLst>
        </pc:picChg>
        <pc:picChg chg="add del mod">
          <ac:chgData name="Leonie Smith" userId="fed1330f33f5650e" providerId="LiveId" clId="{72F7C56B-7940-4ED9-BDCA-B9A36A8A5087}" dt="2024-04-05T03:47:43.326" v="25"/>
          <ac:picMkLst>
            <pc:docMk/>
            <pc:sldMk cId="2346136586" sldId="260"/>
            <ac:picMk id="6" creationId="{DD3C9F64-2211-47AA-B1DF-56749EF0E8DF}"/>
          </ac:picMkLst>
        </pc:picChg>
        <pc:picChg chg="add del mod">
          <ac:chgData name="Leonie Smith" userId="fed1330f33f5650e" providerId="LiveId" clId="{72F7C56B-7940-4ED9-BDCA-B9A36A8A5087}" dt="2024-04-04T05:04:39.691" v="10"/>
          <ac:picMkLst>
            <pc:docMk/>
            <pc:sldMk cId="2346136586" sldId="260"/>
            <ac:picMk id="7" creationId="{C29E310D-5B45-11D0-B49A-02F6B5A4CB79}"/>
          </ac:picMkLst>
        </pc:picChg>
        <pc:picChg chg="add del mod ord">
          <ac:chgData name="Leonie Smith" userId="fed1330f33f5650e" providerId="LiveId" clId="{72F7C56B-7940-4ED9-BDCA-B9A36A8A5087}" dt="2024-04-04T05:04:43.379" v="11"/>
          <ac:picMkLst>
            <pc:docMk/>
            <pc:sldMk cId="2346136586" sldId="260"/>
            <ac:picMk id="12" creationId="{8326BEAB-8DE1-2B11-664B-1DF635EB4016}"/>
          </ac:picMkLst>
        </pc:picChg>
        <pc:picChg chg="add del mod ord">
          <ac:chgData name="Leonie Smith" userId="fed1330f33f5650e" providerId="LiveId" clId="{72F7C56B-7940-4ED9-BDCA-B9A36A8A5087}" dt="2024-04-05T03:47:54.494" v="26"/>
          <ac:picMkLst>
            <pc:docMk/>
            <pc:sldMk cId="2346136586" sldId="260"/>
            <ac:picMk id="13" creationId="{60A52EDC-1678-11DC-E495-56802EFFA556}"/>
          </ac:picMkLst>
        </pc:picChg>
        <pc:picChg chg="add del mod">
          <ac:chgData name="Leonie Smith" userId="fed1330f33f5650e" providerId="LiveId" clId="{72F7C56B-7940-4ED9-BDCA-B9A36A8A5087}" dt="2024-04-04T05:10:38.322" v="13"/>
          <ac:picMkLst>
            <pc:docMk/>
            <pc:sldMk cId="2346136586" sldId="260"/>
            <ac:picMk id="13" creationId="{FA0BAFA2-A203-DFC0-02C7-42B27EBE34AC}"/>
          </ac:picMkLst>
        </pc:picChg>
        <pc:picChg chg="add del mod">
          <ac:chgData name="Leonie Smith" userId="fed1330f33f5650e" providerId="LiveId" clId="{72F7C56B-7940-4ED9-BDCA-B9A36A8A5087}" dt="2024-04-05T03:48:09.206" v="28"/>
          <ac:picMkLst>
            <pc:docMk/>
            <pc:sldMk cId="2346136586" sldId="260"/>
            <ac:picMk id="14" creationId="{5467F33D-C46B-BED8-6B4B-25978C26F500}"/>
          </ac:picMkLst>
        </pc:picChg>
        <pc:picChg chg="add del mod ord">
          <ac:chgData name="Leonie Smith" userId="fed1330f33f5650e" providerId="LiveId" clId="{72F7C56B-7940-4ED9-BDCA-B9A36A8A5087}" dt="2024-04-04T05:10:50.003" v="14"/>
          <ac:picMkLst>
            <pc:docMk/>
            <pc:sldMk cId="2346136586" sldId="260"/>
            <ac:picMk id="16" creationId="{B38B180B-85EB-50BF-0AFB-66543657EFBF}"/>
          </ac:picMkLst>
        </pc:picChg>
        <pc:picChg chg="add del mod">
          <ac:chgData name="Leonie Smith" userId="fed1330f33f5650e" providerId="LiveId" clId="{72F7C56B-7940-4ED9-BDCA-B9A36A8A5087}" dt="2024-04-04T05:11:00.783" v="16"/>
          <ac:picMkLst>
            <pc:docMk/>
            <pc:sldMk cId="2346136586" sldId="260"/>
            <ac:picMk id="17" creationId="{CE73E7B6-89C8-2AFC-2CC2-5C9FD2D5345F}"/>
          </ac:picMkLst>
        </pc:picChg>
        <pc:picChg chg="add del mod ord">
          <ac:chgData name="Leonie Smith" userId="fed1330f33f5650e" providerId="LiveId" clId="{72F7C56B-7940-4ED9-BDCA-B9A36A8A5087}" dt="2024-04-05T03:48:13.972" v="29"/>
          <ac:picMkLst>
            <pc:docMk/>
            <pc:sldMk cId="2346136586" sldId="260"/>
            <ac:picMk id="19" creationId="{9E1110AD-6564-3638-961C-2FDC57A343D4}"/>
          </ac:picMkLst>
        </pc:picChg>
        <pc:picChg chg="add del mod">
          <ac:chgData name="Leonie Smith" userId="fed1330f33f5650e" providerId="LiveId" clId="{72F7C56B-7940-4ED9-BDCA-B9A36A8A5087}" dt="2024-04-05T03:48:15.321" v="31"/>
          <ac:picMkLst>
            <pc:docMk/>
            <pc:sldMk cId="2346136586" sldId="260"/>
            <ac:picMk id="20" creationId="{50D3FE1C-7DBD-72E4-B665-9EB1CBF0BD12}"/>
          </ac:picMkLst>
        </pc:picChg>
        <pc:picChg chg="add del mod ord">
          <ac:chgData name="Leonie Smith" userId="fed1330f33f5650e" providerId="LiveId" clId="{72F7C56B-7940-4ED9-BDCA-B9A36A8A5087}" dt="2024-04-04T05:11:09.141" v="17"/>
          <ac:picMkLst>
            <pc:docMk/>
            <pc:sldMk cId="2346136586" sldId="260"/>
            <ac:picMk id="21" creationId="{FB8DC333-906E-73C5-07A8-4B9669CA13E1}"/>
          </ac:picMkLst>
        </pc:picChg>
        <pc:picChg chg="add del mod">
          <ac:chgData name="Leonie Smith" userId="fed1330f33f5650e" providerId="LiveId" clId="{72F7C56B-7940-4ED9-BDCA-B9A36A8A5087}" dt="2024-04-04T05:11:10.374" v="19"/>
          <ac:picMkLst>
            <pc:docMk/>
            <pc:sldMk cId="2346136586" sldId="260"/>
            <ac:picMk id="22" creationId="{BC2DAD05-15D9-6B24-217C-5DC5F64C9C06}"/>
          </ac:picMkLst>
        </pc:picChg>
        <pc:picChg chg="add del mod ord">
          <ac:chgData name="Leonie Smith" userId="fed1330f33f5650e" providerId="LiveId" clId="{72F7C56B-7940-4ED9-BDCA-B9A36A8A5087}" dt="2024-04-05T03:48:19.441" v="32"/>
          <ac:picMkLst>
            <pc:docMk/>
            <pc:sldMk cId="2346136586" sldId="260"/>
            <ac:picMk id="23" creationId="{ABB74E16-02C3-1254-E698-987A9FE884A3}"/>
          </ac:picMkLst>
        </pc:picChg>
        <pc:picChg chg="add del mod">
          <ac:chgData name="Leonie Smith" userId="fed1330f33f5650e" providerId="LiveId" clId="{72F7C56B-7940-4ED9-BDCA-B9A36A8A5087}" dt="2024-04-05T03:48:20.585" v="34"/>
          <ac:picMkLst>
            <pc:docMk/>
            <pc:sldMk cId="2346136586" sldId="260"/>
            <ac:picMk id="24" creationId="{58D74E93-0768-B6B0-C104-37BE6C74F2FC}"/>
          </ac:picMkLst>
        </pc:picChg>
        <pc:picChg chg="add del mod ord">
          <ac:chgData name="Leonie Smith" userId="fed1330f33f5650e" providerId="LiveId" clId="{72F7C56B-7940-4ED9-BDCA-B9A36A8A5087}" dt="2024-04-04T05:11:21.986" v="20"/>
          <ac:picMkLst>
            <pc:docMk/>
            <pc:sldMk cId="2346136586" sldId="260"/>
            <ac:picMk id="25" creationId="{8AF187B1-281C-841D-534A-BEAE017754A7}"/>
          </ac:picMkLst>
        </pc:picChg>
        <pc:picChg chg="add del mod">
          <ac:chgData name="Leonie Smith" userId="fed1330f33f5650e" providerId="LiveId" clId="{72F7C56B-7940-4ED9-BDCA-B9A36A8A5087}" dt="2024-04-05T03:38:24.840" v="22"/>
          <ac:picMkLst>
            <pc:docMk/>
            <pc:sldMk cId="2346136586" sldId="260"/>
            <ac:picMk id="26" creationId="{D0E28CF4-A13A-BCCD-DC94-DEE166224814}"/>
          </ac:picMkLst>
        </pc:picChg>
        <pc:picChg chg="add del mod ord">
          <ac:chgData name="Leonie Smith" userId="fed1330f33f5650e" providerId="LiveId" clId="{72F7C56B-7940-4ED9-BDCA-B9A36A8A5087}" dt="2024-04-05T03:48:32.129" v="35"/>
          <ac:picMkLst>
            <pc:docMk/>
            <pc:sldMk cId="2346136586" sldId="260"/>
            <ac:picMk id="28" creationId="{D6F32EED-5C6D-2431-A042-D6C25ED91992}"/>
          </ac:picMkLst>
        </pc:picChg>
        <pc:picChg chg="add mod">
          <ac:chgData name="Leonie Smith" userId="fed1330f33f5650e" providerId="LiveId" clId="{72F7C56B-7940-4ED9-BDCA-B9A36A8A5087}" dt="2024-04-05T03:48:32.129" v="35"/>
          <ac:picMkLst>
            <pc:docMk/>
            <pc:sldMk cId="2346136586" sldId="260"/>
            <ac:picMk id="29" creationId="{67EEC11D-CACA-3E0D-E147-F637265F2112}"/>
          </ac:picMkLst>
        </pc:picChg>
      </pc:sldChg>
      <pc:sldChg chg="addSp delSp modSp mod modTransition modAnim">
        <pc:chgData name="Leonie Smith" userId="fed1330f33f5650e" providerId="LiveId" clId="{72F7C56B-7940-4ED9-BDCA-B9A36A8A5087}" dt="2024-04-05T03:50:31.342" v="45"/>
        <pc:sldMkLst>
          <pc:docMk/>
          <pc:sldMk cId="4037329247" sldId="261"/>
        </pc:sldMkLst>
        <pc:picChg chg="add del mod">
          <ac:chgData name="Leonie Smith" userId="fed1330f33f5650e" providerId="LiveId" clId="{72F7C56B-7940-4ED9-BDCA-B9A36A8A5087}" dt="2024-04-05T03:49:59.894" v="38"/>
          <ac:picMkLst>
            <pc:docMk/>
            <pc:sldMk cId="4037329247" sldId="261"/>
            <ac:picMk id="6" creationId="{B6CD6B11-1D35-A92F-6A63-1B2686AD71F7}"/>
          </ac:picMkLst>
        </pc:picChg>
        <pc:picChg chg="add del mod ord">
          <ac:chgData name="Leonie Smith" userId="fed1330f33f5650e" providerId="LiveId" clId="{72F7C56B-7940-4ED9-BDCA-B9A36A8A5087}" dt="2024-04-05T03:50:04.883" v="39"/>
          <ac:picMkLst>
            <pc:docMk/>
            <pc:sldMk cId="4037329247" sldId="261"/>
            <ac:picMk id="9" creationId="{F3E99360-98A0-9678-B896-616DEEAB11BC}"/>
          </ac:picMkLst>
        </pc:picChg>
        <pc:picChg chg="add del mod">
          <ac:chgData name="Leonie Smith" userId="fed1330f33f5650e" providerId="LiveId" clId="{72F7C56B-7940-4ED9-BDCA-B9A36A8A5087}" dt="2024-04-05T03:50:06.086" v="41"/>
          <ac:picMkLst>
            <pc:docMk/>
            <pc:sldMk cId="4037329247" sldId="261"/>
            <ac:picMk id="10" creationId="{629ABEC8-DE6A-458C-9C54-D292CA1B7404}"/>
          </ac:picMkLst>
        </pc:picChg>
        <pc:picChg chg="add del mod ord">
          <ac:chgData name="Leonie Smith" userId="fed1330f33f5650e" providerId="LiveId" clId="{72F7C56B-7940-4ED9-BDCA-B9A36A8A5087}" dt="2024-04-05T03:50:12.144" v="42"/>
          <ac:picMkLst>
            <pc:docMk/>
            <pc:sldMk cId="4037329247" sldId="261"/>
            <ac:picMk id="13" creationId="{7F5F91DB-DF44-AD84-E335-2FAACD95927C}"/>
          </ac:picMkLst>
        </pc:picChg>
        <pc:picChg chg="add del mod">
          <ac:chgData name="Leonie Smith" userId="fed1330f33f5650e" providerId="LiveId" clId="{72F7C56B-7940-4ED9-BDCA-B9A36A8A5087}" dt="2024-04-05T03:50:13.215" v="44"/>
          <ac:picMkLst>
            <pc:docMk/>
            <pc:sldMk cId="4037329247" sldId="261"/>
            <ac:picMk id="14" creationId="{B115D9DB-A006-D881-2FC2-6589F8E51813}"/>
          </ac:picMkLst>
        </pc:picChg>
        <pc:picChg chg="add del mod ord">
          <ac:chgData name="Leonie Smith" userId="fed1330f33f5650e" providerId="LiveId" clId="{72F7C56B-7940-4ED9-BDCA-B9A36A8A5087}" dt="2024-04-05T03:50:31.342" v="45"/>
          <ac:picMkLst>
            <pc:docMk/>
            <pc:sldMk cId="4037329247" sldId="261"/>
            <ac:picMk id="17" creationId="{D6DB8569-591A-C45E-3B8C-A9676C80DA39}"/>
          </ac:picMkLst>
        </pc:picChg>
        <pc:picChg chg="add mod">
          <ac:chgData name="Leonie Smith" userId="fed1330f33f5650e" providerId="LiveId" clId="{72F7C56B-7940-4ED9-BDCA-B9A36A8A5087}" dt="2024-04-05T03:50:31.342" v="45"/>
          <ac:picMkLst>
            <pc:docMk/>
            <pc:sldMk cId="4037329247" sldId="261"/>
            <ac:picMk id="18" creationId="{7491D153-21A1-FB43-3E3C-E77A7780E727}"/>
          </ac:picMkLst>
        </pc:picChg>
      </pc:sldChg>
      <pc:sldChg chg="addSp delSp modSp mod modTransition modAnim">
        <pc:chgData name="Leonie Smith" userId="fed1330f33f5650e" providerId="LiveId" clId="{72F7C56B-7940-4ED9-BDCA-B9A36A8A5087}" dt="2024-04-05T04:26:33.636" v="117"/>
        <pc:sldMkLst>
          <pc:docMk/>
          <pc:sldMk cId="1909638311" sldId="262"/>
        </pc:sldMkLst>
        <pc:spChg chg="mod">
          <ac:chgData name="Leonie Smith" userId="fed1330f33f5650e" providerId="LiveId" clId="{72F7C56B-7940-4ED9-BDCA-B9A36A8A5087}" dt="2024-04-05T04:25:18.909" v="111" actId="207"/>
          <ac:spMkLst>
            <pc:docMk/>
            <pc:sldMk cId="1909638311" sldId="262"/>
            <ac:spMk id="2" creationId="{C737D5A9-817C-3BEA-4B71-7453E2614EE0}"/>
          </ac:spMkLst>
        </pc:spChg>
        <pc:spChg chg="mod">
          <ac:chgData name="Leonie Smith" userId="fed1330f33f5650e" providerId="LiveId" clId="{72F7C56B-7940-4ED9-BDCA-B9A36A8A5087}" dt="2024-04-05T04:25:25.381" v="113" actId="403"/>
          <ac:spMkLst>
            <pc:docMk/>
            <pc:sldMk cId="1909638311" sldId="262"/>
            <ac:spMk id="4" creationId="{EE2AC625-9141-A801-F431-DD5F79396320}"/>
          </ac:spMkLst>
        </pc:spChg>
        <pc:picChg chg="add del mod">
          <ac:chgData name="Leonie Smith" userId="fed1330f33f5650e" providerId="LiveId" clId="{72F7C56B-7940-4ED9-BDCA-B9A36A8A5087}" dt="2024-04-05T04:26:11.214" v="116"/>
          <ac:picMkLst>
            <pc:docMk/>
            <pc:sldMk cId="1909638311" sldId="262"/>
            <ac:picMk id="6" creationId="{E3EAD96A-293F-3CD5-9675-E9E32FC8C80A}"/>
          </ac:picMkLst>
        </pc:picChg>
        <pc:picChg chg="add del mod ord">
          <ac:chgData name="Leonie Smith" userId="fed1330f33f5650e" providerId="LiveId" clId="{72F7C56B-7940-4ED9-BDCA-B9A36A8A5087}" dt="2024-04-05T04:26:33.636" v="117"/>
          <ac:picMkLst>
            <pc:docMk/>
            <pc:sldMk cId="1909638311" sldId="262"/>
            <ac:picMk id="9" creationId="{0509C725-ABFE-B2D6-080C-8ED91C6B55AA}"/>
          </ac:picMkLst>
        </pc:picChg>
        <pc:picChg chg="add mod">
          <ac:chgData name="Leonie Smith" userId="fed1330f33f5650e" providerId="LiveId" clId="{72F7C56B-7940-4ED9-BDCA-B9A36A8A5087}" dt="2024-04-05T04:26:33.636" v="117"/>
          <ac:picMkLst>
            <pc:docMk/>
            <pc:sldMk cId="1909638311" sldId="262"/>
            <ac:picMk id="10" creationId="{6353BFFB-40B5-61A5-40D6-4FA56AFC5F42}"/>
          </ac:picMkLst>
        </pc:picChg>
      </pc:sldChg>
      <pc:sldChg chg="addSp delSp modSp mod modTransition modAnim">
        <pc:chgData name="Leonie Smith" userId="fed1330f33f5650e" providerId="LiveId" clId="{72F7C56B-7940-4ED9-BDCA-B9A36A8A5087}" dt="2024-04-05T04:28:57.873" v="138"/>
        <pc:sldMkLst>
          <pc:docMk/>
          <pc:sldMk cId="641208035" sldId="263"/>
        </pc:sldMkLst>
        <pc:picChg chg="add del mod ord">
          <ac:chgData name="Leonie Smith" userId="fed1330f33f5650e" providerId="LiveId" clId="{72F7C56B-7940-4ED9-BDCA-B9A36A8A5087}" dt="2024-04-05T04:27:12.176" v="120"/>
          <ac:picMkLst>
            <pc:docMk/>
            <pc:sldMk cId="641208035" sldId="263"/>
            <ac:picMk id="5" creationId="{21C0C024-591B-90A8-D7B4-A149223FDCFA}"/>
          </ac:picMkLst>
        </pc:picChg>
        <pc:picChg chg="add del mod">
          <ac:chgData name="Leonie Smith" userId="fed1330f33f5650e" providerId="LiveId" clId="{72F7C56B-7940-4ED9-BDCA-B9A36A8A5087}" dt="2024-04-05T04:27:13.249" v="122"/>
          <ac:picMkLst>
            <pc:docMk/>
            <pc:sldMk cId="641208035" sldId="263"/>
            <ac:picMk id="6" creationId="{8586787C-BB40-A461-388A-D449B3A2829C}"/>
          </ac:picMkLst>
        </pc:picChg>
        <pc:picChg chg="add del mod">
          <ac:chgData name="Leonie Smith" userId="fed1330f33f5650e" providerId="LiveId" clId="{72F7C56B-7940-4ED9-BDCA-B9A36A8A5087}" dt="2024-04-05T04:02:21.482" v="48"/>
          <ac:picMkLst>
            <pc:docMk/>
            <pc:sldMk cId="641208035" sldId="263"/>
            <ac:picMk id="8" creationId="{C426417E-C670-F59E-1DE6-1FCBDAB2C2C2}"/>
          </ac:picMkLst>
        </pc:picChg>
        <pc:picChg chg="add del mod ord">
          <ac:chgData name="Leonie Smith" userId="fed1330f33f5650e" providerId="LiveId" clId="{72F7C56B-7940-4ED9-BDCA-B9A36A8A5087}" dt="2024-04-05T04:27:31.332" v="123"/>
          <ac:picMkLst>
            <pc:docMk/>
            <pc:sldMk cId="641208035" sldId="263"/>
            <ac:picMk id="9" creationId="{3AD73CE9-FD6F-4A2F-EC7B-AB419E10EA87}"/>
          </ac:picMkLst>
        </pc:picChg>
        <pc:picChg chg="add del mod">
          <ac:chgData name="Leonie Smith" userId="fed1330f33f5650e" providerId="LiveId" clId="{72F7C56B-7940-4ED9-BDCA-B9A36A8A5087}" dt="2024-04-05T04:27:32.561" v="125"/>
          <ac:picMkLst>
            <pc:docMk/>
            <pc:sldMk cId="641208035" sldId="263"/>
            <ac:picMk id="10" creationId="{C477DFE0-88B2-D4D2-CE34-5A873FA9660B}"/>
          </ac:picMkLst>
        </pc:picChg>
        <pc:picChg chg="add del mod ord">
          <ac:chgData name="Leonie Smith" userId="fed1330f33f5650e" providerId="LiveId" clId="{72F7C56B-7940-4ED9-BDCA-B9A36A8A5087}" dt="2024-04-05T04:02:29.557" v="49"/>
          <ac:picMkLst>
            <pc:docMk/>
            <pc:sldMk cId="641208035" sldId="263"/>
            <ac:picMk id="11" creationId="{9F8CE377-62D8-B5D2-6DF9-CB4BA1C44584}"/>
          </ac:picMkLst>
        </pc:picChg>
        <pc:picChg chg="add del mod">
          <ac:chgData name="Leonie Smith" userId="fed1330f33f5650e" providerId="LiveId" clId="{72F7C56B-7940-4ED9-BDCA-B9A36A8A5087}" dt="2024-04-05T04:02:30.821" v="51"/>
          <ac:picMkLst>
            <pc:docMk/>
            <pc:sldMk cId="641208035" sldId="263"/>
            <ac:picMk id="12" creationId="{68EF69D1-1B91-7594-E062-CB98AFBF7304}"/>
          </ac:picMkLst>
        </pc:picChg>
        <pc:picChg chg="add del mod ord">
          <ac:chgData name="Leonie Smith" userId="fed1330f33f5650e" providerId="LiveId" clId="{72F7C56B-7940-4ED9-BDCA-B9A36A8A5087}" dt="2024-04-05T04:27:40.510" v="126"/>
          <ac:picMkLst>
            <pc:docMk/>
            <pc:sldMk cId="641208035" sldId="263"/>
            <ac:picMk id="13" creationId="{15223906-5FCD-CB9D-1C38-7633F808EFF6}"/>
          </ac:picMkLst>
        </pc:picChg>
        <pc:picChg chg="add del mod">
          <ac:chgData name="Leonie Smith" userId="fed1330f33f5650e" providerId="LiveId" clId="{72F7C56B-7940-4ED9-BDCA-B9A36A8A5087}" dt="2024-04-05T04:27:41.363" v="128"/>
          <ac:picMkLst>
            <pc:docMk/>
            <pc:sldMk cId="641208035" sldId="263"/>
            <ac:picMk id="14" creationId="{8AD96E0A-CAC0-0F48-321E-5CB2C24120FB}"/>
          </ac:picMkLst>
        </pc:picChg>
        <pc:picChg chg="add del mod ord">
          <ac:chgData name="Leonie Smith" userId="fed1330f33f5650e" providerId="LiveId" clId="{72F7C56B-7940-4ED9-BDCA-B9A36A8A5087}" dt="2024-04-05T04:03:06.636" v="52"/>
          <ac:picMkLst>
            <pc:docMk/>
            <pc:sldMk cId="641208035" sldId="263"/>
            <ac:picMk id="15" creationId="{D7B46E67-DE9A-68BF-05E8-C3C9077B6394}"/>
          </ac:picMkLst>
        </pc:picChg>
        <pc:picChg chg="add del mod">
          <ac:chgData name="Leonie Smith" userId="fed1330f33f5650e" providerId="LiveId" clId="{72F7C56B-7940-4ED9-BDCA-B9A36A8A5087}" dt="2024-04-05T04:27:00.709" v="119"/>
          <ac:picMkLst>
            <pc:docMk/>
            <pc:sldMk cId="641208035" sldId="263"/>
            <ac:picMk id="16" creationId="{E299A9AD-DDF9-BF8D-E242-FDA26C5D43DA}"/>
          </ac:picMkLst>
        </pc:picChg>
        <pc:picChg chg="add del mod ord">
          <ac:chgData name="Leonie Smith" userId="fed1330f33f5650e" providerId="LiveId" clId="{72F7C56B-7940-4ED9-BDCA-B9A36A8A5087}" dt="2024-04-05T04:27:52.645" v="129"/>
          <ac:picMkLst>
            <pc:docMk/>
            <pc:sldMk cId="641208035" sldId="263"/>
            <ac:picMk id="18" creationId="{C4899A39-D587-EC2D-CEDF-75B00232714B}"/>
          </ac:picMkLst>
        </pc:picChg>
        <pc:picChg chg="add del mod">
          <ac:chgData name="Leonie Smith" userId="fed1330f33f5650e" providerId="LiveId" clId="{72F7C56B-7940-4ED9-BDCA-B9A36A8A5087}" dt="2024-04-05T04:27:54.346" v="131"/>
          <ac:picMkLst>
            <pc:docMk/>
            <pc:sldMk cId="641208035" sldId="263"/>
            <ac:picMk id="19" creationId="{2C16DA77-672B-3828-A104-96567D12D8F1}"/>
          </ac:picMkLst>
        </pc:picChg>
        <pc:picChg chg="add del mod ord">
          <ac:chgData name="Leonie Smith" userId="fed1330f33f5650e" providerId="LiveId" clId="{72F7C56B-7940-4ED9-BDCA-B9A36A8A5087}" dt="2024-04-05T04:28:14.062" v="132"/>
          <ac:picMkLst>
            <pc:docMk/>
            <pc:sldMk cId="641208035" sldId="263"/>
            <ac:picMk id="22" creationId="{6EA432CC-88A1-9F05-DABC-147A56373DD5}"/>
          </ac:picMkLst>
        </pc:picChg>
        <pc:picChg chg="add del mod">
          <ac:chgData name="Leonie Smith" userId="fed1330f33f5650e" providerId="LiveId" clId="{72F7C56B-7940-4ED9-BDCA-B9A36A8A5087}" dt="2024-04-05T04:28:17.075" v="134"/>
          <ac:picMkLst>
            <pc:docMk/>
            <pc:sldMk cId="641208035" sldId="263"/>
            <ac:picMk id="23" creationId="{1EE73FF9-967C-FAEE-A272-F12C786DC7D0}"/>
          </ac:picMkLst>
        </pc:picChg>
        <pc:picChg chg="add del mod ord">
          <ac:chgData name="Leonie Smith" userId="fed1330f33f5650e" providerId="LiveId" clId="{72F7C56B-7940-4ED9-BDCA-B9A36A8A5087}" dt="2024-04-05T04:28:33.351" v="135"/>
          <ac:picMkLst>
            <pc:docMk/>
            <pc:sldMk cId="641208035" sldId="263"/>
            <ac:picMk id="26" creationId="{76B2079D-EC32-8B82-F926-675A9E0EDF1A}"/>
          </ac:picMkLst>
        </pc:picChg>
        <pc:picChg chg="add del mod">
          <ac:chgData name="Leonie Smith" userId="fed1330f33f5650e" providerId="LiveId" clId="{72F7C56B-7940-4ED9-BDCA-B9A36A8A5087}" dt="2024-04-05T04:28:34.670" v="137"/>
          <ac:picMkLst>
            <pc:docMk/>
            <pc:sldMk cId="641208035" sldId="263"/>
            <ac:picMk id="27" creationId="{5CB15552-BF3F-4556-7E70-4EB02D5BCF8A}"/>
          </ac:picMkLst>
        </pc:picChg>
        <pc:picChg chg="add del mod ord">
          <ac:chgData name="Leonie Smith" userId="fed1330f33f5650e" providerId="LiveId" clId="{72F7C56B-7940-4ED9-BDCA-B9A36A8A5087}" dt="2024-04-05T04:28:57.873" v="138"/>
          <ac:picMkLst>
            <pc:docMk/>
            <pc:sldMk cId="641208035" sldId="263"/>
            <ac:picMk id="29" creationId="{F667773A-15C5-9800-92AF-088B83C98B66}"/>
          </ac:picMkLst>
        </pc:picChg>
        <pc:picChg chg="add mod">
          <ac:chgData name="Leonie Smith" userId="fed1330f33f5650e" providerId="LiveId" clId="{72F7C56B-7940-4ED9-BDCA-B9A36A8A5087}" dt="2024-04-05T04:28:57.873" v="138"/>
          <ac:picMkLst>
            <pc:docMk/>
            <pc:sldMk cId="641208035" sldId="263"/>
            <ac:picMk id="30" creationId="{7FDD150E-89C1-683E-E9BD-15C6EFADFAF0}"/>
          </ac:picMkLst>
        </pc:picChg>
      </pc:sldChg>
      <pc:sldChg chg="addSp modSp">
        <pc:chgData name="Leonie Smith" userId="fed1330f33f5650e" providerId="LiveId" clId="{72F7C56B-7940-4ED9-BDCA-B9A36A8A5087}" dt="2024-04-05T04:04:56.241" v="53"/>
        <pc:sldMkLst>
          <pc:docMk/>
          <pc:sldMk cId="4044745628" sldId="264"/>
        </pc:sldMkLst>
        <pc:picChg chg="add mod">
          <ac:chgData name="Leonie Smith" userId="fed1330f33f5650e" providerId="LiveId" clId="{72F7C56B-7940-4ED9-BDCA-B9A36A8A5087}" dt="2024-04-05T04:04:56.241" v="53"/>
          <ac:picMkLst>
            <pc:docMk/>
            <pc:sldMk cId="4044745628" sldId="264"/>
            <ac:picMk id="7" creationId="{4710D477-918E-06D7-E8C6-13C1D7EBEF7C}"/>
          </ac:picMkLst>
        </pc:picChg>
      </pc:sldChg>
      <pc:sldChg chg="addSp delSp modSp mod modTransition modAnim">
        <pc:chgData name="Leonie Smith" userId="fed1330f33f5650e" providerId="LiveId" clId="{72F7C56B-7940-4ED9-BDCA-B9A36A8A5087}" dt="2024-04-05T04:06:49.976" v="69"/>
        <pc:sldMkLst>
          <pc:docMk/>
          <pc:sldMk cId="978260341" sldId="265"/>
        </pc:sldMkLst>
        <pc:picChg chg="add del mod">
          <ac:chgData name="Leonie Smith" userId="fed1330f33f5650e" providerId="LiveId" clId="{72F7C56B-7940-4ED9-BDCA-B9A36A8A5087}" dt="2024-04-05T04:05:19.720" v="56"/>
          <ac:picMkLst>
            <pc:docMk/>
            <pc:sldMk cId="978260341" sldId="265"/>
            <ac:picMk id="7" creationId="{1C3EC3C7-48A9-7071-F92E-CB0658F9FD23}"/>
          </ac:picMkLst>
        </pc:picChg>
        <pc:picChg chg="add del mod ord">
          <ac:chgData name="Leonie Smith" userId="fed1330f33f5650e" providerId="LiveId" clId="{72F7C56B-7940-4ED9-BDCA-B9A36A8A5087}" dt="2024-04-05T04:05:23.905" v="57"/>
          <ac:picMkLst>
            <pc:docMk/>
            <pc:sldMk cId="978260341" sldId="265"/>
            <ac:picMk id="10" creationId="{FB34AD62-B2D2-D2A0-16C5-3E7B23E4DF14}"/>
          </ac:picMkLst>
        </pc:picChg>
        <pc:picChg chg="add del mod">
          <ac:chgData name="Leonie Smith" userId="fed1330f33f5650e" providerId="LiveId" clId="{72F7C56B-7940-4ED9-BDCA-B9A36A8A5087}" dt="2024-04-05T04:05:34.387" v="59"/>
          <ac:picMkLst>
            <pc:docMk/>
            <pc:sldMk cId="978260341" sldId="265"/>
            <ac:picMk id="11" creationId="{E797CA58-ABDD-3E3B-0DF1-12737BE57988}"/>
          </ac:picMkLst>
        </pc:picChg>
        <pc:picChg chg="add del mod ord">
          <ac:chgData name="Leonie Smith" userId="fed1330f33f5650e" providerId="LiveId" clId="{72F7C56B-7940-4ED9-BDCA-B9A36A8A5087}" dt="2024-04-05T04:05:46.920" v="60"/>
          <ac:picMkLst>
            <pc:docMk/>
            <pc:sldMk cId="978260341" sldId="265"/>
            <ac:picMk id="14" creationId="{6C003F4D-84B6-6229-EA0B-EDBDD4507210}"/>
          </ac:picMkLst>
        </pc:picChg>
        <pc:picChg chg="add del mod">
          <ac:chgData name="Leonie Smith" userId="fed1330f33f5650e" providerId="LiveId" clId="{72F7C56B-7940-4ED9-BDCA-B9A36A8A5087}" dt="2024-04-05T04:05:48.321" v="62"/>
          <ac:picMkLst>
            <pc:docMk/>
            <pc:sldMk cId="978260341" sldId="265"/>
            <ac:picMk id="15" creationId="{63E51EF6-D2AD-82C8-41DE-93193E9F19BD}"/>
          </ac:picMkLst>
        </pc:picChg>
        <pc:picChg chg="add del mod ord">
          <ac:chgData name="Leonie Smith" userId="fed1330f33f5650e" providerId="LiveId" clId="{72F7C56B-7940-4ED9-BDCA-B9A36A8A5087}" dt="2024-04-05T04:06:06.520" v="63"/>
          <ac:picMkLst>
            <pc:docMk/>
            <pc:sldMk cId="978260341" sldId="265"/>
            <ac:picMk id="18" creationId="{9CAFD2D2-571F-B52B-DF04-00D6F3D098AF}"/>
          </ac:picMkLst>
        </pc:picChg>
        <pc:picChg chg="add del mod">
          <ac:chgData name="Leonie Smith" userId="fed1330f33f5650e" providerId="LiveId" clId="{72F7C56B-7940-4ED9-BDCA-B9A36A8A5087}" dt="2024-04-05T04:06:07.692" v="65"/>
          <ac:picMkLst>
            <pc:docMk/>
            <pc:sldMk cId="978260341" sldId="265"/>
            <ac:picMk id="19" creationId="{81C3772D-5A93-03DA-AD59-0E51DEC4F48A}"/>
          </ac:picMkLst>
        </pc:picChg>
        <pc:picChg chg="add del mod ord">
          <ac:chgData name="Leonie Smith" userId="fed1330f33f5650e" providerId="LiveId" clId="{72F7C56B-7940-4ED9-BDCA-B9A36A8A5087}" dt="2024-04-05T04:06:26.327" v="66"/>
          <ac:picMkLst>
            <pc:docMk/>
            <pc:sldMk cId="978260341" sldId="265"/>
            <ac:picMk id="22" creationId="{891916E0-6E4B-91A4-BF44-2C930B63E298}"/>
          </ac:picMkLst>
        </pc:picChg>
        <pc:picChg chg="add del mod">
          <ac:chgData name="Leonie Smith" userId="fed1330f33f5650e" providerId="LiveId" clId="{72F7C56B-7940-4ED9-BDCA-B9A36A8A5087}" dt="2024-04-05T04:06:27.692" v="68"/>
          <ac:picMkLst>
            <pc:docMk/>
            <pc:sldMk cId="978260341" sldId="265"/>
            <ac:picMk id="23" creationId="{99AB7720-EE1F-B3B4-B984-3304A2DFA2CD}"/>
          </ac:picMkLst>
        </pc:picChg>
        <pc:picChg chg="add del mod ord">
          <ac:chgData name="Leonie Smith" userId="fed1330f33f5650e" providerId="LiveId" clId="{72F7C56B-7940-4ED9-BDCA-B9A36A8A5087}" dt="2024-04-05T04:06:49.976" v="69"/>
          <ac:picMkLst>
            <pc:docMk/>
            <pc:sldMk cId="978260341" sldId="265"/>
            <ac:picMk id="26" creationId="{2BABA4C1-469D-F085-F5F3-992BC5C420B4}"/>
          </ac:picMkLst>
        </pc:picChg>
        <pc:picChg chg="add mod">
          <ac:chgData name="Leonie Smith" userId="fed1330f33f5650e" providerId="LiveId" clId="{72F7C56B-7940-4ED9-BDCA-B9A36A8A5087}" dt="2024-04-05T04:06:49.976" v="69"/>
          <ac:picMkLst>
            <pc:docMk/>
            <pc:sldMk cId="978260341" sldId="265"/>
            <ac:picMk id="27" creationId="{8F21F3F6-F21F-1B1F-71F8-6733209EBB3F}"/>
          </ac:picMkLst>
        </pc:picChg>
      </pc:sldChg>
      <pc:sldChg chg="addSp modSp">
        <pc:chgData name="Leonie Smith" userId="fed1330f33f5650e" providerId="LiveId" clId="{72F7C56B-7940-4ED9-BDCA-B9A36A8A5087}" dt="2024-04-05T04:08:33.482" v="70"/>
        <pc:sldMkLst>
          <pc:docMk/>
          <pc:sldMk cId="3575870363" sldId="266"/>
        </pc:sldMkLst>
        <pc:picChg chg="add mod">
          <ac:chgData name="Leonie Smith" userId="fed1330f33f5650e" providerId="LiveId" clId="{72F7C56B-7940-4ED9-BDCA-B9A36A8A5087}" dt="2024-04-05T04:08:33.482" v="70"/>
          <ac:picMkLst>
            <pc:docMk/>
            <pc:sldMk cId="3575870363" sldId="266"/>
            <ac:picMk id="6" creationId="{E8F4FBFB-A313-FDA3-4617-06E59E9166EF}"/>
          </ac:picMkLst>
        </pc:picChg>
      </pc:sldChg>
      <pc:sldChg chg="addSp delSp modSp mod modTransition modAnim">
        <pc:chgData name="Leonie Smith" userId="fed1330f33f5650e" providerId="LiveId" clId="{72F7C56B-7940-4ED9-BDCA-B9A36A8A5087}" dt="2024-04-05T04:10:23.743" v="80"/>
        <pc:sldMkLst>
          <pc:docMk/>
          <pc:sldMk cId="4017137865" sldId="267"/>
        </pc:sldMkLst>
        <pc:picChg chg="add del mod">
          <ac:chgData name="Leonie Smith" userId="fed1330f33f5650e" providerId="LiveId" clId="{72F7C56B-7940-4ED9-BDCA-B9A36A8A5087}" dt="2024-04-05T04:09:30.792" v="73"/>
          <ac:picMkLst>
            <pc:docMk/>
            <pc:sldMk cId="4017137865" sldId="267"/>
            <ac:picMk id="6" creationId="{A0A110A5-2C94-C71F-40CD-DBF5BCDC06A5}"/>
          </ac:picMkLst>
        </pc:picChg>
        <pc:picChg chg="add del mod ord">
          <ac:chgData name="Leonie Smith" userId="fed1330f33f5650e" providerId="LiveId" clId="{72F7C56B-7940-4ED9-BDCA-B9A36A8A5087}" dt="2024-04-05T04:09:44.241" v="74"/>
          <ac:picMkLst>
            <pc:docMk/>
            <pc:sldMk cId="4017137865" sldId="267"/>
            <ac:picMk id="9" creationId="{3A8E7A7B-6664-D536-07C0-8FDA5E938DCA}"/>
          </ac:picMkLst>
        </pc:picChg>
        <pc:picChg chg="add del mod">
          <ac:chgData name="Leonie Smith" userId="fed1330f33f5650e" providerId="LiveId" clId="{72F7C56B-7940-4ED9-BDCA-B9A36A8A5087}" dt="2024-04-05T04:09:45.361" v="76"/>
          <ac:picMkLst>
            <pc:docMk/>
            <pc:sldMk cId="4017137865" sldId="267"/>
            <ac:picMk id="10" creationId="{341FB141-C8E6-B3B3-1177-ABEBD4C8A0A4}"/>
          </ac:picMkLst>
        </pc:picChg>
        <pc:picChg chg="add del mod ord">
          <ac:chgData name="Leonie Smith" userId="fed1330f33f5650e" providerId="LiveId" clId="{72F7C56B-7940-4ED9-BDCA-B9A36A8A5087}" dt="2024-04-05T04:09:59.813" v="77"/>
          <ac:picMkLst>
            <pc:docMk/>
            <pc:sldMk cId="4017137865" sldId="267"/>
            <ac:picMk id="13" creationId="{D73F8B0E-C922-0208-0CB4-E3D91650D3BF}"/>
          </ac:picMkLst>
        </pc:picChg>
        <pc:picChg chg="add del mod">
          <ac:chgData name="Leonie Smith" userId="fed1330f33f5650e" providerId="LiveId" clId="{72F7C56B-7940-4ED9-BDCA-B9A36A8A5087}" dt="2024-04-05T04:10:06.418" v="79"/>
          <ac:picMkLst>
            <pc:docMk/>
            <pc:sldMk cId="4017137865" sldId="267"/>
            <ac:picMk id="14" creationId="{CB64FEE6-924A-E217-C88B-D073A24FBD8E}"/>
          </ac:picMkLst>
        </pc:picChg>
        <pc:picChg chg="add del mod ord">
          <ac:chgData name="Leonie Smith" userId="fed1330f33f5650e" providerId="LiveId" clId="{72F7C56B-7940-4ED9-BDCA-B9A36A8A5087}" dt="2024-04-05T04:10:23.743" v="80"/>
          <ac:picMkLst>
            <pc:docMk/>
            <pc:sldMk cId="4017137865" sldId="267"/>
            <ac:picMk id="17" creationId="{6F348624-1DFF-A54F-36C7-7C169BDF0C65}"/>
          </ac:picMkLst>
        </pc:picChg>
        <pc:picChg chg="add mod">
          <ac:chgData name="Leonie Smith" userId="fed1330f33f5650e" providerId="LiveId" clId="{72F7C56B-7940-4ED9-BDCA-B9A36A8A5087}" dt="2024-04-05T04:10:23.743" v="80"/>
          <ac:picMkLst>
            <pc:docMk/>
            <pc:sldMk cId="4017137865" sldId="267"/>
            <ac:picMk id="18" creationId="{C5DC2518-E274-36C7-AEE4-C6960D57F500}"/>
          </ac:picMkLst>
        </pc:picChg>
      </pc:sldChg>
      <pc:sldChg chg="addSp delSp modSp mod modTransition modAnim">
        <pc:chgData name="Leonie Smith" userId="fed1330f33f5650e" providerId="LiveId" clId="{72F7C56B-7940-4ED9-BDCA-B9A36A8A5087}" dt="2024-04-05T04:11:44.571" v="87"/>
        <pc:sldMkLst>
          <pc:docMk/>
          <pc:sldMk cId="3137811553" sldId="268"/>
        </pc:sldMkLst>
        <pc:picChg chg="add del mod">
          <ac:chgData name="Leonie Smith" userId="fed1330f33f5650e" providerId="LiveId" clId="{72F7C56B-7940-4ED9-BDCA-B9A36A8A5087}" dt="2024-04-05T04:11:15.882" v="83"/>
          <ac:picMkLst>
            <pc:docMk/>
            <pc:sldMk cId="3137811553" sldId="268"/>
            <ac:picMk id="6" creationId="{78F5FABE-910E-F43C-5745-E568A6DD4E42}"/>
          </ac:picMkLst>
        </pc:picChg>
        <pc:picChg chg="add del mod ord">
          <ac:chgData name="Leonie Smith" userId="fed1330f33f5650e" providerId="LiveId" clId="{72F7C56B-7940-4ED9-BDCA-B9A36A8A5087}" dt="2024-04-05T04:11:27.132" v="84"/>
          <ac:picMkLst>
            <pc:docMk/>
            <pc:sldMk cId="3137811553" sldId="268"/>
            <ac:picMk id="11" creationId="{88C13D0C-A277-C9D6-D6CA-DEC5A054AC3C}"/>
          </ac:picMkLst>
        </pc:picChg>
        <pc:picChg chg="add del mod">
          <ac:chgData name="Leonie Smith" userId="fed1330f33f5650e" providerId="LiveId" clId="{72F7C56B-7940-4ED9-BDCA-B9A36A8A5087}" dt="2024-04-05T04:11:33.343" v="86"/>
          <ac:picMkLst>
            <pc:docMk/>
            <pc:sldMk cId="3137811553" sldId="268"/>
            <ac:picMk id="12" creationId="{C66878C1-73FE-90FC-7B21-8CF6BB2F5A14}"/>
          </ac:picMkLst>
        </pc:picChg>
        <pc:picChg chg="add del mod ord">
          <ac:chgData name="Leonie Smith" userId="fed1330f33f5650e" providerId="LiveId" clId="{72F7C56B-7940-4ED9-BDCA-B9A36A8A5087}" dt="2024-04-05T04:11:44.571" v="87"/>
          <ac:picMkLst>
            <pc:docMk/>
            <pc:sldMk cId="3137811553" sldId="268"/>
            <ac:picMk id="16" creationId="{77F8F8E9-3EE7-7B5E-883D-8C1EB1A0B92D}"/>
          </ac:picMkLst>
        </pc:picChg>
        <pc:picChg chg="add mod">
          <ac:chgData name="Leonie Smith" userId="fed1330f33f5650e" providerId="LiveId" clId="{72F7C56B-7940-4ED9-BDCA-B9A36A8A5087}" dt="2024-04-05T04:11:44.571" v="87"/>
          <ac:picMkLst>
            <pc:docMk/>
            <pc:sldMk cId="3137811553" sldId="268"/>
            <ac:picMk id="17" creationId="{E8252C12-6167-0429-B211-E4A8C94AC194}"/>
          </ac:picMkLst>
        </pc:picChg>
      </pc:sldChg>
      <pc:sldChg chg="addSp delSp modSp mod modTransition modAnim">
        <pc:chgData name="Leonie Smith" userId="fed1330f33f5650e" providerId="LiveId" clId="{72F7C56B-7940-4ED9-BDCA-B9A36A8A5087}" dt="2024-04-05T04:12:56.634" v="91"/>
        <pc:sldMkLst>
          <pc:docMk/>
          <pc:sldMk cId="100491716" sldId="269"/>
        </pc:sldMkLst>
        <pc:picChg chg="add del mod">
          <ac:chgData name="Leonie Smith" userId="fed1330f33f5650e" providerId="LiveId" clId="{72F7C56B-7940-4ED9-BDCA-B9A36A8A5087}" dt="2024-04-05T04:12:29.009" v="90"/>
          <ac:picMkLst>
            <pc:docMk/>
            <pc:sldMk cId="100491716" sldId="269"/>
            <ac:picMk id="6" creationId="{0BD2EF10-E611-CDAA-E7F4-CCD388311E36}"/>
          </ac:picMkLst>
        </pc:picChg>
        <pc:picChg chg="add del mod ord">
          <ac:chgData name="Leonie Smith" userId="fed1330f33f5650e" providerId="LiveId" clId="{72F7C56B-7940-4ED9-BDCA-B9A36A8A5087}" dt="2024-04-05T04:12:56.634" v="91"/>
          <ac:picMkLst>
            <pc:docMk/>
            <pc:sldMk cId="100491716" sldId="269"/>
            <ac:picMk id="9" creationId="{77FC6DC5-5DC2-AE6E-CF21-3D963EE96ED9}"/>
          </ac:picMkLst>
        </pc:picChg>
        <pc:picChg chg="add mod">
          <ac:chgData name="Leonie Smith" userId="fed1330f33f5650e" providerId="LiveId" clId="{72F7C56B-7940-4ED9-BDCA-B9A36A8A5087}" dt="2024-04-05T04:12:56.634" v="91"/>
          <ac:picMkLst>
            <pc:docMk/>
            <pc:sldMk cId="100491716" sldId="269"/>
            <ac:picMk id="10" creationId="{CFCC2725-D527-53E4-EDA8-CEDCB6AB847C}"/>
          </ac:picMkLst>
        </pc:picChg>
      </pc:sldChg>
      <pc:sldChg chg="addSp modSp">
        <pc:chgData name="Leonie Smith" userId="fed1330f33f5650e" providerId="LiveId" clId="{72F7C56B-7940-4ED9-BDCA-B9A36A8A5087}" dt="2024-04-05T04:14:25.781" v="92"/>
        <pc:sldMkLst>
          <pc:docMk/>
          <pc:sldMk cId="1922139011" sldId="281"/>
        </pc:sldMkLst>
        <pc:picChg chg="add mod">
          <ac:chgData name="Leonie Smith" userId="fed1330f33f5650e" providerId="LiveId" clId="{72F7C56B-7940-4ED9-BDCA-B9A36A8A5087}" dt="2024-04-05T04:14:25.781" v="92"/>
          <ac:picMkLst>
            <pc:docMk/>
            <pc:sldMk cId="1922139011" sldId="281"/>
            <ac:picMk id="6" creationId="{F17C2CDA-AFE9-4BB5-F4F8-9B85AFC2765D}"/>
          </ac:picMkLst>
        </pc:picChg>
      </pc:sldChg>
      <pc:sldChg chg="addSp delSp modSp mod modTransition modAnim">
        <pc:chgData name="Leonie Smith" userId="fed1330f33f5650e" providerId="LiveId" clId="{72F7C56B-7940-4ED9-BDCA-B9A36A8A5087}" dt="2024-04-05T04:16:11.170" v="97"/>
        <pc:sldMkLst>
          <pc:docMk/>
          <pc:sldMk cId="3166251957" sldId="283"/>
        </pc:sldMkLst>
        <pc:picChg chg="add del mod">
          <ac:chgData name="Leonie Smith" userId="fed1330f33f5650e" providerId="LiveId" clId="{72F7C56B-7940-4ED9-BDCA-B9A36A8A5087}" dt="2024-04-05T04:15:48.602" v="96"/>
          <ac:picMkLst>
            <pc:docMk/>
            <pc:sldMk cId="3166251957" sldId="283"/>
            <ac:picMk id="6" creationId="{708ECDEC-5372-859F-BC18-1E213AB29D69}"/>
          </ac:picMkLst>
        </pc:picChg>
        <pc:picChg chg="add del mod ord">
          <ac:chgData name="Leonie Smith" userId="fed1330f33f5650e" providerId="LiveId" clId="{72F7C56B-7940-4ED9-BDCA-B9A36A8A5087}" dt="2024-04-05T04:16:11.170" v="97"/>
          <ac:picMkLst>
            <pc:docMk/>
            <pc:sldMk cId="3166251957" sldId="283"/>
            <ac:picMk id="9" creationId="{407DD407-8843-C8CF-35FF-193ED460C4BB}"/>
          </ac:picMkLst>
        </pc:picChg>
        <pc:picChg chg="add mod">
          <ac:chgData name="Leonie Smith" userId="fed1330f33f5650e" providerId="LiveId" clId="{72F7C56B-7940-4ED9-BDCA-B9A36A8A5087}" dt="2024-04-05T04:16:11.170" v="97"/>
          <ac:picMkLst>
            <pc:docMk/>
            <pc:sldMk cId="3166251957" sldId="283"/>
            <ac:picMk id="10" creationId="{521BA3B7-098F-3F6E-24DA-37486D1CE479}"/>
          </ac:picMkLst>
        </pc:picChg>
      </pc:sldChg>
      <pc:sldChg chg="addSp modSp">
        <pc:chgData name="Leonie Smith" userId="fed1330f33f5650e" providerId="LiveId" clId="{72F7C56B-7940-4ED9-BDCA-B9A36A8A5087}" dt="2024-04-05T04:17:07.800" v="98"/>
        <pc:sldMkLst>
          <pc:docMk/>
          <pc:sldMk cId="1522780631" sldId="285"/>
        </pc:sldMkLst>
        <pc:picChg chg="add mod">
          <ac:chgData name="Leonie Smith" userId="fed1330f33f5650e" providerId="LiveId" clId="{72F7C56B-7940-4ED9-BDCA-B9A36A8A5087}" dt="2024-04-05T04:17:07.800" v="98"/>
          <ac:picMkLst>
            <pc:docMk/>
            <pc:sldMk cId="1522780631" sldId="285"/>
            <ac:picMk id="6" creationId="{3B53D94A-BA6C-C7BA-BB94-992206AAACA0}"/>
          </ac:picMkLst>
        </pc:picChg>
      </pc:sldChg>
      <pc:sldChg chg="addSp modSp">
        <pc:chgData name="Leonie Smith" userId="fed1330f33f5650e" providerId="LiveId" clId="{72F7C56B-7940-4ED9-BDCA-B9A36A8A5087}" dt="2024-04-05T04:15:02.854" v="93"/>
        <pc:sldMkLst>
          <pc:docMk/>
          <pc:sldMk cId="877415207" sldId="287"/>
        </pc:sldMkLst>
        <pc:picChg chg="add mod">
          <ac:chgData name="Leonie Smith" userId="fed1330f33f5650e" providerId="LiveId" clId="{72F7C56B-7940-4ED9-BDCA-B9A36A8A5087}" dt="2024-04-05T04:15:02.854" v="93"/>
          <ac:picMkLst>
            <pc:docMk/>
            <pc:sldMk cId="877415207" sldId="287"/>
            <ac:picMk id="6" creationId="{41DBE170-E2CD-7BE6-100E-3E76E2D81039}"/>
          </ac:picMkLst>
        </pc:picChg>
      </pc:sldChg>
    </pc:docChg>
  </pc:docChgLst>
  <pc:docChgLst>
    <pc:chgData name="Leonie Smith" userId="fed1330f33f5650e" providerId="LiveId" clId="{7644AE0C-3EE8-4952-8253-B273D512157B}"/>
    <pc:docChg chg="custSel modSld">
      <pc:chgData name="Leonie Smith" userId="fed1330f33f5650e" providerId="LiveId" clId="{7644AE0C-3EE8-4952-8253-B273D512157B}" dt="2023-08-17T04:30:49.969" v="73"/>
      <pc:docMkLst>
        <pc:docMk/>
      </pc:docMkLst>
      <pc:sldChg chg="delSp modTransition modAnim">
        <pc:chgData name="Leonie Smith" userId="fed1330f33f5650e" providerId="LiveId" clId="{7644AE0C-3EE8-4952-8253-B273D512157B}" dt="2023-08-17T04:28:52.536" v="42"/>
        <pc:sldMkLst>
          <pc:docMk/>
          <pc:sldMk cId="1499918570" sldId="257"/>
        </pc:sldMkLst>
        <pc:picChg chg="del">
          <ac:chgData name="Leonie Smith" userId="fed1330f33f5650e" providerId="LiveId" clId="{7644AE0C-3EE8-4952-8253-B273D512157B}" dt="2023-08-17T04:28:52.536" v="42"/>
          <ac:picMkLst>
            <pc:docMk/>
            <pc:sldMk cId="1499918570" sldId="257"/>
            <ac:picMk id="9" creationId="{C51C1D87-9A58-82C1-7ADD-822FD70B6EB2}"/>
          </ac:picMkLst>
        </pc:picChg>
      </pc:sldChg>
      <pc:sldChg chg="modSp mod modTransition">
        <pc:chgData name="Leonie Smith" userId="fed1330f33f5650e" providerId="LiveId" clId="{7644AE0C-3EE8-4952-8253-B273D512157B}" dt="2023-08-17T04:28:52.536" v="42"/>
        <pc:sldMkLst>
          <pc:docMk/>
          <pc:sldMk cId="3788111665" sldId="258"/>
        </pc:sldMkLst>
        <pc:spChg chg="mod">
          <ac:chgData name="Leonie Smith" userId="fed1330f33f5650e" providerId="LiveId" clId="{7644AE0C-3EE8-4952-8253-B273D512157B}" dt="2023-08-17T04:22:04.834" v="7" actId="1076"/>
          <ac:spMkLst>
            <pc:docMk/>
            <pc:sldMk cId="3788111665" sldId="258"/>
            <ac:spMk id="12" creationId="{CC611FFC-5AA2-DC1B-659C-4F7E50BF1E77}"/>
          </ac:spMkLst>
        </pc:spChg>
      </pc:sldChg>
      <pc:sldChg chg="addSp delSp modSp mod modTransition modAnim">
        <pc:chgData name="Leonie Smith" userId="fed1330f33f5650e" providerId="LiveId" clId="{7644AE0C-3EE8-4952-8253-B273D512157B}" dt="2023-08-17T04:30:11.477" v="59"/>
        <pc:sldMkLst>
          <pc:docMk/>
          <pc:sldMk cId="454763615" sldId="259"/>
        </pc:sldMkLst>
        <pc:spChg chg="add mod">
          <ac:chgData name="Leonie Smith" userId="fed1330f33f5650e" providerId="LiveId" clId="{7644AE0C-3EE8-4952-8253-B273D512157B}" dt="2023-08-17T04:30:11.477" v="59"/>
          <ac:spMkLst>
            <pc:docMk/>
            <pc:sldMk cId="454763615" sldId="259"/>
            <ac:spMk id="2" creationId="{FB4A6CEF-43CB-0333-4EC8-0D5A32191AD3}"/>
          </ac:spMkLst>
        </pc:spChg>
        <pc:spChg chg="del">
          <ac:chgData name="Leonie Smith" userId="fed1330f33f5650e" providerId="LiveId" clId="{7644AE0C-3EE8-4952-8253-B273D512157B}" dt="2023-08-17T04:28:58.069" v="43" actId="21"/>
          <ac:spMkLst>
            <pc:docMk/>
            <pc:sldMk cId="454763615" sldId="259"/>
            <ac:spMk id="3" creationId="{A58184BD-88F1-BA02-40C1-D8403D0EEC0D}"/>
          </ac:spMkLst>
        </pc:spChg>
        <pc:picChg chg="del">
          <ac:chgData name="Leonie Smith" userId="fed1330f33f5650e" providerId="LiveId" clId="{7644AE0C-3EE8-4952-8253-B273D512157B}" dt="2023-08-17T04:28:52.536" v="42"/>
          <ac:picMkLst>
            <pc:docMk/>
            <pc:sldMk cId="454763615" sldId="259"/>
            <ac:picMk id="17" creationId="{9499799D-8C16-625F-2D86-940BCE46BCF6}"/>
          </ac:picMkLst>
        </pc:picChg>
      </pc:sldChg>
      <pc:sldChg chg="addSp delSp modSp mod modTransition modAnim">
        <pc:chgData name="Leonie Smith" userId="fed1330f33f5650e" providerId="LiveId" clId="{7644AE0C-3EE8-4952-8253-B273D512157B}" dt="2023-08-17T04:30:13.510" v="60"/>
        <pc:sldMkLst>
          <pc:docMk/>
          <pc:sldMk cId="2346136586" sldId="260"/>
        </pc:sldMkLst>
        <pc:spChg chg="add mod">
          <ac:chgData name="Leonie Smith" userId="fed1330f33f5650e" providerId="LiveId" clId="{7644AE0C-3EE8-4952-8253-B273D512157B}" dt="2023-08-17T04:30:13.510" v="60"/>
          <ac:spMkLst>
            <pc:docMk/>
            <pc:sldMk cId="2346136586" sldId="260"/>
            <ac:spMk id="2" creationId="{8969BA7D-70DB-7CE4-179B-56588BF464B7}"/>
          </ac:spMkLst>
        </pc:spChg>
        <pc:spChg chg="del">
          <ac:chgData name="Leonie Smith" userId="fed1330f33f5650e" providerId="LiveId" clId="{7644AE0C-3EE8-4952-8253-B273D512157B}" dt="2023-08-17T04:29:00.632" v="44" actId="21"/>
          <ac:spMkLst>
            <pc:docMk/>
            <pc:sldMk cId="2346136586" sldId="260"/>
            <ac:spMk id="3" creationId="{A58184BD-88F1-BA02-40C1-D8403D0EEC0D}"/>
          </ac:spMkLst>
        </pc:spChg>
        <pc:spChg chg="mod">
          <ac:chgData name="Leonie Smith" userId="fed1330f33f5650e" providerId="LiveId" clId="{7644AE0C-3EE8-4952-8253-B273D512157B}" dt="2023-08-17T04:24:19.695" v="23"/>
          <ac:spMkLst>
            <pc:docMk/>
            <pc:sldMk cId="2346136586" sldId="260"/>
            <ac:spMk id="4" creationId="{EE2AC625-9141-A801-F431-DD5F79396320}"/>
          </ac:spMkLst>
        </pc:spChg>
        <pc:picChg chg="del">
          <ac:chgData name="Leonie Smith" userId="fed1330f33f5650e" providerId="LiveId" clId="{7644AE0C-3EE8-4952-8253-B273D512157B}" dt="2023-08-17T04:28:52.536" v="42"/>
          <ac:picMkLst>
            <pc:docMk/>
            <pc:sldMk cId="2346136586" sldId="260"/>
            <ac:picMk id="13" creationId="{0731D902-44B7-55F3-1B9A-C323B9358842}"/>
          </ac:picMkLst>
        </pc:picChg>
      </pc:sldChg>
      <pc:sldChg chg="addSp delSp modSp mod modTransition modAnim">
        <pc:chgData name="Leonie Smith" userId="fed1330f33f5650e" providerId="LiveId" clId="{7644AE0C-3EE8-4952-8253-B273D512157B}" dt="2023-08-17T04:30:24.566" v="61"/>
        <pc:sldMkLst>
          <pc:docMk/>
          <pc:sldMk cId="4037329247" sldId="261"/>
        </pc:sldMkLst>
        <pc:spChg chg="add mod">
          <ac:chgData name="Leonie Smith" userId="fed1330f33f5650e" providerId="LiveId" clId="{7644AE0C-3EE8-4952-8253-B273D512157B}" dt="2023-08-17T04:30:24.566" v="61"/>
          <ac:spMkLst>
            <pc:docMk/>
            <pc:sldMk cId="4037329247" sldId="261"/>
            <ac:spMk id="2" creationId="{7DBC8D22-32AE-1329-5939-F08E798C9178}"/>
          </ac:spMkLst>
        </pc:spChg>
        <pc:spChg chg="del">
          <ac:chgData name="Leonie Smith" userId="fed1330f33f5650e" providerId="LiveId" clId="{7644AE0C-3EE8-4952-8253-B273D512157B}" dt="2023-08-17T04:29:02.980" v="45" actId="21"/>
          <ac:spMkLst>
            <pc:docMk/>
            <pc:sldMk cId="4037329247" sldId="261"/>
            <ac:spMk id="3" creationId="{A58184BD-88F1-BA02-40C1-D8403D0EEC0D}"/>
          </ac:spMkLst>
        </pc:spChg>
        <pc:spChg chg="mod">
          <ac:chgData name="Leonie Smith" userId="fed1330f33f5650e" providerId="LiveId" clId="{7644AE0C-3EE8-4952-8253-B273D512157B}" dt="2023-08-17T04:24:34.433" v="24"/>
          <ac:spMkLst>
            <pc:docMk/>
            <pc:sldMk cId="4037329247" sldId="261"/>
            <ac:spMk id="4" creationId="{EE2AC625-9141-A801-F431-DD5F79396320}"/>
          </ac:spMkLst>
        </pc:spChg>
        <pc:picChg chg="del">
          <ac:chgData name="Leonie Smith" userId="fed1330f33f5650e" providerId="LiveId" clId="{7644AE0C-3EE8-4952-8253-B273D512157B}" dt="2023-08-17T04:28:52.536" v="42"/>
          <ac:picMkLst>
            <pc:docMk/>
            <pc:sldMk cId="4037329247" sldId="261"/>
            <ac:picMk id="60" creationId="{BCF6A251-B286-A419-006B-F6432623E70B}"/>
          </ac:picMkLst>
        </pc:picChg>
      </pc:sldChg>
      <pc:sldChg chg="addSp delSp modSp mod modTransition modAnim">
        <pc:chgData name="Leonie Smith" userId="fed1330f33f5650e" providerId="LiveId" clId="{7644AE0C-3EE8-4952-8253-B273D512157B}" dt="2023-08-17T04:30:27.295" v="62"/>
        <pc:sldMkLst>
          <pc:docMk/>
          <pc:sldMk cId="1909638311" sldId="262"/>
        </pc:sldMkLst>
        <pc:spChg chg="add mod">
          <ac:chgData name="Leonie Smith" userId="fed1330f33f5650e" providerId="LiveId" clId="{7644AE0C-3EE8-4952-8253-B273D512157B}" dt="2023-08-17T04:30:27.295" v="62"/>
          <ac:spMkLst>
            <pc:docMk/>
            <pc:sldMk cId="1909638311" sldId="262"/>
            <ac:spMk id="2" creationId="{C737D5A9-817C-3BEA-4B71-7453E2614EE0}"/>
          </ac:spMkLst>
        </pc:spChg>
        <pc:spChg chg="del">
          <ac:chgData name="Leonie Smith" userId="fed1330f33f5650e" providerId="LiveId" clId="{7644AE0C-3EE8-4952-8253-B273D512157B}" dt="2023-08-17T04:29:07.235" v="46" actId="21"/>
          <ac:spMkLst>
            <pc:docMk/>
            <pc:sldMk cId="1909638311" sldId="262"/>
            <ac:spMk id="3" creationId="{A58184BD-88F1-BA02-40C1-D8403D0EEC0D}"/>
          </ac:spMkLst>
        </pc:spChg>
        <pc:spChg chg="mod">
          <ac:chgData name="Leonie Smith" userId="fed1330f33f5650e" providerId="LiveId" clId="{7644AE0C-3EE8-4952-8253-B273D512157B}" dt="2023-08-17T04:24:49.048" v="25"/>
          <ac:spMkLst>
            <pc:docMk/>
            <pc:sldMk cId="1909638311" sldId="262"/>
            <ac:spMk id="4" creationId="{EE2AC625-9141-A801-F431-DD5F79396320}"/>
          </ac:spMkLst>
        </pc:spChg>
        <pc:picChg chg="del">
          <ac:chgData name="Leonie Smith" userId="fed1330f33f5650e" providerId="LiveId" clId="{7644AE0C-3EE8-4952-8253-B273D512157B}" dt="2023-08-17T04:28:52.536" v="42"/>
          <ac:picMkLst>
            <pc:docMk/>
            <pc:sldMk cId="1909638311" sldId="262"/>
            <ac:picMk id="8" creationId="{39373574-3E60-6BC2-7F8E-7ADE9BD7A1C4}"/>
          </ac:picMkLst>
        </pc:picChg>
      </pc:sldChg>
      <pc:sldChg chg="addSp delSp modSp mod modTransition modAnim">
        <pc:chgData name="Leonie Smith" userId="fed1330f33f5650e" providerId="LiveId" clId="{7644AE0C-3EE8-4952-8253-B273D512157B}" dt="2023-08-17T04:30:29.722" v="63"/>
        <pc:sldMkLst>
          <pc:docMk/>
          <pc:sldMk cId="641208035" sldId="263"/>
        </pc:sldMkLst>
        <pc:spChg chg="add mod">
          <ac:chgData name="Leonie Smith" userId="fed1330f33f5650e" providerId="LiveId" clId="{7644AE0C-3EE8-4952-8253-B273D512157B}" dt="2023-08-17T04:30:29.722" v="63"/>
          <ac:spMkLst>
            <pc:docMk/>
            <pc:sldMk cId="641208035" sldId="263"/>
            <ac:spMk id="2" creationId="{5CBF92A9-0961-3EC7-1C71-C9B4B78935FB}"/>
          </ac:spMkLst>
        </pc:spChg>
        <pc:spChg chg="del">
          <ac:chgData name="Leonie Smith" userId="fed1330f33f5650e" providerId="LiveId" clId="{7644AE0C-3EE8-4952-8253-B273D512157B}" dt="2023-08-17T04:29:10.659" v="47" actId="21"/>
          <ac:spMkLst>
            <pc:docMk/>
            <pc:sldMk cId="641208035" sldId="263"/>
            <ac:spMk id="3" creationId="{A58184BD-88F1-BA02-40C1-D8403D0EEC0D}"/>
          </ac:spMkLst>
        </pc:spChg>
        <pc:spChg chg="mod">
          <ac:chgData name="Leonie Smith" userId="fed1330f33f5650e" providerId="LiveId" clId="{7644AE0C-3EE8-4952-8253-B273D512157B}" dt="2023-08-17T04:25:05.533" v="26"/>
          <ac:spMkLst>
            <pc:docMk/>
            <pc:sldMk cId="641208035" sldId="263"/>
            <ac:spMk id="4" creationId="{EE2AC625-9141-A801-F431-DD5F79396320}"/>
          </ac:spMkLst>
        </pc:spChg>
        <pc:picChg chg="del">
          <ac:chgData name="Leonie Smith" userId="fed1330f33f5650e" providerId="LiveId" clId="{7644AE0C-3EE8-4952-8253-B273D512157B}" dt="2023-08-17T04:28:52.536" v="42"/>
          <ac:picMkLst>
            <pc:docMk/>
            <pc:sldMk cId="641208035" sldId="263"/>
            <ac:picMk id="27" creationId="{138A7072-A9AF-6366-8B25-790FF388FAD4}"/>
          </ac:picMkLst>
        </pc:picChg>
      </pc:sldChg>
      <pc:sldChg chg="addSp delSp modSp mod modTransition modAnim">
        <pc:chgData name="Leonie Smith" userId="fed1330f33f5650e" providerId="LiveId" clId="{7644AE0C-3EE8-4952-8253-B273D512157B}" dt="2023-08-17T04:30:31.848" v="64"/>
        <pc:sldMkLst>
          <pc:docMk/>
          <pc:sldMk cId="4044745628" sldId="264"/>
        </pc:sldMkLst>
        <pc:spChg chg="add mod">
          <ac:chgData name="Leonie Smith" userId="fed1330f33f5650e" providerId="LiveId" clId="{7644AE0C-3EE8-4952-8253-B273D512157B}" dt="2023-08-17T04:30:31.848" v="64"/>
          <ac:spMkLst>
            <pc:docMk/>
            <pc:sldMk cId="4044745628" sldId="264"/>
            <ac:spMk id="2" creationId="{038C47B5-F694-6CCD-CE2D-FE3035122C94}"/>
          </ac:spMkLst>
        </pc:spChg>
        <pc:spChg chg="del mod">
          <ac:chgData name="Leonie Smith" userId="fed1330f33f5650e" providerId="LiveId" clId="{7644AE0C-3EE8-4952-8253-B273D512157B}" dt="2023-08-17T04:29:13.918" v="49" actId="21"/>
          <ac:spMkLst>
            <pc:docMk/>
            <pc:sldMk cId="4044745628" sldId="264"/>
            <ac:spMk id="3" creationId="{A58184BD-88F1-BA02-40C1-D8403D0EEC0D}"/>
          </ac:spMkLst>
        </pc:spChg>
        <pc:spChg chg="mod">
          <ac:chgData name="Leonie Smith" userId="fed1330f33f5650e" providerId="LiveId" clId="{7644AE0C-3EE8-4952-8253-B273D512157B}" dt="2023-08-17T04:25:21.829" v="27"/>
          <ac:spMkLst>
            <pc:docMk/>
            <pc:sldMk cId="4044745628" sldId="264"/>
            <ac:spMk id="4" creationId="{EE2AC625-9141-A801-F431-DD5F79396320}"/>
          </ac:spMkLst>
        </pc:spChg>
        <pc:picChg chg="del">
          <ac:chgData name="Leonie Smith" userId="fed1330f33f5650e" providerId="LiveId" clId="{7644AE0C-3EE8-4952-8253-B273D512157B}" dt="2023-08-17T04:28:52.536" v="42"/>
          <ac:picMkLst>
            <pc:docMk/>
            <pc:sldMk cId="4044745628" sldId="264"/>
            <ac:picMk id="22" creationId="{D5B921AD-01BF-7328-5DDE-B8734480EBFF}"/>
          </ac:picMkLst>
        </pc:picChg>
      </pc:sldChg>
      <pc:sldChg chg="addSp delSp modSp mod modTransition modAnim">
        <pc:chgData name="Leonie Smith" userId="fed1330f33f5650e" providerId="LiveId" clId="{7644AE0C-3EE8-4952-8253-B273D512157B}" dt="2023-08-17T04:30:33.812" v="65"/>
        <pc:sldMkLst>
          <pc:docMk/>
          <pc:sldMk cId="978260341" sldId="265"/>
        </pc:sldMkLst>
        <pc:spChg chg="add mod">
          <ac:chgData name="Leonie Smith" userId="fed1330f33f5650e" providerId="LiveId" clId="{7644AE0C-3EE8-4952-8253-B273D512157B}" dt="2023-08-17T04:30:33.812" v="65"/>
          <ac:spMkLst>
            <pc:docMk/>
            <pc:sldMk cId="978260341" sldId="265"/>
            <ac:spMk id="2" creationId="{F397C1B8-4030-87AF-9894-5C3E2F9D4377}"/>
          </ac:spMkLst>
        </pc:spChg>
        <pc:spChg chg="del">
          <ac:chgData name="Leonie Smith" userId="fed1330f33f5650e" providerId="LiveId" clId="{7644AE0C-3EE8-4952-8253-B273D512157B}" dt="2023-08-17T04:29:21.383" v="50" actId="21"/>
          <ac:spMkLst>
            <pc:docMk/>
            <pc:sldMk cId="978260341" sldId="265"/>
            <ac:spMk id="3" creationId="{A58184BD-88F1-BA02-40C1-D8403D0EEC0D}"/>
          </ac:spMkLst>
        </pc:spChg>
        <pc:spChg chg="mod">
          <ac:chgData name="Leonie Smith" userId="fed1330f33f5650e" providerId="LiveId" clId="{7644AE0C-3EE8-4952-8253-B273D512157B}" dt="2023-08-17T04:28:33.041" v="41" actId="403"/>
          <ac:spMkLst>
            <pc:docMk/>
            <pc:sldMk cId="978260341" sldId="265"/>
            <ac:spMk id="4" creationId="{EE2AC625-9141-A801-F431-DD5F79396320}"/>
          </ac:spMkLst>
        </pc:spChg>
        <pc:picChg chg="del">
          <ac:chgData name="Leonie Smith" userId="fed1330f33f5650e" providerId="LiveId" clId="{7644AE0C-3EE8-4952-8253-B273D512157B}" dt="2023-08-17T04:28:52.536" v="42"/>
          <ac:picMkLst>
            <pc:docMk/>
            <pc:sldMk cId="978260341" sldId="265"/>
            <ac:picMk id="19" creationId="{64386282-180D-41AD-C589-7A16D552AD1A}"/>
          </ac:picMkLst>
        </pc:picChg>
      </pc:sldChg>
      <pc:sldChg chg="addSp delSp modSp mod modTransition modAnim">
        <pc:chgData name="Leonie Smith" userId="fed1330f33f5650e" providerId="LiveId" clId="{7644AE0C-3EE8-4952-8253-B273D512157B}" dt="2023-08-17T04:30:35.996" v="66"/>
        <pc:sldMkLst>
          <pc:docMk/>
          <pc:sldMk cId="3575870363" sldId="266"/>
        </pc:sldMkLst>
        <pc:spChg chg="add mod">
          <ac:chgData name="Leonie Smith" userId="fed1330f33f5650e" providerId="LiveId" clId="{7644AE0C-3EE8-4952-8253-B273D512157B}" dt="2023-08-17T04:30:35.996" v="66"/>
          <ac:spMkLst>
            <pc:docMk/>
            <pc:sldMk cId="3575870363" sldId="266"/>
            <ac:spMk id="2" creationId="{2F0BEB44-6B04-3464-F577-517535797614}"/>
          </ac:spMkLst>
        </pc:spChg>
        <pc:spChg chg="del">
          <ac:chgData name="Leonie Smith" userId="fed1330f33f5650e" providerId="LiveId" clId="{7644AE0C-3EE8-4952-8253-B273D512157B}" dt="2023-08-17T04:29:26.367" v="51" actId="21"/>
          <ac:spMkLst>
            <pc:docMk/>
            <pc:sldMk cId="3575870363" sldId="266"/>
            <ac:spMk id="3" creationId="{A58184BD-88F1-BA02-40C1-D8403D0EEC0D}"/>
          </ac:spMkLst>
        </pc:spChg>
        <pc:spChg chg="mod">
          <ac:chgData name="Leonie Smith" userId="fed1330f33f5650e" providerId="LiveId" clId="{7644AE0C-3EE8-4952-8253-B273D512157B}" dt="2023-08-17T04:26:19.538" v="29"/>
          <ac:spMkLst>
            <pc:docMk/>
            <pc:sldMk cId="3575870363" sldId="266"/>
            <ac:spMk id="4" creationId="{EE2AC625-9141-A801-F431-DD5F79396320}"/>
          </ac:spMkLst>
        </pc:spChg>
        <pc:picChg chg="del">
          <ac:chgData name="Leonie Smith" userId="fed1330f33f5650e" providerId="LiveId" clId="{7644AE0C-3EE8-4952-8253-B273D512157B}" dt="2023-08-17T04:28:52.536" v="42"/>
          <ac:picMkLst>
            <pc:docMk/>
            <pc:sldMk cId="3575870363" sldId="266"/>
            <ac:picMk id="8" creationId="{DE144AB2-1110-B4DF-3CD3-D30302451F67}"/>
          </ac:picMkLst>
        </pc:picChg>
      </pc:sldChg>
      <pc:sldChg chg="addSp delSp modSp mod modTransition modAnim">
        <pc:chgData name="Leonie Smith" userId="fed1330f33f5650e" providerId="LiveId" clId="{7644AE0C-3EE8-4952-8253-B273D512157B}" dt="2023-08-17T04:30:38.120" v="67"/>
        <pc:sldMkLst>
          <pc:docMk/>
          <pc:sldMk cId="4017137865" sldId="267"/>
        </pc:sldMkLst>
        <pc:spChg chg="add mod">
          <ac:chgData name="Leonie Smith" userId="fed1330f33f5650e" providerId="LiveId" clId="{7644AE0C-3EE8-4952-8253-B273D512157B}" dt="2023-08-17T04:30:38.120" v="67"/>
          <ac:spMkLst>
            <pc:docMk/>
            <pc:sldMk cId="4017137865" sldId="267"/>
            <ac:spMk id="2" creationId="{5DC56175-281D-73AD-F837-2EC38B03B159}"/>
          </ac:spMkLst>
        </pc:spChg>
        <pc:spChg chg="del">
          <ac:chgData name="Leonie Smith" userId="fed1330f33f5650e" providerId="LiveId" clId="{7644AE0C-3EE8-4952-8253-B273D512157B}" dt="2023-08-17T04:29:29.028" v="52" actId="21"/>
          <ac:spMkLst>
            <pc:docMk/>
            <pc:sldMk cId="4017137865" sldId="267"/>
            <ac:spMk id="3" creationId="{A58184BD-88F1-BA02-40C1-D8403D0EEC0D}"/>
          </ac:spMkLst>
        </pc:spChg>
        <pc:spChg chg="mod">
          <ac:chgData name="Leonie Smith" userId="fed1330f33f5650e" providerId="LiveId" clId="{7644AE0C-3EE8-4952-8253-B273D512157B}" dt="2023-08-17T04:26:38.258" v="31" actId="404"/>
          <ac:spMkLst>
            <pc:docMk/>
            <pc:sldMk cId="4017137865" sldId="267"/>
            <ac:spMk id="4" creationId="{EE2AC625-9141-A801-F431-DD5F79396320}"/>
          </ac:spMkLst>
        </pc:spChg>
        <pc:picChg chg="del">
          <ac:chgData name="Leonie Smith" userId="fed1330f33f5650e" providerId="LiveId" clId="{7644AE0C-3EE8-4952-8253-B273D512157B}" dt="2023-08-17T04:28:52.536" v="42"/>
          <ac:picMkLst>
            <pc:docMk/>
            <pc:sldMk cId="4017137865" sldId="267"/>
            <ac:picMk id="27" creationId="{9C3DFFD3-9685-DB85-E282-2C546099A29A}"/>
          </ac:picMkLst>
        </pc:picChg>
      </pc:sldChg>
      <pc:sldChg chg="addSp delSp modSp mod modTransition modAnim">
        <pc:chgData name="Leonie Smith" userId="fed1330f33f5650e" providerId="LiveId" clId="{7644AE0C-3EE8-4952-8253-B273D512157B}" dt="2023-08-17T04:30:40.255" v="68"/>
        <pc:sldMkLst>
          <pc:docMk/>
          <pc:sldMk cId="3137811553" sldId="268"/>
        </pc:sldMkLst>
        <pc:spChg chg="add mod">
          <ac:chgData name="Leonie Smith" userId="fed1330f33f5650e" providerId="LiveId" clId="{7644AE0C-3EE8-4952-8253-B273D512157B}" dt="2023-08-17T04:30:40.255" v="68"/>
          <ac:spMkLst>
            <pc:docMk/>
            <pc:sldMk cId="3137811553" sldId="268"/>
            <ac:spMk id="2" creationId="{B0F02EBD-B207-9051-896B-8FD11EEDBD0B}"/>
          </ac:spMkLst>
        </pc:spChg>
        <pc:spChg chg="del">
          <ac:chgData name="Leonie Smith" userId="fed1330f33f5650e" providerId="LiveId" clId="{7644AE0C-3EE8-4952-8253-B273D512157B}" dt="2023-08-17T04:29:31.617" v="53" actId="21"/>
          <ac:spMkLst>
            <pc:docMk/>
            <pc:sldMk cId="3137811553" sldId="268"/>
            <ac:spMk id="3" creationId="{A58184BD-88F1-BA02-40C1-D8403D0EEC0D}"/>
          </ac:spMkLst>
        </pc:spChg>
        <pc:spChg chg="mod">
          <ac:chgData name="Leonie Smith" userId="fed1330f33f5650e" providerId="LiveId" clId="{7644AE0C-3EE8-4952-8253-B273D512157B}" dt="2023-08-17T04:26:50.166" v="32"/>
          <ac:spMkLst>
            <pc:docMk/>
            <pc:sldMk cId="3137811553" sldId="268"/>
            <ac:spMk id="4" creationId="{EE2AC625-9141-A801-F431-DD5F79396320}"/>
          </ac:spMkLst>
        </pc:spChg>
        <pc:picChg chg="del">
          <ac:chgData name="Leonie Smith" userId="fed1330f33f5650e" providerId="LiveId" clId="{7644AE0C-3EE8-4952-8253-B273D512157B}" dt="2023-08-17T04:28:52.536" v="42"/>
          <ac:picMkLst>
            <pc:docMk/>
            <pc:sldMk cId="3137811553" sldId="268"/>
            <ac:picMk id="27" creationId="{6BDBDE63-EBA6-FF63-0730-A4CB666DF9A4}"/>
          </ac:picMkLst>
        </pc:picChg>
      </pc:sldChg>
      <pc:sldChg chg="addSp delSp modSp mod modTransition modAnim">
        <pc:chgData name="Leonie Smith" userId="fed1330f33f5650e" providerId="LiveId" clId="{7644AE0C-3EE8-4952-8253-B273D512157B}" dt="2023-08-17T04:30:42.206" v="69"/>
        <pc:sldMkLst>
          <pc:docMk/>
          <pc:sldMk cId="100491716" sldId="269"/>
        </pc:sldMkLst>
        <pc:spChg chg="add mod">
          <ac:chgData name="Leonie Smith" userId="fed1330f33f5650e" providerId="LiveId" clId="{7644AE0C-3EE8-4952-8253-B273D512157B}" dt="2023-08-17T04:30:42.206" v="69"/>
          <ac:spMkLst>
            <pc:docMk/>
            <pc:sldMk cId="100491716" sldId="269"/>
            <ac:spMk id="2" creationId="{C54079B0-B433-8A87-D6F0-7EAF13B0E80F}"/>
          </ac:spMkLst>
        </pc:spChg>
        <pc:spChg chg="del">
          <ac:chgData name="Leonie Smith" userId="fed1330f33f5650e" providerId="LiveId" clId="{7644AE0C-3EE8-4952-8253-B273D512157B}" dt="2023-08-17T04:29:37.073" v="54" actId="21"/>
          <ac:spMkLst>
            <pc:docMk/>
            <pc:sldMk cId="100491716" sldId="269"/>
            <ac:spMk id="3" creationId="{A58184BD-88F1-BA02-40C1-D8403D0EEC0D}"/>
          </ac:spMkLst>
        </pc:spChg>
        <pc:spChg chg="mod">
          <ac:chgData name="Leonie Smith" userId="fed1330f33f5650e" providerId="LiveId" clId="{7644AE0C-3EE8-4952-8253-B273D512157B}" dt="2023-08-17T04:27:01.783" v="33"/>
          <ac:spMkLst>
            <pc:docMk/>
            <pc:sldMk cId="100491716" sldId="269"/>
            <ac:spMk id="4" creationId="{EE2AC625-9141-A801-F431-DD5F79396320}"/>
          </ac:spMkLst>
        </pc:spChg>
        <pc:picChg chg="del">
          <ac:chgData name="Leonie Smith" userId="fed1330f33f5650e" providerId="LiveId" clId="{7644AE0C-3EE8-4952-8253-B273D512157B}" dt="2023-08-17T04:28:52.536" v="42"/>
          <ac:picMkLst>
            <pc:docMk/>
            <pc:sldMk cId="100491716" sldId="269"/>
            <ac:picMk id="7" creationId="{6D731DD0-28E8-A4F8-089A-3BC97735C2C6}"/>
          </ac:picMkLst>
        </pc:picChg>
      </pc:sldChg>
      <pc:sldChg chg="addSp delSp modSp mod modTransition">
        <pc:chgData name="Leonie Smith" userId="fed1330f33f5650e" providerId="LiveId" clId="{7644AE0C-3EE8-4952-8253-B273D512157B}" dt="2023-08-17T04:28:52.536" v="42"/>
        <pc:sldMkLst>
          <pc:docMk/>
          <pc:sldMk cId="4120481681" sldId="270"/>
        </pc:sldMkLst>
        <pc:spChg chg="add mod">
          <ac:chgData name="Leonie Smith" userId="fed1330f33f5650e" providerId="LiveId" clId="{7644AE0C-3EE8-4952-8253-B273D512157B}" dt="2023-08-17T04:22:13.348" v="8"/>
          <ac:spMkLst>
            <pc:docMk/>
            <pc:sldMk cId="4120481681" sldId="270"/>
            <ac:spMk id="3" creationId="{4B007F66-FCB9-0E28-DA32-E52B72CCCD06}"/>
          </ac:spMkLst>
        </pc:spChg>
        <pc:spChg chg="del">
          <ac:chgData name="Leonie Smith" userId="fed1330f33f5650e" providerId="LiveId" clId="{7644AE0C-3EE8-4952-8253-B273D512157B}" dt="2023-08-17T04:21:32.658" v="0" actId="21"/>
          <ac:spMkLst>
            <pc:docMk/>
            <pc:sldMk cId="4120481681" sldId="270"/>
            <ac:spMk id="14" creationId="{78E03F32-E662-1BA3-61B8-58EB3C033356}"/>
          </ac:spMkLst>
        </pc:spChg>
      </pc:sldChg>
      <pc:sldChg chg="modSp mod modTransition">
        <pc:chgData name="Leonie Smith" userId="fed1330f33f5650e" providerId="LiveId" clId="{7644AE0C-3EE8-4952-8253-B273D512157B}" dt="2023-08-17T04:28:52.536" v="42"/>
        <pc:sldMkLst>
          <pc:docMk/>
          <pc:sldMk cId="939110669" sldId="271"/>
        </pc:sldMkLst>
        <pc:spChg chg="mod">
          <ac:chgData name="Leonie Smith" userId="fed1330f33f5650e" providerId="LiveId" clId="{7644AE0C-3EE8-4952-8253-B273D512157B}" dt="2023-08-17T04:22:22.397" v="9"/>
          <ac:spMkLst>
            <pc:docMk/>
            <pc:sldMk cId="939110669" sldId="271"/>
            <ac:spMk id="12" creationId="{71628908-D711-D706-12D6-CB7EFDF63D79}"/>
          </ac:spMkLst>
        </pc:spChg>
      </pc:sldChg>
      <pc:sldChg chg="modSp mod modTransition">
        <pc:chgData name="Leonie Smith" userId="fed1330f33f5650e" providerId="LiveId" clId="{7644AE0C-3EE8-4952-8253-B273D512157B}" dt="2023-08-17T04:28:52.536" v="42"/>
        <pc:sldMkLst>
          <pc:docMk/>
          <pc:sldMk cId="4024569785" sldId="272"/>
        </pc:sldMkLst>
        <pc:spChg chg="mod">
          <ac:chgData name="Leonie Smith" userId="fed1330f33f5650e" providerId="LiveId" clId="{7644AE0C-3EE8-4952-8253-B273D512157B}" dt="2023-08-17T04:22:26.631" v="10"/>
          <ac:spMkLst>
            <pc:docMk/>
            <pc:sldMk cId="4024569785" sldId="272"/>
            <ac:spMk id="20" creationId="{860A1E9E-BF8B-452F-AC6D-380675CB1DC4}"/>
          </ac:spMkLst>
        </pc:spChg>
      </pc:sldChg>
      <pc:sldChg chg="modSp mod modTransition">
        <pc:chgData name="Leonie Smith" userId="fed1330f33f5650e" providerId="LiveId" clId="{7644AE0C-3EE8-4952-8253-B273D512157B}" dt="2023-08-17T04:28:52.536" v="42"/>
        <pc:sldMkLst>
          <pc:docMk/>
          <pc:sldMk cId="487179600" sldId="273"/>
        </pc:sldMkLst>
        <pc:spChg chg="mod">
          <ac:chgData name="Leonie Smith" userId="fed1330f33f5650e" providerId="LiveId" clId="{7644AE0C-3EE8-4952-8253-B273D512157B}" dt="2023-08-17T04:22:31.379" v="11"/>
          <ac:spMkLst>
            <pc:docMk/>
            <pc:sldMk cId="487179600" sldId="273"/>
            <ac:spMk id="10" creationId="{D27B5D72-F477-AA23-0B96-D6A181E557D0}"/>
          </ac:spMkLst>
        </pc:spChg>
      </pc:sldChg>
      <pc:sldChg chg="modSp mod modTransition">
        <pc:chgData name="Leonie Smith" userId="fed1330f33f5650e" providerId="LiveId" clId="{7644AE0C-3EE8-4952-8253-B273D512157B}" dt="2023-08-17T04:28:52.536" v="42"/>
        <pc:sldMkLst>
          <pc:docMk/>
          <pc:sldMk cId="2168401200" sldId="274"/>
        </pc:sldMkLst>
        <pc:spChg chg="mod">
          <ac:chgData name="Leonie Smith" userId="fed1330f33f5650e" providerId="LiveId" clId="{7644AE0C-3EE8-4952-8253-B273D512157B}" dt="2023-08-17T04:22:36.025" v="12"/>
          <ac:spMkLst>
            <pc:docMk/>
            <pc:sldMk cId="2168401200" sldId="274"/>
            <ac:spMk id="10" creationId="{C2209399-8A92-0B85-F7CE-283D268C424D}"/>
          </ac:spMkLst>
        </pc:spChg>
      </pc:sldChg>
      <pc:sldChg chg="modSp mod modTransition">
        <pc:chgData name="Leonie Smith" userId="fed1330f33f5650e" providerId="LiveId" clId="{7644AE0C-3EE8-4952-8253-B273D512157B}" dt="2023-08-17T04:28:52.536" v="42"/>
        <pc:sldMkLst>
          <pc:docMk/>
          <pc:sldMk cId="2996969115" sldId="275"/>
        </pc:sldMkLst>
        <pc:spChg chg="mod">
          <ac:chgData name="Leonie Smith" userId="fed1330f33f5650e" providerId="LiveId" clId="{7644AE0C-3EE8-4952-8253-B273D512157B}" dt="2023-08-17T04:22:42.575" v="13"/>
          <ac:spMkLst>
            <pc:docMk/>
            <pc:sldMk cId="2996969115" sldId="275"/>
            <ac:spMk id="10" creationId="{2400D000-A502-E823-A9A3-83A090ADB507}"/>
          </ac:spMkLst>
        </pc:spChg>
      </pc:sldChg>
      <pc:sldChg chg="modSp mod modTransition">
        <pc:chgData name="Leonie Smith" userId="fed1330f33f5650e" providerId="LiveId" clId="{7644AE0C-3EE8-4952-8253-B273D512157B}" dt="2023-08-17T04:28:52.536" v="42"/>
        <pc:sldMkLst>
          <pc:docMk/>
          <pc:sldMk cId="2390376940" sldId="276"/>
        </pc:sldMkLst>
        <pc:spChg chg="mod">
          <ac:chgData name="Leonie Smith" userId="fed1330f33f5650e" providerId="LiveId" clId="{7644AE0C-3EE8-4952-8253-B273D512157B}" dt="2023-08-17T04:22:49.124" v="14"/>
          <ac:spMkLst>
            <pc:docMk/>
            <pc:sldMk cId="2390376940" sldId="276"/>
            <ac:spMk id="10" creationId="{D00CB99D-6A94-DBC8-2BF5-6CDF7DB684DD}"/>
          </ac:spMkLst>
        </pc:spChg>
      </pc:sldChg>
      <pc:sldChg chg="modSp mod modTransition">
        <pc:chgData name="Leonie Smith" userId="fed1330f33f5650e" providerId="LiveId" clId="{7644AE0C-3EE8-4952-8253-B273D512157B}" dt="2023-08-17T04:28:52.536" v="42"/>
        <pc:sldMkLst>
          <pc:docMk/>
          <pc:sldMk cId="4265919077" sldId="277"/>
        </pc:sldMkLst>
        <pc:spChg chg="mod">
          <ac:chgData name="Leonie Smith" userId="fed1330f33f5650e" providerId="LiveId" clId="{7644AE0C-3EE8-4952-8253-B273D512157B}" dt="2023-08-17T04:22:53.906" v="15"/>
          <ac:spMkLst>
            <pc:docMk/>
            <pc:sldMk cId="4265919077" sldId="277"/>
            <ac:spMk id="11" creationId="{B5A8D22A-1484-E746-17C8-A70BEE488972}"/>
          </ac:spMkLst>
        </pc:spChg>
      </pc:sldChg>
      <pc:sldChg chg="modSp mod modTransition">
        <pc:chgData name="Leonie Smith" userId="fed1330f33f5650e" providerId="LiveId" clId="{7644AE0C-3EE8-4952-8253-B273D512157B}" dt="2023-08-17T04:28:52.536" v="42"/>
        <pc:sldMkLst>
          <pc:docMk/>
          <pc:sldMk cId="210266664" sldId="278"/>
        </pc:sldMkLst>
        <pc:spChg chg="mod">
          <ac:chgData name="Leonie Smith" userId="fed1330f33f5650e" providerId="LiveId" clId="{7644AE0C-3EE8-4952-8253-B273D512157B}" dt="2023-08-17T04:22:58.073" v="16"/>
          <ac:spMkLst>
            <pc:docMk/>
            <pc:sldMk cId="210266664" sldId="278"/>
            <ac:spMk id="11" creationId="{D63219FD-4046-EC55-CCDF-EAFDDB04D4B9}"/>
          </ac:spMkLst>
        </pc:spChg>
      </pc:sldChg>
      <pc:sldChg chg="modSp mod modTransition">
        <pc:chgData name="Leonie Smith" userId="fed1330f33f5650e" providerId="LiveId" clId="{7644AE0C-3EE8-4952-8253-B273D512157B}" dt="2023-08-17T04:28:52.536" v="42"/>
        <pc:sldMkLst>
          <pc:docMk/>
          <pc:sldMk cId="888433145" sldId="279"/>
        </pc:sldMkLst>
        <pc:spChg chg="mod">
          <ac:chgData name="Leonie Smith" userId="fed1330f33f5650e" providerId="LiveId" clId="{7644AE0C-3EE8-4952-8253-B273D512157B}" dt="2023-08-17T04:23:02.154" v="17"/>
          <ac:spMkLst>
            <pc:docMk/>
            <pc:sldMk cId="888433145" sldId="279"/>
            <ac:spMk id="7" creationId="{EF7666B9-6A87-5B9A-42B9-79AA344BA378}"/>
          </ac:spMkLst>
        </pc:spChg>
      </pc:sldChg>
      <pc:sldChg chg="modSp mod modTransition">
        <pc:chgData name="Leonie Smith" userId="fed1330f33f5650e" providerId="LiveId" clId="{7644AE0C-3EE8-4952-8253-B273D512157B}" dt="2023-08-17T04:28:52.536" v="42"/>
        <pc:sldMkLst>
          <pc:docMk/>
          <pc:sldMk cId="791300187" sldId="280"/>
        </pc:sldMkLst>
        <pc:spChg chg="mod">
          <ac:chgData name="Leonie Smith" userId="fed1330f33f5650e" providerId="LiveId" clId="{7644AE0C-3EE8-4952-8253-B273D512157B}" dt="2023-08-17T04:23:06.118" v="18"/>
          <ac:spMkLst>
            <pc:docMk/>
            <pc:sldMk cId="791300187" sldId="280"/>
            <ac:spMk id="7" creationId="{B68C94FB-F96A-894F-18FC-A24413CBE8AA}"/>
          </ac:spMkLst>
        </pc:spChg>
      </pc:sldChg>
      <pc:sldChg chg="addSp delSp modSp mod modTransition modAnim">
        <pc:chgData name="Leonie Smith" userId="fed1330f33f5650e" providerId="LiveId" clId="{7644AE0C-3EE8-4952-8253-B273D512157B}" dt="2023-08-17T04:30:44.217" v="70"/>
        <pc:sldMkLst>
          <pc:docMk/>
          <pc:sldMk cId="1922139011" sldId="281"/>
        </pc:sldMkLst>
        <pc:spChg chg="add mod">
          <ac:chgData name="Leonie Smith" userId="fed1330f33f5650e" providerId="LiveId" clId="{7644AE0C-3EE8-4952-8253-B273D512157B}" dt="2023-08-17T04:30:44.217" v="70"/>
          <ac:spMkLst>
            <pc:docMk/>
            <pc:sldMk cId="1922139011" sldId="281"/>
            <ac:spMk id="2" creationId="{C890E5D8-EA60-BF87-A60C-F0BA0A350A7A}"/>
          </ac:spMkLst>
        </pc:spChg>
        <pc:spChg chg="del">
          <ac:chgData name="Leonie Smith" userId="fed1330f33f5650e" providerId="LiveId" clId="{7644AE0C-3EE8-4952-8253-B273D512157B}" dt="2023-08-17T04:29:39.859" v="55" actId="21"/>
          <ac:spMkLst>
            <pc:docMk/>
            <pc:sldMk cId="1922139011" sldId="281"/>
            <ac:spMk id="3" creationId="{A58184BD-88F1-BA02-40C1-D8403D0EEC0D}"/>
          </ac:spMkLst>
        </pc:spChg>
        <pc:spChg chg="mod">
          <ac:chgData name="Leonie Smith" userId="fed1330f33f5650e" providerId="LiveId" clId="{7644AE0C-3EE8-4952-8253-B273D512157B}" dt="2023-08-17T04:27:14.987" v="34"/>
          <ac:spMkLst>
            <pc:docMk/>
            <pc:sldMk cId="1922139011" sldId="281"/>
            <ac:spMk id="4" creationId="{EE2AC625-9141-A801-F431-DD5F79396320}"/>
          </ac:spMkLst>
        </pc:spChg>
        <pc:picChg chg="del">
          <ac:chgData name="Leonie Smith" userId="fed1330f33f5650e" providerId="LiveId" clId="{7644AE0C-3EE8-4952-8253-B273D512157B}" dt="2023-08-17T04:28:52.536" v="42"/>
          <ac:picMkLst>
            <pc:docMk/>
            <pc:sldMk cId="1922139011" sldId="281"/>
            <ac:picMk id="13" creationId="{9787F35C-A7D7-7534-F553-F74BF56233C1}"/>
          </ac:picMkLst>
        </pc:picChg>
      </pc:sldChg>
      <pc:sldChg chg="modSp mod modTransition">
        <pc:chgData name="Leonie Smith" userId="fed1330f33f5650e" providerId="LiveId" clId="{7644AE0C-3EE8-4952-8253-B273D512157B}" dt="2023-08-17T04:28:52.536" v="42"/>
        <pc:sldMkLst>
          <pc:docMk/>
          <pc:sldMk cId="1126511635" sldId="282"/>
        </pc:sldMkLst>
        <pc:spChg chg="mod">
          <ac:chgData name="Leonie Smith" userId="fed1330f33f5650e" providerId="LiveId" clId="{7644AE0C-3EE8-4952-8253-B273D512157B}" dt="2023-08-17T04:23:15.551" v="20"/>
          <ac:spMkLst>
            <pc:docMk/>
            <pc:sldMk cId="1126511635" sldId="282"/>
            <ac:spMk id="8" creationId="{B5E6DF46-B272-98F6-6F37-3DE63B4D53FA}"/>
          </ac:spMkLst>
        </pc:spChg>
      </pc:sldChg>
      <pc:sldChg chg="addSp delSp modSp mod modTransition modAnim">
        <pc:chgData name="Leonie Smith" userId="fed1330f33f5650e" providerId="LiveId" clId="{7644AE0C-3EE8-4952-8253-B273D512157B}" dt="2023-08-17T04:30:48.177" v="72"/>
        <pc:sldMkLst>
          <pc:docMk/>
          <pc:sldMk cId="3166251957" sldId="283"/>
        </pc:sldMkLst>
        <pc:spChg chg="add mod">
          <ac:chgData name="Leonie Smith" userId="fed1330f33f5650e" providerId="LiveId" clId="{7644AE0C-3EE8-4952-8253-B273D512157B}" dt="2023-08-17T04:30:48.177" v="72"/>
          <ac:spMkLst>
            <pc:docMk/>
            <pc:sldMk cId="3166251957" sldId="283"/>
            <ac:spMk id="2" creationId="{D1942343-9EDB-F9BD-4581-604C80C78B2B}"/>
          </ac:spMkLst>
        </pc:spChg>
        <pc:spChg chg="del">
          <ac:chgData name="Leonie Smith" userId="fed1330f33f5650e" providerId="LiveId" clId="{7644AE0C-3EE8-4952-8253-B273D512157B}" dt="2023-08-17T04:29:45.814" v="57" actId="21"/>
          <ac:spMkLst>
            <pc:docMk/>
            <pc:sldMk cId="3166251957" sldId="283"/>
            <ac:spMk id="3" creationId="{A58184BD-88F1-BA02-40C1-D8403D0EEC0D}"/>
          </ac:spMkLst>
        </pc:spChg>
        <pc:spChg chg="mod">
          <ac:chgData name="Leonie Smith" userId="fed1330f33f5650e" providerId="LiveId" clId="{7644AE0C-3EE8-4952-8253-B273D512157B}" dt="2023-08-17T04:27:41.439" v="36"/>
          <ac:spMkLst>
            <pc:docMk/>
            <pc:sldMk cId="3166251957" sldId="283"/>
            <ac:spMk id="4" creationId="{EE2AC625-9141-A801-F431-DD5F79396320}"/>
          </ac:spMkLst>
        </pc:spChg>
        <pc:picChg chg="del">
          <ac:chgData name="Leonie Smith" userId="fed1330f33f5650e" providerId="LiveId" clId="{7644AE0C-3EE8-4952-8253-B273D512157B}" dt="2023-08-17T04:28:52.536" v="42"/>
          <ac:picMkLst>
            <pc:docMk/>
            <pc:sldMk cId="3166251957" sldId="283"/>
            <ac:picMk id="44" creationId="{E745DAF6-BFA3-6D3A-1EAB-380ACE9BDBD9}"/>
          </ac:picMkLst>
        </pc:picChg>
      </pc:sldChg>
      <pc:sldChg chg="modSp mod modTransition">
        <pc:chgData name="Leonie Smith" userId="fed1330f33f5650e" providerId="LiveId" clId="{7644AE0C-3EE8-4952-8253-B273D512157B}" dt="2023-08-17T04:28:52.536" v="42"/>
        <pc:sldMkLst>
          <pc:docMk/>
          <pc:sldMk cId="3922583308" sldId="284"/>
        </pc:sldMkLst>
        <pc:spChg chg="mod">
          <ac:chgData name="Leonie Smith" userId="fed1330f33f5650e" providerId="LiveId" clId="{7644AE0C-3EE8-4952-8253-B273D512157B}" dt="2023-08-17T04:23:20.297" v="21"/>
          <ac:spMkLst>
            <pc:docMk/>
            <pc:sldMk cId="3922583308" sldId="284"/>
            <ac:spMk id="7" creationId="{35C1CA54-32D5-9992-9D27-2662CDD9BCAD}"/>
          </ac:spMkLst>
        </pc:spChg>
      </pc:sldChg>
      <pc:sldChg chg="addSp delSp modSp mod modTransition modAnim">
        <pc:chgData name="Leonie Smith" userId="fed1330f33f5650e" providerId="LiveId" clId="{7644AE0C-3EE8-4952-8253-B273D512157B}" dt="2023-08-17T04:30:49.969" v="73"/>
        <pc:sldMkLst>
          <pc:docMk/>
          <pc:sldMk cId="1522780631" sldId="285"/>
        </pc:sldMkLst>
        <pc:spChg chg="add mod">
          <ac:chgData name="Leonie Smith" userId="fed1330f33f5650e" providerId="LiveId" clId="{7644AE0C-3EE8-4952-8253-B273D512157B}" dt="2023-08-17T04:30:49.969" v="73"/>
          <ac:spMkLst>
            <pc:docMk/>
            <pc:sldMk cId="1522780631" sldId="285"/>
            <ac:spMk id="2" creationId="{182CF5A3-06D2-23FD-41AF-00C26FB621EE}"/>
          </ac:spMkLst>
        </pc:spChg>
        <pc:spChg chg="del">
          <ac:chgData name="Leonie Smith" userId="fed1330f33f5650e" providerId="LiveId" clId="{7644AE0C-3EE8-4952-8253-B273D512157B}" dt="2023-08-17T04:29:48.581" v="58" actId="21"/>
          <ac:spMkLst>
            <pc:docMk/>
            <pc:sldMk cId="1522780631" sldId="285"/>
            <ac:spMk id="3" creationId="{A58184BD-88F1-BA02-40C1-D8403D0EEC0D}"/>
          </ac:spMkLst>
        </pc:spChg>
        <pc:spChg chg="mod">
          <ac:chgData name="Leonie Smith" userId="fed1330f33f5650e" providerId="LiveId" clId="{7644AE0C-3EE8-4952-8253-B273D512157B}" dt="2023-08-17T04:27:57.635" v="37"/>
          <ac:spMkLst>
            <pc:docMk/>
            <pc:sldMk cId="1522780631" sldId="285"/>
            <ac:spMk id="4" creationId="{EE2AC625-9141-A801-F431-DD5F79396320}"/>
          </ac:spMkLst>
        </pc:spChg>
        <pc:picChg chg="del">
          <ac:chgData name="Leonie Smith" userId="fed1330f33f5650e" providerId="LiveId" clId="{7644AE0C-3EE8-4952-8253-B273D512157B}" dt="2023-08-17T04:28:52.536" v="42"/>
          <ac:picMkLst>
            <pc:docMk/>
            <pc:sldMk cId="1522780631" sldId="285"/>
            <ac:picMk id="7" creationId="{3DDBEAF4-5B1E-2707-CFCA-A3CD7DFB9EFC}"/>
          </ac:picMkLst>
        </pc:picChg>
      </pc:sldChg>
      <pc:sldChg chg="modSp mod modTransition">
        <pc:chgData name="Leonie Smith" userId="fed1330f33f5650e" providerId="LiveId" clId="{7644AE0C-3EE8-4952-8253-B273D512157B}" dt="2023-08-17T04:28:52.536" v="42"/>
        <pc:sldMkLst>
          <pc:docMk/>
          <pc:sldMk cId="1850742486" sldId="286"/>
        </pc:sldMkLst>
        <pc:spChg chg="mod">
          <ac:chgData name="Leonie Smith" userId="fed1330f33f5650e" providerId="LiveId" clId="{7644AE0C-3EE8-4952-8253-B273D512157B}" dt="2023-08-17T04:23:24.828" v="22"/>
          <ac:spMkLst>
            <pc:docMk/>
            <pc:sldMk cId="1850742486" sldId="286"/>
            <ac:spMk id="7" creationId="{9BCF62FE-E410-1288-CD74-05D13FFD4378}"/>
          </ac:spMkLst>
        </pc:spChg>
      </pc:sldChg>
      <pc:sldChg chg="addSp delSp modSp mod modTransition modAnim">
        <pc:chgData name="Leonie Smith" userId="fed1330f33f5650e" providerId="LiveId" clId="{7644AE0C-3EE8-4952-8253-B273D512157B}" dt="2023-08-17T04:30:46.173" v="71"/>
        <pc:sldMkLst>
          <pc:docMk/>
          <pc:sldMk cId="877415207" sldId="287"/>
        </pc:sldMkLst>
        <pc:spChg chg="add mod">
          <ac:chgData name="Leonie Smith" userId="fed1330f33f5650e" providerId="LiveId" clId="{7644AE0C-3EE8-4952-8253-B273D512157B}" dt="2023-08-17T04:30:46.173" v="71"/>
          <ac:spMkLst>
            <pc:docMk/>
            <pc:sldMk cId="877415207" sldId="287"/>
            <ac:spMk id="2" creationId="{4857B676-4416-A775-B6C0-135ED0482605}"/>
          </ac:spMkLst>
        </pc:spChg>
        <pc:spChg chg="del">
          <ac:chgData name="Leonie Smith" userId="fed1330f33f5650e" providerId="LiveId" clId="{7644AE0C-3EE8-4952-8253-B273D512157B}" dt="2023-08-17T04:29:42.588" v="56" actId="21"/>
          <ac:spMkLst>
            <pc:docMk/>
            <pc:sldMk cId="877415207" sldId="287"/>
            <ac:spMk id="3" creationId="{A58184BD-88F1-BA02-40C1-D8403D0EEC0D}"/>
          </ac:spMkLst>
        </pc:spChg>
        <pc:spChg chg="mod">
          <ac:chgData name="Leonie Smith" userId="fed1330f33f5650e" providerId="LiveId" clId="{7644AE0C-3EE8-4952-8253-B273D512157B}" dt="2023-08-17T04:27:27.836" v="35"/>
          <ac:spMkLst>
            <pc:docMk/>
            <pc:sldMk cId="877415207" sldId="287"/>
            <ac:spMk id="4" creationId="{EE2AC625-9141-A801-F431-DD5F79396320}"/>
          </ac:spMkLst>
        </pc:spChg>
        <pc:picChg chg="del">
          <ac:chgData name="Leonie Smith" userId="fed1330f33f5650e" providerId="LiveId" clId="{7644AE0C-3EE8-4952-8253-B273D512157B}" dt="2023-08-17T04:28:52.536" v="42"/>
          <ac:picMkLst>
            <pc:docMk/>
            <pc:sldMk cId="877415207" sldId="287"/>
            <ac:picMk id="7" creationId="{5A051AD4-79F8-54BC-EA56-FEF595BCB2B5}"/>
          </ac:picMkLst>
        </pc:picChg>
      </pc:sldChg>
      <pc:sldChg chg="modSp mod modTransition">
        <pc:chgData name="Leonie Smith" userId="fed1330f33f5650e" providerId="LiveId" clId="{7644AE0C-3EE8-4952-8253-B273D512157B}" dt="2023-08-17T04:28:52.536" v="42"/>
        <pc:sldMkLst>
          <pc:docMk/>
          <pc:sldMk cId="485935046" sldId="288"/>
        </pc:sldMkLst>
        <pc:spChg chg="mod">
          <ac:chgData name="Leonie Smith" userId="fed1330f33f5650e" providerId="LiveId" clId="{7644AE0C-3EE8-4952-8253-B273D512157B}" dt="2023-08-17T04:23:10.427" v="19"/>
          <ac:spMkLst>
            <pc:docMk/>
            <pc:sldMk cId="485935046" sldId="288"/>
            <ac:spMk id="8" creationId="{C5C86076-C368-9E7D-928C-437363B0B6D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27-08-2024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48 Persecution</a:t>
            </a:r>
          </a:p>
          <a:p>
            <a:pPr algn="l"/>
            <a:r>
              <a:rPr lang="en-US" sz="1200" b="0" i="0" u="none" strike="noStrike" baseline="0" dirty="0">
                <a:latin typeface="TimesNewRomanPSMT"/>
              </a:rPr>
              <a:t>1. Deacons appointed – Acts 6:1-7 (Left Top)</a:t>
            </a:r>
          </a:p>
          <a:p>
            <a:pPr algn="l"/>
            <a:r>
              <a:rPr lang="en-US" sz="1200" b="0" i="0" u="none" strike="noStrike" baseline="0" dirty="0">
                <a:latin typeface="TimesNewRomanPSMT"/>
              </a:rPr>
              <a:t>2. Stephen – Acts 6:8 – 8:4 (Right Top)</a:t>
            </a:r>
          </a:p>
          <a:p>
            <a:pPr algn="l"/>
            <a:r>
              <a:rPr lang="en-US" sz="1200" b="0" i="0" u="none" strike="noStrike" baseline="0" dirty="0">
                <a:latin typeface="TimesNewRomanPSMT"/>
              </a:rPr>
              <a:t>3. Philip, Peter and John in Samaria – Acts 8:4-25 (Right Bottom)</a:t>
            </a:r>
          </a:p>
          <a:p>
            <a:pPr algn="l"/>
            <a:r>
              <a:rPr lang="en-US" sz="1200" b="0" i="0" u="none" strike="noStrike" baseline="0" dirty="0">
                <a:latin typeface="TimesNewRomanPSMT"/>
              </a:rPr>
              <a:t>4. Philip and the Ethiopian – Acts 8:25-40 (Left Bottom)</a:t>
            </a:r>
          </a:p>
          <a:p>
            <a:pPr algn="l"/>
            <a:r>
              <a:rPr lang="en-IN" sz="1200" b="0" i="0" u="none" strike="noStrike" baseline="0" dirty="0">
                <a:latin typeface="TimesNewRomanPSMT"/>
              </a:rPr>
              <a:t>5. Saul’s Conversion – Acts 9:1-9 (Left </a:t>
            </a:r>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6. Ananias prays for Saul– Acts 9:10-19a (Center Lower)</a:t>
            </a:r>
          </a:p>
          <a:p>
            <a:pPr algn="l"/>
            <a:r>
              <a:rPr lang="en-US" sz="1200" b="0" i="0" u="none" strike="noStrike" baseline="0" dirty="0">
                <a:latin typeface="TimesNewRomanPSMT"/>
              </a:rPr>
              <a:t>7. Saul’s Escape – Acts 9:19b-31 (Center Upper)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27-08-2024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48-5</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8C6F5D0B-4D82-9E4C-BBEA-6F29B2F40D49}"/>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841"/>
    </mc:Choice>
    <mc:Fallback xmlns="">
      <p:transition spd="slow" advTm="2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93CA39-E538-6289-3DB4-3CBF08102D47}"/>
              </a:ext>
            </a:extLst>
          </p:cNvPr>
          <p:cNvPicPr>
            <a:picLocks noChangeAspect="1"/>
          </p:cNvPicPr>
          <p:nvPr/>
        </p:nvPicPr>
        <p:blipFill>
          <a:blip r:embed="rId2"/>
          <a:stretch>
            <a:fillRect/>
          </a:stretch>
        </p:blipFill>
        <p:spPr>
          <a:xfrm>
            <a:off x="0" y="0"/>
            <a:ext cx="12192000" cy="7214742"/>
          </a:xfrm>
          <a:prstGeom prst="rect">
            <a:avLst/>
          </a:prstGeom>
        </p:spPr>
      </p:pic>
      <p:sp>
        <p:nvSpPr>
          <p:cNvPr id="2" name="TextBox 1">
            <a:extLst>
              <a:ext uri="{FF2B5EF4-FFF2-40B4-BE49-F238E27FC236}">
                <a16:creationId xmlns:a16="http://schemas.microsoft.com/office/drawing/2014/main" id="{E84457D9-43A4-88BD-E95A-4EE3C3336D63}"/>
              </a:ext>
            </a:extLst>
          </p:cNvPr>
          <p:cNvSpPr txBox="1"/>
          <p:nvPr/>
        </p:nvSpPr>
        <p:spPr>
          <a:xfrm>
            <a:off x="229954" y="259578"/>
            <a:ext cx="45914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IN"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9:3,4</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5</a:t>
            </a:r>
            <a:r>
              <a:rPr lang="en-US" sz="3600" b="0" i="0">
                <a:solidFill>
                  <a:srgbClr val="121212"/>
                </a:solidFill>
                <a:effectLst/>
                <a:latin typeface="Inter" panose="020B0502030000000004" pitchFamily="34" charset="0"/>
              </a:rPr>
              <a:t>“Who are You, Lord?” Saul asked.</a:t>
            </a:r>
          </a:p>
          <a:p>
            <a:pPr algn="l"/>
            <a:r>
              <a:rPr lang="en-US" sz="3600" b="0" i="0">
                <a:solidFill>
                  <a:srgbClr val="121212"/>
                </a:solidFill>
                <a:effectLst/>
                <a:latin typeface="Inter" panose="020B0502030000000004" pitchFamily="34" charset="0"/>
              </a:rPr>
              <a:t>“I am Jesus, whom you are persecuting,” He replied. </a:t>
            </a:r>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“Now get up and go into the city, and you will be told what you must do.”</a:t>
            </a:r>
          </a:p>
        </p:txBody>
      </p:sp>
      <p:sp>
        <p:nvSpPr>
          <p:cNvPr id="2" name="TextBox 1">
            <a:extLst>
              <a:ext uri="{FF2B5EF4-FFF2-40B4-BE49-F238E27FC236}">
                <a16:creationId xmlns:a16="http://schemas.microsoft.com/office/drawing/2014/main" id="{5CBF92A9-0961-3EC7-1C71-C9B4B78935FB}"/>
              </a:ext>
            </a:extLst>
          </p:cNvPr>
          <p:cNvSpPr txBox="1"/>
          <p:nvPr/>
        </p:nvSpPr>
        <p:spPr>
          <a:xfrm>
            <a:off x="6096000" y="104261"/>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5</a:t>
            </a:r>
            <a:r>
              <a:rPr lang="hi-IN" sz="3600" b="0" i="0" dirty="0">
                <a:solidFill>
                  <a:srgbClr val="000000"/>
                </a:solidFill>
                <a:effectLst/>
                <a:latin typeface="font1"/>
              </a:rPr>
              <a:t>उसने पूछा, “हे प्रभु, तू कौन है?” उसने कहा, </a:t>
            </a:r>
            <a:r>
              <a:rPr lang="hi-IN" sz="3600" b="0" i="0" dirty="0">
                <a:solidFill>
                  <a:srgbClr val="FF0000"/>
                </a:solidFill>
                <a:effectLst/>
                <a:latin typeface="font1"/>
              </a:rPr>
              <a:t>“मैं यीशु हूँ; जिसे तू सताता है।</a:t>
            </a:r>
            <a:endParaRPr lang="hi-IN" sz="3600" b="0" i="0" dirty="0">
              <a:solidFill>
                <a:srgbClr val="000000"/>
              </a:solidFill>
              <a:effectLst/>
              <a:latin typeface="font1"/>
            </a:endParaRPr>
          </a:p>
          <a:p>
            <a:pPr algn="l"/>
            <a:r>
              <a:rPr lang="hi-IN" sz="3600" b="0" i="0" dirty="0">
                <a:solidFill>
                  <a:schemeClr val="bg1">
                    <a:lumMod val="50000"/>
                  </a:schemeClr>
                </a:solidFill>
                <a:effectLst/>
                <a:latin typeface="font1"/>
              </a:rPr>
              <a:t>6 </a:t>
            </a:r>
            <a:r>
              <a:rPr lang="hi-IN" sz="3600" b="0" i="0" dirty="0">
                <a:solidFill>
                  <a:srgbClr val="FF0000"/>
                </a:solidFill>
                <a:effectLst/>
                <a:latin typeface="font1"/>
              </a:rPr>
              <a:t>परन्तु अब उठकर नगर में जा, और जो तुझे करना है, वह तुझ से कहा जाएगा।”</a:t>
            </a:r>
            <a:endParaRPr lang="hi-IN" sz="3600" b="0" i="0" dirty="0">
              <a:solidFill>
                <a:srgbClr val="000000"/>
              </a:solidFill>
              <a:effectLst/>
              <a:latin typeface="font1"/>
            </a:endParaRPr>
          </a:p>
          <a:p>
            <a:pPr algn="l"/>
            <a:endParaRPr lang="hi-IN" sz="3600" b="0" i="0" dirty="0">
              <a:solidFill>
                <a:srgbClr val="121212"/>
              </a:solidFill>
              <a:effectLst/>
              <a:latin typeface="Inter" panose="020B0502030000000004" pitchFamily="34" charset="0"/>
            </a:endParaRPr>
          </a:p>
        </p:txBody>
      </p:sp>
      <p:pic>
        <p:nvPicPr>
          <p:cNvPr id="30" name="Audio 29">
            <a:hlinkClick r:id="" action="ppaction://media"/>
            <a:extLst>
              <a:ext uri="{FF2B5EF4-FFF2-40B4-BE49-F238E27FC236}">
                <a16:creationId xmlns:a16="http://schemas.microsoft.com/office/drawing/2014/main" id="{7FDD150E-89C1-683E-E9BD-15C6EFADFA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9836"/>
    </mc:Choice>
    <mc:Fallback xmlns="">
      <p:transition spd="slow" advTm="19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49320D-2DFE-4AB0-B5CD-E7336D2E3471}"/>
              </a:ext>
            </a:extLst>
          </p:cNvPr>
          <p:cNvPicPr>
            <a:picLocks noChangeAspect="1"/>
          </p:cNvPicPr>
          <p:nvPr/>
        </p:nvPicPr>
        <p:blipFill>
          <a:blip r:embed="rId2"/>
          <a:stretch>
            <a:fillRect/>
          </a:stretch>
        </p:blipFill>
        <p:spPr>
          <a:xfrm>
            <a:off x="0" y="-471934"/>
            <a:ext cx="12192000" cy="7329934"/>
          </a:xfrm>
          <a:prstGeom prst="rect">
            <a:avLst/>
          </a:prstGeom>
        </p:spPr>
      </p:pic>
      <p:sp>
        <p:nvSpPr>
          <p:cNvPr id="2" name="TextBox 1">
            <a:extLst>
              <a:ext uri="{FF2B5EF4-FFF2-40B4-BE49-F238E27FC236}">
                <a16:creationId xmlns:a16="http://schemas.microsoft.com/office/drawing/2014/main" id="{A5A56C28-88B6-41CD-1B86-AD6E09A013F2}"/>
              </a:ext>
            </a:extLst>
          </p:cNvPr>
          <p:cNvSpPr txBox="1"/>
          <p:nvPr/>
        </p:nvSpPr>
        <p:spPr>
          <a:xfrm>
            <a:off x="229954" y="259578"/>
            <a:ext cx="45914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IN"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9:5,6</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7</a:t>
            </a:r>
            <a:r>
              <a:rPr lang="en-US" sz="3600" b="0" i="0">
                <a:solidFill>
                  <a:srgbClr val="121212"/>
                </a:solidFill>
                <a:effectLst/>
                <a:latin typeface="Inter" panose="020B0502030000000004" pitchFamily="34" charset="0"/>
              </a:rPr>
              <a:t>The men traveling with Saul stood there speechless. They heard the voice but did not see anyone. </a:t>
            </a:r>
            <a:endParaRPr lang="en-IN" sz="3600" dirty="0"/>
          </a:p>
        </p:txBody>
      </p:sp>
      <p:sp>
        <p:nvSpPr>
          <p:cNvPr id="2" name="TextBox 1">
            <a:extLst>
              <a:ext uri="{FF2B5EF4-FFF2-40B4-BE49-F238E27FC236}">
                <a16:creationId xmlns:a16="http://schemas.microsoft.com/office/drawing/2014/main" id="{038C47B5-F694-6CCD-CE2D-FE3035122C94}"/>
              </a:ext>
            </a:extLst>
          </p:cNvPr>
          <p:cNvSpPr txBox="1"/>
          <p:nvPr/>
        </p:nvSpPr>
        <p:spPr>
          <a:xfrm>
            <a:off x="6096000" y="104261"/>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7</a:t>
            </a:r>
            <a:r>
              <a:rPr lang="hi-IN" sz="3600" b="0" i="0" dirty="0">
                <a:solidFill>
                  <a:srgbClr val="000000"/>
                </a:solidFill>
                <a:effectLst/>
                <a:latin typeface="font1"/>
              </a:rPr>
              <a:t>जो मनुष्य उसके साथ थे, वे चुपचाप रह गए; क्योंकि शब्द तो सुनते थे, परन्तु किसी को देखते न थे।</a:t>
            </a:r>
            <a:endParaRPr lang="en-IN" sz="3600" dirty="0"/>
          </a:p>
        </p:txBody>
      </p:sp>
      <p:pic>
        <p:nvPicPr>
          <p:cNvPr id="7" name="Audio 6">
            <a:hlinkClick r:id="" action="ppaction://media"/>
            <a:extLst>
              <a:ext uri="{FF2B5EF4-FFF2-40B4-BE49-F238E27FC236}">
                <a16:creationId xmlns:a16="http://schemas.microsoft.com/office/drawing/2014/main" id="{4710D477-918E-06D7-E8C6-13C1D7EBEF7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1100"/>
    </mc:Choice>
    <mc:Fallback xmlns="">
      <p:transition spd="slow" advTm="11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752711-D2BA-6070-F4C1-ECB1735DCAE1}"/>
              </a:ext>
            </a:extLst>
          </p:cNvPr>
          <p:cNvPicPr>
            <a:picLocks noChangeAspect="1"/>
          </p:cNvPicPr>
          <p:nvPr/>
        </p:nvPicPr>
        <p:blipFill>
          <a:blip r:embed="rId2"/>
          <a:stretch>
            <a:fillRect/>
          </a:stretch>
        </p:blipFill>
        <p:spPr>
          <a:xfrm>
            <a:off x="0" y="-140099"/>
            <a:ext cx="12192000" cy="6998099"/>
          </a:xfrm>
          <a:prstGeom prst="rect">
            <a:avLst/>
          </a:prstGeom>
        </p:spPr>
      </p:pic>
      <p:sp>
        <p:nvSpPr>
          <p:cNvPr id="2" name="TextBox 1">
            <a:extLst>
              <a:ext uri="{FF2B5EF4-FFF2-40B4-BE49-F238E27FC236}">
                <a16:creationId xmlns:a16="http://schemas.microsoft.com/office/drawing/2014/main" id="{73F19AF9-E3D7-6D02-F32F-21C6A18F75C8}"/>
              </a:ext>
            </a:extLst>
          </p:cNvPr>
          <p:cNvSpPr txBox="1"/>
          <p:nvPr/>
        </p:nvSpPr>
        <p:spPr>
          <a:xfrm>
            <a:off x="8326547" y="259578"/>
            <a:ext cx="45914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IN"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9:7</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8</a:t>
            </a:r>
            <a:r>
              <a:rPr lang="en-US" sz="3600" b="0" i="0">
                <a:solidFill>
                  <a:srgbClr val="121212"/>
                </a:solidFill>
                <a:effectLst/>
                <a:latin typeface="Inter" panose="020B0502030000000004" pitchFamily="34" charset="0"/>
              </a:rPr>
              <a:t>Saul got up from the ground, but when he opened his eyes he could not see a thing. So they led him by the hand into Damascus. </a:t>
            </a:r>
            <a:r>
              <a:rPr lang="en-US" sz="3600" b="0" i="0">
                <a:solidFill>
                  <a:srgbClr val="777A7B"/>
                </a:solidFill>
                <a:effectLst/>
                <a:latin typeface="Inter" panose="020B0502030000000004" pitchFamily="34" charset="0"/>
              </a:rPr>
              <a:t>9</a:t>
            </a:r>
            <a:r>
              <a:rPr lang="en-US" sz="3600" b="0" i="0">
                <a:solidFill>
                  <a:srgbClr val="121212"/>
                </a:solidFill>
                <a:effectLst/>
                <a:latin typeface="Inter" panose="020B0502030000000004" pitchFamily="34" charset="0"/>
              </a:rPr>
              <a:t>For three days he was without sight, and he did not eat or drink anything.</a:t>
            </a:r>
            <a:endParaRPr lang="en-IN" sz="3600" dirty="0"/>
          </a:p>
        </p:txBody>
      </p:sp>
      <p:sp>
        <p:nvSpPr>
          <p:cNvPr id="2" name="TextBox 1">
            <a:extLst>
              <a:ext uri="{FF2B5EF4-FFF2-40B4-BE49-F238E27FC236}">
                <a16:creationId xmlns:a16="http://schemas.microsoft.com/office/drawing/2014/main" id="{F397C1B8-4030-87AF-9894-5C3E2F9D4377}"/>
              </a:ext>
            </a:extLst>
          </p:cNvPr>
          <p:cNvSpPr txBox="1"/>
          <p:nvPr/>
        </p:nvSpPr>
        <p:spPr>
          <a:xfrm>
            <a:off x="6096000" y="104261"/>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8</a:t>
            </a:r>
            <a:r>
              <a:rPr lang="hi-IN" sz="3600" b="0" i="0" dirty="0">
                <a:solidFill>
                  <a:srgbClr val="000000"/>
                </a:solidFill>
                <a:effectLst/>
                <a:latin typeface="font1"/>
              </a:rPr>
              <a:t>तब शाऊल भूमि पर से उठा, परन्तु जब आँखें खोलीं तो उसे कुछ दिखाई न दिया और वे उसका हाथ पकड़ के दमिश्क में ले गए। </a:t>
            </a:r>
          </a:p>
          <a:p>
            <a:pPr algn="l"/>
            <a:r>
              <a:rPr lang="hi-IN" sz="3600" b="0" i="0" dirty="0">
                <a:solidFill>
                  <a:schemeClr val="bg1">
                    <a:lumMod val="50000"/>
                  </a:schemeClr>
                </a:solidFill>
                <a:effectLst/>
                <a:latin typeface="font1"/>
              </a:rPr>
              <a:t>9</a:t>
            </a:r>
            <a:r>
              <a:rPr lang="hi-IN" sz="3600" b="0" i="0" dirty="0">
                <a:solidFill>
                  <a:srgbClr val="000000"/>
                </a:solidFill>
                <a:effectLst/>
                <a:latin typeface="font1"/>
              </a:rPr>
              <a:t> और वह तीन दिन तक न देख सका, और न खाया और न पीया।</a:t>
            </a:r>
          </a:p>
          <a:p>
            <a:endParaRPr lang="en-IN" sz="3600" dirty="0"/>
          </a:p>
        </p:txBody>
      </p:sp>
      <p:pic>
        <p:nvPicPr>
          <p:cNvPr id="27" name="Audio 26">
            <a:hlinkClick r:id="" action="ppaction://media"/>
            <a:extLst>
              <a:ext uri="{FF2B5EF4-FFF2-40B4-BE49-F238E27FC236}">
                <a16:creationId xmlns:a16="http://schemas.microsoft.com/office/drawing/2014/main" id="{8F21F3F6-F21F-1B1F-71F8-6733209EBB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9009"/>
    </mc:Choice>
    <mc:Fallback xmlns="">
      <p:transition spd="slow" advTm="19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B09020-D469-B8F5-DD39-94CF46920377}"/>
              </a:ext>
            </a:extLst>
          </p:cNvPr>
          <p:cNvPicPr>
            <a:picLocks noChangeAspect="1"/>
          </p:cNvPicPr>
          <p:nvPr/>
        </p:nvPicPr>
        <p:blipFill>
          <a:blip r:embed="rId2"/>
          <a:stretch>
            <a:fillRect/>
          </a:stretch>
        </p:blipFill>
        <p:spPr>
          <a:xfrm>
            <a:off x="0" y="0"/>
            <a:ext cx="12192000" cy="8267178"/>
          </a:xfrm>
          <a:prstGeom prst="rect">
            <a:avLst/>
          </a:prstGeom>
        </p:spPr>
      </p:pic>
      <p:sp>
        <p:nvSpPr>
          <p:cNvPr id="2" name="TextBox 1">
            <a:extLst>
              <a:ext uri="{FF2B5EF4-FFF2-40B4-BE49-F238E27FC236}">
                <a16:creationId xmlns:a16="http://schemas.microsoft.com/office/drawing/2014/main" id="{85CC0487-24EB-0964-851A-3501A9CF5611}"/>
              </a:ext>
            </a:extLst>
          </p:cNvPr>
          <p:cNvSpPr txBox="1"/>
          <p:nvPr/>
        </p:nvSpPr>
        <p:spPr>
          <a:xfrm>
            <a:off x="229954" y="259578"/>
            <a:ext cx="45914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IN"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9:8,9</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10</a:t>
            </a:r>
            <a:r>
              <a:rPr lang="en-US" sz="3600" b="0" i="0">
                <a:solidFill>
                  <a:srgbClr val="121212"/>
                </a:solidFill>
                <a:effectLst/>
                <a:latin typeface="Inter" panose="020B0502030000000004" pitchFamily="34" charset="0"/>
              </a:rPr>
              <a:t>In Damascus there was a disciple named Ananias. The Lord spoke to him in a vision, “Ananias!”</a:t>
            </a:r>
          </a:p>
          <a:p>
            <a:pPr algn="l"/>
            <a:r>
              <a:rPr lang="en-US" sz="3600" b="0" i="0">
                <a:solidFill>
                  <a:srgbClr val="121212"/>
                </a:solidFill>
                <a:effectLst/>
                <a:latin typeface="Inter" panose="020B0502030000000004" pitchFamily="34" charset="0"/>
              </a:rPr>
              <a:t>“Here I am, Lord,” he answered.</a:t>
            </a:r>
          </a:p>
        </p:txBody>
      </p:sp>
      <p:sp>
        <p:nvSpPr>
          <p:cNvPr id="2" name="TextBox 1">
            <a:extLst>
              <a:ext uri="{FF2B5EF4-FFF2-40B4-BE49-F238E27FC236}">
                <a16:creationId xmlns:a16="http://schemas.microsoft.com/office/drawing/2014/main" id="{2F0BEB44-6B04-3464-F577-517535797614}"/>
              </a:ext>
            </a:extLst>
          </p:cNvPr>
          <p:cNvSpPr txBox="1"/>
          <p:nvPr/>
        </p:nvSpPr>
        <p:spPr>
          <a:xfrm>
            <a:off x="6096000" y="104261"/>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10</a:t>
            </a:r>
            <a:r>
              <a:rPr lang="hi-IN" sz="3600" b="0" i="0" dirty="0">
                <a:solidFill>
                  <a:srgbClr val="000000"/>
                </a:solidFill>
                <a:effectLst/>
                <a:latin typeface="font1"/>
              </a:rPr>
              <a:t>दमिश्क में हनन्याह नामक एक चेला था, उससे प्रभु ने दर्शन में कहा, </a:t>
            </a:r>
            <a:r>
              <a:rPr lang="hi-IN" sz="3600" b="0" i="0" dirty="0">
                <a:solidFill>
                  <a:srgbClr val="FF0000"/>
                </a:solidFill>
                <a:effectLst/>
                <a:latin typeface="font1"/>
              </a:rPr>
              <a:t>“हे हनन्याह!”</a:t>
            </a:r>
            <a:r>
              <a:rPr lang="hi-IN" sz="3600" b="0" i="0" dirty="0">
                <a:solidFill>
                  <a:srgbClr val="000000"/>
                </a:solidFill>
                <a:effectLst/>
                <a:latin typeface="font1"/>
              </a:rPr>
              <a:t> उसने कहा, “हाँ प्रभु।”</a:t>
            </a:r>
            <a:endParaRPr lang="hi-IN" sz="3600" b="0" i="0" dirty="0">
              <a:solidFill>
                <a:srgbClr val="121212"/>
              </a:solidFill>
              <a:effectLst/>
              <a:latin typeface="Inter" panose="020B0502030000000004" pitchFamily="34" charset="0"/>
            </a:endParaRPr>
          </a:p>
        </p:txBody>
      </p:sp>
      <p:pic>
        <p:nvPicPr>
          <p:cNvPr id="6" name="Audio 5">
            <a:hlinkClick r:id="" action="ppaction://media"/>
            <a:extLst>
              <a:ext uri="{FF2B5EF4-FFF2-40B4-BE49-F238E27FC236}">
                <a16:creationId xmlns:a16="http://schemas.microsoft.com/office/drawing/2014/main" id="{E8F4FBFB-A313-FDA3-4617-06E59E9166E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3813"/>
    </mc:Choice>
    <mc:Fallback xmlns="">
      <p:transition spd="slow" advTm="13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EE3E16-8D7E-49C1-B01C-60EE8E74DC0A}"/>
              </a:ext>
            </a:extLst>
          </p:cNvPr>
          <p:cNvPicPr>
            <a:picLocks noChangeAspect="1"/>
          </p:cNvPicPr>
          <p:nvPr/>
        </p:nvPicPr>
        <p:blipFill>
          <a:blip r:embed="rId2"/>
          <a:stretch>
            <a:fillRect/>
          </a:stretch>
        </p:blipFill>
        <p:spPr>
          <a:xfrm>
            <a:off x="0" y="-1593273"/>
            <a:ext cx="12192000" cy="8451273"/>
          </a:xfrm>
          <a:prstGeom prst="rect">
            <a:avLst/>
          </a:prstGeom>
        </p:spPr>
      </p:pic>
      <p:sp>
        <p:nvSpPr>
          <p:cNvPr id="2" name="TextBox 1">
            <a:extLst>
              <a:ext uri="{FF2B5EF4-FFF2-40B4-BE49-F238E27FC236}">
                <a16:creationId xmlns:a16="http://schemas.microsoft.com/office/drawing/2014/main" id="{06DC484A-4081-F082-E5D7-41383B260326}"/>
              </a:ext>
            </a:extLst>
          </p:cNvPr>
          <p:cNvSpPr txBox="1"/>
          <p:nvPr/>
        </p:nvSpPr>
        <p:spPr>
          <a:xfrm>
            <a:off x="229954" y="259578"/>
            <a:ext cx="45914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IN"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9:10</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11</a:t>
            </a:r>
            <a:r>
              <a:rPr lang="en-US" sz="3600" b="0" i="0">
                <a:solidFill>
                  <a:srgbClr val="121212"/>
                </a:solidFill>
                <a:effectLst/>
                <a:latin typeface="Inter" panose="020B0502030000000004" pitchFamily="34" charset="0"/>
              </a:rPr>
              <a:t>“Get up!” the Lord told him. “Go to the house of Judas on Straight Street and ask for a man from Tarsus named Saul, for he is praying.</a:t>
            </a:r>
            <a:endParaRPr lang="en-IN" sz="3600" dirty="0"/>
          </a:p>
        </p:txBody>
      </p:sp>
      <p:sp>
        <p:nvSpPr>
          <p:cNvPr id="2" name="TextBox 1">
            <a:extLst>
              <a:ext uri="{FF2B5EF4-FFF2-40B4-BE49-F238E27FC236}">
                <a16:creationId xmlns:a16="http://schemas.microsoft.com/office/drawing/2014/main" id="{5DC56175-281D-73AD-F837-2EC38B03B159}"/>
              </a:ext>
            </a:extLst>
          </p:cNvPr>
          <p:cNvSpPr txBox="1"/>
          <p:nvPr/>
        </p:nvSpPr>
        <p:spPr>
          <a:xfrm>
            <a:off x="6096000" y="104261"/>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11</a:t>
            </a:r>
            <a:r>
              <a:rPr lang="hi-IN" sz="3600" b="0" i="0" dirty="0">
                <a:solidFill>
                  <a:srgbClr val="000000"/>
                </a:solidFill>
                <a:effectLst/>
                <a:latin typeface="font1"/>
              </a:rPr>
              <a:t>तब प्रभु ने उससे कहा, </a:t>
            </a:r>
            <a:r>
              <a:rPr lang="hi-IN" sz="3600" b="0" i="0" dirty="0">
                <a:solidFill>
                  <a:srgbClr val="FF0000"/>
                </a:solidFill>
                <a:effectLst/>
                <a:latin typeface="font1"/>
              </a:rPr>
              <a:t>“उठकर उस गली में जा, जो ‘सीधी’ कहलाती है, और यहूदा के घर में शाऊल नामक एक तरसुस वासी को पूछ ले; क्योंकि वह प्रार्थना कर रहा है,</a:t>
            </a:r>
            <a:endParaRPr lang="en-IN" sz="3600" dirty="0"/>
          </a:p>
        </p:txBody>
      </p:sp>
      <p:pic>
        <p:nvPicPr>
          <p:cNvPr id="18" name="Audio 17">
            <a:hlinkClick r:id="" action="ppaction://media"/>
            <a:extLst>
              <a:ext uri="{FF2B5EF4-FFF2-40B4-BE49-F238E27FC236}">
                <a16:creationId xmlns:a16="http://schemas.microsoft.com/office/drawing/2014/main" id="{C5DC2518-E274-36C7-AEE4-C6960D57F50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4076"/>
    </mc:Choice>
    <mc:Fallback xmlns="">
      <p:transition spd="slow" advTm="14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9BA657-44B8-2CD5-E314-ACD91567A11B}"/>
              </a:ext>
            </a:extLst>
          </p:cNvPr>
          <p:cNvPicPr>
            <a:picLocks noChangeAspect="1"/>
          </p:cNvPicPr>
          <p:nvPr/>
        </p:nvPicPr>
        <p:blipFill>
          <a:blip r:embed="rId2"/>
          <a:stretch>
            <a:fillRect/>
          </a:stretch>
        </p:blipFill>
        <p:spPr>
          <a:xfrm>
            <a:off x="0" y="-7353"/>
            <a:ext cx="12288982" cy="6865353"/>
          </a:xfrm>
          <a:prstGeom prst="rect">
            <a:avLst/>
          </a:prstGeom>
        </p:spPr>
      </p:pic>
      <p:sp>
        <p:nvSpPr>
          <p:cNvPr id="12" name="TextBox 11">
            <a:extLst>
              <a:ext uri="{FF2B5EF4-FFF2-40B4-BE49-F238E27FC236}">
                <a16:creationId xmlns:a16="http://schemas.microsoft.com/office/drawing/2014/main" id="{CC611FFC-5AA2-DC1B-659C-4F7E50BF1E77}"/>
              </a:ext>
            </a:extLst>
          </p:cNvPr>
          <p:cNvSpPr txBox="1"/>
          <p:nvPr/>
        </p:nvSpPr>
        <p:spPr>
          <a:xfrm>
            <a:off x="424520" y="330740"/>
            <a:ext cx="9646276" cy="2962141"/>
          </a:xfrm>
          <a:prstGeom prst="rect">
            <a:avLst/>
          </a:prstGeom>
          <a:noFill/>
        </p:spPr>
        <p:txBody>
          <a:bodyPr wrap="square" rtlCol="0">
            <a:noAutofit/>
          </a:bodyPr>
          <a:lstStyle/>
          <a:p>
            <a:r>
              <a:rPr lang="hi-IN" sz="6000" b="0" i="0" u="none" strike="noStrike" baseline="0" dirty="0">
                <a:solidFill>
                  <a:schemeClr val="bg1"/>
                </a:solidFill>
                <a:latin typeface="TimesNewRomanPSMT"/>
              </a:rPr>
              <a:t>शाऊल का हृदय परिवर्तन- प्रेरणा के कार्य 9:1-19</a:t>
            </a:r>
            <a:endParaRPr lang="en-IN" dirty="0"/>
          </a:p>
        </p:txBody>
      </p:sp>
      <p:sp>
        <p:nvSpPr>
          <p:cNvPr id="2" name="TextBox 1">
            <a:extLst>
              <a:ext uri="{FF2B5EF4-FFF2-40B4-BE49-F238E27FC236}">
                <a16:creationId xmlns:a16="http://schemas.microsoft.com/office/drawing/2014/main" id="{281BA6D5-0FBE-B370-353F-145736CC45EC}"/>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8EB7F2-04E7-C7C9-A3BF-547CD3F1EEE1}"/>
              </a:ext>
            </a:extLst>
          </p:cNvPr>
          <p:cNvPicPr>
            <a:picLocks noChangeAspect="1"/>
          </p:cNvPicPr>
          <p:nvPr/>
        </p:nvPicPr>
        <p:blipFill>
          <a:blip r:embed="rId2"/>
          <a:stretch>
            <a:fillRect/>
          </a:stretch>
        </p:blipFill>
        <p:spPr>
          <a:xfrm>
            <a:off x="0" y="0"/>
            <a:ext cx="12192000" cy="6846627"/>
          </a:xfrm>
          <a:prstGeom prst="rect">
            <a:avLst/>
          </a:prstGeom>
        </p:spPr>
      </p:pic>
      <p:sp>
        <p:nvSpPr>
          <p:cNvPr id="2" name="TextBox 1">
            <a:extLst>
              <a:ext uri="{FF2B5EF4-FFF2-40B4-BE49-F238E27FC236}">
                <a16:creationId xmlns:a16="http://schemas.microsoft.com/office/drawing/2014/main" id="{54B6FF39-8B65-5D25-B797-D1035BD00DA7}"/>
              </a:ext>
            </a:extLst>
          </p:cNvPr>
          <p:cNvSpPr txBox="1"/>
          <p:nvPr/>
        </p:nvSpPr>
        <p:spPr>
          <a:xfrm>
            <a:off x="229954" y="259578"/>
            <a:ext cx="45914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IN"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9:11</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12</a:t>
            </a:r>
            <a:r>
              <a:rPr lang="en-US" sz="4000" b="0" i="0">
                <a:solidFill>
                  <a:srgbClr val="121212"/>
                </a:solidFill>
                <a:effectLst/>
                <a:latin typeface="Inter" panose="020B0502030000000004" pitchFamily="34" charset="0"/>
              </a:rPr>
              <a:t>In a vision he has seen a man named Ananias come and place his hands on him to restore his sight.”</a:t>
            </a:r>
            <a:endParaRPr lang="en-IN" sz="4000" dirty="0"/>
          </a:p>
        </p:txBody>
      </p:sp>
      <p:sp>
        <p:nvSpPr>
          <p:cNvPr id="2" name="TextBox 1">
            <a:extLst>
              <a:ext uri="{FF2B5EF4-FFF2-40B4-BE49-F238E27FC236}">
                <a16:creationId xmlns:a16="http://schemas.microsoft.com/office/drawing/2014/main" id="{B0F02EBD-B207-9051-896B-8FD11EEDBD0B}"/>
              </a:ext>
            </a:extLst>
          </p:cNvPr>
          <p:cNvSpPr txBox="1"/>
          <p:nvPr/>
        </p:nvSpPr>
        <p:spPr>
          <a:xfrm>
            <a:off x="6096000" y="104261"/>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12</a:t>
            </a:r>
            <a:r>
              <a:rPr lang="hi-IN" sz="3600" b="0" i="0" dirty="0">
                <a:solidFill>
                  <a:srgbClr val="FF0000"/>
                </a:solidFill>
                <a:effectLst/>
                <a:latin typeface="font1"/>
              </a:rPr>
              <a:t>और उसने हनन्याह नामक एक पुरुष को भीतर आते, और अपने ऊपर हाथ रखते देखा है; ताकि फिर से दृष्टि पाए।”</a:t>
            </a:r>
            <a:endParaRPr lang="hi-IN" sz="3600" b="0" i="0" dirty="0">
              <a:solidFill>
                <a:srgbClr val="121212"/>
              </a:solidFill>
              <a:effectLst/>
              <a:latin typeface="Inter" panose="020B0502030000000004" pitchFamily="34" charset="0"/>
            </a:endParaRPr>
          </a:p>
          <a:p>
            <a:br>
              <a:rPr lang="hi-IN" sz="3600" dirty="0"/>
            </a:br>
            <a:endParaRPr lang="en-IN" sz="3600" dirty="0"/>
          </a:p>
        </p:txBody>
      </p:sp>
      <p:pic>
        <p:nvPicPr>
          <p:cNvPr id="17" name="Audio 16">
            <a:hlinkClick r:id="" action="ppaction://media"/>
            <a:extLst>
              <a:ext uri="{FF2B5EF4-FFF2-40B4-BE49-F238E27FC236}">
                <a16:creationId xmlns:a16="http://schemas.microsoft.com/office/drawing/2014/main" id="{E8252C12-6167-0429-B211-E4A8C94AC1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7995"/>
    </mc:Choice>
    <mc:Fallback xmlns="">
      <p:transition spd="slow" advTm="7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00FEF7-5F27-2987-06D6-FD196C6DFFD0}"/>
              </a:ext>
            </a:extLst>
          </p:cNvPr>
          <p:cNvPicPr>
            <a:picLocks noChangeAspect="1"/>
          </p:cNvPicPr>
          <p:nvPr/>
        </p:nvPicPr>
        <p:blipFill>
          <a:blip r:embed="rId2"/>
          <a:stretch>
            <a:fillRect/>
          </a:stretch>
        </p:blipFill>
        <p:spPr>
          <a:xfrm>
            <a:off x="0" y="0"/>
            <a:ext cx="13217236" cy="6858000"/>
          </a:xfrm>
          <a:prstGeom prst="rect">
            <a:avLst/>
          </a:prstGeom>
        </p:spPr>
      </p:pic>
      <p:sp>
        <p:nvSpPr>
          <p:cNvPr id="2" name="TextBox 1">
            <a:extLst>
              <a:ext uri="{FF2B5EF4-FFF2-40B4-BE49-F238E27FC236}">
                <a16:creationId xmlns:a16="http://schemas.microsoft.com/office/drawing/2014/main" id="{2331E297-96CD-5764-242A-E45E70FB5BCA}"/>
              </a:ext>
            </a:extLst>
          </p:cNvPr>
          <p:cNvSpPr txBox="1"/>
          <p:nvPr/>
        </p:nvSpPr>
        <p:spPr>
          <a:xfrm>
            <a:off x="229954" y="259578"/>
            <a:ext cx="45914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IN"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9:12</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13</a:t>
            </a:r>
            <a:r>
              <a:rPr lang="en-US" sz="3200" b="0" i="0">
                <a:solidFill>
                  <a:srgbClr val="121212"/>
                </a:solidFill>
                <a:effectLst/>
                <a:latin typeface="Inter" panose="020B0502030000000004" pitchFamily="34" charset="0"/>
              </a:rPr>
              <a:t>But Ananias answered, “Lord, many people have told me about this man and all the harm he has done to Your saints in Jerusalem. </a:t>
            </a:r>
            <a:r>
              <a:rPr lang="en-US" sz="3200" b="0" i="0">
                <a:solidFill>
                  <a:srgbClr val="777A7B"/>
                </a:solidFill>
                <a:effectLst/>
                <a:latin typeface="Inter" panose="020B0502030000000004" pitchFamily="34" charset="0"/>
              </a:rPr>
              <a:t>14</a:t>
            </a:r>
            <a:r>
              <a:rPr lang="en-US" sz="3200" b="0" i="0">
                <a:solidFill>
                  <a:srgbClr val="121212"/>
                </a:solidFill>
                <a:effectLst/>
                <a:latin typeface="Inter" panose="020B0502030000000004" pitchFamily="34" charset="0"/>
              </a:rPr>
              <a:t>And now he is here with authority from the chief priests to arrest all who call on Your name.”</a:t>
            </a:r>
            <a:endParaRPr lang="en-IN" sz="3200" dirty="0"/>
          </a:p>
        </p:txBody>
      </p:sp>
      <p:sp>
        <p:nvSpPr>
          <p:cNvPr id="2" name="TextBox 1">
            <a:extLst>
              <a:ext uri="{FF2B5EF4-FFF2-40B4-BE49-F238E27FC236}">
                <a16:creationId xmlns:a16="http://schemas.microsoft.com/office/drawing/2014/main" id="{C54079B0-B433-8A87-D6F0-7EAF13B0E80F}"/>
              </a:ext>
            </a:extLst>
          </p:cNvPr>
          <p:cNvSpPr txBox="1"/>
          <p:nvPr/>
        </p:nvSpPr>
        <p:spPr>
          <a:xfrm>
            <a:off x="6096000" y="104261"/>
            <a:ext cx="6096000" cy="6558101"/>
          </a:xfrm>
          <a:prstGeom prst="rect">
            <a:avLst/>
          </a:prstGeom>
          <a:noFill/>
        </p:spPr>
        <p:txBody>
          <a:bodyPr wrap="square" rtlCol="0">
            <a:noAutofit/>
          </a:bodyPr>
          <a:lstStyle/>
          <a:p>
            <a:pPr algn="l"/>
            <a:r>
              <a:rPr lang="hi-IN" sz="3200" b="0" i="0" dirty="0">
                <a:solidFill>
                  <a:srgbClr val="777A7B"/>
                </a:solidFill>
                <a:effectLst/>
                <a:latin typeface="Inter" panose="020B0502030000000004" pitchFamily="34" charset="0"/>
              </a:rPr>
              <a:t>13</a:t>
            </a:r>
            <a:r>
              <a:rPr lang="hi-IN" sz="3200" b="0" i="0" dirty="0">
                <a:solidFill>
                  <a:srgbClr val="000000"/>
                </a:solidFill>
                <a:effectLst/>
                <a:latin typeface="font1"/>
              </a:rPr>
              <a:t>हनन्याह ने उत्तर दिया, “हे प्रभु, मैंने इस मनुष्य के विषय में बहुतों से सुना है कि इसने यरूशलेम में तेरे पवित्र लोगों के साथ बड़ी-बड़ी बुराइयाँ की हैं; </a:t>
            </a:r>
          </a:p>
          <a:p>
            <a:pPr algn="l"/>
            <a:r>
              <a:rPr lang="hi-IN" sz="3200" b="0" i="0" dirty="0">
                <a:solidFill>
                  <a:schemeClr val="bg1">
                    <a:lumMod val="50000"/>
                  </a:schemeClr>
                </a:solidFill>
                <a:effectLst/>
                <a:latin typeface="font1"/>
              </a:rPr>
              <a:t>14</a:t>
            </a:r>
            <a:r>
              <a:rPr lang="hi-IN" sz="3200" b="0" i="0" dirty="0">
                <a:solidFill>
                  <a:srgbClr val="000000"/>
                </a:solidFill>
                <a:effectLst/>
                <a:latin typeface="font1"/>
              </a:rPr>
              <a:t> और यहाँ भी इसको प्रधान याजकों की ओर से अधिकार मिला है, कि जो लोग तेरा नाम लेते हैं, उन सब को बाँध ले।”</a:t>
            </a:r>
          </a:p>
          <a:p>
            <a:endParaRPr lang="en-IN" sz="3200" dirty="0"/>
          </a:p>
        </p:txBody>
      </p:sp>
      <p:pic>
        <p:nvPicPr>
          <p:cNvPr id="10" name="Audio 9">
            <a:hlinkClick r:id="" action="ppaction://media"/>
            <a:extLst>
              <a:ext uri="{FF2B5EF4-FFF2-40B4-BE49-F238E27FC236}">
                <a16:creationId xmlns:a16="http://schemas.microsoft.com/office/drawing/2014/main" id="{CFCC2725-D527-53E4-EDA8-CEDCB6AB847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24369"/>
    </mc:Choice>
    <mc:Fallback xmlns="">
      <p:transition spd="slow" advTm="24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B572BC-FB93-9513-B6CF-73038AB375B6}"/>
              </a:ext>
            </a:extLst>
          </p:cNvPr>
          <p:cNvPicPr>
            <a:picLocks noChangeAspect="1"/>
          </p:cNvPicPr>
          <p:nvPr/>
        </p:nvPicPr>
        <p:blipFill>
          <a:blip r:embed="rId2"/>
          <a:stretch>
            <a:fillRect/>
          </a:stretch>
        </p:blipFill>
        <p:spPr>
          <a:xfrm>
            <a:off x="0" y="-108857"/>
            <a:ext cx="12192000" cy="6966857"/>
          </a:xfrm>
          <a:prstGeom prst="rect">
            <a:avLst/>
          </a:prstGeom>
        </p:spPr>
      </p:pic>
      <p:sp>
        <p:nvSpPr>
          <p:cNvPr id="2" name="TextBox 1">
            <a:extLst>
              <a:ext uri="{FF2B5EF4-FFF2-40B4-BE49-F238E27FC236}">
                <a16:creationId xmlns:a16="http://schemas.microsoft.com/office/drawing/2014/main" id="{702149C5-C2A9-E8F2-5E6B-2F3780793ED2}"/>
              </a:ext>
            </a:extLst>
          </p:cNvPr>
          <p:cNvSpPr txBox="1"/>
          <p:nvPr/>
        </p:nvSpPr>
        <p:spPr>
          <a:xfrm>
            <a:off x="229954" y="259578"/>
            <a:ext cx="45914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IN"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9:13,14</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15</a:t>
            </a:r>
            <a:r>
              <a:rPr lang="en-US" sz="3600" b="0" i="0">
                <a:solidFill>
                  <a:srgbClr val="121212"/>
                </a:solidFill>
                <a:effectLst/>
                <a:latin typeface="Inter" panose="020B0502030000000004" pitchFamily="34" charset="0"/>
              </a:rPr>
              <a:t>“Go!” said the Lord. “This man is My chosen instrument to carry My name before the Gentiles and their kings, and before the people of Israel. </a:t>
            </a:r>
            <a:endParaRPr lang="en-IN" sz="3600" dirty="0"/>
          </a:p>
        </p:txBody>
      </p:sp>
      <p:sp>
        <p:nvSpPr>
          <p:cNvPr id="2" name="TextBox 1">
            <a:extLst>
              <a:ext uri="{FF2B5EF4-FFF2-40B4-BE49-F238E27FC236}">
                <a16:creationId xmlns:a16="http://schemas.microsoft.com/office/drawing/2014/main" id="{C890E5D8-EA60-BF87-A60C-F0BA0A350A7A}"/>
              </a:ext>
            </a:extLst>
          </p:cNvPr>
          <p:cNvSpPr txBox="1"/>
          <p:nvPr/>
        </p:nvSpPr>
        <p:spPr>
          <a:xfrm>
            <a:off x="6096000" y="104261"/>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15</a:t>
            </a:r>
            <a:r>
              <a:rPr lang="hi-IN" sz="3200" b="0" i="0" dirty="0">
                <a:solidFill>
                  <a:srgbClr val="000000"/>
                </a:solidFill>
                <a:effectLst/>
                <a:latin typeface="font1"/>
              </a:rPr>
              <a:t>परन्तु प्रभु ने उससे कहा, </a:t>
            </a:r>
            <a:r>
              <a:rPr lang="hi-IN" sz="3200" b="0" i="0" dirty="0">
                <a:solidFill>
                  <a:srgbClr val="FF0000"/>
                </a:solidFill>
                <a:effectLst/>
                <a:latin typeface="font1"/>
              </a:rPr>
              <a:t>“तू चला जा; क्योंकि यह, तो अन्यजातियों और राजाओं, और इस्राएलियों के सामने मेरा नाम प्रगट करने के लिये मेरा चुना हुआ पात्र है।</a:t>
            </a:r>
            <a:endParaRPr lang="en-IN" sz="3200" dirty="0"/>
          </a:p>
        </p:txBody>
      </p:sp>
      <p:pic>
        <p:nvPicPr>
          <p:cNvPr id="6" name="Audio 5">
            <a:hlinkClick r:id="" action="ppaction://media"/>
            <a:extLst>
              <a:ext uri="{FF2B5EF4-FFF2-40B4-BE49-F238E27FC236}">
                <a16:creationId xmlns:a16="http://schemas.microsoft.com/office/drawing/2014/main" id="{F17C2CDA-AFE9-4BB5-F4F8-9B85AFC276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2887"/>
    </mc:Choice>
    <mc:Fallback xmlns="">
      <p:transition spd="slow" advTm="12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B572BC-FB93-9513-B6CF-73038AB375B6}"/>
              </a:ext>
            </a:extLst>
          </p:cNvPr>
          <p:cNvPicPr>
            <a:picLocks noChangeAspect="1"/>
          </p:cNvPicPr>
          <p:nvPr/>
        </p:nvPicPr>
        <p:blipFill>
          <a:blip r:embed="rId2"/>
          <a:stretch>
            <a:fillRect/>
          </a:stretch>
        </p:blipFill>
        <p:spPr>
          <a:xfrm>
            <a:off x="-3118388" y="-1890793"/>
            <a:ext cx="15310388" cy="8748793"/>
          </a:xfrm>
          <a:prstGeom prst="rect">
            <a:avLst/>
          </a:prstGeom>
        </p:spPr>
      </p:pic>
      <p:sp>
        <p:nvSpPr>
          <p:cNvPr id="2" name="TextBox 1">
            <a:extLst>
              <a:ext uri="{FF2B5EF4-FFF2-40B4-BE49-F238E27FC236}">
                <a16:creationId xmlns:a16="http://schemas.microsoft.com/office/drawing/2014/main" id="{B2D1ADB4-B4A4-F30F-CC23-D984CB077BB6}"/>
              </a:ext>
            </a:extLst>
          </p:cNvPr>
          <p:cNvSpPr txBox="1"/>
          <p:nvPr/>
        </p:nvSpPr>
        <p:spPr>
          <a:xfrm>
            <a:off x="229954" y="259578"/>
            <a:ext cx="45914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IN"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9:15</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5935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16</a:t>
            </a:r>
            <a:r>
              <a:rPr lang="en-US" sz="4000" b="0" i="0">
                <a:solidFill>
                  <a:srgbClr val="121212"/>
                </a:solidFill>
                <a:effectLst/>
                <a:latin typeface="Inter" panose="020B0502030000000004" pitchFamily="34" charset="0"/>
              </a:rPr>
              <a:t>I will show him how much he must suffer for My name.”</a:t>
            </a:r>
          </a:p>
          <a:p>
            <a:br>
              <a:rPr lang="en-US" sz="4000"/>
            </a:br>
            <a:endParaRPr lang="en-IN" sz="4000" dirty="0"/>
          </a:p>
        </p:txBody>
      </p:sp>
      <p:sp>
        <p:nvSpPr>
          <p:cNvPr id="2" name="TextBox 1">
            <a:extLst>
              <a:ext uri="{FF2B5EF4-FFF2-40B4-BE49-F238E27FC236}">
                <a16:creationId xmlns:a16="http://schemas.microsoft.com/office/drawing/2014/main" id="{4857B676-4416-A775-B6C0-135ED0482605}"/>
              </a:ext>
            </a:extLst>
          </p:cNvPr>
          <p:cNvSpPr txBox="1"/>
          <p:nvPr/>
        </p:nvSpPr>
        <p:spPr>
          <a:xfrm>
            <a:off x="6096000" y="104261"/>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16</a:t>
            </a:r>
            <a:r>
              <a:rPr lang="hi-IN" sz="3600" b="0" i="0" dirty="0">
                <a:solidFill>
                  <a:srgbClr val="FF0000"/>
                </a:solidFill>
                <a:effectLst/>
                <a:latin typeface="font1"/>
              </a:rPr>
              <a:t>और मैं उसे बताऊँगा, कि मेरे नाम के लिये उसे कैसा-कैसा दुःख उठाना पड़ेगा।”</a:t>
            </a:r>
            <a:endParaRPr lang="hi-IN" sz="3600" b="0" i="0" dirty="0">
              <a:solidFill>
                <a:srgbClr val="000000"/>
              </a:solidFill>
              <a:effectLst/>
              <a:latin typeface="font1"/>
            </a:endParaRPr>
          </a:p>
          <a:p>
            <a:r>
              <a:rPr lang="hi-IN" sz="3600" b="0" i="0" dirty="0">
                <a:solidFill>
                  <a:srgbClr val="000000"/>
                </a:solidFill>
                <a:effectLst/>
                <a:latin typeface="font1"/>
              </a:rPr>
              <a:t> </a:t>
            </a:r>
            <a:endParaRPr lang="en-IN" sz="3600" dirty="0"/>
          </a:p>
        </p:txBody>
      </p:sp>
      <p:pic>
        <p:nvPicPr>
          <p:cNvPr id="6" name="Audio 5">
            <a:hlinkClick r:id="" action="ppaction://media"/>
            <a:extLst>
              <a:ext uri="{FF2B5EF4-FFF2-40B4-BE49-F238E27FC236}">
                <a16:creationId xmlns:a16="http://schemas.microsoft.com/office/drawing/2014/main" id="{41DBE170-E2CD-7BE6-100E-3E76E2D8103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77415207"/>
      </p:ext>
    </p:extLst>
  </p:cSld>
  <p:clrMapOvr>
    <a:masterClrMapping/>
  </p:clrMapOvr>
  <mc:AlternateContent xmlns:mc="http://schemas.openxmlformats.org/markup-compatibility/2006" xmlns:p14="http://schemas.microsoft.com/office/powerpoint/2010/main">
    <mc:Choice Requires="p14">
      <p:transition spd="slow" p14:dur="2000" advTm="6479"/>
    </mc:Choice>
    <mc:Fallback xmlns="">
      <p:transition spd="slow" advTm="6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9237F7-1453-47AC-9371-89A573A33B44}"/>
              </a:ext>
            </a:extLst>
          </p:cNvPr>
          <p:cNvPicPr>
            <a:picLocks noChangeAspect="1"/>
          </p:cNvPicPr>
          <p:nvPr/>
        </p:nvPicPr>
        <p:blipFill>
          <a:blip r:embed="rId2"/>
          <a:stretch>
            <a:fillRect/>
          </a:stretch>
        </p:blipFill>
        <p:spPr>
          <a:xfrm>
            <a:off x="0" y="-205262"/>
            <a:ext cx="12192000" cy="7063262"/>
          </a:xfrm>
          <a:prstGeom prst="rect">
            <a:avLst/>
          </a:prstGeom>
        </p:spPr>
      </p:pic>
      <p:sp>
        <p:nvSpPr>
          <p:cNvPr id="2" name="TextBox 1">
            <a:extLst>
              <a:ext uri="{FF2B5EF4-FFF2-40B4-BE49-F238E27FC236}">
                <a16:creationId xmlns:a16="http://schemas.microsoft.com/office/drawing/2014/main" id="{F0A31963-A0AB-6CD6-8469-3970BB2EF7E1}"/>
              </a:ext>
            </a:extLst>
          </p:cNvPr>
          <p:cNvSpPr txBox="1"/>
          <p:nvPr/>
        </p:nvSpPr>
        <p:spPr>
          <a:xfrm>
            <a:off x="229954" y="259578"/>
            <a:ext cx="45914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IN"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9:16</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400" b="0" i="0">
                <a:solidFill>
                  <a:srgbClr val="777A7B"/>
                </a:solidFill>
                <a:effectLst/>
                <a:latin typeface="Inter" panose="020B0502030000000004" pitchFamily="34" charset="0"/>
              </a:rPr>
              <a:t>17</a:t>
            </a:r>
            <a:r>
              <a:rPr lang="en-US" sz="3400" b="0" i="0">
                <a:solidFill>
                  <a:srgbClr val="121212"/>
                </a:solidFill>
                <a:effectLst/>
                <a:latin typeface="Inter" panose="020B0502030000000004" pitchFamily="34" charset="0"/>
              </a:rPr>
              <a:t>So Ananias went to the house, and when he arrived, he placed his hands on Saul. “Brother Saul,” he said, “the Lord Jesus, who appeared to you on the road as you were coming here, has sent me so that you may see again and be filled with the Holy Spirit.”</a:t>
            </a:r>
            <a:endParaRPr lang="en-IN" sz="3400" dirty="0"/>
          </a:p>
        </p:txBody>
      </p:sp>
      <p:sp>
        <p:nvSpPr>
          <p:cNvPr id="2" name="TextBox 1">
            <a:extLst>
              <a:ext uri="{FF2B5EF4-FFF2-40B4-BE49-F238E27FC236}">
                <a16:creationId xmlns:a16="http://schemas.microsoft.com/office/drawing/2014/main" id="{D1942343-9EDB-F9BD-4581-604C80C78B2B}"/>
              </a:ext>
            </a:extLst>
          </p:cNvPr>
          <p:cNvSpPr txBox="1"/>
          <p:nvPr/>
        </p:nvSpPr>
        <p:spPr>
          <a:xfrm>
            <a:off x="6096000" y="104261"/>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17</a:t>
            </a:r>
            <a:r>
              <a:rPr lang="hi-IN" sz="3600" b="0" i="0" dirty="0">
                <a:solidFill>
                  <a:srgbClr val="000000"/>
                </a:solidFill>
                <a:effectLst/>
                <a:latin typeface="font1"/>
              </a:rPr>
              <a:t>तब हनन्याह उठकर उस घर में गया, और उस पर अपना हाथ रखकर कहा, “हे भाई शाऊल, प्रभु, अर्थात् यीशु, जो उस रास्ते में, जिससे तू आया तुझे दिखाई दिया था, उसी ने मुझे भेजा है, कि तू फिर दृष्टि पाए और पवित्र आत्मा से परिपूर्ण हो जाए।”</a:t>
            </a:r>
            <a:endParaRPr lang="en-IN" sz="3600" dirty="0"/>
          </a:p>
        </p:txBody>
      </p:sp>
      <p:pic>
        <p:nvPicPr>
          <p:cNvPr id="10" name="Audio 9">
            <a:hlinkClick r:id="" action="ppaction://media"/>
            <a:extLst>
              <a:ext uri="{FF2B5EF4-FFF2-40B4-BE49-F238E27FC236}">
                <a16:creationId xmlns:a16="http://schemas.microsoft.com/office/drawing/2014/main" id="{521BA3B7-098F-3F6E-24DA-37486D1CE4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9315"/>
    </mc:Choice>
    <mc:Fallback xmlns="">
      <p:transition spd="slow" advTm="19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800" b="0" i="0" u="none" strike="noStrike" baseline="0" dirty="0">
                <a:latin typeface="TimesNewRomanPSMT"/>
              </a:rPr>
              <a:t>Saul’s Conversion – Acts 9:1-19 </a:t>
            </a:r>
            <a:endParaRPr lang="en-IN" sz="4800" dirty="0"/>
          </a:p>
        </p:txBody>
      </p:sp>
      <p:sp>
        <p:nvSpPr>
          <p:cNvPr id="2" name="TextBox 1">
            <a:extLst>
              <a:ext uri="{FF2B5EF4-FFF2-40B4-BE49-F238E27FC236}">
                <a16:creationId xmlns:a16="http://schemas.microsoft.com/office/drawing/2014/main" id="{FB4A6CEF-43CB-0333-4EC8-0D5A32191AD3}"/>
              </a:ext>
            </a:extLst>
          </p:cNvPr>
          <p:cNvSpPr txBox="1"/>
          <p:nvPr/>
        </p:nvSpPr>
        <p:spPr>
          <a:xfrm>
            <a:off x="6096000" y="104261"/>
            <a:ext cx="6096000" cy="6558101"/>
          </a:xfrm>
          <a:prstGeom prst="rect">
            <a:avLst/>
          </a:prstGeom>
          <a:noFill/>
        </p:spPr>
        <p:txBody>
          <a:bodyPr wrap="square" rtlCol="0">
            <a:noAutofit/>
          </a:bodyPr>
          <a:lstStyle/>
          <a:p>
            <a:r>
              <a:rPr lang="hi-IN" sz="4400" dirty="0"/>
              <a:t>शाऊल का हृदय परिवर्तन- प्रेरणा के कार्य 9:1-19</a:t>
            </a:r>
            <a:endParaRPr lang="en-IN" sz="4400" dirty="0"/>
          </a:p>
        </p:txBody>
      </p:sp>
      <p:pic>
        <p:nvPicPr>
          <p:cNvPr id="18" name="Audio 17">
            <a:hlinkClick r:id="" action="ppaction://media"/>
            <a:extLst>
              <a:ext uri="{FF2B5EF4-FFF2-40B4-BE49-F238E27FC236}">
                <a16:creationId xmlns:a16="http://schemas.microsoft.com/office/drawing/2014/main" id="{160120F2-A633-8333-7012-17C43EDA1BA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471"/>
    </mc:Choice>
    <mc:Fallback xmlns="">
      <p:transition spd="slow" advTm="2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0C3F63-CF92-6988-800D-487BFE80E20F}"/>
              </a:ext>
            </a:extLst>
          </p:cNvPr>
          <p:cNvPicPr>
            <a:picLocks noChangeAspect="1"/>
          </p:cNvPicPr>
          <p:nvPr/>
        </p:nvPicPr>
        <p:blipFill>
          <a:blip r:embed="rId2"/>
          <a:stretch>
            <a:fillRect/>
          </a:stretch>
        </p:blipFill>
        <p:spPr>
          <a:xfrm>
            <a:off x="-1" y="-1"/>
            <a:ext cx="12331809" cy="6996545"/>
          </a:xfrm>
          <a:prstGeom prst="rect">
            <a:avLst/>
          </a:prstGeom>
        </p:spPr>
      </p:pic>
      <p:sp>
        <p:nvSpPr>
          <p:cNvPr id="2" name="TextBox 1">
            <a:extLst>
              <a:ext uri="{FF2B5EF4-FFF2-40B4-BE49-F238E27FC236}">
                <a16:creationId xmlns:a16="http://schemas.microsoft.com/office/drawing/2014/main" id="{288366CF-5042-BFE3-4FA8-18C075A20D02}"/>
              </a:ext>
            </a:extLst>
          </p:cNvPr>
          <p:cNvSpPr txBox="1"/>
          <p:nvPr/>
        </p:nvSpPr>
        <p:spPr>
          <a:xfrm>
            <a:off x="229954" y="259578"/>
            <a:ext cx="45914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IN"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9:17</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18</a:t>
            </a:r>
            <a:r>
              <a:rPr lang="en-US" sz="3200" b="0" i="0">
                <a:solidFill>
                  <a:srgbClr val="121212"/>
                </a:solidFill>
                <a:effectLst/>
                <a:latin typeface="Inter" panose="020B0502030000000004" pitchFamily="34" charset="0"/>
              </a:rPr>
              <a:t>At that instant, something like scales fell from Saul’s eyes, and his sight was restored. He got up and was baptized, </a:t>
            </a:r>
            <a:r>
              <a:rPr lang="en-US" sz="3200" b="0" i="0">
                <a:solidFill>
                  <a:srgbClr val="777A7B"/>
                </a:solidFill>
                <a:effectLst/>
                <a:latin typeface="Inter" panose="020B0502030000000004" pitchFamily="34" charset="0"/>
              </a:rPr>
              <a:t>19</a:t>
            </a:r>
            <a:r>
              <a:rPr lang="en-US" sz="3200" b="0" i="0">
                <a:solidFill>
                  <a:srgbClr val="121212"/>
                </a:solidFill>
                <a:effectLst/>
                <a:latin typeface="Inter" panose="020B0502030000000004" pitchFamily="34" charset="0"/>
              </a:rPr>
              <a:t>and after taking some food, he regained his strength. And he spent several days with the disciples in Damascus.</a:t>
            </a:r>
            <a:endParaRPr lang="en-IN" sz="3200" dirty="0"/>
          </a:p>
        </p:txBody>
      </p:sp>
      <p:sp>
        <p:nvSpPr>
          <p:cNvPr id="2" name="TextBox 1">
            <a:extLst>
              <a:ext uri="{FF2B5EF4-FFF2-40B4-BE49-F238E27FC236}">
                <a16:creationId xmlns:a16="http://schemas.microsoft.com/office/drawing/2014/main" id="{182CF5A3-06D2-23FD-41AF-00C26FB621EE}"/>
              </a:ext>
            </a:extLst>
          </p:cNvPr>
          <p:cNvSpPr txBox="1"/>
          <p:nvPr/>
        </p:nvSpPr>
        <p:spPr>
          <a:xfrm>
            <a:off x="6096000" y="104261"/>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18</a:t>
            </a:r>
            <a:r>
              <a:rPr lang="hi-IN" sz="3600" b="0" i="0" dirty="0">
                <a:solidFill>
                  <a:srgbClr val="000000"/>
                </a:solidFill>
                <a:effectLst/>
                <a:latin typeface="font1"/>
              </a:rPr>
              <a:t>और तुरन्त उसकी आँखों से छिलके से गिरे, और वह देखने लगा और उठकर बपतिस्मा लिया; </a:t>
            </a:r>
          </a:p>
          <a:p>
            <a:pPr algn="l"/>
            <a:r>
              <a:rPr lang="hi-IN" sz="3600" b="0" i="0" dirty="0">
                <a:solidFill>
                  <a:schemeClr val="bg1">
                    <a:lumMod val="50000"/>
                  </a:schemeClr>
                </a:solidFill>
                <a:effectLst/>
                <a:latin typeface="font1"/>
              </a:rPr>
              <a:t>19</a:t>
            </a:r>
            <a:r>
              <a:rPr lang="hi-IN" sz="3600" b="0" i="0" dirty="0">
                <a:solidFill>
                  <a:srgbClr val="000000"/>
                </a:solidFill>
                <a:effectLst/>
                <a:latin typeface="font1"/>
              </a:rPr>
              <a:t> फिर भोजन करके बल पाया। वह कई दिन उन चेलों के साथ रहा जो दमिश्क में थे।</a:t>
            </a:r>
          </a:p>
          <a:p>
            <a:endParaRPr lang="en-IN" sz="3600" dirty="0"/>
          </a:p>
        </p:txBody>
      </p:sp>
      <p:pic>
        <p:nvPicPr>
          <p:cNvPr id="6" name="Audio 5">
            <a:hlinkClick r:id="" action="ppaction://media"/>
            <a:extLst>
              <a:ext uri="{FF2B5EF4-FFF2-40B4-BE49-F238E27FC236}">
                <a16:creationId xmlns:a16="http://schemas.microsoft.com/office/drawing/2014/main" id="{3B53D94A-BA6C-C7BA-BB94-992206AAAC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1725"/>
    </mc:Choice>
    <mc:Fallback xmlns="">
      <p:transition spd="slow" advTm="11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D69E8C-800B-205E-C8E7-306774F87F91}"/>
              </a:ext>
            </a:extLst>
          </p:cNvPr>
          <p:cNvPicPr>
            <a:picLocks noChangeAspect="1"/>
          </p:cNvPicPr>
          <p:nvPr/>
        </p:nvPicPr>
        <p:blipFill>
          <a:blip r:embed="rId2"/>
          <a:stretch>
            <a:fillRect/>
          </a:stretch>
        </p:blipFill>
        <p:spPr>
          <a:xfrm>
            <a:off x="0" y="-7353"/>
            <a:ext cx="12288982" cy="6865353"/>
          </a:xfrm>
          <a:prstGeom prst="rect">
            <a:avLst/>
          </a:prstGeom>
        </p:spPr>
      </p:pic>
      <p:sp>
        <p:nvSpPr>
          <p:cNvPr id="3" name="TextBox 2">
            <a:extLst>
              <a:ext uri="{FF2B5EF4-FFF2-40B4-BE49-F238E27FC236}">
                <a16:creationId xmlns:a16="http://schemas.microsoft.com/office/drawing/2014/main" id="{4A9B3CCB-97B5-79FB-E773-6A3CE34EC56B}"/>
              </a:ext>
            </a:extLst>
          </p:cNvPr>
          <p:cNvSpPr txBox="1"/>
          <p:nvPr/>
        </p:nvSpPr>
        <p:spPr>
          <a:xfrm>
            <a:off x="229954" y="259578"/>
            <a:ext cx="45914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IN"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9:18,19</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6A5028-9D66-C8E6-0B2A-3C227000F04F}"/>
              </a:ext>
            </a:extLst>
          </p:cNvPr>
          <p:cNvPicPr>
            <a:picLocks noChangeAspect="1"/>
          </p:cNvPicPr>
          <p:nvPr/>
        </p:nvPicPr>
        <p:blipFill>
          <a:blip r:embed="rId2"/>
          <a:stretch>
            <a:fillRect/>
          </a:stretch>
        </p:blipFill>
        <p:spPr>
          <a:xfrm>
            <a:off x="0" y="-7353"/>
            <a:ext cx="12288982" cy="6865353"/>
          </a:xfrm>
          <a:prstGeom prst="rect">
            <a:avLst/>
          </a:prstGeom>
        </p:spPr>
      </p:pic>
      <p:sp>
        <p:nvSpPr>
          <p:cNvPr id="4" name="TextBox 3">
            <a:extLst>
              <a:ext uri="{FF2B5EF4-FFF2-40B4-BE49-F238E27FC236}">
                <a16:creationId xmlns:a16="http://schemas.microsoft.com/office/drawing/2014/main" id="{0BA290DD-8CB0-67F6-52D2-B8248477454B}"/>
              </a:ext>
            </a:extLst>
          </p:cNvPr>
          <p:cNvSpPr txBox="1"/>
          <p:nvPr/>
        </p:nvSpPr>
        <p:spPr>
          <a:xfrm>
            <a:off x="424520" y="330740"/>
            <a:ext cx="9646276" cy="2962141"/>
          </a:xfrm>
          <a:prstGeom prst="rect">
            <a:avLst/>
          </a:prstGeom>
          <a:noFill/>
        </p:spPr>
        <p:txBody>
          <a:bodyPr wrap="square" rtlCol="0">
            <a:noAutofit/>
          </a:bodyPr>
          <a:lstStyle/>
          <a:p>
            <a:r>
              <a:rPr lang="hi-IN" sz="6000" b="0" i="0" u="none" strike="noStrike" baseline="0" dirty="0">
                <a:solidFill>
                  <a:schemeClr val="bg1"/>
                </a:solidFill>
                <a:latin typeface="TimesNewRomanPSMT"/>
              </a:rPr>
              <a:t>शाऊल का हृदय परिवर्तन- प्रेरणा के कार्य 9:1-19</a:t>
            </a:r>
            <a:endParaRPr lang="en-IN" dirty="0"/>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1</a:t>
            </a:r>
            <a:r>
              <a:rPr lang="en-US" sz="4000" b="0" i="0" dirty="0">
                <a:solidFill>
                  <a:srgbClr val="121212"/>
                </a:solidFill>
                <a:effectLst/>
                <a:latin typeface="Inter" panose="020B0502030000000004" pitchFamily="34" charset="0"/>
              </a:rPr>
              <a:t>Meanwhile, Saul was still breathing out murderous threats against the disciples of the Lord. He approached the high priest</a:t>
            </a:r>
            <a:endParaRPr lang="en-IN" sz="4000" dirty="0"/>
          </a:p>
        </p:txBody>
      </p:sp>
      <p:sp>
        <p:nvSpPr>
          <p:cNvPr id="2" name="TextBox 1">
            <a:extLst>
              <a:ext uri="{FF2B5EF4-FFF2-40B4-BE49-F238E27FC236}">
                <a16:creationId xmlns:a16="http://schemas.microsoft.com/office/drawing/2014/main" id="{8969BA7D-70DB-7CE4-179B-56588BF464B7}"/>
              </a:ext>
            </a:extLst>
          </p:cNvPr>
          <p:cNvSpPr txBox="1"/>
          <p:nvPr/>
        </p:nvSpPr>
        <p:spPr>
          <a:xfrm>
            <a:off x="6096000" y="104261"/>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a:t>
            </a:r>
            <a:r>
              <a:rPr lang="hi-IN" sz="4000" b="0" i="1" dirty="0">
                <a:solidFill>
                  <a:srgbClr val="000000"/>
                </a:solidFill>
                <a:effectLst/>
                <a:latin typeface="font1"/>
              </a:rPr>
              <a:t>शाऊल</a:t>
            </a:r>
            <a:r>
              <a:rPr lang="en-US" sz="4000" b="0" i="0" baseline="30000" dirty="0">
                <a:solidFill>
                  <a:srgbClr val="000080"/>
                </a:solidFill>
                <a:effectLst/>
                <a:latin typeface="font1"/>
              </a:rPr>
              <a:t>a</a:t>
            </a:r>
            <a:r>
              <a:rPr lang="en-US" sz="4000" b="0" i="0" dirty="0">
                <a:solidFill>
                  <a:srgbClr val="000000"/>
                </a:solidFill>
                <a:effectLst/>
                <a:latin typeface="font1"/>
              </a:rPr>
              <a:t> </a:t>
            </a:r>
            <a:r>
              <a:rPr lang="hi-IN" sz="4000" b="0" i="0" dirty="0">
                <a:solidFill>
                  <a:srgbClr val="000000"/>
                </a:solidFill>
                <a:effectLst/>
                <a:latin typeface="font1"/>
              </a:rPr>
              <a:t>जो अब तक प्रभु के चेलों को धमकाने और मार डालने की धुन में था, महायाजक के पास गया।</a:t>
            </a:r>
            <a:endParaRPr lang="en-IN" sz="4000" dirty="0"/>
          </a:p>
        </p:txBody>
      </p:sp>
      <p:pic>
        <p:nvPicPr>
          <p:cNvPr id="29" name="Audio 28">
            <a:hlinkClick r:id="" action="ppaction://media"/>
            <a:extLst>
              <a:ext uri="{FF2B5EF4-FFF2-40B4-BE49-F238E27FC236}">
                <a16:creationId xmlns:a16="http://schemas.microsoft.com/office/drawing/2014/main" id="{67EEC11D-CACA-3E0D-E147-F637265F21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8292"/>
    </mc:Choice>
    <mc:Fallback xmlns="">
      <p:transition spd="slow" advTm="8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8DE31B-62CF-9790-A581-2809C2132F38}"/>
              </a:ext>
            </a:extLst>
          </p:cNvPr>
          <p:cNvPicPr>
            <a:picLocks noChangeAspect="1"/>
          </p:cNvPicPr>
          <p:nvPr/>
        </p:nvPicPr>
        <p:blipFill>
          <a:blip r:embed="rId2"/>
          <a:stretch>
            <a:fillRect/>
          </a:stretch>
        </p:blipFill>
        <p:spPr>
          <a:xfrm>
            <a:off x="0" y="-12095"/>
            <a:ext cx="12192000" cy="6870095"/>
          </a:xfrm>
          <a:prstGeom prst="rect">
            <a:avLst/>
          </a:prstGeom>
        </p:spPr>
      </p:pic>
      <p:sp>
        <p:nvSpPr>
          <p:cNvPr id="12" name="TextBox 11">
            <a:extLst>
              <a:ext uri="{FF2B5EF4-FFF2-40B4-BE49-F238E27FC236}">
                <a16:creationId xmlns:a16="http://schemas.microsoft.com/office/drawing/2014/main" id="{71628908-D711-D706-12D6-CB7EFDF63D79}"/>
              </a:ext>
            </a:extLst>
          </p:cNvPr>
          <p:cNvSpPr txBox="1"/>
          <p:nvPr/>
        </p:nvSpPr>
        <p:spPr>
          <a:xfrm>
            <a:off x="229954" y="259578"/>
            <a:ext cx="45914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IN"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9:1</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a:t>
            </a:r>
            <a:r>
              <a:rPr lang="en-US" sz="3600" b="0" i="0">
                <a:solidFill>
                  <a:srgbClr val="121212"/>
                </a:solidFill>
                <a:effectLst/>
                <a:latin typeface="Inter" panose="020B0502030000000004" pitchFamily="34" charset="0"/>
              </a:rPr>
              <a:t>and requested letters to the synagogues in Damascus, so that if he found any men or women belonging to the Way, he could bring them as prisoners to Jerusalem.</a:t>
            </a:r>
            <a:endParaRPr lang="en-IN" sz="3600" dirty="0"/>
          </a:p>
        </p:txBody>
      </p:sp>
      <p:sp>
        <p:nvSpPr>
          <p:cNvPr id="2" name="TextBox 1">
            <a:extLst>
              <a:ext uri="{FF2B5EF4-FFF2-40B4-BE49-F238E27FC236}">
                <a16:creationId xmlns:a16="http://schemas.microsoft.com/office/drawing/2014/main" id="{7DBC8D22-32AE-1329-5939-F08E798C9178}"/>
              </a:ext>
            </a:extLst>
          </p:cNvPr>
          <p:cNvSpPr txBox="1"/>
          <p:nvPr/>
        </p:nvSpPr>
        <p:spPr>
          <a:xfrm>
            <a:off x="6096000" y="104261"/>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a:t>
            </a:r>
            <a:r>
              <a:rPr lang="hi-IN" sz="3600" b="0" i="0" dirty="0">
                <a:solidFill>
                  <a:srgbClr val="000000"/>
                </a:solidFill>
                <a:effectLst/>
                <a:latin typeface="font1"/>
              </a:rPr>
              <a:t>और उससे </a:t>
            </a:r>
            <a:r>
              <a:rPr lang="hi-IN" sz="3600" b="0" i="1" dirty="0">
                <a:solidFill>
                  <a:srgbClr val="000000"/>
                </a:solidFill>
                <a:effectLst/>
                <a:latin typeface="font1"/>
              </a:rPr>
              <a:t>दमिश्क</a:t>
            </a:r>
            <a:r>
              <a:rPr lang="en-US" sz="3600" b="0" i="0" baseline="30000" dirty="0">
                <a:solidFill>
                  <a:srgbClr val="000080"/>
                </a:solidFill>
                <a:effectLst/>
                <a:latin typeface="font1"/>
              </a:rPr>
              <a:t>b</a:t>
            </a:r>
            <a:r>
              <a:rPr lang="en-US" sz="3600" b="0" i="0" dirty="0">
                <a:solidFill>
                  <a:srgbClr val="000000"/>
                </a:solidFill>
                <a:effectLst/>
                <a:latin typeface="font1"/>
              </a:rPr>
              <a:t> </a:t>
            </a:r>
            <a:r>
              <a:rPr lang="hi-IN" sz="3600" b="0" i="0" dirty="0">
                <a:solidFill>
                  <a:srgbClr val="000000"/>
                </a:solidFill>
                <a:effectLst/>
                <a:latin typeface="font1"/>
              </a:rPr>
              <a:t>के आराधनालयों के नाम पर इस अभिप्राय की चिट्ठियाँ माँगी, कि क्या पुरुष, क्या स्त्री, जिन्हें वह इस पंथ पर पाए उन्हें बाँधकर यरूशलेम में ले आए। </a:t>
            </a:r>
            <a:endParaRPr lang="en-IN" sz="3600" dirty="0"/>
          </a:p>
        </p:txBody>
      </p:sp>
      <p:pic>
        <p:nvPicPr>
          <p:cNvPr id="18" name="Audio 17">
            <a:hlinkClick r:id="" action="ppaction://media"/>
            <a:extLst>
              <a:ext uri="{FF2B5EF4-FFF2-40B4-BE49-F238E27FC236}">
                <a16:creationId xmlns:a16="http://schemas.microsoft.com/office/drawing/2014/main" id="{7491D153-21A1-FB43-3E3C-E77A7780E7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4845"/>
    </mc:Choice>
    <mc:Fallback xmlns="">
      <p:transition spd="slow" advTm="14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790A49-40A0-1F78-5A05-C040F3835706}"/>
              </a:ext>
            </a:extLst>
          </p:cNvPr>
          <p:cNvPicPr>
            <a:picLocks noChangeAspect="1"/>
          </p:cNvPicPr>
          <p:nvPr/>
        </p:nvPicPr>
        <p:blipFill>
          <a:blip r:embed="rId2"/>
          <a:stretch>
            <a:fillRect/>
          </a:stretch>
        </p:blipFill>
        <p:spPr>
          <a:xfrm>
            <a:off x="-490603" y="0"/>
            <a:ext cx="12682603" cy="6858000"/>
          </a:xfrm>
          <a:prstGeom prst="rect">
            <a:avLst/>
          </a:prstGeom>
        </p:spPr>
      </p:pic>
      <p:sp>
        <p:nvSpPr>
          <p:cNvPr id="2" name="TextBox 1">
            <a:extLst>
              <a:ext uri="{FF2B5EF4-FFF2-40B4-BE49-F238E27FC236}">
                <a16:creationId xmlns:a16="http://schemas.microsoft.com/office/drawing/2014/main" id="{59A0835B-8F6C-68F7-6AE6-EBCEE744ABA2}"/>
              </a:ext>
            </a:extLst>
          </p:cNvPr>
          <p:cNvSpPr txBox="1"/>
          <p:nvPr/>
        </p:nvSpPr>
        <p:spPr>
          <a:xfrm>
            <a:off x="229954" y="259578"/>
            <a:ext cx="45914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IN"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9:2</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a:t>
            </a:r>
            <a:r>
              <a:rPr lang="en-US" sz="3600" b="0" i="0">
                <a:solidFill>
                  <a:srgbClr val="121212"/>
                </a:solidFill>
                <a:effectLst/>
                <a:latin typeface="Inter" panose="020B0502030000000004" pitchFamily="34" charset="0"/>
              </a:rPr>
              <a:t>As Saul drew near to Damascus on his journey, suddenly a light from heaven flashed around him. </a:t>
            </a:r>
            <a:r>
              <a:rPr lang="en-US" sz="3600" b="0" i="0">
                <a:solidFill>
                  <a:srgbClr val="777A7B"/>
                </a:solidFill>
                <a:effectLst/>
                <a:latin typeface="Inter" panose="020B0502030000000004" pitchFamily="34" charset="0"/>
              </a:rPr>
              <a:t>4</a:t>
            </a:r>
            <a:r>
              <a:rPr lang="en-US" sz="3600" b="0" i="0">
                <a:solidFill>
                  <a:srgbClr val="121212"/>
                </a:solidFill>
                <a:effectLst/>
                <a:latin typeface="Inter" panose="020B0502030000000004" pitchFamily="34" charset="0"/>
              </a:rPr>
              <a:t>He fell to the ground and heard a voice say to him, “Saul, Saul, why do you persecute Me?”</a:t>
            </a:r>
            <a:endParaRPr lang="en-IN" sz="3600" dirty="0"/>
          </a:p>
        </p:txBody>
      </p:sp>
      <p:sp>
        <p:nvSpPr>
          <p:cNvPr id="2" name="TextBox 1">
            <a:extLst>
              <a:ext uri="{FF2B5EF4-FFF2-40B4-BE49-F238E27FC236}">
                <a16:creationId xmlns:a16="http://schemas.microsoft.com/office/drawing/2014/main" id="{C737D5A9-817C-3BEA-4B71-7453E2614EE0}"/>
              </a:ext>
            </a:extLst>
          </p:cNvPr>
          <p:cNvSpPr txBox="1"/>
          <p:nvPr/>
        </p:nvSpPr>
        <p:spPr>
          <a:xfrm>
            <a:off x="6096000" y="104261"/>
            <a:ext cx="6096000" cy="6558101"/>
          </a:xfrm>
          <a:prstGeom prst="rect">
            <a:avLst/>
          </a:prstGeom>
          <a:noFill/>
        </p:spPr>
        <p:txBody>
          <a:bodyPr wrap="square" rtlCol="0">
            <a:noAutofit/>
          </a:bodyPr>
          <a:lstStyle/>
          <a:p>
            <a:pPr algn="l"/>
            <a:r>
              <a:rPr lang="hi-IN" sz="3200" b="0" i="0" dirty="0">
                <a:solidFill>
                  <a:schemeClr val="bg1">
                    <a:lumMod val="50000"/>
                  </a:schemeClr>
                </a:solidFill>
                <a:effectLst/>
                <a:latin typeface="Inter" panose="020B0502030000000004" pitchFamily="34" charset="0"/>
              </a:rPr>
              <a:t>3</a:t>
            </a:r>
            <a:r>
              <a:rPr lang="hi-IN" sz="3200" b="0" i="0" dirty="0">
                <a:effectLst/>
                <a:latin typeface="Inter" panose="020B0502030000000004" pitchFamily="34" charset="0"/>
              </a:rPr>
              <a:t> </a:t>
            </a:r>
            <a:r>
              <a:rPr lang="hi-IN" sz="3200" b="0" i="0" dirty="0">
                <a:solidFill>
                  <a:srgbClr val="000000"/>
                </a:solidFill>
                <a:effectLst/>
                <a:latin typeface="font1"/>
              </a:rPr>
              <a:t>परन्तु चलते-चलते जब वह दमिश्क के निकट पहुँचा, तो एकाएक आकाश से उसके चारों ओर ज्योति चमकी, </a:t>
            </a:r>
          </a:p>
          <a:p>
            <a:pPr algn="l"/>
            <a:r>
              <a:rPr lang="hi-IN" sz="3200" b="0" i="0" dirty="0">
                <a:solidFill>
                  <a:schemeClr val="bg1">
                    <a:lumMod val="50000"/>
                  </a:schemeClr>
                </a:solidFill>
                <a:effectLst/>
                <a:latin typeface="font1"/>
              </a:rPr>
              <a:t>4</a:t>
            </a:r>
            <a:r>
              <a:rPr lang="hi-IN" sz="3200" b="0" i="0" dirty="0">
                <a:solidFill>
                  <a:srgbClr val="000000"/>
                </a:solidFill>
                <a:effectLst/>
                <a:latin typeface="font1"/>
              </a:rPr>
              <a:t> और वह भूमि पर गिर पड़ा, और यह शब्द सुना, </a:t>
            </a:r>
            <a:r>
              <a:rPr lang="hi-IN" sz="3200" b="0" i="0" dirty="0">
                <a:solidFill>
                  <a:srgbClr val="FF0000"/>
                </a:solidFill>
                <a:effectLst/>
                <a:latin typeface="font1"/>
              </a:rPr>
              <a:t>“हे शाऊल, हे शाऊल, तू मुझे क्यों सताता है?”</a:t>
            </a:r>
            <a:endParaRPr lang="hi-IN" sz="3200" b="0" i="0" dirty="0">
              <a:solidFill>
                <a:srgbClr val="000000"/>
              </a:solidFill>
              <a:effectLst/>
              <a:latin typeface="font1"/>
            </a:endParaRPr>
          </a:p>
          <a:p>
            <a:endParaRPr lang="en-IN" sz="3200" dirty="0"/>
          </a:p>
        </p:txBody>
      </p:sp>
      <p:pic>
        <p:nvPicPr>
          <p:cNvPr id="10" name="Audio 9">
            <a:hlinkClick r:id="" action="ppaction://media"/>
            <a:extLst>
              <a:ext uri="{FF2B5EF4-FFF2-40B4-BE49-F238E27FC236}">
                <a16:creationId xmlns:a16="http://schemas.microsoft.com/office/drawing/2014/main" id="{6353BFFB-40B5-61A5-40D6-4FA56AFC5F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9065"/>
    </mc:Choice>
    <mc:Fallback xmlns="">
      <p:transition spd="slow" advTm="19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7439</TotalTime>
  <Words>1358</Words>
  <Application>Microsoft Office PowerPoint</Application>
  <PresentationFormat>Widescreen</PresentationFormat>
  <Paragraphs>75</Paragraphs>
  <Slides>32</Slides>
  <Notes>1</Notes>
  <HiddenSlides>0</HiddenSlides>
  <MMClips>16</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Aptos</vt:lpstr>
      <vt:lpstr>Arial</vt:lpstr>
      <vt:lpstr>Calibri</vt:lpstr>
      <vt:lpstr>Calibri Light</vt:lpstr>
      <vt:lpstr>font1</vt:lpstr>
      <vt:lpstr>Inter</vt:lpstr>
      <vt:lpstr>Mangal</vt:lpstr>
      <vt:lpstr>PT Serif</vt:lpstr>
      <vt:lpstr>Symbol</vt:lpstr>
      <vt:lpstr>Times New Roman</vt:lpstr>
      <vt:lpstr>TimesNewRomanPS-BoldMT</vt:lpstr>
      <vt:lpstr>TimesNewRomanPSMT</vt:lpstr>
      <vt:lpstr>Office Theme</vt:lpstr>
      <vt:lpstr>48-5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73</cp:revision>
  <dcterms:created xsi:type="dcterms:W3CDTF">2022-09-30T06:26:14Z</dcterms:created>
  <dcterms:modified xsi:type="dcterms:W3CDTF">2024-08-27T16:10:32Z</dcterms:modified>
</cp:coreProperties>
</file>