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5DC1E8-4BEE-4F99-82DF-C8BEAF72C0A1}" v="48" dt="2024-04-05T05:21:33.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77" d="100"/>
          <a:sy n="77" d="100"/>
        </p:scale>
        <p:origin x="16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A878771-A284-4AD4-9B8D-86B9369A95F5}"/>
    <pc:docChg chg="custSel modSld">
      <pc:chgData name="Leonie Smith" userId="fed1330f33f5650e" providerId="LiveId" clId="{7A878771-A284-4AD4-9B8D-86B9369A95F5}" dt="2023-08-17T04:38:29.820" v="56"/>
      <pc:docMkLst>
        <pc:docMk/>
      </pc:docMkLst>
      <pc:sldChg chg="delSp modTransition modAnim">
        <pc:chgData name="Leonie Smith" userId="fed1330f33f5650e" providerId="LiveId" clId="{7A878771-A284-4AD4-9B8D-86B9369A95F5}" dt="2023-08-17T04:37:17.534" v="34"/>
        <pc:sldMkLst>
          <pc:docMk/>
          <pc:sldMk cId="1499918570" sldId="257"/>
        </pc:sldMkLst>
        <pc:picChg chg="del">
          <ac:chgData name="Leonie Smith" userId="fed1330f33f5650e" providerId="LiveId" clId="{7A878771-A284-4AD4-9B8D-86B9369A95F5}" dt="2023-08-17T04:37:17.534" v="34"/>
          <ac:picMkLst>
            <pc:docMk/>
            <pc:sldMk cId="1499918570" sldId="257"/>
            <ac:picMk id="10" creationId="{D3A8FA80-C250-D091-BCB9-584DACCC3223}"/>
          </ac:picMkLst>
        </pc:picChg>
      </pc:sldChg>
      <pc:sldChg chg="modSp mod modTransition">
        <pc:chgData name="Leonie Smith" userId="fed1330f33f5650e" providerId="LiveId" clId="{7A878771-A284-4AD4-9B8D-86B9369A95F5}" dt="2023-08-17T04:37:17.534" v="34"/>
        <pc:sldMkLst>
          <pc:docMk/>
          <pc:sldMk cId="3788111665" sldId="258"/>
        </pc:sldMkLst>
        <pc:spChg chg="mod">
          <ac:chgData name="Leonie Smith" userId="fed1330f33f5650e" providerId="LiveId" clId="{7A878771-A284-4AD4-9B8D-86B9369A95F5}" dt="2023-08-17T04:33:19.811" v="13" actId="1076"/>
          <ac:spMkLst>
            <pc:docMk/>
            <pc:sldMk cId="3788111665" sldId="258"/>
            <ac:spMk id="2" creationId="{309899B7-C0B6-A352-8D0B-BD1590AB6F31}"/>
          </ac:spMkLst>
        </pc:spChg>
      </pc:sldChg>
      <pc:sldChg chg="addSp delSp modSp mod modTransition modAnim">
        <pc:chgData name="Leonie Smith" userId="fed1330f33f5650e" providerId="LiveId" clId="{7A878771-A284-4AD4-9B8D-86B9369A95F5}" dt="2023-08-17T04:38:29.820" v="56"/>
        <pc:sldMkLst>
          <pc:docMk/>
          <pc:sldMk cId="454763615" sldId="259"/>
        </pc:sldMkLst>
        <pc:spChg chg="add mod">
          <ac:chgData name="Leonie Smith" userId="fed1330f33f5650e" providerId="LiveId" clId="{7A878771-A284-4AD4-9B8D-86B9369A95F5}" dt="2023-08-17T04:38:29.820" v="56"/>
          <ac:spMkLst>
            <pc:docMk/>
            <pc:sldMk cId="454763615" sldId="259"/>
            <ac:spMk id="2" creationId="{99E2D09A-95B5-2E53-52CD-F73D4862C568}"/>
          </ac:spMkLst>
        </pc:spChg>
        <pc:spChg chg="del">
          <ac:chgData name="Leonie Smith" userId="fed1330f33f5650e" providerId="LiveId" clId="{7A878771-A284-4AD4-9B8D-86B9369A95F5}" dt="2023-08-17T04:37:22.673" v="35" actId="21"/>
          <ac:spMkLst>
            <pc:docMk/>
            <pc:sldMk cId="454763615" sldId="259"/>
            <ac:spMk id="3" creationId="{A58184BD-88F1-BA02-40C1-D8403D0EEC0D}"/>
          </ac:spMkLst>
        </pc:spChg>
        <pc:spChg chg="mod">
          <ac:chgData name="Leonie Smith" userId="fed1330f33f5650e" providerId="LiveId" clId="{7A878771-A284-4AD4-9B8D-86B9369A95F5}" dt="2023-08-17T04:32:05.170" v="1" actId="20577"/>
          <ac:spMkLst>
            <pc:docMk/>
            <pc:sldMk cId="454763615" sldId="259"/>
            <ac:spMk id="4" creationId="{EE2AC625-9141-A801-F431-DD5F79396320}"/>
          </ac:spMkLst>
        </pc:spChg>
        <pc:picChg chg="del">
          <ac:chgData name="Leonie Smith" userId="fed1330f33f5650e" providerId="LiveId" clId="{7A878771-A284-4AD4-9B8D-86B9369A95F5}" dt="2023-08-17T04:37:17.534" v="34"/>
          <ac:picMkLst>
            <pc:docMk/>
            <pc:sldMk cId="454763615" sldId="259"/>
            <ac:picMk id="12" creationId="{9AEB2FC4-6DED-BC6B-F79A-BED618AACF73}"/>
          </ac:picMkLst>
        </pc:picChg>
      </pc:sldChg>
      <pc:sldChg chg="addSp delSp modSp mod modTransition modAnim">
        <pc:chgData name="Leonie Smith" userId="fed1330f33f5650e" providerId="LiveId" clId="{7A878771-A284-4AD4-9B8D-86B9369A95F5}" dt="2023-08-17T04:38:27.641" v="55"/>
        <pc:sldMkLst>
          <pc:docMk/>
          <pc:sldMk cId="2346136586" sldId="260"/>
        </pc:sldMkLst>
        <pc:spChg chg="add mod">
          <ac:chgData name="Leonie Smith" userId="fed1330f33f5650e" providerId="LiveId" clId="{7A878771-A284-4AD4-9B8D-86B9369A95F5}" dt="2023-08-17T04:38:27.641" v="55"/>
          <ac:spMkLst>
            <pc:docMk/>
            <pc:sldMk cId="2346136586" sldId="260"/>
            <ac:spMk id="2" creationId="{8413A44B-637F-64E5-CA36-30B15452BD84}"/>
          </ac:spMkLst>
        </pc:spChg>
        <pc:spChg chg="del">
          <ac:chgData name="Leonie Smith" userId="fed1330f33f5650e" providerId="LiveId" clId="{7A878771-A284-4AD4-9B8D-86B9369A95F5}" dt="2023-08-17T04:37:26.329" v="36" actId="21"/>
          <ac:spMkLst>
            <pc:docMk/>
            <pc:sldMk cId="2346136586" sldId="260"/>
            <ac:spMk id="3" creationId="{A58184BD-88F1-BA02-40C1-D8403D0EEC0D}"/>
          </ac:spMkLst>
        </pc:spChg>
        <pc:spChg chg="mod">
          <ac:chgData name="Leonie Smith" userId="fed1330f33f5650e" providerId="LiveId" clId="{7A878771-A284-4AD4-9B8D-86B9369A95F5}" dt="2023-08-17T04:34:59.373" v="25"/>
          <ac:spMkLst>
            <pc:docMk/>
            <pc:sldMk cId="2346136586" sldId="260"/>
            <ac:spMk id="4" creationId="{EE2AC625-9141-A801-F431-DD5F79396320}"/>
          </ac:spMkLst>
        </pc:spChg>
        <pc:picChg chg="del">
          <ac:chgData name="Leonie Smith" userId="fed1330f33f5650e" providerId="LiveId" clId="{7A878771-A284-4AD4-9B8D-86B9369A95F5}" dt="2023-08-17T04:37:17.534" v="34"/>
          <ac:picMkLst>
            <pc:docMk/>
            <pc:sldMk cId="2346136586" sldId="260"/>
            <ac:picMk id="24" creationId="{B0524D4B-C733-3269-F2DF-955746F5D97E}"/>
          </ac:picMkLst>
        </pc:picChg>
      </pc:sldChg>
      <pc:sldChg chg="addSp delSp modSp mod modTransition modAnim">
        <pc:chgData name="Leonie Smith" userId="fed1330f33f5650e" providerId="LiveId" clId="{7A878771-A284-4AD4-9B8D-86B9369A95F5}" dt="2023-08-17T04:38:26.140" v="54"/>
        <pc:sldMkLst>
          <pc:docMk/>
          <pc:sldMk cId="4037329247" sldId="261"/>
        </pc:sldMkLst>
        <pc:spChg chg="add mod">
          <ac:chgData name="Leonie Smith" userId="fed1330f33f5650e" providerId="LiveId" clId="{7A878771-A284-4AD4-9B8D-86B9369A95F5}" dt="2023-08-17T04:38:26.140" v="54"/>
          <ac:spMkLst>
            <pc:docMk/>
            <pc:sldMk cId="4037329247" sldId="261"/>
            <ac:spMk id="2" creationId="{DEE06FBB-08AC-3F98-9193-636C25547D6D}"/>
          </ac:spMkLst>
        </pc:spChg>
        <pc:spChg chg="del">
          <ac:chgData name="Leonie Smith" userId="fed1330f33f5650e" providerId="LiveId" clId="{7A878771-A284-4AD4-9B8D-86B9369A95F5}" dt="2023-08-17T04:37:28.674" v="37" actId="21"/>
          <ac:spMkLst>
            <pc:docMk/>
            <pc:sldMk cId="4037329247" sldId="261"/>
            <ac:spMk id="3" creationId="{A58184BD-88F1-BA02-40C1-D8403D0EEC0D}"/>
          </ac:spMkLst>
        </pc:spChg>
        <pc:spChg chg="mod">
          <ac:chgData name="Leonie Smith" userId="fed1330f33f5650e" providerId="LiveId" clId="{7A878771-A284-4AD4-9B8D-86B9369A95F5}" dt="2023-08-17T04:35:09.923" v="26"/>
          <ac:spMkLst>
            <pc:docMk/>
            <pc:sldMk cId="4037329247" sldId="261"/>
            <ac:spMk id="4" creationId="{EE2AC625-9141-A801-F431-DD5F79396320}"/>
          </ac:spMkLst>
        </pc:spChg>
        <pc:picChg chg="del">
          <ac:chgData name="Leonie Smith" userId="fed1330f33f5650e" providerId="LiveId" clId="{7A878771-A284-4AD4-9B8D-86B9369A95F5}" dt="2023-08-17T04:37:17.534" v="34"/>
          <ac:picMkLst>
            <pc:docMk/>
            <pc:sldMk cId="4037329247" sldId="261"/>
            <ac:picMk id="29" creationId="{37787353-2E71-2EB0-2BE1-CC84D168D404}"/>
          </ac:picMkLst>
        </pc:picChg>
      </pc:sldChg>
      <pc:sldChg chg="addSp delSp modSp mod modTransition modAnim">
        <pc:chgData name="Leonie Smith" userId="fed1330f33f5650e" providerId="LiveId" clId="{7A878771-A284-4AD4-9B8D-86B9369A95F5}" dt="2023-08-17T04:38:24.401" v="53"/>
        <pc:sldMkLst>
          <pc:docMk/>
          <pc:sldMk cId="1909638311" sldId="262"/>
        </pc:sldMkLst>
        <pc:spChg chg="add mod">
          <ac:chgData name="Leonie Smith" userId="fed1330f33f5650e" providerId="LiveId" clId="{7A878771-A284-4AD4-9B8D-86B9369A95F5}" dt="2023-08-17T04:38:24.401" v="53"/>
          <ac:spMkLst>
            <pc:docMk/>
            <pc:sldMk cId="1909638311" sldId="262"/>
            <ac:spMk id="2" creationId="{1D82E52C-6666-9075-7EDC-370424D1DFDE}"/>
          </ac:spMkLst>
        </pc:spChg>
        <pc:spChg chg="del">
          <ac:chgData name="Leonie Smith" userId="fed1330f33f5650e" providerId="LiveId" clId="{7A878771-A284-4AD4-9B8D-86B9369A95F5}" dt="2023-08-17T04:37:30.702" v="38" actId="21"/>
          <ac:spMkLst>
            <pc:docMk/>
            <pc:sldMk cId="1909638311" sldId="262"/>
            <ac:spMk id="3" creationId="{A58184BD-88F1-BA02-40C1-D8403D0EEC0D}"/>
          </ac:spMkLst>
        </pc:spChg>
        <pc:spChg chg="mod">
          <ac:chgData name="Leonie Smith" userId="fed1330f33f5650e" providerId="LiveId" clId="{7A878771-A284-4AD4-9B8D-86B9369A95F5}" dt="2023-08-17T04:35:21.488" v="27"/>
          <ac:spMkLst>
            <pc:docMk/>
            <pc:sldMk cId="1909638311" sldId="262"/>
            <ac:spMk id="4" creationId="{EE2AC625-9141-A801-F431-DD5F79396320}"/>
          </ac:spMkLst>
        </pc:spChg>
        <pc:picChg chg="del">
          <ac:chgData name="Leonie Smith" userId="fed1330f33f5650e" providerId="LiveId" clId="{7A878771-A284-4AD4-9B8D-86B9369A95F5}" dt="2023-08-17T04:37:17.534" v="34"/>
          <ac:picMkLst>
            <pc:docMk/>
            <pc:sldMk cId="1909638311" sldId="262"/>
            <ac:picMk id="13" creationId="{BE0A6EFB-1BA4-FEED-4FC4-D435C5BF2517}"/>
          </ac:picMkLst>
        </pc:picChg>
      </pc:sldChg>
      <pc:sldChg chg="addSp delSp modSp mod modTransition modAnim">
        <pc:chgData name="Leonie Smith" userId="fed1330f33f5650e" providerId="LiveId" clId="{7A878771-A284-4AD4-9B8D-86B9369A95F5}" dt="2023-08-17T04:38:22.597" v="52"/>
        <pc:sldMkLst>
          <pc:docMk/>
          <pc:sldMk cId="641208035" sldId="263"/>
        </pc:sldMkLst>
        <pc:spChg chg="add mod">
          <ac:chgData name="Leonie Smith" userId="fed1330f33f5650e" providerId="LiveId" clId="{7A878771-A284-4AD4-9B8D-86B9369A95F5}" dt="2023-08-17T04:38:22.597" v="52"/>
          <ac:spMkLst>
            <pc:docMk/>
            <pc:sldMk cId="641208035" sldId="263"/>
            <ac:spMk id="2" creationId="{2CF31E52-9384-7182-0379-AD98E6B9C4CB}"/>
          </ac:spMkLst>
        </pc:spChg>
        <pc:spChg chg="del">
          <ac:chgData name="Leonie Smith" userId="fed1330f33f5650e" providerId="LiveId" clId="{7A878771-A284-4AD4-9B8D-86B9369A95F5}" dt="2023-08-17T04:37:34.362" v="39" actId="21"/>
          <ac:spMkLst>
            <pc:docMk/>
            <pc:sldMk cId="641208035" sldId="263"/>
            <ac:spMk id="3" creationId="{A58184BD-88F1-BA02-40C1-D8403D0EEC0D}"/>
          </ac:spMkLst>
        </pc:spChg>
        <pc:spChg chg="mod">
          <ac:chgData name="Leonie Smith" userId="fed1330f33f5650e" providerId="LiveId" clId="{7A878771-A284-4AD4-9B8D-86B9369A95F5}" dt="2023-08-17T04:35:33.626" v="28"/>
          <ac:spMkLst>
            <pc:docMk/>
            <pc:sldMk cId="641208035" sldId="263"/>
            <ac:spMk id="4" creationId="{EE2AC625-9141-A801-F431-DD5F79396320}"/>
          </ac:spMkLst>
        </pc:spChg>
        <pc:picChg chg="del">
          <ac:chgData name="Leonie Smith" userId="fed1330f33f5650e" providerId="LiveId" clId="{7A878771-A284-4AD4-9B8D-86B9369A95F5}" dt="2023-08-17T04:37:17.534" v="34"/>
          <ac:picMkLst>
            <pc:docMk/>
            <pc:sldMk cId="641208035" sldId="263"/>
            <ac:picMk id="27" creationId="{7D013DBD-41C9-5C22-64C6-2D614522AE19}"/>
          </ac:picMkLst>
        </pc:picChg>
      </pc:sldChg>
      <pc:sldChg chg="addSp delSp modSp mod modTransition modAnim">
        <pc:chgData name="Leonie Smith" userId="fed1330f33f5650e" providerId="LiveId" clId="{7A878771-A284-4AD4-9B8D-86B9369A95F5}" dt="2023-08-17T04:38:20.623" v="51"/>
        <pc:sldMkLst>
          <pc:docMk/>
          <pc:sldMk cId="4044745628" sldId="264"/>
        </pc:sldMkLst>
        <pc:spChg chg="add mod">
          <ac:chgData name="Leonie Smith" userId="fed1330f33f5650e" providerId="LiveId" clId="{7A878771-A284-4AD4-9B8D-86B9369A95F5}" dt="2023-08-17T04:38:20.623" v="51"/>
          <ac:spMkLst>
            <pc:docMk/>
            <pc:sldMk cId="4044745628" sldId="264"/>
            <ac:spMk id="2" creationId="{C8EFDE2C-EB5A-C058-721D-1065FA697220}"/>
          </ac:spMkLst>
        </pc:spChg>
        <pc:spChg chg="del">
          <ac:chgData name="Leonie Smith" userId="fed1330f33f5650e" providerId="LiveId" clId="{7A878771-A284-4AD4-9B8D-86B9369A95F5}" dt="2023-08-17T04:37:39.406" v="40" actId="21"/>
          <ac:spMkLst>
            <pc:docMk/>
            <pc:sldMk cId="4044745628" sldId="264"/>
            <ac:spMk id="3" creationId="{A58184BD-88F1-BA02-40C1-D8403D0EEC0D}"/>
          </ac:spMkLst>
        </pc:spChg>
        <pc:spChg chg="mod">
          <ac:chgData name="Leonie Smith" userId="fed1330f33f5650e" providerId="LiveId" clId="{7A878771-A284-4AD4-9B8D-86B9369A95F5}" dt="2023-08-17T04:35:45.427" v="29"/>
          <ac:spMkLst>
            <pc:docMk/>
            <pc:sldMk cId="4044745628" sldId="264"/>
            <ac:spMk id="4" creationId="{EE2AC625-9141-A801-F431-DD5F79396320}"/>
          </ac:spMkLst>
        </pc:spChg>
        <pc:picChg chg="del">
          <ac:chgData name="Leonie Smith" userId="fed1330f33f5650e" providerId="LiveId" clId="{7A878771-A284-4AD4-9B8D-86B9369A95F5}" dt="2023-08-17T04:37:17.534" v="34"/>
          <ac:picMkLst>
            <pc:docMk/>
            <pc:sldMk cId="4044745628" sldId="264"/>
            <ac:picMk id="33" creationId="{75ECBDFA-CA67-11B5-C5BA-2036B5C7B8E8}"/>
          </ac:picMkLst>
        </pc:picChg>
      </pc:sldChg>
      <pc:sldChg chg="addSp delSp modSp mod modTransition modAnim">
        <pc:chgData name="Leonie Smith" userId="fed1330f33f5650e" providerId="LiveId" clId="{7A878771-A284-4AD4-9B8D-86B9369A95F5}" dt="2023-08-17T04:38:18.817" v="50"/>
        <pc:sldMkLst>
          <pc:docMk/>
          <pc:sldMk cId="978260341" sldId="265"/>
        </pc:sldMkLst>
        <pc:spChg chg="add mod">
          <ac:chgData name="Leonie Smith" userId="fed1330f33f5650e" providerId="LiveId" clId="{7A878771-A284-4AD4-9B8D-86B9369A95F5}" dt="2023-08-17T04:38:18.817" v="50"/>
          <ac:spMkLst>
            <pc:docMk/>
            <pc:sldMk cId="978260341" sldId="265"/>
            <ac:spMk id="2" creationId="{C31ECF95-42B2-A5CB-F14D-646C8CEC3E73}"/>
          </ac:spMkLst>
        </pc:spChg>
        <pc:spChg chg="del">
          <ac:chgData name="Leonie Smith" userId="fed1330f33f5650e" providerId="LiveId" clId="{7A878771-A284-4AD4-9B8D-86B9369A95F5}" dt="2023-08-17T04:37:42.120" v="41" actId="21"/>
          <ac:spMkLst>
            <pc:docMk/>
            <pc:sldMk cId="978260341" sldId="265"/>
            <ac:spMk id="3" creationId="{A58184BD-88F1-BA02-40C1-D8403D0EEC0D}"/>
          </ac:spMkLst>
        </pc:spChg>
        <pc:spChg chg="mod">
          <ac:chgData name="Leonie Smith" userId="fed1330f33f5650e" providerId="LiveId" clId="{7A878771-A284-4AD4-9B8D-86B9369A95F5}" dt="2023-08-17T04:35:57.112" v="30"/>
          <ac:spMkLst>
            <pc:docMk/>
            <pc:sldMk cId="978260341" sldId="265"/>
            <ac:spMk id="4" creationId="{EE2AC625-9141-A801-F431-DD5F79396320}"/>
          </ac:spMkLst>
        </pc:spChg>
        <pc:picChg chg="del">
          <ac:chgData name="Leonie Smith" userId="fed1330f33f5650e" providerId="LiveId" clId="{7A878771-A284-4AD4-9B8D-86B9369A95F5}" dt="2023-08-17T04:37:17.534" v="34"/>
          <ac:picMkLst>
            <pc:docMk/>
            <pc:sldMk cId="978260341" sldId="265"/>
            <ac:picMk id="25" creationId="{4D5F38C8-CEAF-D211-64C4-E9CEB70B489C}"/>
          </ac:picMkLst>
        </pc:picChg>
      </pc:sldChg>
      <pc:sldChg chg="addSp delSp modSp mod modTransition modAnim">
        <pc:chgData name="Leonie Smith" userId="fed1330f33f5650e" providerId="LiveId" clId="{7A878771-A284-4AD4-9B8D-86B9369A95F5}" dt="2023-08-17T04:38:16.820" v="49"/>
        <pc:sldMkLst>
          <pc:docMk/>
          <pc:sldMk cId="3575870363" sldId="266"/>
        </pc:sldMkLst>
        <pc:spChg chg="add mod">
          <ac:chgData name="Leonie Smith" userId="fed1330f33f5650e" providerId="LiveId" clId="{7A878771-A284-4AD4-9B8D-86B9369A95F5}" dt="2023-08-17T04:38:16.820" v="49"/>
          <ac:spMkLst>
            <pc:docMk/>
            <pc:sldMk cId="3575870363" sldId="266"/>
            <ac:spMk id="2" creationId="{E26E30D2-318C-3BA5-574E-763808263B43}"/>
          </ac:spMkLst>
        </pc:spChg>
        <pc:spChg chg="del">
          <ac:chgData name="Leonie Smith" userId="fed1330f33f5650e" providerId="LiveId" clId="{7A878771-A284-4AD4-9B8D-86B9369A95F5}" dt="2023-08-17T04:37:44.495" v="42" actId="21"/>
          <ac:spMkLst>
            <pc:docMk/>
            <pc:sldMk cId="3575870363" sldId="266"/>
            <ac:spMk id="3" creationId="{A58184BD-88F1-BA02-40C1-D8403D0EEC0D}"/>
          </ac:spMkLst>
        </pc:spChg>
        <pc:spChg chg="mod">
          <ac:chgData name="Leonie Smith" userId="fed1330f33f5650e" providerId="LiveId" clId="{7A878771-A284-4AD4-9B8D-86B9369A95F5}" dt="2023-08-17T04:36:13.638" v="31"/>
          <ac:spMkLst>
            <pc:docMk/>
            <pc:sldMk cId="3575870363" sldId="266"/>
            <ac:spMk id="4" creationId="{EE2AC625-9141-A801-F431-DD5F79396320}"/>
          </ac:spMkLst>
        </pc:spChg>
        <pc:picChg chg="del">
          <ac:chgData name="Leonie Smith" userId="fed1330f33f5650e" providerId="LiveId" clId="{7A878771-A284-4AD4-9B8D-86B9369A95F5}" dt="2023-08-17T04:37:17.534" v="34"/>
          <ac:picMkLst>
            <pc:docMk/>
            <pc:sldMk cId="3575870363" sldId="266"/>
            <ac:picMk id="33" creationId="{27DA0FBC-4D59-FDC4-D439-BC8AF49573D8}"/>
          </ac:picMkLst>
        </pc:picChg>
      </pc:sldChg>
      <pc:sldChg chg="addSp delSp modSp mod modTransition modAnim">
        <pc:chgData name="Leonie Smith" userId="fed1330f33f5650e" providerId="LiveId" clId="{7A878771-A284-4AD4-9B8D-86B9369A95F5}" dt="2023-08-17T04:38:14.757" v="48"/>
        <pc:sldMkLst>
          <pc:docMk/>
          <pc:sldMk cId="4017137865" sldId="267"/>
        </pc:sldMkLst>
        <pc:spChg chg="add mod">
          <ac:chgData name="Leonie Smith" userId="fed1330f33f5650e" providerId="LiveId" clId="{7A878771-A284-4AD4-9B8D-86B9369A95F5}" dt="2023-08-17T04:38:14.757" v="48"/>
          <ac:spMkLst>
            <pc:docMk/>
            <pc:sldMk cId="4017137865" sldId="267"/>
            <ac:spMk id="2" creationId="{F5FA8FC8-D536-6FE2-8A5A-D1D7220EC48A}"/>
          </ac:spMkLst>
        </pc:spChg>
        <pc:spChg chg="del">
          <ac:chgData name="Leonie Smith" userId="fed1330f33f5650e" providerId="LiveId" clId="{7A878771-A284-4AD4-9B8D-86B9369A95F5}" dt="2023-08-17T04:37:47.596" v="43" actId="21"/>
          <ac:spMkLst>
            <pc:docMk/>
            <pc:sldMk cId="4017137865" sldId="267"/>
            <ac:spMk id="3" creationId="{A58184BD-88F1-BA02-40C1-D8403D0EEC0D}"/>
          </ac:spMkLst>
        </pc:spChg>
        <pc:spChg chg="mod">
          <ac:chgData name="Leonie Smith" userId="fed1330f33f5650e" providerId="LiveId" clId="{7A878771-A284-4AD4-9B8D-86B9369A95F5}" dt="2023-08-17T04:36:29.256" v="32"/>
          <ac:spMkLst>
            <pc:docMk/>
            <pc:sldMk cId="4017137865" sldId="267"/>
            <ac:spMk id="4" creationId="{EE2AC625-9141-A801-F431-DD5F79396320}"/>
          </ac:spMkLst>
        </pc:spChg>
        <pc:picChg chg="del">
          <ac:chgData name="Leonie Smith" userId="fed1330f33f5650e" providerId="LiveId" clId="{7A878771-A284-4AD4-9B8D-86B9369A95F5}" dt="2023-08-17T04:37:17.534" v="34"/>
          <ac:picMkLst>
            <pc:docMk/>
            <pc:sldMk cId="4017137865" sldId="267"/>
            <ac:picMk id="28" creationId="{E8AB3539-C7FC-0258-FAEC-3970CB0EDABA}"/>
          </ac:picMkLst>
        </pc:picChg>
      </pc:sldChg>
      <pc:sldChg chg="addSp delSp modSp mod modTransition modAnim">
        <pc:chgData name="Leonie Smith" userId="fed1330f33f5650e" providerId="LiveId" clId="{7A878771-A284-4AD4-9B8D-86B9369A95F5}" dt="2023-08-17T04:38:12.758" v="47"/>
        <pc:sldMkLst>
          <pc:docMk/>
          <pc:sldMk cId="3137811553" sldId="268"/>
        </pc:sldMkLst>
        <pc:spChg chg="add mod">
          <ac:chgData name="Leonie Smith" userId="fed1330f33f5650e" providerId="LiveId" clId="{7A878771-A284-4AD4-9B8D-86B9369A95F5}" dt="2023-08-17T04:38:12.758" v="47"/>
          <ac:spMkLst>
            <pc:docMk/>
            <pc:sldMk cId="3137811553" sldId="268"/>
            <ac:spMk id="2" creationId="{A625CB73-D48B-712A-247D-830C0443821B}"/>
          </ac:spMkLst>
        </pc:spChg>
        <pc:spChg chg="del">
          <ac:chgData name="Leonie Smith" userId="fed1330f33f5650e" providerId="LiveId" clId="{7A878771-A284-4AD4-9B8D-86B9369A95F5}" dt="2023-08-17T04:37:49.734" v="44" actId="21"/>
          <ac:spMkLst>
            <pc:docMk/>
            <pc:sldMk cId="3137811553" sldId="268"/>
            <ac:spMk id="3" creationId="{A58184BD-88F1-BA02-40C1-D8403D0EEC0D}"/>
          </ac:spMkLst>
        </pc:spChg>
        <pc:picChg chg="del">
          <ac:chgData name="Leonie Smith" userId="fed1330f33f5650e" providerId="LiveId" clId="{7A878771-A284-4AD4-9B8D-86B9369A95F5}" dt="2023-08-17T04:37:17.534" v="34"/>
          <ac:picMkLst>
            <pc:docMk/>
            <pc:sldMk cId="3137811553" sldId="268"/>
            <ac:picMk id="20" creationId="{0EC1821D-C486-DEA0-3D1A-212FBA46F363}"/>
          </ac:picMkLst>
        </pc:picChg>
      </pc:sldChg>
      <pc:sldChg chg="addSp delSp modSp mod modTransition modAnim">
        <pc:chgData name="Leonie Smith" userId="fed1330f33f5650e" providerId="LiveId" clId="{7A878771-A284-4AD4-9B8D-86B9369A95F5}" dt="2023-08-17T04:38:10.549" v="46"/>
        <pc:sldMkLst>
          <pc:docMk/>
          <pc:sldMk cId="100491716" sldId="269"/>
        </pc:sldMkLst>
        <pc:spChg chg="add mod">
          <ac:chgData name="Leonie Smith" userId="fed1330f33f5650e" providerId="LiveId" clId="{7A878771-A284-4AD4-9B8D-86B9369A95F5}" dt="2023-08-17T04:38:10.549" v="46"/>
          <ac:spMkLst>
            <pc:docMk/>
            <pc:sldMk cId="100491716" sldId="269"/>
            <ac:spMk id="2" creationId="{CF49A950-24AA-B70D-6904-F27722282901}"/>
          </ac:spMkLst>
        </pc:spChg>
        <pc:spChg chg="del">
          <ac:chgData name="Leonie Smith" userId="fed1330f33f5650e" providerId="LiveId" clId="{7A878771-A284-4AD4-9B8D-86B9369A95F5}" dt="2023-08-17T04:37:52.092" v="45" actId="21"/>
          <ac:spMkLst>
            <pc:docMk/>
            <pc:sldMk cId="100491716" sldId="269"/>
            <ac:spMk id="3" creationId="{A58184BD-88F1-BA02-40C1-D8403D0EEC0D}"/>
          </ac:spMkLst>
        </pc:spChg>
        <pc:spChg chg="mod">
          <ac:chgData name="Leonie Smith" userId="fed1330f33f5650e" providerId="LiveId" clId="{7A878771-A284-4AD4-9B8D-86B9369A95F5}" dt="2023-08-17T04:36:57.457" v="33"/>
          <ac:spMkLst>
            <pc:docMk/>
            <pc:sldMk cId="100491716" sldId="269"/>
            <ac:spMk id="4" creationId="{EE2AC625-9141-A801-F431-DD5F79396320}"/>
          </ac:spMkLst>
        </pc:spChg>
        <pc:picChg chg="del">
          <ac:chgData name="Leonie Smith" userId="fed1330f33f5650e" providerId="LiveId" clId="{7A878771-A284-4AD4-9B8D-86B9369A95F5}" dt="2023-08-17T04:37:17.534" v="34"/>
          <ac:picMkLst>
            <pc:docMk/>
            <pc:sldMk cId="100491716" sldId="269"/>
            <ac:picMk id="28" creationId="{53AF6119-4BFC-6EE0-2DE8-D28B6542BECD}"/>
          </ac:picMkLst>
        </pc:picChg>
      </pc:sldChg>
      <pc:sldChg chg="addSp delSp modSp mod modTransition">
        <pc:chgData name="Leonie Smith" userId="fed1330f33f5650e" providerId="LiveId" clId="{7A878771-A284-4AD4-9B8D-86B9369A95F5}" dt="2023-08-17T04:37:17.534" v="34"/>
        <pc:sldMkLst>
          <pc:docMk/>
          <pc:sldMk cId="4120481681" sldId="270"/>
        </pc:sldMkLst>
        <pc:spChg chg="del">
          <ac:chgData name="Leonie Smith" userId="fed1330f33f5650e" providerId="LiveId" clId="{7A878771-A284-4AD4-9B8D-86B9369A95F5}" dt="2023-08-17T04:31:55.481" v="0" actId="21"/>
          <ac:spMkLst>
            <pc:docMk/>
            <pc:sldMk cId="4120481681" sldId="270"/>
            <ac:spMk id="3" creationId="{4AB2DD98-2BF3-3C30-5EE3-AE460A148CA5}"/>
          </ac:spMkLst>
        </pc:spChg>
        <pc:spChg chg="add mod">
          <ac:chgData name="Leonie Smith" userId="fed1330f33f5650e" providerId="LiveId" clId="{7A878771-A284-4AD4-9B8D-86B9369A95F5}" dt="2023-08-17T04:33:23.168" v="14"/>
          <ac:spMkLst>
            <pc:docMk/>
            <pc:sldMk cId="4120481681" sldId="270"/>
            <ac:spMk id="4" creationId="{42669316-AF87-3C7E-E72C-59198BD3F859}"/>
          </ac:spMkLst>
        </pc:spChg>
      </pc:sldChg>
      <pc:sldChg chg="modSp mod modTransition">
        <pc:chgData name="Leonie Smith" userId="fed1330f33f5650e" providerId="LiveId" clId="{7A878771-A284-4AD4-9B8D-86B9369A95F5}" dt="2023-08-17T04:37:17.534" v="34"/>
        <pc:sldMkLst>
          <pc:docMk/>
          <pc:sldMk cId="939110669" sldId="271"/>
        </pc:sldMkLst>
        <pc:spChg chg="mod">
          <ac:chgData name="Leonie Smith" userId="fed1330f33f5650e" providerId="LiveId" clId="{7A878771-A284-4AD4-9B8D-86B9369A95F5}" dt="2023-08-17T04:33:33.922" v="15"/>
          <ac:spMkLst>
            <pc:docMk/>
            <pc:sldMk cId="939110669" sldId="271"/>
            <ac:spMk id="2" creationId="{DA0417DC-6DB7-199B-A9DF-924F084276A0}"/>
          </ac:spMkLst>
        </pc:spChg>
      </pc:sldChg>
      <pc:sldChg chg="modSp mod modTransition">
        <pc:chgData name="Leonie Smith" userId="fed1330f33f5650e" providerId="LiveId" clId="{7A878771-A284-4AD4-9B8D-86B9369A95F5}" dt="2023-08-17T04:37:17.534" v="34"/>
        <pc:sldMkLst>
          <pc:docMk/>
          <pc:sldMk cId="4024569785" sldId="272"/>
        </pc:sldMkLst>
        <pc:spChg chg="mod">
          <ac:chgData name="Leonie Smith" userId="fed1330f33f5650e" providerId="LiveId" clId="{7A878771-A284-4AD4-9B8D-86B9369A95F5}" dt="2023-08-17T04:33:38.440" v="16"/>
          <ac:spMkLst>
            <pc:docMk/>
            <pc:sldMk cId="4024569785" sldId="272"/>
            <ac:spMk id="2" creationId="{905A7599-E109-8475-1EA9-13DE729632C5}"/>
          </ac:spMkLst>
        </pc:spChg>
      </pc:sldChg>
      <pc:sldChg chg="modSp mod modTransition">
        <pc:chgData name="Leonie Smith" userId="fed1330f33f5650e" providerId="LiveId" clId="{7A878771-A284-4AD4-9B8D-86B9369A95F5}" dt="2023-08-17T04:37:17.534" v="34"/>
        <pc:sldMkLst>
          <pc:docMk/>
          <pc:sldMk cId="487179600" sldId="273"/>
        </pc:sldMkLst>
        <pc:spChg chg="mod">
          <ac:chgData name="Leonie Smith" userId="fed1330f33f5650e" providerId="LiveId" clId="{7A878771-A284-4AD4-9B8D-86B9369A95F5}" dt="2023-08-17T04:33:43.212" v="17"/>
          <ac:spMkLst>
            <pc:docMk/>
            <pc:sldMk cId="487179600" sldId="273"/>
            <ac:spMk id="2" creationId="{87DDB7D3-35BB-A1BD-0AEC-D876673CCB15}"/>
          </ac:spMkLst>
        </pc:spChg>
      </pc:sldChg>
      <pc:sldChg chg="modSp mod modTransition">
        <pc:chgData name="Leonie Smith" userId="fed1330f33f5650e" providerId="LiveId" clId="{7A878771-A284-4AD4-9B8D-86B9369A95F5}" dt="2023-08-17T04:37:17.534" v="34"/>
        <pc:sldMkLst>
          <pc:docMk/>
          <pc:sldMk cId="2168401200" sldId="274"/>
        </pc:sldMkLst>
        <pc:spChg chg="mod">
          <ac:chgData name="Leonie Smith" userId="fed1330f33f5650e" providerId="LiveId" clId="{7A878771-A284-4AD4-9B8D-86B9369A95F5}" dt="2023-08-17T04:33:48.105" v="18"/>
          <ac:spMkLst>
            <pc:docMk/>
            <pc:sldMk cId="2168401200" sldId="274"/>
            <ac:spMk id="2" creationId="{E483AAF5-B25E-63A8-2CCF-21E8C3962E61}"/>
          </ac:spMkLst>
        </pc:spChg>
      </pc:sldChg>
      <pc:sldChg chg="modSp mod modTransition">
        <pc:chgData name="Leonie Smith" userId="fed1330f33f5650e" providerId="LiveId" clId="{7A878771-A284-4AD4-9B8D-86B9369A95F5}" dt="2023-08-17T04:37:17.534" v="34"/>
        <pc:sldMkLst>
          <pc:docMk/>
          <pc:sldMk cId="2996969115" sldId="275"/>
        </pc:sldMkLst>
        <pc:spChg chg="mod">
          <ac:chgData name="Leonie Smith" userId="fed1330f33f5650e" providerId="LiveId" clId="{7A878771-A284-4AD4-9B8D-86B9369A95F5}" dt="2023-08-17T04:33:53.087" v="19"/>
          <ac:spMkLst>
            <pc:docMk/>
            <pc:sldMk cId="2996969115" sldId="275"/>
            <ac:spMk id="2" creationId="{6345483B-2D94-011F-995F-762ECA1F0B61}"/>
          </ac:spMkLst>
        </pc:spChg>
      </pc:sldChg>
      <pc:sldChg chg="modSp mod modTransition">
        <pc:chgData name="Leonie Smith" userId="fed1330f33f5650e" providerId="LiveId" clId="{7A878771-A284-4AD4-9B8D-86B9369A95F5}" dt="2023-08-17T04:37:17.534" v="34"/>
        <pc:sldMkLst>
          <pc:docMk/>
          <pc:sldMk cId="2390376940" sldId="276"/>
        </pc:sldMkLst>
        <pc:spChg chg="mod">
          <ac:chgData name="Leonie Smith" userId="fed1330f33f5650e" providerId="LiveId" clId="{7A878771-A284-4AD4-9B8D-86B9369A95F5}" dt="2023-08-17T04:33:59.113" v="20"/>
          <ac:spMkLst>
            <pc:docMk/>
            <pc:sldMk cId="2390376940" sldId="276"/>
            <ac:spMk id="2" creationId="{B3BD76DD-1AAE-9E1A-991F-8C35D8BB8FDF}"/>
          </ac:spMkLst>
        </pc:spChg>
      </pc:sldChg>
      <pc:sldChg chg="modSp mod modTransition">
        <pc:chgData name="Leonie Smith" userId="fed1330f33f5650e" providerId="LiveId" clId="{7A878771-A284-4AD4-9B8D-86B9369A95F5}" dt="2023-08-17T04:37:17.534" v="34"/>
        <pc:sldMkLst>
          <pc:docMk/>
          <pc:sldMk cId="4265919077" sldId="277"/>
        </pc:sldMkLst>
        <pc:spChg chg="mod">
          <ac:chgData name="Leonie Smith" userId="fed1330f33f5650e" providerId="LiveId" clId="{7A878771-A284-4AD4-9B8D-86B9369A95F5}" dt="2023-08-17T04:34:03.622" v="21"/>
          <ac:spMkLst>
            <pc:docMk/>
            <pc:sldMk cId="4265919077" sldId="277"/>
            <ac:spMk id="2" creationId="{07B57ED4-E563-CCAD-CE23-8E88DDAA9F0C}"/>
          </ac:spMkLst>
        </pc:spChg>
      </pc:sldChg>
      <pc:sldChg chg="modSp mod modTransition">
        <pc:chgData name="Leonie Smith" userId="fed1330f33f5650e" providerId="LiveId" clId="{7A878771-A284-4AD4-9B8D-86B9369A95F5}" dt="2023-08-17T04:37:17.534" v="34"/>
        <pc:sldMkLst>
          <pc:docMk/>
          <pc:sldMk cId="210266664" sldId="278"/>
        </pc:sldMkLst>
        <pc:spChg chg="mod">
          <ac:chgData name="Leonie Smith" userId="fed1330f33f5650e" providerId="LiveId" clId="{7A878771-A284-4AD4-9B8D-86B9369A95F5}" dt="2023-08-17T04:34:08.208" v="22"/>
          <ac:spMkLst>
            <pc:docMk/>
            <pc:sldMk cId="210266664" sldId="278"/>
            <ac:spMk id="2" creationId="{1E07315D-4FA7-8FEA-BF6F-7377AC6F197A}"/>
          </ac:spMkLst>
        </pc:spChg>
      </pc:sldChg>
      <pc:sldChg chg="modSp mod modTransition">
        <pc:chgData name="Leonie Smith" userId="fed1330f33f5650e" providerId="LiveId" clId="{7A878771-A284-4AD4-9B8D-86B9369A95F5}" dt="2023-08-17T04:37:17.534" v="34"/>
        <pc:sldMkLst>
          <pc:docMk/>
          <pc:sldMk cId="888433145" sldId="279"/>
        </pc:sldMkLst>
        <pc:spChg chg="mod">
          <ac:chgData name="Leonie Smith" userId="fed1330f33f5650e" providerId="LiveId" clId="{7A878771-A284-4AD4-9B8D-86B9369A95F5}" dt="2023-08-17T04:34:12.643" v="23"/>
          <ac:spMkLst>
            <pc:docMk/>
            <pc:sldMk cId="888433145" sldId="279"/>
            <ac:spMk id="2" creationId="{8F0DA485-9B2B-7873-2E5A-87FDB630026E}"/>
          </ac:spMkLst>
        </pc:spChg>
      </pc:sldChg>
      <pc:sldChg chg="modSp mod modTransition">
        <pc:chgData name="Leonie Smith" userId="fed1330f33f5650e" providerId="LiveId" clId="{7A878771-A284-4AD4-9B8D-86B9369A95F5}" dt="2023-08-17T04:37:17.534" v="34"/>
        <pc:sldMkLst>
          <pc:docMk/>
          <pc:sldMk cId="791300187" sldId="280"/>
        </pc:sldMkLst>
        <pc:spChg chg="mod">
          <ac:chgData name="Leonie Smith" userId="fed1330f33f5650e" providerId="LiveId" clId="{7A878771-A284-4AD4-9B8D-86B9369A95F5}" dt="2023-08-17T04:34:18.398" v="24"/>
          <ac:spMkLst>
            <pc:docMk/>
            <pc:sldMk cId="791300187" sldId="280"/>
            <ac:spMk id="3" creationId="{F5F0D8EF-B3B2-C66E-02A4-5D037B2823BB}"/>
          </ac:spMkLst>
        </pc:spChg>
      </pc:sldChg>
    </pc:docChg>
  </pc:docChgLst>
  <pc:docChgLst>
    <pc:chgData name="Leonie Smith" userId="fed1330f33f5650e" providerId="LiveId" clId="{A95DC1E8-4BEE-4F99-82DF-C8BEAF72C0A1}"/>
    <pc:docChg chg="modSld">
      <pc:chgData name="Leonie Smith" userId="fed1330f33f5650e" providerId="LiveId" clId="{A95DC1E8-4BEE-4F99-82DF-C8BEAF72C0A1}" dt="2024-04-05T05:21:33.670" v="65"/>
      <pc:docMkLst>
        <pc:docMk/>
      </pc:docMkLst>
      <pc:sldChg chg="addSp modSp">
        <pc:chgData name="Leonie Smith" userId="fed1330f33f5650e" providerId="LiveId" clId="{A95DC1E8-4BEE-4F99-82DF-C8BEAF72C0A1}" dt="2024-04-05T05:07:02.232" v="0"/>
        <pc:sldMkLst>
          <pc:docMk/>
          <pc:sldMk cId="1499918570" sldId="257"/>
        </pc:sldMkLst>
        <pc:picChg chg="add mod">
          <ac:chgData name="Leonie Smith" userId="fed1330f33f5650e" providerId="LiveId" clId="{A95DC1E8-4BEE-4F99-82DF-C8BEAF72C0A1}" dt="2024-04-05T05:07:02.232" v="0"/>
          <ac:picMkLst>
            <pc:docMk/>
            <pc:sldMk cId="1499918570" sldId="257"/>
            <ac:picMk id="6" creationId="{D5ED511A-E5DD-E72A-80C2-FABAAA17023B}"/>
          </ac:picMkLst>
        </pc:picChg>
      </pc:sldChg>
      <pc:sldChg chg="addSp modSp">
        <pc:chgData name="Leonie Smith" userId="fed1330f33f5650e" providerId="LiveId" clId="{A95DC1E8-4BEE-4F99-82DF-C8BEAF72C0A1}" dt="2024-04-05T05:21:33.670" v="65"/>
        <pc:sldMkLst>
          <pc:docMk/>
          <pc:sldMk cId="454763615" sldId="259"/>
        </pc:sldMkLst>
        <pc:picChg chg="add mod">
          <ac:chgData name="Leonie Smith" userId="fed1330f33f5650e" providerId="LiveId" clId="{A95DC1E8-4BEE-4F99-82DF-C8BEAF72C0A1}" dt="2024-04-05T05:21:33.670" v="65"/>
          <ac:picMkLst>
            <pc:docMk/>
            <pc:sldMk cId="454763615" sldId="259"/>
            <ac:picMk id="7" creationId="{5F458616-8AB6-C642-61C0-5BB8E4F875EA}"/>
          </ac:picMkLst>
        </pc:picChg>
      </pc:sldChg>
      <pc:sldChg chg="addSp modSp">
        <pc:chgData name="Leonie Smith" userId="fed1330f33f5650e" providerId="LiveId" clId="{A95DC1E8-4BEE-4F99-82DF-C8BEAF72C0A1}" dt="2024-04-05T05:08:06.784" v="1"/>
        <pc:sldMkLst>
          <pc:docMk/>
          <pc:sldMk cId="2346136586" sldId="260"/>
        </pc:sldMkLst>
        <pc:picChg chg="add mod">
          <ac:chgData name="Leonie Smith" userId="fed1330f33f5650e" providerId="LiveId" clId="{A95DC1E8-4BEE-4F99-82DF-C8BEAF72C0A1}" dt="2024-04-05T05:08:06.784" v="1"/>
          <ac:picMkLst>
            <pc:docMk/>
            <pc:sldMk cId="2346136586" sldId="260"/>
            <ac:picMk id="6" creationId="{9CFE9384-2DA8-03C6-D1B2-2047D2CD4B82}"/>
          </ac:picMkLst>
        </pc:picChg>
      </pc:sldChg>
      <pc:sldChg chg="addSp delSp modSp mod modTransition modAnim">
        <pc:chgData name="Leonie Smith" userId="fed1330f33f5650e" providerId="LiveId" clId="{A95DC1E8-4BEE-4F99-82DF-C8BEAF72C0A1}" dt="2024-04-05T05:09:34.805" v="5"/>
        <pc:sldMkLst>
          <pc:docMk/>
          <pc:sldMk cId="4037329247" sldId="261"/>
        </pc:sldMkLst>
        <pc:picChg chg="add del mod">
          <ac:chgData name="Leonie Smith" userId="fed1330f33f5650e" providerId="LiveId" clId="{A95DC1E8-4BEE-4F99-82DF-C8BEAF72C0A1}" dt="2024-04-05T05:09:12.634" v="4"/>
          <ac:picMkLst>
            <pc:docMk/>
            <pc:sldMk cId="4037329247" sldId="261"/>
            <ac:picMk id="6" creationId="{73695466-4688-4090-FAF5-4243A5AB286A}"/>
          </ac:picMkLst>
        </pc:picChg>
        <pc:picChg chg="add del mod ord">
          <ac:chgData name="Leonie Smith" userId="fed1330f33f5650e" providerId="LiveId" clId="{A95DC1E8-4BEE-4F99-82DF-C8BEAF72C0A1}" dt="2024-04-05T05:09:34.805" v="5"/>
          <ac:picMkLst>
            <pc:docMk/>
            <pc:sldMk cId="4037329247" sldId="261"/>
            <ac:picMk id="9" creationId="{B67B93D5-5B67-1D63-3A9E-470A9EC23FE5}"/>
          </ac:picMkLst>
        </pc:picChg>
        <pc:picChg chg="add mod">
          <ac:chgData name="Leonie Smith" userId="fed1330f33f5650e" providerId="LiveId" clId="{A95DC1E8-4BEE-4F99-82DF-C8BEAF72C0A1}" dt="2024-04-05T05:09:34.805" v="5"/>
          <ac:picMkLst>
            <pc:docMk/>
            <pc:sldMk cId="4037329247" sldId="261"/>
            <ac:picMk id="10" creationId="{7BC09EF9-8E97-D6D5-88F1-1B171B2C0D29}"/>
          </ac:picMkLst>
        </pc:picChg>
      </pc:sldChg>
      <pc:sldChg chg="addSp delSp modSp mod modTransition modAnim">
        <pc:chgData name="Leonie Smith" userId="fed1330f33f5650e" providerId="LiveId" clId="{A95DC1E8-4BEE-4F99-82DF-C8BEAF72C0A1}" dt="2024-04-05T05:11:15.612" v="12"/>
        <pc:sldMkLst>
          <pc:docMk/>
          <pc:sldMk cId="1909638311" sldId="262"/>
        </pc:sldMkLst>
        <pc:picChg chg="add del mod">
          <ac:chgData name="Leonie Smith" userId="fed1330f33f5650e" providerId="LiveId" clId="{A95DC1E8-4BEE-4F99-82DF-C8BEAF72C0A1}" dt="2024-04-05T05:10:27.673" v="8"/>
          <ac:picMkLst>
            <pc:docMk/>
            <pc:sldMk cId="1909638311" sldId="262"/>
            <ac:picMk id="6" creationId="{72BF3EFC-CA34-9D10-BE63-123581E49886}"/>
          </ac:picMkLst>
        </pc:picChg>
        <pc:picChg chg="add del mod ord">
          <ac:chgData name="Leonie Smith" userId="fed1330f33f5650e" providerId="LiveId" clId="{A95DC1E8-4BEE-4F99-82DF-C8BEAF72C0A1}" dt="2024-04-05T05:10:42.090" v="9"/>
          <ac:picMkLst>
            <pc:docMk/>
            <pc:sldMk cId="1909638311" sldId="262"/>
            <ac:picMk id="9" creationId="{C163E941-BECB-2780-9237-BE26136AA5C6}"/>
          </ac:picMkLst>
        </pc:picChg>
        <pc:picChg chg="add del mod">
          <ac:chgData name="Leonie Smith" userId="fed1330f33f5650e" providerId="LiveId" clId="{A95DC1E8-4BEE-4F99-82DF-C8BEAF72C0A1}" dt="2024-04-05T05:11:01.140" v="11"/>
          <ac:picMkLst>
            <pc:docMk/>
            <pc:sldMk cId="1909638311" sldId="262"/>
            <ac:picMk id="10" creationId="{50CEEB59-1D7B-893A-871A-F0AB6D626165}"/>
          </ac:picMkLst>
        </pc:picChg>
        <pc:picChg chg="add del mod ord">
          <ac:chgData name="Leonie Smith" userId="fed1330f33f5650e" providerId="LiveId" clId="{A95DC1E8-4BEE-4F99-82DF-C8BEAF72C0A1}" dt="2024-04-05T05:11:15.612" v="12"/>
          <ac:picMkLst>
            <pc:docMk/>
            <pc:sldMk cId="1909638311" sldId="262"/>
            <ac:picMk id="15" creationId="{C29E6A06-BB38-635A-EDE1-D247FEE1929C}"/>
          </ac:picMkLst>
        </pc:picChg>
        <pc:picChg chg="add mod">
          <ac:chgData name="Leonie Smith" userId="fed1330f33f5650e" providerId="LiveId" clId="{A95DC1E8-4BEE-4F99-82DF-C8BEAF72C0A1}" dt="2024-04-05T05:11:15.612" v="12"/>
          <ac:picMkLst>
            <pc:docMk/>
            <pc:sldMk cId="1909638311" sldId="262"/>
            <ac:picMk id="16" creationId="{FCAFFC1E-9E28-3224-693A-9EFF6AE2F4AE}"/>
          </ac:picMkLst>
        </pc:picChg>
      </pc:sldChg>
      <pc:sldChg chg="addSp delSp modSp mod modTransition modAnim">
        <pc:chgData name="Leonie Smith" userId="fed1330f33f5650e" providerId="LiveId" clId="{A95DC1E8-4BEE-4F99-82DF-C8BEAF72C0A1}" dt="2024-04-05T05:12:25.924" v="16"/>
        <pc:sldMkLst>
          <pc:docMk/>
          <pc:sldMk cId="641208035" sldId="263"/>
        </pc:sldMkLst>
        <pc:picChg chg="add del mod">
          <ac:chgData name="Leonie Smith" userId="fed1330f33f5650e" providerId="LiveId" clId="{A95DC1E8-4BEE-4F99-82DF-C8BEAF72C0A1}" dt="2024-04-05T05:12:08.825" v="15"/>
          <ac:picMkLst>
            <pc:docMk/>
            <pc:sldMk cId="641208035" sldId="263"/>
            <ac:picMk id="6" creationId="{90AEEE41-584A-0FEE-121F-01FE1A29ECF5}"/>
          </ac:picMkLst>
        </pc:picChg>
        <pc:picChg chg="add del mod ord">
          <ac:chgData name="Leonie Smith" userId="fed1330f33f5650e" providerId="LiveId" clId="{A95DC1E8-4BEE-4F99-82DF-C8BEAF72C0A1}" dt="2024-04-05T05:12:25.924" v="16"/>
          <ac:picMkLst>
            <pc:docMk/>
            <pc:sldMk cId="641208035" sldId="263"/>
            <ac:picMk id="9" creationId="{10835571-1795-1987-5AEA-C824D2009FD9}"/>
          </ac:picMkLst>
        </pc:picChg>
        <pc:picChg chg="add mod">
          <ac:chgData name="Leonie Smith" userId="fed1330f33f5650e" providerId="LiveId" clId="{A95DC1E8-4BEE-4F99-82DF-C8BEAF72C0A1}" dt="2024-04-05T05:12:25.924" v="16"/>
          <ac:picMkLst>
            <pc:docMk/>
            <pc:sldMk cId="641208035" sldId="263"/>
            <ac:picMk id="10" creationId="{5A4A1269-400A-0BAC-762C-BA8B814DC9A0}"/>
          </ac:picMkLst>
        </pc:picChg>
      </pc:sldChg>
      <pc:sldChg chg="addSp modSp">
        <pc:chgData name="Leonie Smith" userId="fed1330f33f5650e" providerId="LiveId" clId="{A95DC1E8-4BEE-4F99-82DF-C8BEAF72C0A1}" dt="2024-04-05T05:13:01.398" v="17"/>
        <pc:sldMkLst>
          <pc:docMk/>
          <pc:sldMk cId="4044745628" sldId="264"/>
        </pc:sldMkLst>
        <pc:picChg chg="add mod">
          <ac:chgData name="Leonie Smith" userId="fed1330f33f5650e" providerId="LiveId" clId="{A95DC1E8-4BEE-4F99-82DF-C8BEAF72C0A1}" dt="2024-04-05T05:13:01.398" v="17"/>
          <ac:picMkLst>
            <pc:docMk/>
            <pc:sldMk cId="4044745628" sldId="264"/>
            <ac:picMk id="6" creationId="{F6ED8A7F-5E2F-349C-D0A2-61519F7083CD}"/>
          </ac:picMkLst>
        </pc:picChg>
      </pc:sldChg>
      <pc:sldChg chg="addSp delSp modSp mod modTransition modAnim">
        <pc:chgData name="Leonie Smith" userId="fed1330f33f5650e" providerId="LiveId" clId="{A95DC1E8-4BEE-4F99-82DF-C8BEAF72C0A1}" dt="2024-04-05T05:16:16.354" v="45"/>
        <pc:sldMkLst>
          <pc:docMk/>
          <pc:sldMk cId="978260341" sldId="265"/>
        </pc:sldMkLst>
        <pc:picChg chg="add del mod">
          <ac:chgData name="Leonie Smith" userId="fed1330f33f5650e" providerId="LiveId" clId="{A95DC1E8-4BEE-4F99-82DF-C8BEAF72C0A1}" dt="2024-04-05T05:13:37.547" v="20"/>
          <ac:picMkLst>
            <pc:docMk/>
            <pc:sldMk cId="978260341" sldId="265"/>
            <ac:picMk id="6" creationId="{B4884FEE-88EF-443C-A454-378415DF9D3B}"/>
          </ac:picMkLst>
        </pc:picChg>
        <pc:picChg chg="add del mod ord">
          <ac:chgData name="Leonie Smith" userId="fed1330f33f5650e" providerId="LiveId" clId="{A95DC1E8-4BEE-4F99-82DF-C8BEAF72C0A1}" dt="2024-04-05T05:13:42.080" v="21"/>
          <ac:picMkLst>
            <pc:docMk/>
            <pc:sldMk cId="978260341" sldId="265"/>
            <ac:picMk id="9" creationId="{36F08782-3671-2AC3-7912-9A09905D6BEB}"/>
          </ac:picMkLst>
        </pc:picChg>
        <pc:picChg chg="add del mod">
          <ac:chgData name="Leonie Smith" userId="fed1330f33f5650e" providerId="LiveId" clId="{A95DC1E8-4BEE-4F99-82DF-C8BEAF72C0A1}" dt="2024-04-05T05:13:43.140" v="23"/>
          <ac:picMkLst>
            <pc:docMk/>
            <pc:sldMk cId="978260341" sldId="265"/>
            <ac:picMk id="10" creationId="{9DA4ADF7-0A46-29BA-C580-E52DBDFF8B76}"/>
          </ac:picMkLst>
        </pc:picChg>
        <pc:picChg chg="add del mod ord">
          <ac:chgData name="Leonie Smith" userId="fed1330f33f5650e" providerId="LiveId" clId="{A95DC1E8-4BEE-4F99-82DF-C8BEAF72C0A1}" dt="2024-04-05T05:13:55.895" v="24"/>
          <ac:picMkLst>
            <pc:docMk/>
            <pc:sldMk cId="978260341" sldId="265"/>
            <ac:picMk id="13" creationId="{24EF691A-5807-0C9C-9F5D-26E47C37E62F}"/>
          </ac:picMkLst>
        </pc:picChg>
        <pc:picChg chg="add del mod">
          <ac:chgData name="Leonie Smith" userId="fed1330f33f5650e" providerId="LiveId" clId="{A95DC1E8-4BEE-4F99-82DF-C8BEAF72C0A1}" dt="2024-04-05T05:13:57.051" v="26"/>
          <ac:picMkLst>
            <pc:docMk/>
            <pc:sldMk cId="978260341" sldId="265"/>
            <ac:picMk id="14" creationId="{92E8EF0C-42B7-E54F-8DF0-740511E8AF00}"/>
          </ac:picMkLst>
        </pc:picChg>
        <pc:picChg chg="add del mod ord">
          <ac:chgData name="Leonie Smith" userId="fed1330f33f5650e" providerId="LiveId" clId="{A95DC1E8-4BEE-4F99-82DF-C8BEAF72C0A1}" dt="2024-04-05T05:14:12.874" v="27"/>
          <ac:picMkLst>
            <pc:docMk/>
            <pc:sldMk cId="978260341" sldId="265"/>
            <ac:picMk id="17" creationId="{47C9FBCE-A497-EA6E-2042-624E4E4FF6EE}"/>
          </ac:picMkLst>
        </pc:picChg>
        <pc:picChg chg="add del mod">
          <ac:chgData name="Leonie Smith" userId="fed1330f33f5650e" providerId="LiveId" clId="{A95DC1E8-4BEE-4F99-82DF-C8BEAF72C0A1}" dt="2024-04-05T05:14:14.150" v="29"/>
          <ac:picMkLst>
            <pc:docMk/>
            <pc:sldMk cId="978260341" sldId="265"/>
            <ac:picMk id="18" creationId="{3F09DD6C-A7D3-EDC8-F42A-15BCB9941257}"/>
          </ac:picMkLst>
        </pc:picChg>
        <pc:picChg chg="add del mod ord">
          <ac:chgData name="Leonie Smith" userId="fed1330f33f5650e" providerId="LiveId" clId="{A95DC1E8-4BEE-4F99-82DF-C8BEAF72C0A1}" dt="2024-04-05T05:14:19.594" v="30"/>
          <ac:picMkLst>
            <pc:docMk/>
            <pc:sldMk cId="978260341" sldId="265"/>
            <ac:picMk id="21" creationId="{0C135A2C-4223-64B1-7699-1B8DD0635816}"/>
          </ac:picMkLst>
        </pc:picChg>
        <pc:picChg chg="add del mod">
          <ac:chgData name="Leonie Smith" userId="fed1330f33f5650e" providerId="LiveId" clId="{A95DC1E8-4BEE-4F99-82DF-C8BEAF72C0A1}" dt="2024-04-05T05:14:31.576" v="32"/>
          <ac:picMkLst>
            <pc:docMk/>
            <pc:sldMk cId="978260341" sldId="265"/>
            <ac:picMk id="22" creationId="{90B3B192-6AA5-D8AA-769E-82F5F16F4998}"/>
          </ac:picMkLst>
        </pc:picChg>
        <pc:picChg chg="add del mod ord">
          <ac:chgData name="Leonie Smith" userId="fed1330f33f5650e" providerId="LiveId" clId="{A95DC1E8-4BEE-4F99-82DF-C8BEAF72C0A1}" dt="2024-04-05T05:14:49.946" v="33"/>
          <ac:picMkLst>
            <pc:docMk/>
            <pc:sldMk cId="978260341" sldId="265"/>
            <ac:picMk id="25" creationId="{E45491DF-D554-E38C-6C32-487F9D12B487}"/>
          </ac:picMkLst>
        </pc:picChg>
        <pc:picChg chg="add del mod">
          <ac:chgData name="Leonie Smith" userId="fed1330f33f5650e" providerId="LiveId" clId="{A95DC1E8-4BEE-4F99-82DF-C8BEAF72C0A1}" dt="2024-04-05T05:15:04.769" v="35"/>
          <ac:picMkLst>
            <pc:docMk/>
            <pc:sldMk cId="978260341" sldId="265"/>
            <ac:picMk id="26" creationId="{B9DE5801-4A91-19D3-8B9F-C117C153047B}"/>
          </ac:picMkLst>
        </pc:picChg>
        <pc:picChg chg="add del mod ord">
          <ac:chgData name="Leonie Smith" userId="fed1330f33f5650e" providerId="LiveId" clId="{A95DC1E8-4BEE-4F99-82DF-C8BEAF72C0A1}" dt="2024-04-05T05:15:16.557" v="36"/>
          <ac:picMkLst>
            <pc:docMk/>
            <pc:sldMk cId="978260341" sldId="265"/>
            <ac:picMk id="29" creationId="{DE8FBD6E-A19C-CE68-0D4B-DC35E915800A}"/>
          </ac:picMkLst>
        </pc:picChg>
        <pc:picChg chg="add del mod">
          <ac:chgData name="Leonie Smith" userId="fed1330f33f5650e" providerId="LiveId" clId="{A95DC1E8-4BEE-4F99-82DF-C8BEAF72C0A1}" dt="2024-04-05T05:15:17.793" v="38"/>
          <ac:picMkLst>
            <pc:docMk/>
            <pc:sldMk cId="978260341" sldId="265"/>
            <ac:picMk id="30" creationId="{363D1790-E41B-5D9E-8B94-395E623679EF}"/>
          </ac:picMkLst>
        </pc:picChg>
        <pc:picChg chg="add del mod ord">
          <ac:chgData name="Leonie Smith" userId="fed1330f33f5650e" providerId="LiveId" clId="{A95DC1E8-4BEE-4F99-82DF-C8BEAF72C0A1}" dt="2024-04-05T05:15:36.676" v="39"/>
          <ac:picMkLst>
            <pc:docMk/>
            <pc:sldMk cId="978260341" sldId="265"/>
            <ac:picMk id="33" creationId="{CE7120D8-7755-027F-E6E8-7F93C8CF2A5E}"/>
          </ac:picMkLst>
        </pc:picChg>
        <pc:picChg chg="add del mod">
          <ac:chgData name="Leonie Smith" userId="fed1330f33f5650e" providerId="LiveId" clId="{A95DC1E8-4BEE-4F99-82DF-C8BEAF72C0A1}" dt="2024-04-05T05:15:46.273" v="41"/>
          <ac:picMkLst>
            <pc:docMk/>
            <pc:sldMk cId="978260341" sldId="265"/>
            <ac:picMk id="34" creationId="{BDB573E5-21FE-1BB9-383B-11366A1BECC6}"/>
          </ac:picMkLst>
        </pc:picChg>
        <pc:picChg chg="add del mod ord">
          <ac:chgData name="Leonie Smith" userId="fed1330f33f5650e" providerId="LiveId" clId="{A95DC1E8-4BEE-4F99-82DF-C8BEAF72C0A1}" dt="2024-04-05T05:15:56.277" v="42"/>
          <ac:picMkLst>
            <pc:docMk/>
            <pc:sldMk cId="978260341" sldId="265"/>
            <ac:picMk id="38" creationId="{72CB0A7C-EDB5-9ACF-38AD-2172978493F4}"/>
          </ac:picMkLst>
        </pc:picChg>
        <pc:picChg chg="add del mod">
          <ac:chgData name="Leonie Smith" userId="fed1330f33f5650e" providerId="LiveId" clId="{A95DC1E8-4BEE-4F99-82DF-C8BEAF72C0A1}" dt="2024-04-05T05:15:57.433" v="44"/>
          <ac:picMkLst>
            <pc:docMk/>
            <pc:sldMk cId="978260341" sldId="265"/>
            <ac:picMk id="39" creationId="{B9A67F57-0049-AE39-C3A5-9AC9DA95ABF2}"/>
          </ac:picMkLst>
        </pc:picChg>
        <pc:picChg chg="add del mod ord">
          <ac:chgData name="Leonie Smith" userId="fed1330f33f5650e" providerId="LiveId" clId="{A95DC1E8-4BEE-4F99-82DF-C8BEAF72C0A1}" dt="2024-04-05T05:16:16.354" v="45"/>
          <ac:picMkLst>
            <pc:docMk/>
            <pc:sldMk cId="978260341" sldId="265"/>
            <ac:picMk id="42" creationId="{64B7A37C-4C23-78EE-1619-42BA9C00E967}"/>
          </ac:picMkLst>
        </pc:picChg>
        <pc:picChg chg="add mod">
          <ac:chgData name="Leonie Smith" userId="fed1330f33f5650e" providerId="LiveId" clId="{A95DC1E8-4BEE-4F99-82DF-C8BEAF72C0A1}" dt="2024-04-05T05:16:16.354" v="45"/>
          <ac:picMkLst>
            <pc:docMk/>
            <pc:sldMk cId="978260341" sldId="265"/>
            <ac:picMk id="43" creationId="{8569769E-417E-4929-F5AD-7C5AA5B83FC9}"/>
          </ac:picMkLst>
        </pc:picChg>
      </pc:sldChg>
      <pc:sldChg chg="addSp delSp modSp mod modTransition modAnim">
        <pc:chgData name="Leonie Smith" userId="fed1330f33f5650e" providerId="LiveId" clId="{A95DC1E8-4BEE-4F99-82DF-C8BEAF72C0A1}" dt="2024-04-05T05:17:22.539" v="49"/>
        <pc:sldMkLst>
          <pc:docMk/>
          <pc:sldMk cId="3575870363" sldId="266"/>
        </pc:sldMkLst>
        <pc:picChg chg="add del mod">
          <ac:chgData name="Leonie Smith" userId="fed1330f33f5650e" providerId="LiveId" clId="{A95DC1E8-4BEE-4F99-82DF-C8BEAF72C0A1}" dt="2024-04-05T05:17:00.428" v="48"/>
          <ac:picMkLst>
            <pc:docMk/>
            <pc:sldMk cId="3575870363" sldId="266"/>
            <ac:picMk id="6" creationId="{72655A0E-932F-279F-0063-7B6FAB7199F6}"/>
          </ac:picMkLst>
        </pc:picChg>
        <pc:picChg chg="add del mod ord">
          <ac:chgData name="Leonie Smith" userId="fed1330f33f5650e" providerId="LiveId" clId="{A95DC1E8-4BEE-4F99-82DF-C8BEAF72C0A1}" dt="2024-04-05T05:17:22.539" v="49"/>
          <ac:picMkLst>
            <pc:docMk/>
            <pc:sldMk cId="3575870363" sldId="266"/>
            <ac:picMk id="9" creationId="{D60D22F4-AC21-D9CE-E4EC-1FD60C0256F7}"/>
          </ac:picMkLst>
        </pc:picChg>
        <pc:picChg chg="add mod">
          <ac:chgData name="Leonie Smith" userId="fed1330f33f5650e" providerId="LiveId" clId="{A95DC1E8-4BEE-4F99-82DF-C8BEAF72C0A1}" dt="2024-04-05T05:17:22.539" v="49"/>
          <ac:picMkLst>
            <pc:docMk/>
            <pc:sldMk cId="3575870363" sldId="266"/>
            <ac:picMk id="10" creationId="{E7EE7F7C-63CE-C219-2750-7B8410DA672D}"/>
          </ac:picMkLst>
        </pc:picChg>
      </pc:sldChg>
      <pc:sldChg chg="addSp delSp modSp mod modTransition modAnim">
        <pc:chgData name="Leonie Smith" userId="fed1330f33f5650e" providerId="LiveId" clId="{A95DC1E8-4BEE-4F99-82DF-C8BEAF72C0A1}" dt="2024-04-05T05:18:39.444" v="53"/>
        <pc:sldMkLst>
          <pc:docMk/>
          <pc:sldMk cId="4017137865" sldId="267"/>
        </pc:sldMkLst>
        <pc:picChg chg="add del mod">
          <ac:chgData name="Leonie Smith" userId="fed1330f33f5650e" providerId="LiveId" clId="{A95DC1E8-4BEE-4F99-82DF-C8BEAF72C0A1}" dt="2024-04-05T05:18:27.383" v="52"/>
          <ac:picMkLst>
            <pc:docMk/>
            <pc:sldMk cId="4017137865" sldId="267"/>
            <ac:picMk id="6" creationId="{AB859580-F71E-6965-5D48-1DEE1D7885EA}"/>
          </ac:picMkLst>
        </pc:picChg>
        <pc:picChg chg="add del mod ord">
          <ac:chgData name="Leonie Smith" userId="fed1330f33f5650e" providerId="LiveId" clId="{A95DC1E8-4BEE-4F99-82DF-C8BEAF72C0A1}" dt="2024-04-05T05:18:39.444" v="53"/>
          <ac:picMkLst>
            <pc:docMk/>
            <pc:sldMk cId="4017137865" sldId="267"/>
            <ac:picMk id="10" creationId="{73851D4A-9AA3-FA65-6EC1-66F9CD81AA8E}"/>
          </ac:picMkLst>
        </pc:picChg>
        <pc:picChg chg="add mod">
          <ac:chgData name="Leonie Smith" userId="fed1330f33f5650e" providerId="LiveId" clId="{A95DC1E8-4BEE-4F99-82DF-C8BEAF72C0A1}" dt="2024-04-05T05:18:39.444" v="53"/>
          <ac:picMkLst>
            <pc:docMk/>
            <pc:sldMk cId="4017137865" sldId="267"/>
            <ac:picMk id="11" creationId="{DB6E5AFE-235C-DB69-CDFE-0D6F649F4019}"/>
          </ac:picMkLst>
        </pc:picChg>
      </pc:sldChg>
      <pc:sldChg chg="addSp delSp modSp mod modTransition modAnim">
        <pc:chgData name="Leonie Smith" userId="fed1330f33f5650e" providerId="LiveId" clId="{A95DC1E8-4BEE-4F99-82DF-C8BEAF72C0A1}" dt="2024-04-05T05:19:26.821" v="57"/>
        <pc:sldMkLst>
          <pc:docMk/>
          <pc:sldMk cId="3137811553" sldId="268"/>
        </pc:sldMkLst>
        <pc:picChg chg="add del mod">
          <ac:chgData name="Leonie Smith" userId="fed1330f33f5650e" providerId="LiveId" clId="{A95DC1E8-4BEE-4F99-82DF-C8BEAF72C0A1}" dt="2024-04-05T05:19:14.473" v="56"/>
          <ac:picMkLst>
            <pc:docMk/>
            <pc:sldMk cId="3137811553" sldId="268"/>
            <ac:picMk id="6" creationId="{E5854E07-4954-55EA-FAD9-8236D54CAFB7}"/>
          </ac:picMkLst>
        </pc:picChg>
        <pc:picChg chg="add del mod ord">
          <ac:chgData name="Leonie Smith" userId="fed1330f33f5650e" providerId="LiveId" clId="{A95DC1E8-4BEE-4F99-82DF-C8BEAF72C0A1}" dt="2024-04-05T05:19:26.821" v="57"/>
          <ac:picMkLst>
            <pc:docMk/>
            <pc:sldMk cId="3137811553" sldId="268"/>
            <ac:picMk id="9" creationId="{A88BFC29-8A74-D730-F430-75E8D0B7E88A}"/>
          </ac:picMkLst>
        </pc:picChg>
        <pc:picChg chg="add mod">
          <ac:chgData name="Leonie Smith" userId="fed1330f33f5650e" providerId="LiveId" clId="{A95DC1E8-4BEE-4F99-82DF-C8BEAF72C0A1}" dt="2024-04-05T05:19:26.821" v="57"/>
          <ac:picMkLst>
            <pc:docMk/>
            <pc:sldMk cId="3137811553" sldId="268"/>
            <ac:picMk id="10" creationId="{6AB40625-8E1B-7EAF-3519-18C511CE5FA9}"/>
          </ac:picMkLst>
        </pc:picChg>
      </pc:sldChg>
      <pc:sldChg chg="addSp delSp modSp mod modTransition modAnim">
        <pc:chgData name="Leonie Smith" userId="fed1330f33f5650e" providerId="LiveId" clId="{A95DC1E8-4BEE-4F99-82DF-C8BEAF72C0A1}" dt="2024-04-05T05:20:44.559" v="64"/>
        <pc:sldMkLst>
          <pc:docMk/>
          <pc:sldMk cId="100491716" sldId="269"/>
        </pc:sldMkLst>
        <pc:picChg chg="add del mod">
          <ac:chgData name="Leonie Smith" userId="fed1330f33f5650e" providerId="LiveId" clId="{A95DC1E8-4BEE-4F99-82DF-C8BEAF72C0A1}" dt="2024-04-05T05:20:18.719" v="60"/>
          <ac:picMkLst>
            <pc:docMk/>
            <pc:sldMk cId="100491716" sldId="269"/>
            <ac:picMk id="6" creationId="{C891402D-1EF1-2D28-5D41-B496BF1A33DC}"/>
          </ac:picMkLst>
        </pc:picChg>
        <pc:picChg chg="add del mod ord">
          <ac:chgData name="Leonie Smith" userId="fed1330f33f5650e" providerId="LiveId" clId="{A95DC1E8-4BEE-4F99-82DF-C8BEAF72C0A1}" dt="2024-04-05T05:20:30.384" v="61"/>
          <ac:picMkLst>
            <pc:docMk/>
            <pc:sldMk cId="100491716" sldId="269"/>
            <ac:picMk id="9" creationId="{4B66DF7D-13FF-B975-847E-8398ECA2D35E}"/>
          </ac:picMkLst>
        </pc:picChg>
        <pc:picChg chg="add del mod">
          <ac:chgData name="Leonie Smith" userId="fed1330f33f5650e" providerId="LiveId" clId="{A95DC1E8-4BEE-4F99-82DF-C8BEAF72C0A1}" dt="2024-04-05T05:20:32.499" v="63"/>
          <ac:picMkLst>
            <pc:docMk/>
            <pc:sldMk cId="100491716" sldId="269"/>
            <ac:picMk id="10" creationId="{A5AF8340-6E7C-F12B-3ADE-A966366FB73A}"/>
          </ac:picMkLst>
        </pc:picChg>
        <pc:picChg chg="add del mod ord">
          <ac:chgData name="Leonie Smith" userId="fed1330f33f5650e" providerId="LiveId" clId="{A95DC1E8-4BEE-4F99-82DF-C8BEAF72C0A1}" dt="2024-04-05T05:20:44.559" v="64"/>
          <ac:picMkLst>
            <pc:docMk/>
            <pc:sldMk cId="100491716" sldId="269"/>
            <ac:picMk id="13" creationId="{A1E8E38B-3DFD-FB6B-AC47-494D81D6386B}"/>
          </ac:picMkLst>
        </pc:picChg>
        <pc:picChg chg="add mod">
          <ac:chgData name="Leonie Smith" userId="fed1330f33f5650e" providerId="LiveId" clId="{A95DC1E8-4BEE-4F99-82DF-C8BEAF72C0A1}" dt="2024-04-05T05:20:44.559" v="64"/>
          <ac:picMkLst>
            <pc:docMk/>
            <pc:sldMk cId="100491716" sldId="269"/>
            <ac:picMk id="14" creationId="{83FC0EB1-D642-EAF8-EDE3-19E2FACB199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pic>
        <p:nvPicPr>
          <p:cNvPr id="6" name="Audio 5">
            <a:hlinkClick r:id="" action="ppaction://media"/>
            <a:extLst>
              <a:ext uri="{FF2B5EF4-FFF2-40B4-BE49-F238E27FC236}">
                <a16:creationId xmlns:a16="http://schemas.microsoft.com/office/drawing/2014/main" id="{D5ED511A-E5DD-E72A-80C2-FABAAA1702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19"/>
    </mc:Choice>
    <mc:Fallback xmlns="">
      <p:transition spd="slow" advTm="2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36220-D191-01E9-C667-1985F3508CFC}"/>
              </a:ext>
            </a:extLst>
          </p:cNvPr>
          <p:cNvPicPr>
            <a:picLocks noChangeAspect="1"/>
          </p:cNvPicPr>
          <p:nvPr/>
        </p:nvPicPr>
        <p:blipFill>
          <a:blip r:embed="rId2"/>
          <a:stretch>
            <a:fillRect/>
          </a:stretch>
        </p:blipFill>
        <p:spPr>
          <a:xfrm>
            <a:off x="0" y="0"/>
            <a:ext cx="13096568" cy="6858000"/>
          </a:xfrm>
          <a:prstGeom prst="rect">
            <a:avLst/>
          </a:prstGeom>
        </p:spPr>
      </p:pic>
      <p:sp>
        <p:nvSpPr>
          <p:cNvPr id="4" name="TextBox 3">
            <a:extLst>
              <a:ext uri="{FF2B5EF4-FFF2-40B4-BE49-F238E27FC236}">
                <a16:creationId xmlns:a16="http://schemas.microsoft.com/office/drawing/2014/main" id="{4224BC20-9AEB-9C92-8474-A22356D17F98}"/>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9:22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After many days had passed, the Jews conspired to kill him, </a:t>
            </a:r>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but Saul learned of their plot. Day and night they watched the city gates in order to kill him. </a:t>
            </a:r>
            <a:endParaRPr lang="en-IN" sz="3600" dirty="0"/>
          </a:p>
        </p:txBody>
      </p:sp>
      <p:sp>
        <p:nvSpPr>
          <p:cNvPr id="2" name="TextBox 1">
            <a:extLst>
              <a:ext uri="{FF2B5EF4-FFF2-40B4-BE49-F238E27FC236}">
                <a16:creationId xmlns:a16="http://schemas.microsoft.com/office/drawing/2014/main" id="{2CF31E52-9384-7182-0379-AD98E6B9C4CB}"/>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23</a:t>
            </a:r>
            <a:r>
              <a:rPr lang="hi-IN" sz="3600" b="0" i="0" dirty="0">
                <a:solidFill>
                  <a:srgbClr val="000000"/>
                </a:solidFill>
                <a:effectLst/>
                <a:latin typeface="font1"/>
              </a:rPr>
              <a:t>जब बहुत दिन बीत गए, तो यहूदियों ने मिलकर उसको मार डालने की युक्ति निकाली। </a:t>
            </a:r>
          </a:p>
          <a:p>
            <a:pPr algn="l"/>
            <a:r>
              <a:rPr lang="hi-IN" sz="3600" b="0" i="0" dirty="0">
                <a:solidFill>
                  <a:schemeClr val="bg1">
                    <a:lumMod val="50000"/>
                  </a:schemeClr>
                </a:solidFill>
                <a:effectLst/>
                <a:latin typeface="font1"/>
              </a:rPr>
              <a:t>24</a:t>
            </a:r>
            <a:r>
              <a:rPr lang="hi-IN" sz="3600" b="0" i="0" dirty="0">
                <a:solidFill>
                  <a:srgbClr val="000000"/>
                </a:solidFill>
                <a:effectLst/>
                <a:latin typeface="font1"/>
              </a:rPr>
              <a:t> परन्तु उनकी युक्ति शाऊल को मालूम हो गई: वे तो उसको मार डालने के लिये रात दिन फाटकों पर घात में लगे रहते थे।</a:t>
            </a:r>
          </a:p>
          <a:p>
            <a:endParaRPr lang="en-IN" sz="3600" dirty="0"/>
          </a:p>
        </p:txBody>
      </p:sp>
      <p:pic>
        <p:nvPicPr>
          <p:cNvPr id="10" name="Audio 9">
            <a:hlinkClick r:id="" action="ppaction://media"/>
            <a:extLst>
              <a:ext uri="{FF2B5EF4-FFF2-40B4-BE49-F238E27FC236}">
                <a16:creationId xmlns:a16="http://schemas.microsoft.com/office/drawing/2014/main" id="{5A4A1269-400A-0BAC-762C-BA8B814DC9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684"/>
    </mc:Choice>
    <mc:Fallback xmlns="">
      <p:transition spd="slow" advTm="1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AAF63-1BC0-028B-F082-766069D1BA96}"/>
              </a:ext>
            </a:extLst>
          </p:cNvPr>
          <p:cNvPicPr>
            <a:picLocks noChangeAspect="1"/>
          </p:cNvPicPr>
          <p:nvPr/>
        </p:nvPicPr>
        <p:blipFill>
          <a:blip r:embed="rId2"/>
          <a:stretch>
            <a:fillRect/>
          </a:stretch>
        </p:blipFill>
        <p:spPr>
          <a:xfrm>
            <a:off x="0" y="-524312"/>
            <a:ext cx="12192000" cy="7382312"/>
          </a:xfrm>
          <a:prstGeom prst="rect">
            <a:avLst/>
          </a:prstGeom>
        </p:spPr>
      </p:pic>
      <p:sp>
        <p:nvSpPr>
          <p:cNvPr id="4" name="TextBox 3">
            <a:extLst>
              <a:ext uri="{FF2B5EF4-FFF2-40B4-BE49-F238E27FC236}">
                <a16:creationId xmlns:a16="http://schemas.microsoft.com/office/drawing/2014/main" id="{A82AC2AA-49E5-65B1-6899-F48217B13B1F}"/>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9:23,24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One night, however, his disciples took him and lowered him in a basket through a window in the wall.</a:t>
            </a:r>
            <a:endParaRPr lang="en-IN" sz="3600" dirty="0"/>
          </a:p>
        </p:txBody>
      </p:sp>
      <p:sp>
        <p:nvSpPr>
          <p:cNvPr id="2" name="TextBox 1">
            <a:extLst>
              <a:ext uri="{FF2B5EF4-FFF2-40B4-BE49-F238E27FC236}">
                <a16:creationId xmlns:a16="http://schemas.microsoft.com/office/drawing/2014/main" id="{C8EFDE2C-EB5A-C058-721D-1065FA697220}"/>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25</a:t>
            </a:r>
            <a:r>
              <a:rPr lang="hi-IN" sz="4000" b="0" i="0" dirty="0">
                <a:solidFill>
                  <a:srgbClr val="000000"/>
                </a:solidFill>
                <a:effectLst/>
                <a:latin typeface="font1"/>
              </a:rPr>
              <a:t> परन्तु रात को उसके चेलों ने उसे लेकर टोकरे में बैठाया, और शहरपनाह पर से लटकाकर उतार दिया।</a:t>
            </a:r>
            <a:endParaRPr lang="en-IN" sz="4000" dirty="0"/>
          </a:p>
        </p:txBody>
      </p:sp>
      <p:pic>
        <p:nvPicPr>
          <p:cNvPr id="6" name="Audio 5">
            <a:hlinkClick r:id="" action="ppaction://media"/>
            <a:extLst>
              <a:ext uri="{FF2B5EF4-FFF2-40B4-BE49-F238E27FC236}">
                <a16:creationId xmlns:a16="http://schemas.microsoft.com/office/drawing/2014/main" id="{F6ED8A7F-5E2F-349C-D0A2-61519F7083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397"/>
    </mc:Choice>
    <mc:Fallback xmlns="">
      <p:transition spd="slow" advTm="7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0416E-769A-EE7E-7F93-35CBB8EFB674}"/>
              </a:ext>
            </a:extLst>
          </p:cNvPr>
          <p:cNvPicPr>
            <a:picLocks noChangeAspect="1"/>
          </p:cNvPicPr>
          <p:nvPr/>
        </p:nvPicPr>
        <p:blipFill>
          <a:blip r:embed="rId2"/>
          <a:stretch>
            <a:fillRect/>
          </a:stretch>
        </p:blipFill>
        <p:spPr>
          <a:xfrm>
            <a:off x="-705270" y="0"/>
            <a:ext cx="12897270" cy="6961418"/>
          </a:xfrm>
          <a:prstGeom prst="rect">
            <a:avLst/>
          </a:prstGeom>
        </p:spPr>
      </p:pic>
      <p:sp>
        <p:nvSpPr>
          <p:cNvPr id="4" name="TextBox 3">
            <a:extLst>
              <a:ext uri="{FF2B5EF4-FFF2-40B4-BE49-F238E27FC236}">
                <a16:creationId xmlns:a16="http://schemas.microsoft.com/office/drawing/2014/main" id="{3392A000-A91E-723B-5A6C-69D1AFB2F50C}"/>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9:25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When Saul arrived in Jerusalem, he tried to join the disciples, but they were all afraid of him, not believing that he was a disciple. </a:t>
            </a:r>
            <a:endParaRPr lang="en-IN" sz="3600" dirty="0"/>
          </a:p>
        </p:txBody>
      </p:sp>
      <p:sp>
        <p:nvSpPr>
          <p:cNvPr id="2" name="TextBox 1">
            <a:extLst>
              <a:ext uri="{FF2B5EF4-FFF2-40B4-BE49-F238E27FC236}">
                <a16:creationId xmlns:a16="http://schemas.microsoft.com/office/drawing/2014/main" id="{C31ECF95-42B2-A5CB-F14D-646C8CEC3E73}"/>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26</a:t>
            </a:r>
            <a:r>
              <a:rPr lang="hi-IN" sz="3600" b="0" i="0" dirty="0">
                <a:solidFill>
                  <a:srgbClr val="000000"/>
                </a:solidFill>
                <a:effectLst/>
                <a:latin typeface="font1"/>
              </a:rPr>
              <a:t>यरूशलेम में पहुँचकर उसने चेलों के साथ मिल जाने का उपाय किया परन्तु सब उससे डरते थे, क्योंकि उनको विश्वास न होता था, कि वह भी चेला है।</a:t>
            </a:r>
            <a:endParaRPr lang="en-IN" sz="3600" dirty="0"/>
          </a:p>
        </p:txBody>
      </p:sp>
      <p:pic>
        <p:nvPicPr>
          <p:cNvPr id="43" name="Audio 42">
            <a:hlinkClick r:id="" action="ppaction://media"/>
            <a:extLst>
              <a:ext uri="{FF2B5EF4-FFF2-40B4-BE49-F238E27FC236}">
                <a16:creationId xmlns:a16="http://schemas.microsoft.com/office/drawing/2014/main" id="{8569769E-417E-4929-F5AD-7C5AA5B83F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582"/>
    </mc:Choice>
    <mc:Fallback xmlns="">
      <p:transition spd="slow" advTm="1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74EB0-E006-2ED8-137E-7A05EBA00824}"/>
              </a:ext>
            </a:extLst>
          </p:cNvPr>
          <p:cNvPicPr>
            <a:picLocks noChangeAspect="1"/>
          </p:cNvPicPr>
          <p:nvPr/>
        </p:nvPicPr>
        <p:blipFill>
          <a:blip r:embed="rId2"/>
          <a:stretch>
            <a:fillRect/>
          </a:stretch>
        </p:blipFill>
        <p:spPr>
          <a:xfrm>
            <a:off x="-583842" y="1"/>
            <a:ext cx="12775842" cy="6995512"/>
          </a:xfrm>
          <a:prstGeom prst="rect">
            <a:avLst/>
          </a:prstGeom>
        </p:spPr>
      </p:pic>
      <p:sp>
        <p:nvSpPr>
          <p:cNvPr id="4" name="TextBox 3">
            <a:extLst>
              <a:ext uri="{FF2B5EF4-FFF2-40B4-BE49-F238E27FC236}">
                <a16:creationId xmlns:a16="http://schemas.microsoft.com/office/drawing/2014/main" id="{9C20AB0C-68D6-9D8D-9045-545972FE48C5}"/>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9:26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27</a:t>
            </a:r>
            <a:r>
              <a:rPr lang="en-US" sz="3400" b="0" i="0">
                <a:solidFill>
                  <a:srgbClr val="121212"/>
                </a:solidFill>
                <a:effectLst/>
                <a:latin typeface="Inter" panose="020B0502030000000004" pitchFamily="34" charset="0"/>
              </a:rPr>
              <a:t>Then Barnabas brought him to the apostles and described how Saul had seen the Lord, who spoke to him on the road to Damascus, and how Saul had spoken boldly in that city in the name of Jesus.</a:t>
            </a:r>
            <a:endParaRPr lang="en-IN" sz="3400" dirty="0"/>
          </a:p>
        </p:txBody>
      </p:sp>
      <p:sp>
        <p:nvSpPr>
          <p:cNvPr id="2" name="TextBox 1">
            <a:extLst>
              <a:ext uri="{FF2B5EF4-FFF2-40B4-BE49-F238E27FC236}">
                <a16:creationId xmlns:a16="http://schemas.microsoft.com/office/drawing/2014/main" id="{E26E30D2-318C-3BA5-574E-763808263B43}"/>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000000"/>
                </a:solidFill>
                <a:effectLst/>
                <a:latin typeface="font1"/>
              </a:rPr>
              <a:t>परन्तु बरनबास ने उसे अपने साथ प्रेरितों के पास ले जाकर उनसे कहा, कि इसने किस रीति से मार्ग में प्रभु को देखा, और उसने इससे बातें की; फिर दमिश्क में इसने कैसे साहस से यीशु के नाम का प्रचार किया।</a:t>
            </a:r>
            <a:endParaRPr lang="en-IN" sz="3600" dirty="0"/>
          </a:p>
        </p:txBody>
      </p:sp>
      <p:pic>
        <p:nvPicPr>
          <p:cNvPr id="10" name="Audio 9">
            <a:hlinkClick r:id="" action="ppaction://media"/>
            <a:extLst>
              <a:ext uri="{FF2B5EF4-FFF2-40B4-BE49-F238E27FC236}">
                <a16:creationId xmlns:a16="http://schemas.microsoft.com/office/drawing/2014/main" id="{E7EE7F7C-63CE-C219-2750-7B8410DA67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772"/>
    </mc:Choice>
    <mc:Fallback xmlns="">
      <p:transition spd="slow" advTm="1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D76A0-E414-4839-D0F5-77A7F52FAFDC}"/>
              </a:ext>
            </a:extLst>
          </p:cNvPr>
          <p:cNvPicPr>
            <a:picLocks noChangeAspect="1"/>
          </p:cNvPicPr>
          <p:nvPr/>
        </p:nvPicPr>
        <p:blipFill>
          <a:blip r:embed="rId2"/>
          <a:stretch>
            <a:fillRect/>
          </a:stretch>
        </p:blipFill>
        <p:spPr>
          <a:xfrm>
            <a:off x="0" y="-1"/>
            <a:ext cx="12244524" cy="7126941"/>
          </a:xfrm>
          <a:prstGeom prst="rect">
            <a:avLst/>
          </a:prstGeom>
        </p:spPr>
      </p:pic>
      <p:sp>
        <p:nvSpPr>
          <p:cNvPr id="4" name="TextBox 3">
            <a:extLst>
              <a:ext uri="{FF2B5EF4-FFF2-40B4-BE49-F238E27FC236}">
                <a16:creationId xmlns:a16="http://schemas.microsoft.com/office/drawing/2014/main" id="{F7843A8F-5C01-CB50-306F-A383A111E26C}"/>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9:27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So Saul stayed with them, moving about freely in Jerusalem and speaking boldly in the name of the Lord.</a:t>
            </a:r>
            <a:endParaRPr lang="en-IN" sz="3600" dirty="0"/>
          </a:p>
        </p:txBody>
      </p:sp>
      <p:sp>
        <p:nvSpPr>
          <p:cNvPr id="2" name="TextBox 1">
            <a:extLst>
              <a:ext uri="{FF2B5EF4-FFF2-40B4-BE49-F238E27FC236}">
                <a16:creationId xmlns:a16="http://schemas.microsoft.com/office/drawing/2014/main" id="{F5FA8FC8-D536-6FE2-8A5A-D1D7220EC48A}"/>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28</a:t>
            </a:r>
            <a:r>
              <a:rPr lang="hi-IN" sz="4000" b="0" i="0" dirty="0">
                <a:solidFill>
                  <a:srgbClr val="000000"/>
                </a:solidFill>
                <a:effectLst/>
                <a:latin typeface="font1"/>
              </a:rPr>
              <a:t>वह उनके साथ यरूशलेम में आता-जाता रहा। और निधड़क होकर प्रभु के नाम से प्रचार करता था;</a:t>
            </a:r>
            <a:endParaRPr lang="en-IN" sz="4000" dirty="0"/>
          </a:p>
        </p:txBody>
      </p:sp>
      <p:pic>
        <p:nvPicPr>
          <p:cNvPr id="11" name="Audio 10">
            <a:hlinkClick r:id="" action="ppaction://media"/>
            <a:extLst>
              <a:ext uri="{FF2B5EF4-FFF2-40B4-BE49-F238E27FC236}">
                <a16:creationId xmlns:a16="http://schemas.microsoft.com/office/drawing/2014/main" id="{DB6E5AFE-235C-DB69-CDFE-0D6F649F40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839"/>
    </mc:Choice>
    <mc:Fallback xmlns="">
      <p:transition spd="slow" advTm="8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810A4-D1F8-E812-B309-2926F46776F8}"/>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2" name="TextBox 1">
            <a:extLst>
              <a:ext uri="{FF2B5EF4-FFF2-40B4-BE49-F238E27FC236}">
                <a16:creationId xmlns:a16="http://schemas.microsoft.com/office/drawing/2014/main" id="{309899B7-C0B6-A352-8D0B-BD1590AB6F31}"/>
              </a:ext>
            </a:extLst>
          </p:cNvPr>
          <p:cNvSpPr txBox="1"/>
          <p:nvPr/>
        </p:nvSpPr>
        <p:spPr>
          <a:xfrm>
            <a:off x="572344" y="3930760"/>
            <a:ext cx="7727025" cy="1868791"/>
          </a:xfrm>
          <a:prstGeom prst="rect">
            <a:avLst/>
          </a:prstGeom>
          <a:noFill/>
        </p:spPr>
        <p:txBody>
          <a:bodyPr wrap="square" rtlCol="0">
            <a:noAutofit/>
          </a:bodyPr>
          <a:lstStyle/>
          <a:p>
            <a:r>
              <a:rPr lang="hi-IN" sz="4000" dirty="0">
                <a:solidFill>
                  <a:schemeClr val="bg1"/>
                </a:solidFill>
              </a:rPr>
              <a:t>शाऊल यीशु मसीह के बारे में प्रचार करना और वहा से बच निकलना - प्रेरितों के काम 9:19-31</a:t>
            </a:r>
          </a:p>
        </p:txBody>
      </p:sp>
      <p:sp>
        <p:nvSpPr>
          <p:cNvPr id="4" name="TextBox 3">
            <a:extLst>
              <a:ext uri="{FF2B5EF4-FFF2-40B4-BE49-F238E27FC236}">
                <a16:creationId xmlns:a16="http://schemas.microsoft.com/office/drawing/2014/main" id="{AE7C7A0A-A82B-E534-923E-FE0FD2211F0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7446-953A-5C7B-C369-628D015712DD}"/>
              </a:ext>
            </a:extLst>
          </p:cNvPr>
          <p:cNvPicPr>
            <a:picLocks noChangeAspect="1"/>
          </p:cNvPicPr>
          <p:nvPr/>
        </p:nvPicPr>
        <p:blipFill>
          <a:blip r:embed="rId2"/>
          <a:stretch>
            <a:fillRect/>
          </a:stretch>
        </p:blipFill>
        <p:spPr>
          <a:xfrm>
            <a:off x="-900545" y="0"/>
            <a:ext cx="13092545" cy="6858000"/>
          </a:xfrm>
          <a:prstGeom prst="rect">
            <a:avLst/>
          </a:prstGeom>
        </p:spPr>
      </p:pic>
      <p:sp>
        <p:nvSpPr>
          <p:cNvPr id="4" name="TextBox 3">
            <a:extLst>
              <a:ext uri="{FF2B5EF4-FFF2-40B4-BE49-F238E27FC236}">
                <a16:creationId xmlns:a16="http://schemas.microsoft.com/office/drawing/2014/main" id="{713F936F-657D-FF6E-C57A-AB9593D1FEFD}"/>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9:28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He talked and debated with the Grecian Jews, but they tried to kill him. </a:t>
            </a:r>
            <a:endParaRPr lang="en-IN" sz="4000" dirty="0"/>
          </a:p>
        </p:txBody>
      </p:sp>
      <p:sp>
        <p:nvSpPr>
          <p:cNvPr id="2" name="TextBox 1">
            <a:extLst>
              <a:ext uri="{FF2B5EF4-FFF2-40B4-BE49-F238E27FC236}">
                <a16:creationId xmlns:a16="http://schemas.microsoft.com/office/drawing/2014/main" id="{A625CB73-D48B-712A-247D-830C0443821B}"/>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000000"/>
                </a:solidFill>
                <a:effectLst/>
                <a:latin typeface="font1"/>
              </a:rPr>
              <a:t>और यूनानी भाषा बोलनेवाले यहूदियों के साथ बातचीत और वाद-विवाद करता था; परन्तु वे उसे मार डालने का यत्न करने लगे।</a:t>
            </a:r>
            <a:endParaRPr lang="en-IN" sz="3600" dirty="0"/>
          </a:p>
        </p:txBody>
      </p:sp>
      <p:pic>
        <p:nvPicPr>
          <p:cNvPr id="10" name="Audio 9">
            <a:hlinkClick r:id="" action="ppaction://media"/>
            <a:extLst>
              <a:ext uri="{FF2B5EF4-FFF2-40B4-BE49-F238E27FC236}">
                <a16:creationId xmlns:a16="http://schemas.microsoft.com/office/drawing/2014/main" id="{6AB40625-8E1B-7EAF-3519-18C511CE5F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027"/>
    </mc:Choice>
    <mc:Fallback xmlns="">
      <p:transition spd="slow" advTm="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2D35C-C479-D0C0-C698-1C895B416B17}"/>
              </a:ext>
            </a:extLst>
          </p:cNvPr>
          <p:cNvPicPr>
            <a:picLocks noChangeAspect="1"/>
          </p:cNvPicPr>
          <p:nvPr/>
        </p:nvPicPr>
        <p:blipFill>
          <a:blip r:embed="rId2"/>
          <a:stretch>
            <a:fillRect/>
          </a:stretch>
        </p:blipFill>
        <p:spPr>
          <a:xfrm>
            <a:off x="0" y="0"/>
            <a:ext cx="12633158" cy="6858000"/>
          </a:xfrm>
          <a:prstGeom prst="rect">
            <a:avLst/>
          </a:prstGeom>
        </p:spPr>
      </p:pic>
      <p:sp>
        <p:nvSpPr>
          <p:cNvPr id="4" name="TextBox 3">
            <a:extLst>
              <a:ext uri="{FF2B5EF4-FFF2-40B4-BE49-F238E27FC236}">
                <a16:creationId xmlns:a16="http://schemas.microsoft.com/office/drawing/2014/main" id="{5E497A7D-9F87-3EE7-3EA5-627DA981BD5D}"/>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9:29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When the brothers learned of this, they took him down to Caesarea and sent him off to Tarsus.</a:t>
            </a:r>
            <a:endParaRPr lang="en-IN" sz="3600" dirty="0"/>
          </a:p>
        </p:txBody>
      </p:sp>
      <p:sp>
        <p:nvSpPr>
          <p:cNvPr id="2" name="TextBox 1">
            <a:extLst>
              <a:ext uri="{FF2B5EF4-FFF2-40B4-BE49-F238E27FC236}">
                <a16:creationId xmlns:a16="http://schemas.microsoft.com/office/drawing/2014/main" id="{CF49A950-24AA-B70D-6904-F27722282901}"/>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30</a:t>
            </a:r>
            <a:r>
              <a:rPr lang="hi-IN" sz="4000" b="0" i="0" dirty="0">
                <a:solidFill>
                  <a:srgbClr val="000000"/>
                </a:solidFill>
                <a:effectLst/>
                <a:latin typeface="font1"/>
              </a:rPr>
              <a:t>यह जानकर भाइयों ने उसे कैसरिया में ले आए, और तरसुस को भेज दिया।</a:t>
            </a:r>
            <a:endParaRPr lang="en-IN" sz="4000" dirty="0"/>
          </a:p>
        </p:txBody>
      </p:sp>
      <p:pic>
        <p:nvPicPr>
          <p:cNvPr id="14" name="Audio 13">
            <a:hlinkClick r:id="" action="ppaction://media"/>
            <a:extLst>
              <a:ext uri="{FF2B5EF4-FFF2-40B4-BE49-F238E27FC236}">
                <a16:creationId xmlns:a16="http://schemas.microsoft.com/office/drawing/2014/main" id="{83FC0EB1-D642-EAF8-EDE3-19E2FACB19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EB25B-55DF-6A0D-FEBB-E55268F3F3BA}"/>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4" name="TextBox 3">
            <a:extLst>
              <a:ext uri="{FF2B5EF4-FFF2-40B4-BE49-F238E27FC236}">
                <a16:creationId xmlns:a16="http://schemas.microsoft.com/office/drawing/2014/main" id="{DE238FDC-4839-C053-FD6C-CDC6FB5BCF31}"/>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9:30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Saul </a:t>
            </a:r>
            <a:r>
              <a:rPr lang="en-US" sz="5400" dirty="0">
                <a:latin typeface="TimesNewRomanPSMT"/>
              </a:rPr>
              <a:t>Preaches and </a:t>
            </a:r>
            <a:r>
              <a:rPr lang="en-US" sz="5400" b="0" i="0" u="none" strike="noStrike" baseline="0" dirty="0">
                <a:latin typeface="TimesNewRomanPSMT"/>
              </a:rPr>
              <a:t>Escapes – Acts 9:19-31 </a:t>
            </a:r>
            <a:endParaRPr lang="en-IN" sz="5400" dirty="0"/>
          </a:p>
        </p:txBody>
      </p:sp>
      <p:sp>
        <p:nvSpPr>
          <p:cNvPr id="2" name="TextBox 1">
            <a:extLst>
              <a:ext uri="{FF2B5EF4-FFF2-40B4-BE49-F238E27FC236}">
                <a16:creationId xmlns:a16="http://schemas.microsoft.com/office/drawing/2014/main" id="{99E2D09A-95B5-2E53-52CD-F73D4862C568}"/>
              </a:ext>
            </a:extLst>
          </p:cNvPr>
          <p:cNvSpPr txBox="1"/>
          <p:nvPr/>
        </p:nvSpPr>
        <p:spPr>
          <a:xfrm>
            <a:off x="6096000" y="104261"/>
            <a:ext cx="6096000" cy="6558101"/>
          </a:xfrm>
          <a:prstGeom prst="rect">
            <a:avLst/>
          </a:prstGeom>
          <a:noFill/>
        </p:spPr>
        <p:txBody>
          <a:bodyPr wrap="square" rtlCol="0">
            <a:noAutofit/>
          </a:bodyPr>
          <a:lstStyle/>
          <a:p>
            <a:r>
              <a:rPr lang="hi-IN" sz="4000" dirty="0"/>
              <a:t>शाऊल यीशु मसीह के बारे में प्रचार करना और वहा से बच निकलना - प्रेरितों के काम 9:19-31</a:t>
            </a:r>
          </a:p>
        </p:txBody>
      </p:sp>
      <p:pic>
        <p:nvPicPr>
          <p:cNvPr id="7" name="Audio 6">
            <a:hlinkClick r:id="" action="ppaction://media"/>
            <a:extLst>
              <a:ext uri="{FF2B5EF4-FFF2-40B4-BE49-F238E27FC236}">
                <a16:creationId xmlns:a16="http://schemas.microsoft.com/office/drawing/2014/main" id="{5F458616-8AB6-C642-61C0-5BB8E4F875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32"/>
    </mc:Choice>
    <mc:Fallback xmlns="">
      <p:transition spd="slow" advTm="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E461D-EC0B-E387-CFAC-BD01F5DA51C1}"/>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4" name="TextBox 3">
            <a:extLst>
              <a:ext uri="{FF2B5EF4-FFF2-40B4-BE49-F238E27FC236}">
                <a16:creationId xmlns:a16="http://schemas.microsoft.com/office/drawing/2014/main" id="{C24B58F7-C966-4BF8-89C6-AEE9352BFDAD}"/>
              </a:ext>
            </a:extLst>
          </p:cNvPr>
          <p:cNvSpPr txBox="1"/>
          <p:nvPr/>
        </p:nvSpPr>
        <p:spPr>
          <a:xfrm>
            <a:off x="572344" y="3930760"/>
            <a:ext cx="7727025" cy="1868791"/>
          </a:xfrm>
          <a:prstGeom prst="rect">
            <a:avLst/>
          </a:prstGeom>
          <a:noFill/>
        </p:spPr>
        <p:txBody>
          <a:bodyPr wrap="square" rtlCol="0">
            <a:noAutofit/>
          </a:bodyPr>
          <a:lstStyle/>
          <a:p>
            <a:r>
              <a:rPr lang="hi-IN" sz="4000" dirty="0">
                <a:solidFill>
                  <a:schemeClr val="bg1"/>
                </a:solidFill>
              </a:rPr>
              <a:t>शाऊल यीशु मसीह के बारे में प्रचार करना और वहा से बच निकलना - प्रेरितों के काम 9:19-31</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dirty="0">
                <a:solidFill>
                  <a:srgbClr val="777A7B"/>
                </a:solidFill>
                <a:effectLst/>
                <a:latin typeface="Inter" panose="020B0502030000000004" pitchFamily="34" charset="0"/>
              </a:rPr>
              <a:t>19</a:t>
            </a:r>
            <a:r>
              <a:rPr lang="en-US" sz="3200" b="0" i="0" dirty="0">
                <a:solidFill>
                  <a:srgbClr val="121212"/>
                </a:solidFill>
                <a:effectLst/>
                <a:latin typeface="Inter" panose="020B0502030000000004" pitchFamily="34" charset="0"/>
              </a:rPr>
              <a:t>and after taking some food, he regained his strength. And he spent several days with the disciples in Damascus.</a:t>
            </a:r>
          </a:p>
          <a:p>
            <a:pPr algn="l"/>
            <a:r>
              <a:rPr lang="en-US" sz="3200" b="0" i="0" dirty="0">
                <a:solidFill>
                  <a:srgbClr val="777A7B"/>
                </a:solidFill>
                <a:effectLst/>
                <a:latin typeface="Inter" panose="020B0502030000000004" pitchFamily="34" charset="0"/>
              </a:rPr>
              <a:t>20</a:t>
            </a:r>
            <a:r>
              <a:rPr lang="en-US" sz="3200" b="0" i="0" dirty="0">
                <a:solidFill>
                  <a:srgbClr val="121212"/>
                </a:solidFill>
                <a:effectLst/>
                <a:latin typeface="Inter" panose="020B0502030000000004" pitchFamily="34" charset="0"/>
              </a:rPr>
              <a:t>Saul promptly began to proclaim Jesus in the synagogues, declaring, “He is the Son of God.”</a:t>
            </a:r>
          </a:p>
        </p:txBody>
      </p:sp>
      <p:sp>
        <p:nvSpPr>
          <p:cNvPr id="2" name="TextBox 1">
            <a:extLst>
              <a:ext uri="{FF2B5EF4-FFF2-40B4-BE49-F238E27FC236}">
                <a16:creationId xmlns:a16="http://schemas.microsoft.com/office/drawing/2014/main" id="{8413A44B-637F-64E5-CA36-30B15452BD84}"/>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chemeClr val="bg1">
                    <a:lumMod val="50000"/>
                  </a:schemeClr>
                </a:solidFill>
                <a:effectLst/>
                <a:latin typeface="font1"/>
              </a:rPr>
              <a:t>19</a:t>
            </a:r>
            <a:r>
              <a:rPr lang="hi-IN" sz="3600" b="0" i="0" dirty="0">
                <a:solidFill>
                  <a:srgbClr val="000000"/>
                </a:solidFill>
                <a:effectLst/>
                <a:latin typeface="font1"/>
              </a:rPr>
              <a:t> फिर भोजन करके बल पाया। वह कई दिन उन चेलों के साथ रहा जो दमिश्क में थे।</a:t>
            </a:r>
          </a:p>
          <a:p>
            <a:pPr algn="l"/>
            <a:r>
              <a:rPr lang="hi-IN" sz="3600" b="0" i="0" dirty="0">
                <a:solidFill>
                  <a:schemeClr val="bg1">
                    <a:lumMod val="50000"/>
                  </a:schemeClr>
                </a:solidFill>
                <a:effectLst/>
                <a:latin typeface="font1"/>
              </a:rPr>
              <a:t>20</a:t>
            </a:r>
            <a:r>
              <a:rPr lang="hi-IN" sz="3600" b="0" i="0" dirty="0">
                <a:solidFill>
                  <a:srgbClr val="000000"/>
                </a:solidFill>
                <a:effectLst/>
                <a:latin typeface="font1"/>
              </a:rPr>
              <a:t> और वह तुरन्त आराधनालयों में यीशु का प्रचार करने लगा, कि वह परमेश्वर का पुत्र है।</a:t>
            </a:r>
          </a:p>
        </p:txBody>
      </p:sp>
      <p:pic>
        <p:nvPicPr>
          <p:cNvPr id="6" name="Audio 5">
            <a:hlinkClick r:id="" action="ppaction://media"/>
            <a:extLst>
              <a:ext uri="{FF2B5EF4-FFF2-40B4-BE49-F238E27FC236}">
                <a16:creationId xmlns:a16="http://schemas.microsoft.com/office/drawing/2014/main" id="{9CFE9384-2DA8-03C6-D1B2-2047D2CD4B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440"/>
    </mc:Choice>
    <mc:Fallback xmlns="">
      <p:transition spd="slow" advTm="1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8578A-93D1-12FA-6B89-1A90D5B77E98}"/>
              </a:ext>
            </a:extLst>
          </p:cNvPr>
          <p:cNvPicPr>
            <a:picLocks noChangeAspect="1"/>
          </p:cNvPicPr>
          <p:nvPr/>
        </p:nvPicPr>
        <p:blipFill>
          <a:blip r:embed="rId2"/>
          <a:stretch>
            <a:fillRect/>
          </a:stretch>
        </p:blipFill>
        <p:spPr>
          <a:xfrm>
            <a:off x="-646176" y="0"/>
            <a:ext cx="12838176" cy="6858000"/>
          </a:xfrm>
          <a:prstGeom prst="rect">
            <a:avLst/>
          </a:prstGeom>
        </p:spPr>
      </p:pic>
      <p:sp>
        <p:nvSpPr>
          <p:cNvPr id="2" name="TextBox 1">
            <a:extLst>
              <a:ext uri="{FF2B5EF4-FFF2-40B4-BE49-F238E27FC236}">
                <a16:creationId xmlns:a16="http://schemas.microsoft.com/office/drawing/2014/main" id="{DA0417DC-6DB7-199B-A9DF-924F084276A0}"/>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9:19,20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All who heard him were astounded and asked, “Isn’t this the man who wreaked havoc in Jerusalem on those who call on this name? And hasn’t he come here to take them as prisoners to the chief priests?”</a:t>
            </a:r>
            <a:endParaRPr lang="en-IN" sz="3600" dirty="0"/>
          </a:p>
        </p:txBody>
      </p:sp>
      <p:sp>
        <p:nvSpPr>
          <p:cNvPr id="2" name="TextBox 1">
            <a:extLst>
              <a:ext uri="{FF2B5EF4-FFF2-40B4-BE49-F238E27FC236}">
                <a16:creationId xmlns:a16="http://schemas.microsoft.com/office/drawing/2014/main" id="{DEE06FBB-08AC-3F98-9193-636C25547D6D}"/>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और सब सुननेवाले चकित होकर कहने लगे, “क्या यह वही व्यक्ति नहीं है जो यरूशलेम में उन्हें जो इस नाम को लेते थे नाश करता था, और यहाँ भी इसलिए आया था, कि उन्हें बाँधकर प्रधान याजकों के पास ले जाए?”</a:t>
            </a:r>
            <a:endParaRPr lang="en-IN" sz="3600" dirty="0"/>
          </a:p>
        </p:txBody>
      </p:sp>
      <p:pic>
        <p:nvPicPr>
          <p:cNvPr id="10" name="Audio 9">
            <a:hlinkClick r:id="" action="ppaction://media"/>
            <a:extLst>
              <a:ext uri="{FF2B5EF4-FFF2-40B4-BE49-F238E27FC236}">
                <a16:creationId xmlns:a16="http://schemas.microsoft.com/office/drawing/2014/main" id="{7BC09EF9-8E97-D6D5-88F1-1B171B2C0D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813"/>
    </mc:Choice>
    <mc:Fallback xmlns="">
      <p:transition spd="slow" advTm="18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56899-01AB-48F1-0AC0-7858EC45131B}"/>
              </a:ext>
            </a:extLst>
          </p:cNvPr>
          <p:cNvPicPr>
            <a:picLocks noChangeAspect="1"/>
          </p:cNvPicPr>
          <p:nvPr/>
        </p:nvPicPr>
        <p:blipFill>
          <a:blip r:embed="rId2"/>
          <a:stretch>
            <a:fillRect/>
          </a:stretch>
        </p:blipFill>
        <p:spPr>
          <a:xfrm>
            <a:off x="-107576" y="-42907"/>
            <a:ext cx="12299576" cy="6900907"/>
          </a:xfrm>
          <a:prstGeom prst="rect">
            <a:avLst/>
          </a:prstGeom>
        </p:spPr>
      </p:pic>
      <p:sp>
        <p:nvSpPr>
          <p:cNvPr id="4" name="TextBox 3">
            <a:extLst>
              <a:ext uri="{FF2B5EF4-FFF2-40B4-BE49-F238E27FC236}">
                <a16:creationId xmlns:a16="http://schemas.microsoft.com/office/drawing/2014/main" id="{5AA0E601-70EB-800A-7D8D-D4ECA632D0E1}"/>
              </a:ext>
            </a:extLst>
          </p:cNvPr>
          <p:cNvSpPr txBox="1"/>
          <p:nvPr/>
        </p:nvSpPr>
        <p:spPr>
          <a:xfrm>
            <a:off x="163454" y="309453"/>
            <a:ext cx="55889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9:21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But Saul was empowered all the more, and he confounded the Jews living in Damascus by proving that Jesus is the Christ.</a:t>
            </a:r>
            <a:endParaRPr lang="en-IN" sz="4000" dirty="0"/>
          </a:p>
        </p:txBody>
      </p:sp>
      <p:sp>
        <p:nvSpPr>
          <p:cNvPr id="2" name="TextBox 1">
            <a:extLst>
              <a:ext uri="{FF2B5EF4-FFF2-40B4-BE49-F238E27FC236}">
                <a16:creationId xmlns:a16="http://schemas.microsoft.com/office/drawing/2014/main" id="{1D82E52C-6666-9075-7EDC-370424D1DFDE}"/>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22</a:t>
            </a:r>
            <a:r>
              <a:rPr lang="hi-IN" sz="4000" b="0" i="0" dirty="0">
                <a:solidFill>
                  <a:srgbClr val="000000"/>
                </a:solidFill>
                <a:effectLst/>
                <a:latin typeface="font1"/>
              </a:rPr>
              <a:t> परन्तु शाऊल और भी सामर्थी होता गया, और इस बात का प्रमाण दे-देकर कि यीशु ही मसीह है, दमिश्क के रहनेवाले यहूदियों का मुँह बन्द करता रहा।</a:t>
            </a:r>
            <a:endParaRPr lang="en-IN" sz="4000" dirty="0"/>
          </a:p>
        </p:txBody>
      </p:sp>
      <p:pic>
        <p:nvPicPr>
          <p:cNvPr id="16" name="Audio 15">
            <a:hlinkClick r:id="" action="ppaction://media"/>
            <a:extLst>
              <a:ext uri="{FF2B5EF4-FFF2-40B4-BE49-F238E27FC236}">
                <a16:creationId xmlns:a16="http://schemas.microsoft.com/office/drawing/2014/main" id="{FCAFFC1E-9E28-3224-693A-9EFF6AE2F4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55"/>
    </mc:Choice>
    <mc:Fallback xmlns="">
      <p:transition spd="slow" advTm="1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4538</TotalTime>
  <Words>852</Words>
  <Application>Microsoft Office PowerPoint</Application>
  <PresentationFormat>Widescreen</PresentationFormat>
  <Paragraphs>51</Paragraphs>
  <Slides>24</Slides>
  <Notes>1</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Calibri Light</vt:lpstr>
      <vt:lpstr>font1</vt:lpstr>
      <vt:lpstr>Inter</vt:lpstr>
      <vt:lpstr>Mangal</vt:lpstr>
      <vt:lpstr>TimesNewRomanPS-BoldMT</vt:lpstr>
      <vt:lpstr>TimesNewRomanPSMT</vt:lpstr>
      <vt:lpstr>Office Theme</vt:lpstr>
      <vt:lpstr>48-6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52</cp:revision>
  <dcterms:created xsi:type="dcterms:W3CDTF">2022-09-30T06:26:14Z</dcterms:created>
  <dcterms:modified xsi:type="dcterms:W3CDTF">2024-08-27T16:17:56Z</dcterms:modified>
</cp:coreProperties>
</file>