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15D5EC-C1B1-440F-A282-1BC04BD71E66}" v="72" dt="2024-04-08T03:45:07.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2" d="100"/>
          <a:sy n="62" d="100"/>
        </p:scale>
        <p:origin x="72"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315D5EC-C1B1-440F-A282-1BC04BD71E66}"/>
    <pc:docChg chg="modSld">
      <pc:chgData name="Leonie Smith" userId="fed1330f33f5650e" providerId="LiveId" clId="{C315D5EC-C1B1-440F-A282-1BC04BD71E66}" dt="2024-04-08T03:45:07.417" v="101"/>
      <pc:docMkLst>
        <pc:docMk/>
      </pc:docMkLst>
      <pc:sldChg chg="addSp delSp modSp mod modTransition modAnim">
        <pc:chgData name="Leonie Smith" userId="fed1330f33f5650e" providerId="LiveId" clId="{C315D5EC-C1B1-440F-A282-1BC04BD71E66}" dt="2024-04-08T03:20:43.358" v="3"/>
        <pc:sldMkLst>
          <pc:docMk/>
          <pc:sldMk cId="1499918570" sldId="257"/>
        </pc:sldMkLst>
        <pc:picChg chg="add del mod">
          <ac:chgData name="Leonie Smith" userId="fed1330f33f5650e" providerId="LiveId" clId="{C315D5EC-C1B1-440F-A282-1BC04BD71E66}" dt="2024-04-08T03:20:37.303" v="2"/>
          <ac:picMkLst>
            <pc:docMk/>
            <pc:sldMk cId="1499918570" sldId="257"/>
            <ac:picMk id="6" creationId="{4EF35D02-7733-E2A3-A214-BF8183A4AA4B}"/>
          </ac:picMkLst>
        </pc:picChg>
        <pc:picChg chg="add del mod ord">
          <ac:chgData name="Leonie Smith" userId="fed1330f33f5650e" providerId="LiveId" clId="{C315D5EC-C1B1-440F-A282-1BC04BD71E66}" dt="2024-04-08T03:20:43.358" v="3"/>
          <ac:picMkLst>
            <pc:docMk/>
            <pc:sldMk cId="1499918570" sldId="257"/>
            <ac:picMk id="10" creationId="{9EE85EB7-E532-0807-1B8E-5C9E597420BD}"/>
          </ac:picMkLst>
        </pc:picChg>
        <pc:picChg chg="add mod">
          <ac:chgData name="Leonie Smith" userId="fed1330f33f5650e" providerId="LiveId" clId="{C315D5EC-C1B1-440F-A282-1BC04BD71E66}" dt="2024-04-08T03:20:43.358" v="3"/>
          <ac:picMkLst>
            <pc:docMk/>
            <pc:sldMk cId="1499918570" sldId="257"/>
            <ac:picMk id="11" creationId="{2FFAD453-010C-1F3A-FCE3-E6A099816607}"/>
          </ac:picMkLst>
        </pc:picChg>
      </pc:sldChg>
      <pc:sldChg chg="addSp modSp">
        <pc:chgData name="Leonie Smith" userId="fed1330f33f5650e" providerId="LiveId" clId="{C315D5EC-C1B1-440F-A282-1BC04BD71E66}" dt="2024-04-08T03:45:07.417" v="101"/>
        <pc:sldMkLst>
          <pc:docMk/>
          <pc:sldMk cId="454763615" sldId="259"/>
        </pc:sldMkLst>
        <pc:picChg chg="add mod">
          <ac:chgData name="Leonie Smith" userId="fed1330f33f5650e" providerId="LiveId" clId="{C315D5EC-C1B1-440F-A282-1BC04BD71E66}" dt="2024-04-08T03:45:07.417" v="101"/>
          <ac:picMkLst>
            <pc:docMk/>
            <pc:sldMk cId="454763615" sldId="259"/>
            <ac:picMk id="7" creationId="{98F0284B-3202-74AD-D8E1-775F33782B3C}"/>
          </ac:picMkLst>
        </pc:picChg>
      </pc:sldChg>
      <pc:sldChg chg="addSp delSp modSp mod modTransition modAnim">
        <pc:chgData name="Leonie Smith" userId="fed1330f33f5650e" providerId="LiveId" clId="{C315D5EC-C1B1-440F-A282-1BC04BD71E66}" dt="2024-04-08T03:22:48.315" v="13"/>
        <pc:sldMkLst>
          <pc:docMk/>
          <pc:sldMk cId="2346136586" sldId="260"/>
        </pc:sldMkLst>
        <pc:picChg chg="add del mod">
          <ac:chgData name="Leonie Smith" userId="fed1330f33f5650e" providerId="LiveId" clId="{C315D5EC-C1B1-440F-A282-1BC04BD71E66}" dt="2024-04-08T03:22:12.496" v="6"/>
          <ac:picMkLst>
            <pc:docMk/>
            <pc:sldMk cId="2346136586" sldId="260"/>
            <ac:picMk id="6" creationId="{5471D781-0B56-D45A-0EAA-8322EF6C59FD}"/>
          </ac:picMkLst>
        </pc:picChg>
        <pc:picChg chg="add del mod ord">
          <ac:chgData name="Leonie Smith" userId="fed1330f33f5650e" providerId="LiveId" clId="{C315D5EC-C1B1-440F-A282-1BC04BD71E66}" dt="2024-04-08T03:22:16.195" v="7"/>
          <ac:picMkLst>
            <pc:docMk/>
            <pc:sldMk cId="2346136586" sldId="260"/>
            <ac:picMk id="9" creationId="{1B60CA11-394C-EC3C-5941-DFDEEEFA9F77}"/>
          </ac:picMkLst>
        </pc:picChg>
        <pc:picChg chg="add del mod">
          <ac:chgData name="Leonie Smith" userId="fed1330f33f5650e" providerId="LiveId" clId="{C315D5EC-C1B1-440F-A282-1BC04BD71E66}" dt="2024-04-08T03:22:26.142" v="9"/>
          <ac:picMkLst>
            <pc:docMk/>
            <pc:sldMk cId="2346136586" sldId="260"/>
            <ac:picMk id="10" creationId="{0A532C15-75DD-FD6C-A390-BEA8243DD378}"/>
          </ac:picMkLst>
        </pc:picChg>
        <pc:picChg chg="add del mod ord">
          <ac:chgData name="Leonie Smith" userId="fed1330f33f5650e" providerId="LiveId" clId="{C315D5EC-C1B1-440F-A282-1BC04BD71E66}" dt="2024-04-08T03:22:32.212" v="10"/>
          <ac:picMkLst>
            <pc:docMk/>
            <pc:sldMk cId="2346136586" sldId="260"/>
            <ac:picMk id="13" creationId="{700E7581-85B7-5B26-8410-7C1F8B7B3984}"/>
          </ac:picMkLst>
        </pc:picChg>
        <pc:picChg chg="add del mod">
          <ac:chgData name="Leonie Smith" userId="fed1330f33f5650e" providerId="LiveId" clId="{C315D5EC-C1B1-440F-A282-1BC04BD71E66}" dt="2024-04-08T03:22:37.060" v="12"/>
          <ac:picMkLst>
            <pc:docMk/>
            <pc:sldMk cId="2346136586" sldId="260"/>
            <ac:picMk id="14" creationId="{4B600ABA-B0AC-2A57-E1AD-140180139A66}"/>
          </ac:picMkLst>
        </pc:picChg>
        <pc:picChg chg="add del mod ord">
          <ac:chgData name="Leonie Smith" userId="fed1330f33f5650e" providerId="LiveId" clId="{C315D5EC-C1B1-440F-A282-1BC04BD71E66}" dt="2024-04-08T03:22:48.315" v="13"/>
          <ac:picMkLst>
            <pc:docMk/>
            <pc:sldMk cId="2346136586" sldId="260"/>
            <ac:picMk id="17" creationId="{4BFDAE93-2996-E60E-BEFE-CD46750B46C7}"/>
          </ac:picMkLst>
        </pc:picChg>
        <pc:picChg chg="add mod">
          <ac:chgData name="Leonie Smith" userId="fed1330f33f5650e" providerId="LiveId" clId="{C315D5EC-C1B1-440F-A282-1BC04BD71E66}" dt="2024-04-08T03:22:48.315" v="13"/>
          <ac:picMkLst>
            <pc:docMk/>
            <pc:sldMk cId="2346136586" sldId="260"/>
            <ac:picMk id="18" creationId="{A0000D3D-92C6-E344-E7FF-D186A1F415A6}"/>
          </ac:picMkLst>
        </pc:picChg>
      </pc:sldChg>
      <pc:sldChg chg="addSp delSp modSp mod modTransition modAnim">
        <pc:chgData name="Leonie Smith" userId="fed1330f33f5650e" providerId="LiveId" clId="{C315D5EC-C1B1-440F-A282-1BC04BD71E66}" dt="2024-04-08T03:23:35.960" v="17"/>
        <pc:sldMkLst>
          <pc:docMk/>
          <pc:sldMk cId="4037329247" sldId="261"/>
        </pc:sldMkLst>
        <pc:picChg chg="add del mod">
          <ac:chgData name="Leonie Smith" userId="fed1330f33f5650e" providerId="LiveId" clId="{C315D5EC-C1B1-440F-A282-1BC04BD71E66}" dt="2024-04-08T03:23:24.681" v="16"/>
          <ac:picMkLst>
            <pc:docMk/>
            <pc:sldMk cId="4037329247" sldId="261"/>
            <ac:picMk id="6" creationId="{4FC4B3C6-4787-9392-9DF5-1E68A88DDC3E}"/>
          </ac:picMkLst>
        </pc:picChg>
        <pc:picChg chg="add del mod ord">
          <ac:chgData name="Leonie Smith" userId="fed1330f33f5650e" providerId="LiveId" clId="{C315D5EC-C1B1-440F-A282-1BC04BD71E66}" dt="2024-04-08T03:23:35.960" v="17"/>
          <ac:picMkLst>
            <pc:docMk/>
            <pc:sldMk cId="4037329247" sldId="261"/>
            <ac:picMk id="9" creationId="{5DD3E188-653C-104C-7A0F-FAA419379FAA}"/>
          </ac:picMkLst>
        </pc:picChg>
        <pc:picChg chg="add mod">
          <ac:chgData name="Leonie Smith" userId="fed1330f33f5650e" providerId="LiveId" clId="{C315D5EC-C1B1-440F-A282-1BC04BD71E66}" dt="2024-04-08T03:23:35.960" v="17"/>
          <ac:picMkLst>
            <pc:docMk/>
            <pc:sldMk cId="4037329247" sldId="261"/>
            <ac:picMk id="10" creationId="{D5431E9B-B1CC-F739-1902-B155201B9761}"/>
          </ac:picMkLst>
        </pc:picChg>
      </pc:sldChg>
      <pc:sldChg chg="addSp delSp modSp mod modTransition modAnim">
        <pc:chgData name="Leonie Smith" userId="fed1330f33f5650e" providerId="LiveId" clId="{C315D5EC-C1B1-440F-A282-1BC04BD71E66}" dt="2024-04-08T03:28:47.691" v="33"/>
        <pc:sldMkLst>
          <pc:docMk/>
          <pc:sldMk cId="1909638311" sldId="262"/>
        </pc:sldMkLst>
        <pc:picChg chg="add del mod">
          <ac:chgData name="Leonie Smith" userId="fed1330f33f5650e" providerId="LiveId" clId="{C315D5EC-C1B1-440F-A282-1BC04BD71E66}" dt="2024-04-08T03:26:59.210" v="20"/>
          <ac:picMkLst>
            <pc:docMk/>
            <pc:sldMk cId="1909638311" sldId="262"/>
            <ac:picMk id="6" creationId="{02F4F523-CE89-DD8A-7C2C-2BBB18E583C3}"/>
          </ac:picMkLst>
        </pc:picChg>
        <pc:picChg chg="add del mod ord">
          <ac:chgData name="Leonie Smith" userId="fed1330f33f5650e" providerId="LiveId" clId="{C315D5EC-C1B1-440F-A282-1BC04BD71E66}" dt="2024-04-08T03:27:13.686" v="21"/>
          <ac:picMkLst>
            <pc:docMk/>
            <pc:sldMk cId="1909638311" sldId="262"/>
            <ac:picMk id="9" creationId="{DCEB1D6E-314C-33E5-2960-08F4DF45406C}"/>
          </ac:picMkLst>
        </pc:picChg>
        <pc:picChg chg="add del mod">
          <ac:chgData name="Leonie Smith" userId="fed1330f33f5650e" providerId="LiveId" clId="{C315D5EC-C1B1-440F-A282-1BC04BD71E66}" dt="2024-04-08T03:27:16.972" v="23"/>
          <ac:picMkLst>
            <pc:docMk/>
            <pc:sldMk cId="1909638311" sldId="262"/>
            <ac:picMk id="10" creationId="{6B66162C-9FAB-D643-401A-B0BC77F42074}"/>
          </ac:picMkLst>
        </pc:picChg>
        <pc:picChg chg="add del mod ord">
          <ac:chgData name="Leonie Smith" userId="fed1330f33f5650e" providerId="LiveId" clId="{C315D5EC-C1B1-440F-A282-1BC04BD71E66}" dt="2024-04-08T03:27:37.675" v="24"/>
          <ac:picMkLst>
            <pc:docMk/>
            <pc:sldMk cId="1909638311" sldId="262"/>
            <ac:picMk id="13" creationId="{26E0101C-3D49-4AB2-804D-FF24698282D4}"/>
          </ac:picMkLst>
        </pc:picChg>
        <pc:picChg chg="add del mod">
          <ac:chgData name="Leonie Smith" userId="fed1330f33f5650e" providerId="LiveId" clId="{C315D5EC-C1B1-440F-A282-1BC04BD71E66}" dt="2024-04-08T03:27:41.638" v="26"/>
          <ac:picMkLst>
            <pc:docMk/>
            <pc:sldMk cId="1909638311" sldId="262"/>
            <ac:picMk id="14" creationId="{858BF167-CB75-62DD-4255-D5AABCA4B949}"/>
          </ac:picMkLst>
        </pc:picChg>
        <pc:picChg chg="add del mod ord">
          <ac:chgData name="Leonie Smith" userId="fed1330f33f5650e" providerId="LiveId" clId="{C315D5EC-C1B1-440F-A282-1BC04BD71E66}" dt="2024-04-08T03:27:53.076" v="27"/>
          <ac:picMkLst>
            <pc:docMk/>
            <pc:sldMk cId="1909638311" sldId="262"/>
            <ac:picMk id="17" creationId="{A03FCF50-2F6E-3ED9-F346-EB6C4AFFCA27}"/>
          </ac:picMkLst>
        </pc:picChg>
        <pc:picChg chg="add del mod">
          <ac:chgData name="Leonie Smith" userId="fed1330f33f5650e" providerId="LiveId" clId="{C315D5EC-C1B1-440F-A282-1BC04BD71E66}" dt="2024-04-08T03:27:54.605" v="29"/>
          <ac:picMkLst>
            <pc:docMk/>
            <pc:sldMk cId="1909638311" sldId="262"/>
            <ac:picMk id="18" creationId="{093FB98C-DBCC-84D1-25F3-860010057151}"/>
          </ac:picMkLst>
        </pc:picChg>
        <pc:picChg chg="add del mod ord">
          <ac:chgData name="Leonie Smith" userId="fed1330f33f5650e" providerId="LiveId" clId="{C315D5EC-C1B1-440F-A282-1BC04BD71E66}" dt="2024-04-08T03:28:16.462" v="30"/>
          <ac:picMkLst>
            <pc:docMk/>
            <pc:sldMk cId="1909638311" sldId="262"/>
            <ac:picMk id="21" creationId="{79DF300A-CE27-EBC6-1829-1C934AB5BF8C}"/>
          </ac:picMkLst>
        </pc:picChg>
        <pc:picChg chg="add del mod">
          <ac:chgData name="Leonie Smith" userId="fed1330f33f5650e" providerId="LiveId" clId="{C315D5EC-C1B1-440F-A282-1BC04BD71E66}" dt="2024-04-08T03:28:24.682" v="32"/>
          <ac:picMkLst>
            <pc:docMk/>
            <pc:sldMk cId="1909638311" sldId="262"/>
            <ac:picMk id="22" creationId="{0EBF65A5-9058-8F87-D266-5B9DA432B90B}"/>
          </ac:picMkLst>
        </pc:picChg>
        <pc:picChg chg="add del mod ord">
          <ac:chgData name="Leonie Smith" userId="fed1330f33f5650e" providerId="LiveId" clId="{C315D5EC-C1B1-440F-A282-1BC04BD71E66}" dt="2024-04-08T03:28:47.691" v="33"/>
          <ac:picMkLst>
            <pc:docMk/>
            <pc:sldMk cId="1909638311" sldId="262"/>
            <ac:picMk id="26" creationId="{DB353B26-8B73-4F5D-7673-430D22492F06}"/>
          </ac:picMkLst>
        </pc:picChg>
        <pc:picChg chg="add mod">
          <ac:chgData name="Leonie Smith" userId="fed1330f33f5650e" providerId="LiveId" clId="{C315D5EC-C1B1-440F-A282-1BC04BD71E66}" dt="2024-04-08T03:28:47.691" v="33"/>
          <ac:picMkLst>
            <pc:docMk/>
            <pc:sldMk cId="1909638311" sldId="262"/>
            <ac:picMk id="27" creationId="{ACD8830A-113E-5AD9-E9AF-72BCA738711C}"/>
          </ac:picMkLst>
        </pc:picChg>
      </pc:sldChg>
      <pc:sldChg chg="addSp delSp modSp mod modTransition modAnim">
        <pc:chgData name="Leonie Smith" userId="fed1330f33f5650e" providerId="LiveId" clId="{C315D5EC-C1B1-440F-A282-1BC04BD71E66}" dt="2024-04-08T03:31:53.155" v="46"/>
        <pc:sldMkLst>
          <pc:docMk/>
          <pc:sldMk cId="641208035" sldId="263"/>
        </pc:sldMkLst>
        <pc:picChg chg="add del mod">
          <ac:chgData name="Leonie Smith" userId="fed1330f33f5650e" providerId="LiveId" clId="{C315D5EC-C1B1-440F-A282-1BC04BD71E66}" dt="2024-04-08T03:30:30.649" v="36"/>
          <ac:picMkLst>
            <pc:docMk/>
            <pc:sldMk cId="641208035" sldId="263"/>
            <ac:picMk id="6" creationId="{C6FAAADC-003F-313B-A300-A0CB2915C3A3}"/>
          </ac:picMkLst>
        </pc:picChg>
        <pc:picChg chg="add del mod ord">
          <ac:chgData name="Leonie Smith" userId="fed1330f33f5650e" providerId="LiveId" clId="{C315D5EC-C1B1-440F-A282-1BC04BD71E66}" dt="2024-04-08T03:30:41.839" v="37"/>
          <ac:picMkLst>
            <pc:docMk/>
            <pc:sldMk cId="641208035" sldId="263"/>
            <ac:picMk id="9" creationId="{3CBE1820-7688-A550-4497-324744F9144C}"/>
          </ac:picMkLst>
        </pc:picChg>
        <pc:picChg chg="add del mod">
          <ac:chgData name="Leonie Smith" userId="fed1330f33f5650e" providerId="LiveId" clId="{C315D5EC-C1B1-440F-A282-1BC04BD71E66}" dt="2024-04-08T03:30:45.892" v="39"/>
          <ac:picMkLst>
            <pc:docMk/>
            <pc:sldMk cId="641208035" sldId="263"/>
            <ac:picMk id="10" creationId="{B2828AE3-C80A-752A-3B44-3BA7FFD78FD0}"/>
          </ac:picMkLst>
        </pc:picChg>
        <pc:picChg chg="add del mod ord">
          <ac:chgData name="Leonie Smith" userId="fed1330f33f5650e" providerId="LiveId" clId="{C315D5EC-C1B1-440F-A282-1BC04BD71E66}" dt="2024-04-08T03:31:05.154" v="40"/>
          <ac:picMkLst>
            <pc:docMk/>
            <pc:sldMk cId="641208035" sldId="263"/>
            <ac:picMk id="13" creationId="{CFCA509F-2784-84D6-E47B-74AB244B4A83}"/>
          </ac:picMkLst>
        </pc:picChg>
        <pc:picChg chg="add del mod">
          <ac:chgData name="Leonie Smith" userId="fed1330f33f5650e" providerId="LiveId" clId="{C315D5EC-C1B1-440F-A282-1BC04BD71E66}" dt="2024-04-08T03:31:27.812" v="42"/>
          <ac:picMkLst>
            <pc:docMk/>
            <pc:sldMk cId="641208035" sldId="263"/>
            <ac:picMk id="14" creationId="{2595E019-85D0-988C-81EB-8DAAD1A567C2}"/>
          </ac:picMkLst>
        </pc:picChg>
        <pc:picChg chg="add del mod ord">
          <ac:chgData name="Leonie Smith" userId="fed1330f33f5650e" providerId="LiveId" clId="{C315D5EC-C1B1-440F-A282-1BC04BD71E66}" dt="2024-04-08T03:31:34.705" v="43"/>
          <ac:picMkLst>
            <pc:docMk/>
            <pc:sldMk cId="641208035" sldId="263"/>
            <ac:picMk id="18" creationId="{A0412986-E7C3-6ACA-4408-6A58BA61DE86}"/>
          </ac:picMkLst>
        </pc:picChg>
        <pc:picChg chg="add del mod">
          <ac:chgData name="Leonie Smith" userId="fed1330f33f5650e" providerId="LiveId" clId="{C315D5EC-C1B1-440F-A282-1BC04BD71E66}" dt="2024-04-08T03:31:35.952" v="45"/>
          <ac:picMkLst>
            <pc:docMk/>
            <pc:sldMk cId="641208035" sldId="263"/>
            <ac:picMk id="19" creationId="{1F3F6962-6607-60CA-9582-9C352938BEA4}"/>
          </ac:picMkLst>
        </pc:picChg>
        <pc:picChg chg="add del mod ord">
          <ac:chgData name="Leonie Smith" userId="fed1330f33f5650e" providerId="LiveId" clId="{C315D5EC-C1B1-440F-A282-1BC04BD71E66}" dt="2024-04-08T03:31:53.155" v="46"/>
          <ac:picMkLst>
            <pc:docMk/>
            <pc:sldMk cId="641208035" sldId="263"/>
            <ac:picMk id="22" creationId="{E330EA20-9044-346D-4D55-743A3E3E03E7}"/>
          </ac:picMkLst>
        </pc:picChg>
        <pc:picChg chg="add mod">
          <ac:chgData name="Leonie Smith" userId="fed1330f33f5650e" providerId="LiveId" clId="{C315D5EC-C1B1-440F-A282-1BC04BD71E66}" dt="2024-04-08T03:31:53.155" v="46"/>
          <ac:picMkLst>
            <pc:docMk/>
            <pc:sldMk cId="641208035" sldId="263"/>
            <ac:picMk id="23" creationId="{432E415C-33F7-04F3-5ED7-E8C2D9A60F7F}"/>
          </ac:picMkLst>
        </pc:picChg>
      </pc:sldChg>
      <pc:sldChg chg="addSp delSp modSp mod modTransition modAnim">
        <pc:chgData name="Leonie Smith" userId="fed1330f33f5650e" providerId="LiveId" clId="{C315D5EC-C1B1-440F-A282-1BC04BD71E66}" dt="2024-04-08T03:35:10.990" v="56"/>
        <pc:sldMkLst>
          <pc:docMk/>
          <pc:sldMk cId="4044745628" sldId="264"/>
        </pc:sldMkLst>
        <pc:picChg chg="add del mod">
          <ac:chgData name="Leonie Smith" userId="fed1330f33f5650e" providerId="LiveId" clId="{C315D5EC-C1B1-440F-A282-1BC04BD71E66}" dt="2024-04-08T03:32:30.056" v="49"/>
          <ac:picMkLst>
            <pc:docMk/>
            <pc:sldMk cId="4044745628" sldId="264"/>
            <ac:picMk id="6" creationId="{02FA1763-387B-AAAC-961F-9F281208CB57}"/>
          </ac:picMkLst>
        </pc:picChg>
        <pc:picChg chg="add del mod ord">
          <ac:chgData name="Leonie Smith" userId="fed1330f33f5650e" providerId="LiveId" clId="{C315D5EC-C1B1-440F-A282-1BC04BD71E66}" dt="2024-04-08T03:32:33.908" v="50"/>
          <ac:picMkLst>
            <pc:docMk/>
            <pc:sldMk cId="4044745628" sldId="264"/>
            <ac:picMk id="9" creationId="{0CE22C09-1A73-EE3B-8460-B434A739C438}"/>
          </ac:picMkLst>
        </pc:picChg>
        <pc:picChg chg="add del mod">
          <ac:chgData name="Leonie Smith" userId="fed1330f33f5650e" providerId="LiveId" clId="{C315D5EC-C1B1-440F-A282-1BC04BD71E66}" dt="2024-04-08T03:34:45.968" v="52"/>
          <ac:picMkLst>
            <pc:docMk/>
            <pc:sldMk cId="4044745628" sldId="264"/>
            <ac:picMk id="10" creationId="{61FDA5F1-C7DB-F70A-A20F-E1687968C450}"/>
          </ac:picMkLst>
        </pc:picChg>
        <pc:picChg chg="add del mod ord">
          <ac:chgData name="Leonie Smith" userId="fed1330f33f5650e" providerId="LiveId" clId="{C315D5EC-C1B1-440F-A282-1BC04BD71E66}" dt="2024-04-08T03:34:57.385" v="53"/>
          <ac:picMkLst>
            <pc:docMk/>
            <pc:sldMk cId="4044745628" sldId="264"/>
            <ac:picMk id="13" creationId="{EB125587-6E53-CE4C-B662-EF653D684887}"/>
          </ac:picMkLst>
        </pc:picChg>
        <pc:picChg chg="add del mod">
          <ac:chgData name="Leonie Smith" userId="fed1330f33f5650e" providerId="LiveId" clId="{C315D5EC-C1B1-440F-A282-1BC04BD71E66}" dt="2024-04-08T03:34:58.916" v="55"/>
          <ac:picMkLst>
            <pc:docMk/>
            <pc:sldMk cId="4044745628" sldId="264"/>
            <ac:picMk id="14" creationId="{4AE9D202-3AC5-9AAA-133A-041486BAF87E}"/>
          </ac:picMkLst>
        </pc:picChg>
        <pc:picChg chg="add del mod ord">
          <ac:chgData name="Leonie Smith" userId="fed1330f33f5650e" providerId="LiveId" clId="{C315D5EC-C1B1-440F-A282-1BC04BD71E66}" dt="2024-04-08T03:35:10.990" v="56"/>
          <ac:picMkLst>
            <pc:docMk/>
            <pc:sldMk cId="4044745628" sldId="264"/>
            <ac:picMk id="17" creationId="{BBDD7B92-8025-5D8D-5DD9-E9831561CF21}"/>
          </ac:picMkLst>
        </pc:picChg>
        <pc:picChg chg="add mod">
          <ac:chgData name="Leonie Smith" userId="fed1330f33f5650e" providerId="LiveId" clId="{C315D5EC-C1B1-440F-A282-1BC04BD71E66}" dt="2024-04-08T03:35:10.990" v="56"/>
          <ac:picMkLst>
            <pc:docMk/>
            <pc:sldMk cId="4044745628" sldId="264"/>
            <ac:picMk id="18" creationId="{1C39EDF2-2DCF-BCE2-F6AB-FCC51F45A1DC}"/>
          </ac:picMkLst>
        </pc:picChg>
      </pc:sldChg>
      <pc:sldChg chg="addSp delSp modSp mod modTransition modAnim">
        <pc:chgData name="Leonie Smith" userId="fed1330f33f5650e" providerId="LiveId" clId="{C315D5EC-C1B1-440F-A282-1BC04BD71E66}" dt="2024-04-08T03:36:19.163" v="60"/>
        <pc:sldMkLst>
          <pc:docMk/>
          <pc:sldMk cId="978260341" sldId="265"/>
        </pc:sldMkLst>
        <pc:picChg chg="add del mod">
          <ac:chgData name="Leonie Smith" userId="fed1330f33f5650e" providerId="LiveId" clId="{C315D5EC-C1B1-440F-A282-1BC04BD71E66}" dt="2024-04-08T03:36:01.458" v="59"/>
          <ac:picMkLst>
            <pc:docMk/>
            <pc:sldMk cId="978260341" sldId="265"/>
            <ac:picMk id="6" creationId="{9BF21D7E-69D9-D01B-681B-C9DF1AB54CAF}"/>
          </ac:picMkLst>
        </pc:picChg>
        <pc:picChg chg="add del mod ord">
          <ac:chgData name="Leonie Smith" userId="fed1330f33f5650e" providerId="LiveId" clId="{C315D5EC-C1B1-440F-A282-1BC04BD71E66}" dt="2024-04-08T03:36:19.163" v="60"/>
          <ac:picMkLst>
            <pc:docMk/>
            <pc:sldMk cId="978260341" sldId="265"/>
            <ac:picMk id="9" creationId="{F0794EAB-F2BF-5EA6-5095-1EB089130E9D}"/>
          </ac:picMkLst>
        </pc:picChg>
        <pc:picChg chg="add mod">
          <ac:chgData name="Leonie Smith" userId="fed1330f33f5650e" providerId="LiveId" clId="{C315D5EC-C1B1-440F-A282-1BC04BD71E66}" dt="2024-04-08T03:36:19.163" v="60"/>
          <ac:picMkLst>
            <pc:docMk/>
            <pc:sldMk cId="978260341" sldId="265"/>
            <ac:picMk id="10" creationId="{09CE4049-FD76-385C-2CF1-6DB381BC5B35}"/>
          </ac:picMkLst>
        </pc:picChg>
      </pc:sldChg>
      <pc:sldChg chg="addSp delSp modSp mod modTransition modAnim">
        <pc:chgData name="Leonie Smith" userId="fed1330f33f5650e" providerId="LiveId" clId="{C315D5EC-C1B1-440F-A282-1BC04BD71E66}" dt="2024-04-08T03:39:55.313" v="76"/>
        <pc:sldMkLst>
          <pc:docMk/>
          <pc:sldMk cId="3575870363" sldId="266"/>
        </pc:sldMkLst>
        <pc:picChg chg="add del mod">
          <ac:chgData name="Leonie Smith" userId="fed1330f33f5650e" providerId="LiveId" clId="{C315D5EC-C1B1-440F-A282-1BC04BD71E66}" dt="2024-04-08T03:37:45.194" v="63"/>
          <ac:picMkLst>
            <pc:docMk/>
            <pc:sldMk cId="3575870363" sldId="266"/>
            <ac:picMk id="6" creationId="{D5F4046F-D2AA-2AFC-9964-F0CB5CC1B48B}"/>
          </ac:picMkLst>
        </pc:picChg>
        <pc:picChg chg="add del mod ord">
          <ac:chgData name="Leonie Smith" userId="fed1330f33f5650e" providerId="LiveId" clId="{C315D5EC-C1B1-440F-A282-1BC04BD71E66}" dt="2024-04-08T03:37:56.417" v="64"/>
          <ac:picMkLst>
            <pc:docMk/>
            <pc:sldMk cId="3575870363" sldId="266"/>
            <ac:picMk id="9" creationId="{49ED8F85-1A41-D488-4201-1108719FFA9B}"/>
          </ac:picMkLst>
        </pc:picChg>
        <pc:picChg chg="add del mod">
          <ac:chgData name="Leonie Smith" userId="fed1330f33f5650e" providerId="LiveId" clId="{C315D5EC-C1B1-440F-A282-1BC04BD71E66}" dt="2024-04-08T03:37:57.524" v="66"/>
          <ac:picMkLst>
            <pc:docMk/>
            <pc:sldMk cId="3575870363" sldId="266"/>
            <ac:picMk id="10" creationId="{A29C189B-AC86-66B7-5AB9-556BA78BEF2F}"/>
          </ac:picMkLst>
        </pc:picChg>
        <pc:picChg chg="add del mod ord">
          <ac:chgData name="Leonie Smith" userId="fed1330f33f5650e" providerId="LiveId" clId="{C315D5EC-C1B1-440F-A282-1BC04BD71E66}" dt="2024-04-08T03:38:12.301" v="67"/>
          <ac:picMkLst>
            <pc:docMk/>
            <pc:sldMk cId="3575870363" sldId="266"/>
            <ac:picMk id="13" creationId="{2725289C-6212-1119-616D-B45BE3597065}"/>
          </ac:picMkLst>
        </pc:picChg>
        <pc:picChg chg="add del mod">
          <ac:chgData name="Leonie Smith" userId="fed1330f33f5650e" providerId="LiveId" clId="{C315D5EC-C1B1-440F-A282-1BC04BD71E66}" dt="2024-04-08T03:38:32.313" v="69"/>
          <ac:picMkLst>
            <pc:docMk/>
            <pc:sldMk cId="3575870363" sldId="266"/>
            <ac:picMk id="14" creationId="{B8B19AE2-CEA2-24F4-3EED-4B83D98B7BF8}"/>
          </ac:picMkLst>
        </pc:picChg>
        <pc:picChg chg="add del mod ord">
          <ac:chgData name="Leonie Smith" userId="fed1330f33f5650e" providerId="LiveId" clId="{C315D5EC-C1B1-440F-A282-1BC04BD71E66}" dt="2024-04-08T03:38:54.166" v="70"/>
          <ac:picMkLst>
            <pc:docMk/>
            <pc:sldMk cId="3575870363" sldId="266"/>
            <ac:picMk id="17" creationId="{A08850B2-7B33-1B81-235A-6D1C5DC9A1B5}"/>
          </ac:picMkLst>
        </pc:picChg>
        <pc:picChg chg="add del mod">
          <ac:chgData name="Leonie Smith" userId="fed1330f33f5650e" providerId="LiveId" clId="{C315D5EC-C1B1-440F-A282-1BC04BD71E66}" dt="2024-04-08T03:39:13.107" v="72"/>
          <ac:picMkLst>
            <pc:docMk/>
            <pc:sldMk cId="3575870363" sldId="266"/>
            <ac:picMk id="18" creationId="{19C7C0C5-1D1F-D1D0-5821-FA7E3155B7EB}"/>
          </ac:picMkLst>
        </pc:picChg>
        <pc:picChg chg="add del mod ord">
          <ac:chgData name="Leonie Smith" userId="fed1330f33f5650e" providerId="LiveId" clId="{C315D5EC-C1B1-440F-A282-1BC04BD71E66}" dt="2024-04-08T03:39:29.039" v="73"/>
          <ac:picMkLst>
            <pc:docMk/>
            <pc:sldMk cId="3575870363" sldId="266"/>
            <ac:picMk id="22" creationId="{DF89567C-1A51-4EBF-3C5F-4DE640406246}"/>
          </ac:picMkLst>
        </pc:picChg>
        <pc:picChg chg="add del mod">
          <ac:chgData name="Leonie Smith" userId="fed1330f33f5650e" providerId="LiveId" clId="{C315D5EC-C1B1-440F-A282-1BC04BD71E66}" dt="2024-04-08T03:39:34.278" v="75"/>
          <ac:picMkLst>
            <pc:docMk/>
            <pc:sldMk cId="3575870363" sldId="266"/>
            <ac:picMk id="23" creationId="{6FC409DC-19F5-BF22-2B23-ED342DDBA6A3}"/>
          </ac:picMkLst>
        </pc:picChg>
        <pc:picChg chg="add del mod ord">
          <ac:chgData name="Leonie Smith" userId="fed1330f33f5650e" providerId="LiveId" clId="{C315D5EC-C1B1-440F-A282-1BC04BD71E66}" dt="2024-04-08T03:39:55.313" v="76"/>
          <ac:picMkLst>
            <pc:docMk/>
            <pc:sldMk cId="3575870363" sldId="266"/>
            <ac:picMk id="26" creationId="{69065266-6B06-7691-0A96-B7B94E6EEE08}"/>
          </ac:picMkLst>
        </pc:picChg>
        <pc:picChg chg="add mod">
          <ac:chgData name="Leonie Smith" userId="fed1330f33f5650e" providerId="LiveId" clId="{C315D5EC-C1B1-440F-A282-1BC04BD71E66}" dt="2024-04-08T03:39:55.313" v="76"/>
          <ac:picMkLst>
            <pc:docMk/>
            <pc:sldMk cId="3575870363" sldId="266"/>
            <ac:picMk id="27" creationId="{E643E640-6733-6518-D7EC-852BF2CFF98E}"/>
          </ac:picMkLst>
        </pc:picChg>
      </pc:sldChg>
      <pc:sldChg chg="addSp delSp modSp mod modTransition modAnim">
        <pc:chgData name="Leonie Smith" userId="fed1330f33f5650e" providerId="LiveId" clId="{C315D5EC-C1B1-440F-A282-1BC04BD71E66}" dt="2024-04-08T03:41:01.517" v="80"/>
        <pc:sldMkLst>
          <pc:docMk/>
          <pc:sldMk cId="4017137865" sldId="267"/>
        </pc:sldMkLst>
        <pc:picChg chg="add del mod">
          <ac:chgData name="Leonie Smith" userId="fed1330f33f5650e" providerId="LiveId" clId="{C315D5EC-C1B1-440F-A282-1BC04BD71E66}" dt="2024-04-08T03:40:39.679" v="79"/>
          <ac:picMkLst>
            <pc:docMk/>
            <pc:sldMk cId="4017137865" sldId="267"/>
            <ac:picMk id="6" creationId="{390EC5D4-80B1-4AE4-8D5C-CC9DDA0047DD}"/>
          </ac:picMkLst>
        </pc:picChg>
        <pc:picChg chg="add del mod ord">
          <ac:chgData name="Leonie Smith" userId="fed1330f33f5650e" providerId="LiveId" clId="{C315D5EC-C1B1-440F-A282-1BC04BD71E66}" dt="2024-04-08T03:41:01.517" v="80"/>
          <ac:picMkLst>
            <pc:docMk/>
            <pc:sldMk cId="4017137865" sldId="267"/>
            <ac:picMk id="9" creationId="{418DD387-B866-96AC-2B76-433AA0F1CDF9}"/>
          </ac:picMkLst>
        </pc:picChg>
        <pc:picChg chg="add mod">
          <ac:chgData name="Leonie Smith" userId="fed1330f33f5650e" providerId="LiveId" clId="{C315D5EC-C1B1-440F-A282-1BC04BD71E66}" dt="2024-04-08T03:41:01.517" v="80"/>
          <ac:picMkLst>
            <pc:docMk/>
            <pc:sldMk cId="4017137865" sldId="267"/>
            <ac:picMk id="10" creationId="{4693F526-3A57-805A-55BD-D9C8563FE89D}"/>
          </ac:picMkLst>
        </pc:picChg>
      </pc:sldChg>
      <pc:sldChg chg="addSp modSp">
        <pc:chgData name="Leonie Smith" userId="fed1330f33f5650e" providerId="LiveId" clId="{C315D5EC-C1B1-440F-A282-1BC04BD71E66}" dt="2024-04-08T03:42:11.306" v="81"/>
        <pc:sldMkLst>
          <pc:docMk/>
          <pc:sldMk cId="3137811553" sldId="268"/>
        </pc:sldMkLst>
        <pc:picChg chg="add mod">
          <ac:chgData name="Leonie Smith" userId="fed1330f33f5650e" providerId="LiveId" clId="{C315D5EC-C1B1-440F-A282-1BC04BD71E66}" dt="2024-04-08T03:42:11.306" v="81"/>
          <ac:picMkLst>
            <pc:docMk/>
            <pc:sldMk cId="3137811553" sldId="268"/>
            <ac:picMk id="6" creationId="{0FDF4AF0-48F4-CAFF-EAB6-92CB6766E9C0}"/>
          </ac:picMkLst>
        </pc:picChg>
      </pc:sldChg>
      <pc:sldChg chg="addSp delSp modSp mod modTransition modAnim">
        <pc:chgData name="Leonie Smith" userId="fed1330f33f5650e" providerId="LiveId" clId="{C315D5EC-C1B1-440F-A282-1BC04BD71E66}" dt="2024-04-08T03:44:30.896" v="100"/>
        <pc:sldMkLst>
          <pc:docMk/>
          <pc:sldMk cId="100491716" sldId="269"/>
        </pc:sldMkLst>
        <pc:picChg chg="add del mod">
          <ac:chgData name="Leonie Smith" userId="fed1330f33f5650e" providerId="LiveId" clId="{C315D5EC-C1B1-440F-A282-1BC04BD71E66}" dt="2024-04-08T03:43:00.066" v="84"/>
          <ac:picMkLst>
            <pc:docMk/>
            <pc:sldMk cId="100491716" sldId="269"/>
            <ac:picMk id="6" creationId="{B4FEBD75-324A-9393-2A5F-911B5F10CEEB}"/>
          </ac:picMkLst>
        </pc:picChg>
        <pc:picChg chg="add del mod ord">
          <ac:chgData name="Leonie Smith" userId="fed1330f33f5650e" providerId="LiveId" clId="{C315D5EC-C1B1-440F-A282-1BC04BD71E66}" dt="2024-04-08T03:43:17.278" v="85"/>
          <ac:picMkLst>
            <pc:docMk/>
            <pc:sldMk cId="100491716" sldId="269"/>
            <ac:picMk id="9" creationId="{2C87BC16-0DCC-2187-42E7-75B1454B5FB4}"/>
          </ac:picMkLst>
        </pc:picChg>
        <pc:picChg chg="add del mod">
          <ac:chgData name="Leonie Smith" userId="fed1330f33f5650e" providerId="LiveId" clId="{C315D5EC-C1B1-440F-A282-1BC04BD71E66}" dt="2024-04-08T03:43:21.051" v="87"/>
          <ac:picMkLst>
            <pc:docMk/>
            <pc:sldMk cId="100491716" sldId="269"/>
            <ac:picMk id="10" creationId="{68518662-5591-DE9A-BA52-1BCBFBDEB56E}"/>
          </ac:picMkLst>
        </pc:picChg>
        <pc:picChg chg="add del mod ord">
          <ac:chgData name="Leonie Smith" userId="fed1330f33f5650e" providerId="LiveId" clId="{C315D5EC-C1B1-440F-A282-1BC04BD71E66}" dt="2024-04-08T03:43:26.670" v="88"/>
          <ac:picMkLst>
            <pc:docMk/>
            <pc:sldMk cId="100491716" sldId="269"/>
            <ac:picMk id="13" creationId="{B93EB0BD-376D-42CA-ECAD-14518A67EB9C}"/>
          </ac:picMkLst>
        </pc:picChg>
        <pc:picChg chg="add del mod">
          <ac:chgData name="Leonie Smith" userId="fed1330f33f5650e" providerId="LiveId" clId="{C315D5EC-C1B1-440F-A282-1BC04BD71E66}" dt="2024-04-08T03:43:28.010" v="90"/>
          <ac:picMkLst>
            <pc:docMk/>
            <pc:sldMk cId="100491716" sldId="269"/>
            <ac:picMk id="14" creationId="{434501E8-9632-760B-72B6-4ECEAC371066}"/>
          </ac:picMkLst>
        </pc:picChg>
        <pc:picChg chg="add del mod ord">
          <ac:chgData name="Leonie Smith" userId="fed1330f33f5650e" providerId="LiveId" clId="{C315D5EC-C1B1-440F-A282-1BC04BD71E66}" dt="2024-04-08T03:43:44.109" v="91"/>
          <ac:picMkLst>
            <pc:docMk/>
            <pc:sldMk cId="100491716" sldId="269"/>
            <ac:picMk id="17" creationId="{36EAC70E-9960-52EB-D675-00B08422BF8B}"/>
          </ac:picMkLst>
        </pc:picChg>
        <pc:picChg chg="add del mod">
          <ac:chgData name="Leonie Smith" userId="fed1330f33f5650e" providerId="LiveId" clId="{C315D5EC-C1B1-440F-A282-1BC04BD71E66}" dt="2024-04-08T03:43:46.191" v="93"/>
          <ac:picMkLst>
            <pc:docMk/>
            <pc:sldMk cId="100491716" sldId="269"/>
            <ac:picMk id="18" creationId="{CC3E1EEA-57CF-417B-246A-5877BAFBEEC4}"/>
          </ac:picMkLst>
        </pc:picChg>
        <pc:picChg chg="add del mod ord">
          <ac:chgData name="Leonie Smith" userId="fed1330f33f5650e" providerId="LiveId" clId="{C315D5EC-C1B1-440F-A282-1BC04BD71E66}" dt="2024-04-08T03:43:53.114" v="94"/>
          <ac:picMkLst>
            <pc:docMk/>
            <pc:sldMk cId="100491716" sldId="269"/>
            <ac:picMk id="21" creationId="{3B4ADCA0-D33B-78A8-351E-8FBCB6F77E29}"/>
          </ac:picMkLst>
        </pc:picChg>
        <pc:picChg chg="add del mod">
          <ac:chgData name="Leonie Smith" userId="fed1330f33f5650e" providerId="LiveId" clId="{C315D5EC-C1B1-440F-A282-1BC04BD71E66}" dt="2024-04-08T03:43:54.479" v="96"/>
          <ac:picMkLst>
            <pc:docMk/>
            <pc:sldMk cId="100491716" sldId="269"/>
            <ac:picMk id="22" creationId="{5B3820F9-FD28-375F-0863-9625715AB508}"/>
          </ac:picMkLst>
        </pc:picChg>
        <pc:picChg chg="add del mod ord">
          <ac:chgData name="Leonie Smith" userId="fed1330f33f5650e" providerId="LiveId" clId="{C315D5EC-C1B1-440F-A282-1BC04BD71E66}" dt="2024-04-08T03:44:10.927" v="97"/>
          <ac:picMkLst>
            <pc:docMk/>
            <pc:sldMk cId="100491716" sldId="269"/>
            <ac:picMk id="25" creationId="{B069DD55-5A3C-2181-B5DA-4C94A1F6BC7C}"/>
          </ac:picMkLst>
        </pc:picChg>
        <pc:picChg chg="add del mod">
          <ac:chgData name="Leonie Smith" userId="fed1330f33f5650e" providerId="LiveId" clId="{C315D5EC-C1B1-440F-A282-1BC04BD71E66}" dt="2024-04-08T03:44:12.132" v="99"/>
          <ac:picMkLst>
            <pc:docMk/>
            <pc:sldMk cId="100491716" sldId="269"/>
            <ac:picMk id="26" creationId="{83D4E0AD-0E49-0963-789E-DCA05240DE7E}"/>
          </ac:picMkLst>
        </pc:picChg>
        <pc:picChg chg="add del mod ord">
          <ac:chgData name="Leonie Smith" userId="fed1330f33f5650e" providerId="LiveId" clId="{C315D5EC-C1B1-440F-A282-1BC04BD71E66}" dt="2024-04-08T03:44:30.896" v="100"/>
          <ac:picMkLst>
            <pc:docMk/>
            <pc:sldMk cId="100491716" sldId="269"/>
            <ac:picMk id="29" creationId="{95AF06A6-8416-5A98-BDB5-D5271905B63B}"/>
          </ac:picMkLst>
        </pc:picChg>
        <pc:picChg chg="add mod">
          <ac:chgData name="Leonie Smith" userId="fed1330f33f5650e" providerId="LiveId" clId="{C315D5EC-C1B1-440F-A282-1BC04BD71E66}" dt="2024-04-08T03:44:30.896" v="100"/>
          <ac:picMkLst>
            <pc:docMk/>
            <pc:sldMk cId="100491716" sldId="269"/>
            <ac:picMk id="30" creationId="{3261D0F3-4EEB-353B-8928-9969B3C8BABC}"/>
          </ac:picMkLst>
        </pc:picChg>
      </pc:sldChg>
    </pc:docChg>
  </pc:docChgLst>
  <pc:docChgLst>
    <pc:chgData name="Leonie Smith" userId="fed1330f33f5650e" providerId="LiveId" clId="{797DD52F-8F72-47CB-99C4-6BA8AD4B7837}"/>
    <pc:docChg chg="custSel modSld">
      <pc:chgData name="Leonie Smith" userId="fed1330f33f5650e" providerId="LiveId" clId="{797DD52F-8F72-47CB-99C4-6BA8AD4B7837}" dt="2023-08-17T07:29:12.759" v="60"/>
      <pc:docMkLst>
        <pc:docMk/>
      </pc:docMkLst>
      <pc:sldChg chg="delSp modTransition modAnim">
        <pc:chgData name="Leonie Smith" userId="fed1330f33f5650e" providerId="LiveId" clId="{797DD52F-8F72-47CB-99C4-6BA8AD4B7837}" dt="2023-08-17T07:27:53.500" v="38"/>
        <pc:sldMkLst>
          <pc:docMk/>
          <pc:sldMk cId="1499918570" sldId="257"/>
        </pc:sldMkLst>
        <pc:picChg chg="del">
          <ac:chgData name="Leonie Smith" userId="fed1330f33f5650e" providerId="LiveId" clId="{797DD52F-8F72-47CB-99C4-6BA8AD4B7837}" dt="2023-08-17T07:27:53.500" v="38"/>
          <ac:picMkLst>
            <pc:docMk/>
            <pc:sldMk cId="1499918570" sldId="257"/>
            <ac:picMk id="18" creationId="{C36979E1-4279-3E04-6565-51BDA529BFDE}"/>
          </ac:picMkLst>
        </pc:picChg>
      </pc:sldChg>
      <pc:sldChg chg="modSp mod modTransition">
        <pc:chgData name="Leonie Smith" userId="fed1330f33f5650e" providerId="LiveId" clId="{797DD52F-8F72-47CB-99C4-6BA8AD4B7837}" dt="2023-08-17T07:27:53.500" v="38"/>
        <pc:sldMkLst>
          <pc:docMk/>
          <pc:sldMk cId="3788111665" sldId="258"/>
        </pc:sldMkLst>
        <pc:spChg chg="mod">
          <ac:chgData name="Leonie Smith" userId="fed1330f33f5650e" providerId="LiveId" clId="{797DD52F-8F72-47CB-99C4-6BA8AD4B7837}" dt="2023-08-17T07:14:43.378" v="9" actId="14100"/>
          <ac:spMkLst>
            <pc:docMk/>
            <pc:sldMk cId="3788111665" sldId="258"/>
            <ac:spMk id="2" creationId="{E6018BFB-D4AB-0F52-0235-DDC5254DE69F}"/>
          </ac:spMkLst>
        </pc:spChg>
      </pc:sldChg>
      <pc:sldChg chg="addSp delSp modSp mod modTransition modAnim">
        <pc:chgData name="Leonie Smith" userId="fed1330f33f5650e" providerId="LiveId" clId="{797DD52F-8F72-47CB-99C4-6BA8AD4B7837}" dt="2023-08-17T07:29:12.759" v="60"/>
        <pc:sldMkLst>
          <pc:docMk/>
          <pc:sldMk cId="454763615" sldId="259"/>
        </pc:sldMkLst>
        <pc:spChg chg="add mod">
          <ac:chgData name="Leonie Smith" userId="fed1330f33f5650e" providerId="LiveId" clId="{797DD52F-8F72-47CB-99C4-6BA8AD4B7837}" dt="2023-08-17T07:29:12.759" v="60"/>
          <ac:spMkLst>
            <pc:docMk/>
            <pc:sldMk cId="454763615" sldId="259"/>
            <ac:spMk id="2" creationId="{DD77CBD3-4628-45A9-7CA9-0025C3B396A6}"/>
          </ac:spMkLst>
        </pc:spChg>
        <pc:spChg chg="del">
          <ac:chgData name="Leonie Smith" userId="fed1330f33f5650e" providerId="LiveId" clId="{797DD52F-8F72-47CB-99C4-6BA8AD4B7837}" dt="2023-08-17T07:28:01.464" v="39" actId="21"/>
          <ac:spMkLst>
            <pc:docMk/>
            <pc:sldMk cId="454763615" sldId="259"/>
            <ac:spMk id="3" creationId="{A58184BD-88F1-BA02-40C1-D8403D0EEC0D}"/>
          </ac:spMkLst>
        </pc:spChg>
        <pc:picChg chg="del">
          <ac:chgData name="Leonie Smith" userId="fed1330f33f5650e" providerId="LiveId" clId="{797DD52F-8F72-47CB-99C4-6BA8AD4B7837}" dt="2023-08-17T07:27:53.500" v="38"/>
          <ac:picMkLst>
            <pc:docMk/>
            <pc:sldMk cId="454763615" sldId="259"/>
            <ac:picMk id="23" creationId="{48AD107A-DFC6-35DC-55B7-80E836CAF05C}"/>
          </ac:picMkLst>
        </pc:picChg>
      </pc:sldChg>
      <pc:sldChg chg="addSp delSp modSp mod modTransition modAnim">
        <pc:chgData name="Leonie Smith" userId="fed1330f33f5650e" providerId="LiveId" clId="{797DD52F-8F72-47CB-99C4-6BA8AD4B7837}" dt="2023-08-17T07:29:10.927" v="59"/>
        <pc:sldMkLst>
          <pc:docMk/>
          <pc:sldMk cId="2346136586" sldId="260"/>
        </pc:sldMkLst>
        <pc:spChg chg="add mod">
          <ac:chgData name="Leonie Smith" userId="fed1330f33f5650e" providerId="LiveId" clId="{797DD52F-8F72-47CB-99C4-6BA8AD4B7837}" dt="2023-08-17T07:29:10.927" v="59"/>
          <ac:spMkLst>
            <pc:docMk/>
            <pc:sldMk cId="2346136586" sldId="260"/>
            <ac:spMk id="2" creationId="{EBD65C01-B5CD-F257-D7DE-B546CE389A6C}"/>
          </ac:spMkLst>
        </pc:spChg>
        <pc:spChg chg="del">
          <ac:chgData name="Leonie Smith" userId="fed1330f33f5650e" providerId="LiveId" clId="{797DD52F-8F72-47CB-99C4-6BA8AD4B7837}" dt="2023-08-17T07:28:08.562" v="40" actId="21"/>
          <ac:spMkLst>
            <pc:docMk/>
            <pc:sldMk cId="2346136586" sldId="260"/>
            <ac:spMk id="3" creationId="{A58184BD-88F1-BA02-40C1-D8403D0EEC0D}"/>
          </ac:spMkLst>
        </pc:spChg>
        <pc:spChg chg="mod">
          <ac:chgData name="Leonie Smith" userId="fed1330f33f5650e" providerId="LiveId" clId="{797DD52F-8F72-47CB-99C4-6BA8AD4B7837}" dt="2023-08-17T07:19:08.477" v="21"/>
          <ac:spMkLst>
            <pc:docMk/>
            <pc:sldMk cId="2346136586" sldId="260"/>
            <ac:spMk id="4" creationId="{EE2AC625-9141-A801-F431-DD5F79396320}"/>
          </ac:spMkLst>
        </pc:spChg>
        <pc:picChg chg="del">
          <ac:chgData name="Leonie Smith" userId="fed1330f33f5650e" providerId="LiveId" clId="{797DD52F-8F72-47CB-99C4-6BA8AD4B7837}" dt="2023-08-17T07:27:53.500" v="38"/>
          <ac:picMkLst>
            <pc:docMk/>
            <pc:sldMk cId="2346136586" sldId="260"/>
            <ac:picMk id="18" creationId="{55D7F400-BF71-1280-4B35-9A5E61B6B86B}"/>
          </ac:picMkLst>
        </pc:picChg>
      </pc:sldChg>
      <pc:sldChg chg="addSp delSp modSp mod modTransition modAnim">
        <pc:chgData name="Leonie Smith" userId="fed1330f33f5650e" providerId="LiveId" clId="{797DD52F-8F72-47CB-99C4-6BA8AD4B7837}" dt="2023-08-17T07:29:08.976" v="58"/>
        <pc:sldMkLst>
          <pc:docMk/>
          <pc:sldMk cId="4037329247" sldId="261"/>
        </pc:sldMkLst>
        <pc:spChg chg="add mod">
          <ac:chgData name="Leonie Smith" userId="fed1330f33f5650e" providerId="LiveId" clId="{797DD52F-8F72-47CB-99C4-6BA8AD4B7837}" dt="2023-08-17T07:29:08.976" v="58"/>
          <ac:spMkLst>
            <pc:docMk/>
            <pc:sldMk cId="4037329247" sldId="261"/>
            <ac:spMk id="2" creationId="{9938CB4F-08E5-08C0-89C0-74EC8234EDC1}"/>
          </ac:spMkLst>
        </pc:spChg>
        <pc:spChg chg="del">
          <ac:chgData name="Leonie Smith" userId="fed1330f33f5650e" providerId="LiveId" clId="{797DD52F-8F72-47CB-99C4-6BA8AD4B7837}" dt="2023-08-17T07:28:10.709" v="41" actId="21"/>
          <ac:spMkLst>
            <pc:docMk/>
            <pc:sldMk cId="4037329247" sldId="261"/>
            <ac:spMk id="3" creationId="{A58184BD-88F1-BA02-40C1-D8403D0EEC0D}"/>
          </ac:spMkLst>
        </pc:spChg>
        <pc:spChg chg="mod">
          <ac:chgData name="Leonie Smith" userId="fed1330f33f5650e" providerId="LiveId" clId="{797DD52F-8F72-47CB-99C4-6BA8AD4B7837}" dt="2023-08-17T07:19:24.305" v="22"/>
          <ac:spMkLst>
            <pc:docMk/>
            <pc:sldMk cId="4037329247" sldId="261"/>
            <ac:spMk id="4" creationId="{EE2AC625-9141-A801-F431-DD5F79396320}"/>
          </ac:spMkLst>
        </pc:spChg>
        <pc:picChg chg="del">
          <ac:chgData name="Leonie Smith" userId="fed1330f33f5650e" providerId="LiveId" clId="{797DD52F-8F72-47CB-99C4-6BA8AD4B7837}" dt="2023-08-17T07:27:53.500" v="38"/>
          <ac:picMkLst>
            <pc:docMk/>
            <pc:sldMk cId="4037329247" sldId="261"/>
            <ac:picMk id="8" creationId="{D258B893-A58E-F6E3-737C-45BF6EE359B8}"/>
          </ac:picMkLst>
        </pc:picChg>
      </pc:sldChg>
      <pc:sldChg chg="addSp delSp modSp mod modTransition modAnim">
        <pc:chgData name="Leonie Smith" userId="fed1330f33f5650e" providerId="LiveId" clId="{797DD52F-8F72-47CB-99C4-6BA8AD4B7837}" dt="2023-08-17T07:29:07.142" v="57"/>
        <pc:sldMkLst>
          <pc:docMk/>
          <pc:sldMk cId="1909638311" sldId="262"/>
        </pc:sldMkLst>
        <pc:spChg chg="add mod">
          <ac:chgData name="Leonie Smith" userId="fed1330f33f5650e" providerId="LiveId" clId="{797DD52F-8F72-47CB-99C4-6BA8AD4B7837}" dt="2023-08-17T07:29:07.142" v="57"/>
          <ac:spMkLst>
            <pc:docMk/>
            <pc:sldMk cId="1909638311" sldId="262"/>
            <ac:spMk id="2" creationId="{30F295DA-836F-346E-63D1-9A80D10030C6}"/>
          </ac:spMkLst>
        </pc:spChg>
        <pc:spChg chg="del">
          <ac:chgData name="Leonie Smith" userId="fed1330f33f5650e" providerId="LiveId" clId="{797DD52F-8F72-47CB-99C4-6BA8AD4B7837}" dt="2023-08-17T07:28:15.573" v="42" actId="21"/>
          <ac:spMkLst>
            <pc:docMk/>
            <pc:sldMk cId="1909638311" sldId="262"/>
            <ac:spMk id="3" creationId="{A58184BD-88F1-BA02-40C1-D8403D0EEC0D}"/>
          </ac:spMkLst>
        </pc:spChg>
        <pc:spChg chg="mod">
          <ac:chgData name="Leonie Smith" userId="fed1330f33f5650e" providerId="LiveId" clId="{797DD52F-8F72-47CB-99C4-6BA8AD4B7837}" dt="2023-08-17T07:26:05.734" v="23"/>
          <ac:spMkLst>
            <pc:docMk/>
            <pc:sldMk cId="1909638311" sldId="262"/>
            <ac:spMk id="4" creationId="{EE2AC625-9141-A801-F431-DD5F79396320}"/>
          </ac:spMkLst>
        </pc:spChg>
        <pc:picChg chg="del">
          <ac:chgData name="Leonie Smith" userId="fed1330f33f5650e" providerId="LiveId" clId="{797DD52F-8F72-47CB-99C4-6BA8AD4B7837}" dt="2023-08-17T07:27:53.500" v="38"/>
          <ac:picMkLst>
            <pc:docMk/>
            <pc:sldMk cId="1909638311" sldId="262"/>
            <ac:picMk id="27" creationId="{077BD2EB-BBBE-B527-BBBB-982EA803CAF7}"/>
          </ac:picMkLst>
        </pc:picChg>
      </pc:sldChg>
      <pc:sldChg chg="addSp delSp modSp mod modTransition modAnim">
        <pc:chgData name="Leonie Smith" userId="fed1330f33f5650e" providerId="LiveId" clId="{797DD52F-8F72-47CB-99C4-6BA8AD4B7837}" dt="2023-08-17T07:29:05.403" v="56"/>
        <pc:sldMkLst>
          <pc:docMk/>
          <pc:sldMk cId="641208035" sldId="263"/>
        </pc:sldMkLst>
        <pc:spChg chg="add mod">
          <ac:chgData name="Leonie Smith" userId="fed1330f33f5650e" providerId="LiveId" clId="{797DD52F-8F72-47CB-99C4-6BA8AD4B7837}" dt="2023-08-17T07:29:05.403" v="56"/>
          <ac:spMkLst>
            <pc:docMk/>
            <pc:sldMk cId="641208035" sldId="263"/>
            <ac:spMk id="2" creationId="{A8784FFB-FCC2-0AA3-F0DE-FEA0428238C9}"/>
          </ac:spMkLst>
        </pc:spChg>
        <pc:spChg chg="del">
          <ac:chgData name="Leonie Smith" userId="fed1330f33f5650e" providerId="LiveId" clId="{797DD52F-8F72-47CB-99C4-6BA8AD4B7837}" dt="2023-08-17T07:28:18.284" v="43" actId="21"/>
          <ac:spMkLst>
            <pc:docMk/>
            <pc:sldMk cId="641208035" sldId="263"/>
            <ac:spMk id="3" creationId="{A58184BD-88F1-BA02-40C1-D8403D0EEC0D}"/>
          </ac:spMkLst>
        </pc:spChg>
        <pc:spChg chg="mod">
          <ac:chgData name="Leonie Smith" userId="fed1330f33f5650e" providerId="LiveId" clId="{797DD52F-8F72-47CB-99C4-6BA8AD4B7837}" dt="2023-08-17T07:26:18.811" v="24"/>
          <ac:spMkLst>
            <pc:docMk/>
            <pc:sldMk cId="641208035" sldId="263"/>
            <ac:spMk id="4" creationId="{EE2AC625-9141-A801-F431-DD5F79396320}"/>
          </ac:spMkLst>
        </pc:spChg>
        <pc:picChg chg="del">
          <ac:chgData name="Leonie Smith" userId="fed1330f33f5650e" providerId="LiveId" clId="{797DD52F-8F72-47CB-99C4-6BA8AD4B7837}" dt="2023-08-17T07:27:53.500" v="38"/>
          <ac:picMkLst>
            <pc:docMk/>
            <pc:sldMk cId="641208035" sldId="263"/>
            <ac:picMk id="18" creationId="{3C63C2A7-CA7A-9E20-DB06-839C3CF865F3}"/>
          </ac:picMkLst>
        </pc:picChg>
      </pc:sldChg>
      <pc:sldChg chg="addSp delSp modSp mod modTransition modAnim">
        <pc:chgData name="Leonie Smith" userId="fed1330f33f5650e" providerId="LiveId" clId="{797DD52F-8F72-47CB-99C4-6BA8AD4B7837}" dt="2023-08-17T07:29:03.671" v="55"/>
        <pc:sldMkLst>
          <pc:docMk/>
          <pc:sldMk cId="4044745628" sldId="264"/>
        </pc:sldMkLst>
        <pc:spChg chg="add mod">
          <ac:chgData name="Leonie Smith" userId="fed1330f33f5650e" providerId="LiveId" clId="{797DD52F-8F72-47CB-99C4-6BA8AD4B7837}" dt="2023-08-17T07:29:03.671" v="55"/>
          <ac:spMkLst>
            <pc:docMk/>
            <pc:sldMk cId="4044745628" sldId="264"/>
            <ac:spMk id="2" creationId="{EE5176E0-63C6-9F3D-5C54-A77068D3960E}"/>
          </ac:spMkLst>
        </pc:spChg>
        <pc:spChg chg="del">
          <ac:chgData name="Leonie Smith" userId="fed1330f33f5650e" providerId="LiveId" clId="{797DD52F-8F72-47CB-99C4-6BA8AD4B7837}" dt="2023-08-17T07:28:20.900" v="44" actId="21"/>
          <ac:spMkLst>
            <pc:docMk/>
            <pc:sldMk cId="4044745628" sldId="264"/>
            <ac:spMk id="3" creationId="{A58184BD-88F1-BA02-40C1-D8403D0EEC0D}"/>
          </ac:spMkLst>
        </pc:spChg>
        <pc:spChg chg="mod">
          <ac:chgData name="Leonie Smith" userId="fed1330f33f5650e" providerId="LiveId" clId="{797DD52F-8F72-47CB-99C4-6BA8AD4B7837}" dt="2023-08-17T07:26:29.053" v="25"/>
          <ac:spMkLst>
            <pc:docMk/>
            <pc:sldMk cId="4044745628" sldId="264"/>
            <ac:spMk id="4" creationId="{EE2AC625-9141-A801-F431-DD5F79396320}"/>
          </ac:spMkLst>
        </pc:spChg>
        <pc:picChg chg="del">
          <ac:chgData name="Leonie Smith" userId="fed1330f33f5650e" providerId="LiveId" clId="{797DD52F-8F72-47CB-99C4-6BA8AD4B7837}" dt="2023-08-17T07:27:53.500" v="38"/>
          <ac:picMkLst>
            <pc:docMk/>
            <pc:sldMk cId="4044745628" sldId="264"/>
            <ac:picMk id="15" creationId="{97B6B420-5BBA-FD93-8562-3CCC9F2A94D7}"/>
          </ac:picMkLst>
        </pc:picChg>
      </pc:sldChg>
      <pc:sldChg chg="addSp delSp modSp mod modTransition modAnim">
        <pc:chgData name="Leonie Smith" userId="fed1330f33f5650e" providerId="LiveId" clId="{797DD52F-8F72-47CB-99C4-6BA8AD4B7837}" dt="2023-08-17T07:29:01.792" v="54"/>
        <pc:sldMkLst>
          <pc:docMk/>
          <pc:sldMk cId="978260341" sldId="265"/>
        </pc:sldMkLst>
        <pc:spChg chg="add mod">
          <ac:chgData name="Leonie Smith" userId="fed1330f33f5650e" providerId="LiveId" clId="{797DD52F-8F72-47CB-99C4-6BA8AD4B7837}" dt="2023-08-17T07:29:01.792" v="54"/>
          <ac:spMkLst>
            <pc:docMk/>
            <pc:sldMk cId="978260341" sldId="265"/>
            <ac:spMk id="2" creationId="{8D6A3766-2A9E-9E34-2FF3-185C414A90F4}"/>
          </ac:spMkLst>
        </pc:spChg>
        <pc:spChg chg="del">
          <ac:chgData name="Leonie Smith" userId="fed1330f33f5650e" providerId="LiveId" clId="{797DD52F-8F72-47CB-99C4-6BA8AD4B7837}" dt="2023-08-17T07:28:23.362" v="45" actId="21"/>
          <ac:spMkLst>
            <pc:docMk/>
            <pc:sldMk cId="978260341" sldId="265"/>
            <ac:spMk id="3" creationId="{A58184BD-88F1-BA02-40C1-D8403D0EEC0D}"/>
          </ac:spMkLst>
        </pc:spChg>
        <pc:spChg chg="mod">
          <ac:chgData name="Leonie Smith" userId="fed1330f33f5650e" providerId="LiveId" clId="{797DD52F-8F72-47CB-99C4-6BA8AD4B7837}" dt="2023-08-17T07:26:41.881" v="26"/>
          <ac:spMkLst>
            <pc:docMk/>
            <pc:sldMk cId="978260341" sldId="265"/>
            <ac:spMk id="4" creationId="{EE2AC625-9141-A801-F431-DD5F79396320}"/>
          </ac:spMkLst>
        </pc:spChg>
        <pc:picChg chg="del">
          <ac:chgData name="Leonie Smith" userId="fed1330f33f5650e" providerId="LiveId" clId="{797DD52F-8F72-47CB-99C4-6BA8AD4B7837}" dt="2023-08-17T07:27:53.500" v="38"/>
          <ac:picMkLst>
            <pc:docMk/>
            <pc:sldMk cId="978260341" sldId="265"/>
            <ac:picMk id="74" creationId="{C8125D60-412A-4539-65C3-9A12AD991276}"/>
          </ac:picMkLst>
        </pc:picChg>
      </pc:sldChg>
      <pc:sldChg chg="addSp delSp modSp mod modTransition modAnim">
        <pc:chgData name="Leonie Smith" userId="fed1330f33f5650e" providerId="LiveId" clId="{797DD52F-8F72-47CB-99C4-6BA8AD4B7837}" dt="2023-08-17T07:29:00.014" v="53"/>
        <pc:sldMkLst>
          <pc:docMk/>
          <pc:sldMk cId="3575870363" sldId="266"/>
        </pc:sldMkLst>
        <pc:spChg chg="add mod">
          <ac:chgData name="Leonie Smith" userId="fed1330f33f5650e" providerId="LiveId" clId="{797DD52F-8F72-47CB-99C4-6BA8AD4B7837}" dt="2023-08-17T07:29:00.014" v="53"/>
          <ac:spMkLst>
            <pc:docMk/>
            <pc:sldMk cId="3575870363" sldId="266"/>
            <ac:spMk id="2" creationId="{F8185140-4859-AD65-BB47-36D98EE51F7D}"/>
          </ac:spMkLst>
        </pc:spChg>
        <pc:spChg chg="del">
          <ac:chgData name="Leonie Smith" userId="fed1330f33f5650e" providerId="LiveId" clId="{797DD52F-8F72-47CB-99C4-6BA8AD4B7837}" dt="2023-08-17T07:28:26.017" v="46" actId="21"/>
          <ac:spMkLst>
            <pc:docMk/>
            <pc:sldMk cId="3575870363" sldId="266"/>
            <ac:spMk id="3" creationId="{A58184BD-88F1-BA02-40C1-D8403D0EEC0D}"/>
          </ac:spMkLst>
        </pc:spChg>
        <pc:spChg chg="mod">
          <ac:chgData name="Leonie Smith" userId="fed1330f33f5650e" providerId="LiveId" clId="{797DD52F-8F72-47CB-99C4-6BA8AD4B7837}" dt="2023-08-17T07:26:56.322" v="27"/>
          <ac:spMkLst>
            <pc:docMk/>
            <pc:sldMk cId="3575870363" sldId="266"/>
            <ac:spMk id="4" creationId="{EE2AC625-9141-A801-F431-DD5F79396320}"/>
          </ac:spMkLst>
        </pc:spChg>
        <pc:picChg chg="del">
          <ac:chgData name="Leonie Smith" userId="fed1330f33f5650e" providerId="LiveId" clId="{797DD52F-8F72-47CB-99C4-6BA8AD4B7837}" dt="2023-08-17T07:27:53.500" v="38"/>
          <ac:picMkLst>
            <pc:docMk/>
            <pc:sldMk cId="3575870363" sldId="266"/>
            <ac:picMk id="8" creationId="{6F50F378-FC1E-68C4-A7A2-5A3F22B7E3C5}"/>
          </ac:picMkLst>
        </pc:picChg>
      </pc:sldChg>
      <pc:sldChg chg="addSp delSp modSp mod modTransition modAnim">
        <pc:chgData name="Leonie Smith" userId="fed1330f33f5650e" providerId="LiveId" clId="{797DD52F-8F72-47CB-99C4-6BA8AD4B7837}" dt="2023-08-17T07:28:57.886" v="52"/>
        <pc:sldMkLst>
          <pc:docMk/>
          <pc:sldMk cId="4017137865" sldId="267"/>
        </pc:sldMkLst>
        <pc:spChg chg="add mod">
          <ac:chgData name="Leonie Smith" userId="fed1330f33f5650e" providerId="LiveId" clId="{797DD52F-8F72-47CB-99C4-6BA8AD4B7837}" dt="2023-08-17T07:28:57.886" v="52"/>
          <ac:spMkLst>
            <pc:docMk/>
            <pc:sldMk cId="4017137865" sldId="267"/>
            <ac:spMk id="2" creationId="{EA651975-22E5-A16A-4E1D-04B731113FC3}"/>
          </ac:spMkLst>
        </pc:spChg>
        <pc:spChg chg="del">
          <ac:chgData name="Leonie Smith" userId="fed1330f33f5650e" providerId="LiveId" clId="{797DD52F-8F72-47CB-99C4-6BA8AD4B7837}" dt="2023-08-17T07:28:29.528" v="47" actId="21"/>
          <ac:spMkLst>
            <pc:docMk/>
            <pc:sldMk cId="4017137865" sldId="267"/>
            <ac:spMk id="3" creationId="{A58184BD-88F1-BA02-40C1-D8403D0EEC0D}"/>
          </ac:spMkLst>
        </pc:spChg>
        <pc:spChg chg="mod">
          <ac:chgData name="Leonie Smith" userId="fed1330f33f5650e" providerId="LiveId" clId="{797DD52F-8F72-47CB-99C4-6BA8AD4B7837}" dt="2023-08-17T07:27:15.206" v="35" actId="403"/>
          <ac:spMkLst>
            <pc:docMk/>
            <pc:sldMk cId="4017137865" sldId="267"/>
            <ac:spMk id="4" creationId="{EE2AC625-9141-A801-F431-DD5F79396320}"/>
          </ac:spMkLst>
        </pc:spChg>
        <pc:picChg chg="del">
          <ac:chgData name="Leonie Smith" userId="fed1330f33f5650e" providerId="LiveId" clId="{797DD52F-8F72-47CB-99C4-6BA8AD4B7837}" dt="2023-08-17T07:27:53.500" v="38"/>
          <ac:picMkLst>
            <pc:docMk/>
            <pc:sldMk cId="4017137865" sldId="267"/>
            <ac:picMk id="36" creationId="{E5810D28-DFA0-8139-FADE-911402EEA589}"/>
          </ac:picMkLst>
        </pc:picChg>
      </pc:sldChg>
      <pc:sldChg chg="addSp delSp modSp mod modTransition modAnim">
        <pc:chgData name="Leonie Smith" userId="fed1330f33f5650e" providerId="LiveId" clId="{797DD52F-8F72-47CB-99C4-6BA8AD4B7837}" dt="2023-08-17T07:28:56.221" v="51"/>
        <pc:sldMkLst>
          <pc:docMk/>
          <pc:sldMk cId="3137811553" sldId="268"/>
        </pc:sldMkLst>
        <pc:spChg chg="add mod">
          <ac:chgData name="Leonie Smith" userId="fed1330f33f5650e" providerId="LiveId" clId="{797DD52F-8F72-47CB-99C4-6BA8AD4B7837}" dt="2023-08-17T07:28:56.221" v="51"/>
          <ac:spMkLst>
            <pc:docMk/>
            <pc:sldMk cId="3137811553" sldId="268"/>
            <ac:spMk id="2" creationId="{AD865A44-96AE-8F57-05F5-5A117BB061C9}"/>
          </ac:spMkLst>
        </pc:spChg>
        <pc:spChg chg="del">
          <ac:chgData name="Leonie Smith" userId="fed1330f33f5650e" providerId="LiveId" clId="{797DD52F-8F72-47CB-99C4-6BA8AD4B7837}" dt="2023-08-17T07:28:31.996" v="48" actId="21"/>
          <ac:spMkLst>
            <pc:docMk/>
            <pc:sldMk cId="3137811553" sldId="268"/>
            <ac:spMk id="3" creationId="{A58184BD-88F1-BA02-40C1-D8403D0EEC0D}"/>
          </ac:spMkLst>
        </pc:spChg>
        <pc:spChg chg="mod">
          <ac:chgData name="Leonie Smith" userId="fed1330f33f5650e" providerId="LiveId" clId="{797DD52F-8F72-47CB-99C4-6BA8AD4B7837}" dt="2023-08-17T07:27:28.958" v="36"/>
          <ac:spMkLst>
            <pc:docMk/>
            <pc:sldMk cId="3137811553" sldId="268"/>
            <ac:spMk id="4" creationId="{EE2AC625-9141-A801-F431-DD5F79396320}"/>
          </ac:spMkLst>
        </pc:spChg>
        <pc:picChg chg="del">
          <ac:chgData name="Leonie Smith" userId="fed1330f33f5650e" providerId="LiveId" clId="{797DD52F-8F72-47CB-99C4-6BA8AD4B7837}" dt="2023-08-17T07:27:53.500" v="38"/>
          <ac:picMkLst>
            <pc:docMk/>
            <pc:sldMk cId="3137811553" sldId="268"/>
            <ac:picMk id="31" creationId="{CD03957B-8701-ED70-DEF5-4D8FF54311A2}"/>
          </ac:picMkLst>
        </pc:picChg>
      </pc:sldChg>
      <pc:sldChg chg="addSp delSp modSp mod modTransition modAnim">
        <pc:chgData name="Leonie Smith" userId="fed1330f33f5650e" providerId="LiveId" clId="{797DD52F-8F72-47CB-99C4-6BA8AD4B7837}" dt="2023-08-17T07:28:53.081" v="50"/>
        <pc:sldMkLst>
          <pc:docMk/>
          <pc:sldMk cId="100491716" sldId="269"/>
        </pc:sldMkLst>
        <pc:spChg chg="add mod">
          <ac:chgData name="Leonie Smith" userId="fed1330f33f5650e" providerId="LiveId" clId="{797DD52F-8F72-47CB-99C4-6BA8AD4B7837}" dt="2023-08-17T07:28:53.081" v="50"/>
          <ac:spMkLst>
            <pc:docMk/>
            <pc:sldMk cId="100491716" sldId="269"/>
            <ac:spMk id="2" creationId="{CF845CDB-8F98-FFE5-EA1B-404032755C6A}"/>
          </ac:spMkLst>
        </pc:spChg>
        <pc:spChg chg="del">
          <ac:chgData name="Leonie Smith" userId="fed1330f33f5650e" providerId="LiveId" clId="{797DD52F-8F72-47CB-99C4-6BA8AD4B7837}" dt="2023-08-17T07:28:34.753" v="49" actId="21"/>
          <ac:spMkLst>
            <pc:docMk/>
            <pc:sldMk cId="100491716" sldId="269"/>
            <ac:spMk id="3" creationId="{A58184BD-88F1-BA02-40C1-D8403D0EEC0D}"/>
          </ac:spMkLst>
        </pc:spChg>
        <pc:spChg chg="mod">
          <ac:chgData name="Leonie Smith" userId="fed1330f33f5650e" providerId="LiveId" clId="{797DD52F-8F72-47CB-99C4-6BA8AD4B7837}" dt="2023-08-17T07:27:41.694" v="37"/>
          <ac:spMkLst>
            <pc:docMk/>
            <pc:sldMk cId="100491716" sldId="269"/>
            <ac:spMk id="4" creationId="{EE2AC625-9141-A801-F431-DD5F79396320}"/>
          </ac:spMkLst>
        </pc:spChg>
        <pc:picChg chg="del">
          <ac:chgData name="Leonie Smith" userId="fed1330f33f5650e" providerId="LiveId" clId="{797DD52F-8F72-47CB-99C4-6BA8AD4B7837}" dt="2023-08-17T07:27:53.500" v="38"/>
          <ac:picMkLst>
            <pc:docMk/>
            <pc:sldMk cId="100491716" sldId="269"/>
            <ac:picMk id="7" creationId="{2E3FD64B-D7B3-5B7B-F519-BA211A547D40}"/>
          </ac:picMkLst>
        </pc:picChg>
      </pc:sldChg>
      <pc:sldChg chg="addSp delSp modSp mod modTransition">
        <pc:chgData name="Leonie Smith" userId="fed1330f33f5650e" providerId="LiveId" clId="{797DD52F-8F72-47CB-99C4-6BA8AD4B7837}" dt="2023-08-17T07:27:53.500" v="38"/>
        <pc:sldMkLst>
          <pc:docMk/>
          <pc:sldMk cId="4120481681" sldId="270"/>
        </pc:sldMkLst>
        <pc:spChg chg="del">
          <ac:chgData name="Leonie Smith" userId="fed1330f33f5650e" providerId="LiveId" clId="{797DD52F-8F72-47CB-99C4-6BA8AD4B7837}" dt="2023-08-17T07:14:07.322" v="0" actId="21"/>
          <ac:spMkLst>
            <pc:docMk/>
            <pc:sldMk cId="4120481681" sldId="270"/>
            <ac:spMk id="3" creationId="{F37BB7A4-523F-F0AB-777F-E32572028C27}"/>
          </ac:spMkLst>
        </pc:spChg>
        <pc:spChg chg="add mod">
          <ac:chgData name="Leonie Smith" userId="fed1330f33f5650e" providerId="LiveId" clId="{797DD52F-8F72-47CB-99C4-6BA8AD4B7837}" dt="2023-08-17T07:14:47.490" v="10"/>
          <ac:spMkLst>
            <pc:docMk/>
            <pc:sldMk cId="4120481681" sldId="270"/>
            <ac:spMk id="4" creationId="{A9F2CFCA-C97E-10E4-B273-D4251989E113}"/>
          </ac:spMkLst>
        </pc:spChg>
      </pc:sldChg>
      <pc:sldChg chg="modSp mod modTransition">
        <pc:chgData name="Leonie Smith" userId="fed1330f33f5650e" providerId="LiveId" clId="{797DD52F-8F72-47CB-99C4-6BA8AD4B7837}" dt="2023-08-17T07:27:53.500" v="38"/>
        <pc:sldMkLst>
          <pc:docMk/>
          <pc:sldMk cId="939110669" sldId="271"/>
        </pc:sldMkLst>
        <pc:spChg chg="mod">
          <ac:chgData name="Leonie Smith" userId="fed1330f33f5650e" providerId="LiveId" clId="{797DD52F-8F72-47CB-99C4-6BA8AD4B7837}" dt="2023-08-17T07:14:56.244" v="11"/>
          <ac:spMkLst>
            <pc:docMk/>
            <pc:sldMk cId="939110669" sldId="271"/>
            <ac:spMk id="2" creationId="{2582A891-0263-D0FF-5890-ACEE7D0F63A2}"/>
          </ac:spMkLst>
        </pc:spChg>
      </pc:sldChg>
      <pc:sldChg chg="modSp mod modTransition">
        <pc:chgData name="Leonie Smith" userId="fed1330f33f5650e" providerId="LiveId" clId="{797DD52F-8F72-47CB-99C4-6BA8AD4B7837}" dt="2023-08-17T07:27:53.500" v="38"/>
        <pc:sldMkLst>
          <pc:docMk/>
          <pc:sldMk cId="4024569785" sldId="272"/>
        </pc:sldMkLst>
        <pc:spChg chg="mod">
          <ac:chgData name="Leonie Smith" userId="fed1330f33f5650e" providerId="LiveId" clId="{797DD52F-8F72-47CB-99C4-6BA8AD4B7837}" dt="2023-08-17T07:15:02.470" v="12"/>
          <ac:spMkLst>
            <pc:docMk/>
            <pc:sldMk cId="4024569785" sldId="272"/>
            <ac:spMk id="2" creationId="{AF179418-4C74-85CE-BD92-9C7E8531726B}"/>
          </ac:spMkLst>
        </pc:spChg>
      </pc:sldChg>
      <pc:sldChg chg="modSp mod modTransition">
        <pc:chgData name="Leonie Smith" userId="fed1330f33f5650e" providerId="LiveId" clId="{797DD52F-8F72-47CB-99C4-6BA8AD4B7837}" dt="2023-08-17T07:27:53.500" v="38"/>
        <pc:sldMkLst>
          <pc:docMk/>
          <pc:sldMk cId="487179600" sldId="273"/>
        </pc:sldMkLst>
        <pc:spChg chg="mod">
          <ac:chgData name="Leonie Smith" userId="fed1330f33f5650e" providerId="LiveId" clId="{797DD52F-8F72-47CB-99C4-6BA8AD4B7837}" dt="2023-08-17T07:15:06.981" v="13"/>
          <ac:spMkLst>
            <pc:docMk/>
            <pc:sldMk cId="487179600" sldId="273"/>
            <ac:spMk id="2" creationId="{97D2310F-74B7-82C5-21FE-A2D36ED6AFA5}"/>
          </ac:spMkLst>
        </pc:spChg>
      </pc:sldChg>
      <pc:sldChg chg="modSp mod modTransition">
        <pc:chgData name="Leonie Smith" userId="fed1330f33f5650e" providerId="LiveId" clId="{797DD52F-8F72-47CB-99C4-6BA8AD4B7837}" dt="2023-08-17T07:27:53.500" v="38"/>
        <pc:sldMkLst>
          <pc:docMk/>
          <pc:sldMk cId="2168401200" sldId="274"/>
        </pc:sldMkLst>
        <pc:spChg chg="mod">
          <ac:chgData name="Leonie Smith" userId="fed1330f33f5650e" providerId="LiveId" clId="{797DD52F-8F72-47CB-99C4-6BA8AD4B7837}" dt="2023-08-17T07:15:16.257" v="14"/>
          <ac:spMkLst>
            <pc:docMk/>
            <pc:sldMk cId="2168401200" sldId="274"/>
            <ac:spMk id="2" creationId="{376F11C6-6077-61D1-8C1D-6F4B961C81F4}"/>
          </ac:spMkLst>
        </pc:spChg>
      </pc:sldChg>
      <pc:sldChg chg="modSp mod modTransition">
        <pc:chgData name="Leonie Smith" userId="fed1330f33f5650e" providerId="LiveId" clId="{797DD52F-8F72-47CB-99C4-6BA8AD4B7837}" dt="2023-08-17T07:27:53.500" v="38"/>
        <pc:sldMkLst>
          <pc:docMk/>
          <pc:sldMk cId="2996969115" sldId="275"/>
        </pc:sldMkLst>
        <pc:spChg chg="mod">
          <ac:chgData name="Leonie Smith" userId="fed1330f33f5650e" providerId="LiveId" clId="{797DD52F-8F72-47CB-99C4-6BA8AD4B7837}" dt="2023-08-17T07:15:22.896" v="15"/>
          <ac:spMkLst>
            <pc:docMk/>
            <pc:sldMk cId="2996969115" sldId="275"/>
            <ac:spMk id="2" creationId="{9BB87705-33C9-A8B5-3E27-2CC43985C89C}"/>
          </ac:spMkLst>
        </pc:spChg>
      </pc:sldChg>
      <pc:sldChg chg="modSp mod modTransition">
        <pc:chgData name="Leonie Smith" userId="fed1330f33f5650e" providerId="LiveId" clId="{797DD52F-8F72-47CB-99C4-6BA8AD4B7837}" dt="2023-08-17T07:27:53.500" v="38"/>
        <pc:sldMkLst>
          <pc:docMk/>
          <pc:sldMk cId="2390376940" sldId="276"/>
        </pc:sldMkLst>
        <pc:spChg chg="mod">
          <ac:chgData name="Leonie Smith" userId="fed1330f33f5650e" providerId="LiveId" clId="{797DD52F-8F72-47CB-99C4-6BA8AD4B7837}" dt="2023-08-17T07:15:29.580" v="16"/>
          <ac:spMkLst>
            <pc:docMk/>
            <pc:sldMk cId="2390376940" sldId="276"/>
            <ac:spMk id="2" creationId="{16FEB10B-5AF4-8C79-7908-792E60CC5F4D}"/>
          </ac:spMkLst>
        </pc:spChg>
      </pc:sldChg>
      <pc:sldChg chg="modSp mod modTransition">
        <pc:chgData name="Leonie Smith" userId="fed1330f33f5650e" providerId="LiveId" clId="{797DD52F-8F72-47CB-99C4-6BA8AD4B7837}" dt="2023-08-17T07:27:53.500" v="38"/>
        <pc:sldMkLst>
          <pc:docMk/>
          <pc:sldMk cId="4265919077" sldId="277"/>
        </pc:sldMkLst>
        <pc:spChg chg="mod">
          <ac:chgData name="Leonie Smith" userId="fed1330f33f5650e" providerId="LiveId" clId="{797DD52F-8F72-47CB-99C4-6BA8AD4B7837}" dt="2023-08-17T07:15:33.963" v="17"/>
          <ac:spMkLst>
            <pc:docMk/>
            <pc:sldMk cId="4265919077" sldId="277"/>
            <ac:spMk id="2" creationId="{92EDC3D5-24A3-16FD-D62E-C25F7EE38745}"/>
          </ac:spMkLst>
        </pc:spChg>
      </pc:sldChg>
      <pc:sldChg chg="modSp mod modTransition">
        <pc:chgData name="Leonie Smith" userId="fed1330f33f5650e" providerId="LiveId" clId="{797DD52F-8F72-47CB-99C4-6BA8AD4B7837}" dt="2023-08-17T07:27:53.500" v="38"/>
        <pc:sldMkLst>
          <pc:docMk/>
          <pc:sldMk cId="210266664" sldId="278"/>
        </pc:sldMkLst>
        <pc:spChg chg="mod">
          <ac:chgData name="Leonie Smith" userId="fed1330f33f5650e" providerId="LiveId" clId="{797DD52F-8F72-47CB-99C4-6BA8AD4B7837}" dt="2023-08-17T07:15:49.080" v="18"/>
          <ac:spMkLst>
            <pc:docMk/>
            <pc:sldMk cId="210266664" sldId="278"/>
            <ac:spMk id="2" creationId="{38233FA2-2FB3-A1BB-59B7-C4D64576B3F5}"/>
          </ac:spMkLst>
        </pc:spChg>
      </pc:sldChg>
      <pc:sldChg chg="modSp mod modTransition">
        <pc:chgData name="Leonie Smith" userId="fed1330f33f5650e" providerId="LiveId" clId="{797DD52F-8F72-47CB-99C4-6BA8AD4B7837}" dt="2023-08-17T07:27:53.500" v="38"/>
        <pc:sldMkLst>
          <pc:docMk/>
          <pc:sldMk cId="888433145" sldId="279"/>
        </pc:sldMkLst>
        <pc:spChg chg="mod">
          <ac:chgData name="Leonie Smith" userId="fed1330f33f5650e" providerId="LiveId" clId="{797DD52F-8F72-47CB-99C4-6BA8AD4B7837}" dt="2023-08-17T07:15:53.374" v="19"/>
          <ac:spMkLst>
            <pc:docMk/>
            <pc:sldMk cId="888433145" sldId="279"/>
            <ac:spMk id="2" creationId="{9AC6DC22-6968-E303-A1F4-8E4596441D30}"/>
          </ac:spMkLst>
        </pc:spChg>
      </pc:sldChg>
      <pc:sldChg chg="modSp mod modTransition">
        <pc:chgData name="Leonie Smith" userId="fed1330f33f5650e" providerId="LiveId" clId="{797DD52F-8F72-47CB-99C4-6BA8AD4B7837}" dt="2023-08-17T07:27:53.500" v="38"/>
        <pc:sldMkLst>
          <pc:docMk/>
          <pc:sldMk cId="791300187" sldId="280"/>
        </pc:sldMkLst>
        <pc:spChg chg="mod">
          <ac:chgData name="Leonie Smith" userId="fed1330f33f5650e" providerId="LiveId" clId="{797DD52F-8F72-47CB-99C4-6BA8AD4B7837}" dt="2023-08-17T07:15:58.507" v="20"/>
          <ac:spMkLst>
            <pc:docMk/>
            <pc:sldMk cId="791300187" sldId="280"/>
            <ac:spMk id="3" creationId="{BDCF563A-1933-4418-9434-21CD33BC1E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27-08-2024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49 </a:t>
            </a:r>
            <a:r>
              <a:rPr lang="en-IN" sz="1800" b="1" i="0" u="none" strike="noStrike" baseline="0" dirty="0">
                <a:latin typeface="TimesNewRomanPS-BoldMT"/>
              </a:rPr>
              <a:t>Cornelius</a:t>
            </a:r>
          </a:p>
          <a:p>
            <a:pPr algn="l"/>
            <a:r>
              <a:rPr lang="en-US" sz="1800" b="0" i="0" u="none" strike="noStrike" baseline="0" dirty="0">
                <a:latin typeface="TimesNewRomanPSMT"/>
              </a:rPr>
              <a:t>1. Peter Heals Aeneas – Acts 9:32-35 (Left Top)</a:t>
            </a:r>
          </a:p>
          <a:p>
            <a:pPr algn="l"/>
            <a:r>
              <a:rPr lang="en-US" sz="1800" b="0" i="0" u="none" strike="noStrike" baseline="0" dirty="0">
                <a:latin typeface="TimesNewRomanPSMT"/>
              </a:rPr>
              <a:t>2. Tabitha raised – Acts 9:36-43 (Right Top)</a:t>
            </a:r>
          </a:p>
          <a:p>
            <a:pPr algn="l"/>
            <a:r>
              <a:rPr lang="en-US" sz="1800" b="0" i="0" u="none" strike="noStrike" baseline="0" dirty="0">
                <a:latin typeface="TimesNewRomanPSMT"/>
              </a:rPr>
              <a:t>3. Cornelius has a vision – Acts 10:1-8 (Right Bottom)</a:t>
            </a:r>
          </a:p>
          <a:p>
            <a:pPr algn="l"/>
            <a:r>
              <a:rPr lang="en-US" sz="1800" b="0" i="0" u="none" strike="noStrike" baseline="0" dirty="0">
                <a:latin typeface="TimesNewRomanPSMT"/>
              </a:rPr>
              <a:t>4. Peter’s vision – Acts 10:9-23 (Left Bottom and Center)</a:t>
            </a:r>
          </a:p>
          <a:p>
            <a:pPr algn="l"/>
            <a:r>
              <a:rPr lang="en-US" sz="1800" b="0" i="0" u="none" strike="noStrike" baseline="0" dirty="0">
                <a:latin typeface="TimesNewRomanPSMT"/>
              </a:rPr>
              <a:t>5. Cornelius Believes– Acts 10:24 – 11:18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2FFAD453-010C-1F3A-FCE3-E6A09981660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738"/>
    </mc:Choice>
    <mc:Fallback xmlns="">
      <p:transition spd="slow" advTm="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E6BB7-7C23-B9AA-6784-4620A1306121}"/>
              </a:ext>
            </a:extLst>
          </p:cNvPr>
          <p:cNvPicPr>
            <a:picLocks noChangeAspect="1"/>
          </p:cNvPicPr>
          <p:nvPr/>
        </p:nvPicPr>
        <p:blipFill>
          <a:blip r:embed="rId2"/>
          <a:stretch>
            <a:fillRect/>
          </a:stretch>
        </p:blipFill>
        <p:spPr>
          <a:xfrm>
            <a:off x="0" y="-161164"/>
            <a:ext cx="12192000" cy="7019164"/>
          </a:xfrm>
          <a:prstGeom prst="rect">
            <a:avLst/>
          </a:prstGeom>
        </p:spPr>
      </p:pic>
      <p:sp>
        <p:nvSpPr>
          <p:cNvPr id="4" name="TextBox 3">
            <a:extLst>
              <a:ext uri="{FF2B5EF4-FFF2-40B4-BE49-F238E27FC236}">
                <a16:creationId xmlns:a16="http://schemas.microsoft.com/office/drawing/2014/main" id="{310A47B3-4AD0-63B0-5DD1-22D9C09AE331}"/>
              </a:ext>
            </a:extLst>
          </p:cNvPr>
          <p:cNvSpPr txBox="1"/>
          <p:nvPr/>
        </p:nvSpPr>
        <p:spPr>
          <a:xfrm>
            <a:off x="246579" y="276203"/>
            <a:ext cx="49571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9:34,35</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36</a:t>
            </a:r>
            <a:r>
              <a:rPr lang="en-US" sz="4000" b="0" i="0">
                <a:solidFill>
                  <a:srgbClr val="121212"/>
                </a:solidFill>
                <a:effectLst/>
                <a:latin typeface="Inter" panose="020B0502030000000004" pitchFamily="34" charset="0"/>
              </a:rPr>
              <a:t>In Joppa there was a disciple named Tabitha (which is translated as Dorcas), who was always occupied with works of kindness and charity. </a:t>
            </a:r>
            <a:endParaRPr lang="en-IN" sz="4000" dirty="0"/>
          </a:p>
        </p:txBody>
      </p:sp>
      <p:sp>
        <p:nvSpPr>
          <p:cNvPr id="2" name="TextBox 1">
            <a:extLst>
              <a:ext uri="{FF2B5EF4-FFF2-40B4-BE49-F238E27FC236}">
                <a16:creationId xmlns:a16="http://schemas.microsoft.com/office/drawing/2014/main" id="{A8784FFB-FCC2-0AA3-F0DE-FEA0428238C9}"/>
              </a:ext>
            </a:extLst>
          </p:cNvPr>
          <p:cNvSpPr txBox="1"/>
          <p:nvPr/>
        </p:nvSpPr>
        <p:spPr>
          <a:xfrm>
            <a:off x="6096000" y="104261"/>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36</a:t>
            </a:r>
            <a:r>
              <a:rPr lang="hi-IN" sz="4000" b="0" i="1" dirty="0">
                <a:solidFill>
                  <a:srgbClr val="000000"/>
                </a:solidFill>
                <a:effectLst/>
                <a:latin typeface="font1"/>
              </a:rPr>
              <a:t>याफा</a:t>
            </a:r>
            <a:r>
              <a:rPr lang="en-US" sz="4000" b="0" i="0" baseline="30000" dirty="0">
                <a:solidFill>
                  <a:srgbClr val="000080"/>
                </a:solidFill>
                <a:effectLst/>
                <a:latin typeface="font1"/>
              </a:rPr>
              <a:t>d</a:t>
            </a:r>
            <a:r>
              <a:rPr lang="en-US" sz="4000" b="0" i="0" dirty="0">
                <a:solidFill>
                  <a:srgbClr val="000000"/>
                </a:solidFill>
                <a:effectLst/>
                <a:latin typeface="font1"/>
              </a:rPr>
              <a:t> </a:t>
            </a:r>
            <a:r>
              <a:rPr lang="hi-IN" sz="4000" b="0" i="0" dirty="0">
                <a:solidFill>
                  <a:srgbClr val="000000"/>
                </a:solidFill>
                <a:effectLst/>
                <a:latin typeface="font1"/>
              </a:rPr>
              <a:t>में तबीता अर्थात् दोरकास नामक एक विश्वासिनी रहती थी, वह बहुत से भले-भले काम और दान किया करती थी।</a:t>
            </a:r>
            <a:endParaRPr lang="en-IN" sz="4000" dirty="0"/>
          </a:p>
        </p:txBody>
      </p:sp>
      <p:pic>
        <p:nvPicPr>
          <p:cNvPr id="23" name="Audio 22">
            <a:hlinkClick r:id="" action="ppaction://media"/>
            <a:extLst>
              <a:ext uri="{FF2B5EF4-FFF2-40B4-BE49-F238E27FC236}">
                <a16:creationId xmlns:a16="http://schemas.microsoft.com/office/drawing/2014/main" id="{432E415C-33F7-04F3-5ED7-E8C2D9A60F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865"/>
    </mc:Choice>
    <mc:Fallback xmlns="">
      <p:transition spd="slow" advTm="13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343F7-C3F1-61B1-4A5F-64E98F7E2CD0}"/>
              </a:ext>
            </a:extLst>
          </p:cNvPr>
          <p:cNvPicPr>
            <a:picLocks noChangeAspect="1"/>
          </p:cNvPicPr>
          <p:nvPr/>
        </p:nvPicPr>
        <p:blipFill>
          <a:blip r:embed="rId2"/>
          <a:stretch>
            <a:fillRect/>
          </a:stretch>
        </p:blipFill>
        <p:spPr>
          <a:xfrm>
            <a:off x="0" y="-315369"/>
            <a:ext cx="12192000" cy="7173369"/>
          </a:xfrm>
          <a:prstGeom prst="rect">
            <a:avLst/>
          </a:prstGeom>
        </p:spPr>
      </p:pic>
      <p:sp>
        <p:nvSpPr>
          <p:cNvPr id="4" name="TextBox 3">
            <a:extLst>
              <a:ext uri="{FF2B5EF4-FFF2-40B4-BE49-F238E27FC236}">
                <a16:creationId xmlns:a16="http://schemas.microsoft.com/office/drawing/2014/main" id="{4EB69E7D-5B7B-18B3-E937-BB785EB447D1}"/>
              </a:ext>
            </a:extLst>
          </p:cNvPr>
          <p:cNvSpPr txBox="1"/>
          <p:nvPr/>
        </p:nvSpPr>
        <p:spPr>
          <a:xfrm>
            <a:off x="246579" y="276203"/>
            <a:ext cx="49571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9:36</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At that time, however, she became sick and died, and her body was washed and placed in an upper room. </a:t>
            </a:r>
            <a:endParaRPr lang="en-IN" sz="3600" dirty="0"/>
          </a:p>
        </p:txBody>
      </p:sp>
      <p:sp>
        <p:nvSpPr>
          <p:cNvPr id="2" name="TextBox 1">
            <a:extLst>
              <a:ext uri="{FF2B5EF4-FFF2-40B4-BE49-F238E27FC236}">
                <a16:creationId xmlns:a16="http://schemas.microsoft.com/office/drawing/2014/main" id="{EE5176E0-63C6-9F3D-5C54-A77068D3960E}"/>
              </a:ext>
            </a:extLst>
          </p:cNvPr>
          <p:cNvSpPr txBox="1"/>
          <p:nvPr/>
        </p:nvSpPr>
        <p:spPr>
          <a:xfrm>
            <a:off x="6096000" y="104261"/>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37</a:t>
            </a:r>
            <a:r>
              <a:rPr lang="hi-IN" sz="4000" b="0" i="0" dirty="0">
                <a:solidFill>
                  <a:srgbClr val="000000"/>
                </a:solidFill>
                <a:effectLst/>
                <a:latin typeface="font1"/>
              </a:rPr>
              <a:t>उन्हीं दिनों में वह बीमार होकर मर गई; और उन्होंने उसे नहलाकर अटारी पर रख दिया।</a:t>
            </a:r>
            <a:endParaRPr lang="en-IN" sz="4000" dirty="0"/>
          </a:p>
        </p:txBody>
      </p:sp>
      <p:pic>
        <p:nvPicPr>
          <p:cNvPr id="18" name="Audio 17">
            <a:hlinkClick r:id="" action="ppaction://media"/>
            <a:extLst>
              <a:ext uri="{FF2B5EF4-FFF2-40B4-BE49-F238E27FC236}">
                <a16:creationId xmlns:a16="http://schemas.microsoft.com/office/drawing/2014/main" id="{1C39EDF2-2DCF-BCE2-F6AB-FCC51F45A1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742"/>
    </mc:Choice>
    <mc:Fallback xmlns="">
      <p:transition spd="slow" advTm="8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ECA02-B2FD-5C97-1718-5FB64A354CFB}"/>
              </a:ext>
            </a:extLst>
          </p:cNvPr>
          <p:cNvPicPr>
            <a:picLocks noChangeAspect="1"/>
          </p:cNvPicPr>
          <p:nvPr/>
        </p:nvPicPr>
        <p:blipFill>
          <a:blip r:embed="rId2"/>
          <a:stretch>
            <a:fillRect/>
          </a:stretch>
        </p:blipFill>
        <p:spPr>
          <a:xfrm>
            <a:off x="-324331" y="0"/>
            <a:ext cx="12516331" cy="6858000"/>
          </a:xfrm>
          <a:prstGeom prst="rect">
            <a:avLst/>
          </a:prstGeom>
        </p:spPr>
      </p:pic>
      <p:sp>
        <p:nvSpPr>
          <p:cNvPr id="4" name="TextBox 3">
            <a:extLst>
              <a:ext uri="{FF2B5EF4-FFF2-40B4-BE49-F238E27FC236}">
                <a16:creationId xmlns:a16="http://schemas.microsoft.com/office/drawing/2014/main" id="{CCE00085-4ACF-2D47-7F9B-8B643C0EC866}"/>
              </a:ext>
            </a:extLst>
          </p:cNvPr>
          <p:cNvSpPr txBox="1"/>
          <p:nvPr/>
        </p:nvSpPr>
        <p:spPr>
          <a:xfrm>
            <a:off x="246579" y="6045234"/>
            <a:ext cx="49571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9:37</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38</a:t>
            </a:r>
            <a:r>
              <a:rPr lang="en-US" sz="4000" b="0" i="0">
                <a:solidFill>
                  <a:srgbClr val="121212"/>
                </a:solidFill>
                <a:effectLst/>
                <a:latin typeface="Inter" panose="020B0502030000000004" pitchFamily="34" charset="0"/>
              </a:rPr>
              <a:t>Since Lydda was near Joppa, the disciples heard that Peter was there and sent two men to urge him, “Come to us without delay.”</a:t>
            </a:r>
            <a:endParaRPr lang="en-IN" sz="4000" dirty="0"/>
          </a:p>
        </p:txBody>
      </p:sp>
      <p:sp>
        <p:nvSpPr>
          <p:cNvPr id="2" name="TextBox 1">
            <a:extLst>
              <a:ext uri="{FF2B5EF4-FFF2-40B4-BE49-F238E27FC236}">
                <a16:creationId xmlns:a16="http://schemas.microsoft.com/office/drawing/2014/main" id="{8D6A3766-2A9E-9E34-2FF3-185C414A90F4}"/>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38</a:t>
            </a:r>
            <a:r>
              <a:rPr lang="hi-IN" sz="3600" b="0" i="0" dirty="0">
                <a:solidFill>
                  <a:srgbClr val="000000"/>
                </a:solidFill>
                <a:effectLst/>
                <a:latin typeface="font1"/>
              </a:rPr>
              <a:t>और इसलिए कि लुद्दा याफा के निकट था, चेलों ने यह सुनकर कि पतरस वहाँ है दो मनुष्य भेजकर उससे विनती की, “हमारे पास आने में देर न कर।”</a:t>
            </a:r>
            <a:endParaRPr lang="en-IN" sz="3600" dirty="0"/>
          </a:p>
        </p:txBody>
      </p:sp>
      <p:pic>
        <p:nvPicPr>
          <p:cNvPr id="10" name="Audio 9">
            <a:hlinkClick r:id="" action="ppaction://media"/>
            <a:extLst>
              <a:ext uri="{FF2B5EF4-FFF2-40B4-BE49-F238E27FC236}">
                <a16:creationId xmlns:a16="http://schemas.microsoft.com/office/drawing/2014/main" id="{09CE4049-FD76-385C-2CF1-6DB381BC5B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363"/>
    </mc:Choice>
    <mc:Fallback xmlns="">
      <p:transition spd="slow" advTm="1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D3896-D6B4-E1C5-1B29-4D07BEA22A17}"/>
              </a:ext>
            </a:extLst>
          </p:cNvPr>
          <p:cNvPicPr>
            <a:picLocks noChangeAspect="1"/>
          </p:cNvPicPr>
          <p:nvPr/>
        </p:nvPicPr>
        <p:blipFill>
          <a:blip r:embed="rId2"/>
          <a:stretch>
            <a:fillRect/>
          </a:stretch>
        </p:blipFill>
        <p:spPr>
          <a:xfrm>
            <a:off x="-1" y="0"/>
            <a:ext cx="14415117" cy="6858000"/>
          </a:xfrm>
          <a:prstGeom prst="rect">
            <a:avLst/>
          </a:prstGeom>
        </p:spPr>
      </p:pic>
      <p:sp>
        <p:nvSpPr>
          <p:cNvPr id="4" name="TextBox 3">
            <a:extLst>
              <a:ext uri="{FF2B5EF4-FFF2-40B4-BE49-F238E27FC236}">
                <a16:creationId xmlns:a16="http://schemas.microsoft.com/office/drawing/2014/main" id="{1DC890E3-958B-744F-D920-7C30E43414EB}"/>
              </a:ext>
            </a:extLst>
          </p:cNvPr>
          <p:cNvSpPr txBox="1"/>
          <p:nvPr/>
        </p:nvSpPr>
        <p:spPr>
          <a:xfrm>
            <a:off x="246579" y="276203"/>
            <a:ext cx="49571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9:38</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39</a:t>
            </a:r>
            <a:r>
              <a:rPr lang="en-US" sz="3600" b="0" i="0">
                <a:solidFill>
                  <a:srgbClr val="121212"/>
                </a:solidFill>
                <a:effectLst/>
                <a:latin typeface="Inter" panose="020B0502030000000004" pitchFamily="34" charset="0"/>
              </a:rPr>
              <a:t>So Peter got up and went with them. On his arrival, they took him to the upper room. All the widows stood around him, weeping and showing him the tunics and other clothing that Dorcas had made while she was still with them.</a:t>
            </a:r>
            <a:endParaRPr lang="en-IN" sz="3600" dirty="0"/>
          </a:p>
        </p:txBody>
      </p:sp>
      <p:sp>
        <p:nvSpPr>
          <p:cNvPr id="2" name="TextBox 1">
            <a:extLst>
              <a:ext uri="{FF2B5EF4-FFF2-40B4-BE49-F238E27FC236}">
                <a16:creationId xmlns:a16="http://schemas.microsoft.com/office/drawing/2014/main" id="{F8185140-4859-AD65-BB47-36D98EE51F7D}"/>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39</a:t>
            </a:r>
            <a:r>
              <a:rPr lang="hi-IN" sz="3600" b="0" i="0" dirty="0">
                <a:solidFill>
                  <a:srgbClr val="000000"/>
                </a:solidFill>
                <a:effectLst/>
                <a:latin typeface="font1"/>
              </a:rPr>
              <a:t>तब पतरस उठकर उनके साथ हो लिया, और जब पहुँच गया, तो वे उसे उस अटारी पर ले गए। और सब विधवाएँ रोती हुई, उसके पास आ खड़ी हुईं और जो कुर्ते और कपड़े दोरकास ने उनके साथ रहते हुए बनाए थे, दिखाने लगीं।</a:t>
            </a:r>
            <a:endParaRPr lang="en-IN" sz="3600" dirty="0"/>
          </a:p>
        </p:txBody>
      </p:sp>
      <p:pic>
        <p:nvPicPr>
          <p:cNvPr id="27" name="Audio 26">
            <a:hlinkClick r:id="" action="ppaction://media"/>
            <a:extLst>
              <a:ext uri="{FF2B5EF4-FFF2-40B4-BE49-F238E27FC236}">
                <a16:creationId xmlns:a16="http://schemas.microsoft.com/office/drawing/2014/main" id="{E643E640-6733-6518-D7EC-852BF2CFF9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700"/>
    </mc:Choice>
    <mc:Fallback xmlns="">
      <p:transition spd="slow" advTm="1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8E2EE-D4D0-A8D5-BBFE-C076F5C9BDFD}"/>
              </a:ext>
            </a:extLst>
          </p:cNvPr>
          <p:cNvPicPr>
            <a:picLocks noChangeAspect="1"/>
          </p:cNvPicPr>
          <p:nvPr/>
        </p:nvPicPr>
        <p:blipFill>
          <a:blip r:embed="rId2"/>
          <a:stretch>
            <a:fillRect/>
          </a:stretch>
        </p:blipFill>
        <p:spPr>
          <a:xfrm>
            <a:off x="-5208105" y="-5416062"/>
            <a:ext cx="19047055" cy="12274062"/>
          </a:xfrm>
          <a:prstGeom prst="rect">
            <a:avLst/>
          </a:prstGeom>
        </p:spPr>
      </p:pic>
      <p:sp>
        <p:nvSpPr>
          <p:cNvPr id="4" name="TextBox 3">
            <a:extLst>
              <a:ext uri="{FF2B5EF4-FFF2-40B4-BE49-F238E27FC236}">
                <a16:creationId xmlns:a16="http://schemas.microsoft.com/office/drawing/2014/main" id="{280786E7-A82C-341E-A07C-0A6293E26577}"/>
              </a:ext>
            </a:extLst>
          </p:cNvPr>
          <p:cNvSpPr txBox="1"/>
          <p:nvPr/>
        </p:nvSpPr>
        <p:spPr>
          <a:xfrm>
            <a:off x="246579" y="276203"/>
            <a:ext cx="49571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9:39</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40</a:t>
            </a:r>
            <a:r>
              <a:rPr lang="en-US" sz="3600" b="0" i="0">
                <a:solidFill>
                  <a:srgbClr val="121212"/>
                </a:solidFill>
                <a:effectLst/>
                <a:latin typeface="Inter" panose="020B0502030000000004" pitchFamily="34" charset="0"/>
              </a:rPr>
              <a:t>Then Peter sent them all out of the room. He knelt down and prayed, and turning toward her body, he said, “Tabitha, get up!” She opened her eyes, and seeing Peter, she sat up.</a:t>
            </a:r>
            <a:endParaRPr lang="en-IN" sz="3600" dirty="0"/>
          </a:p>
        </p:txBody>
      </p:sp>
      <p:sp>
        <p:nvSpPr>
          <p:cNvPr id="2" name="TextBox 1">
            <a:extLst>
              <a:ext uri="{FF2B5EF4-FFF2-40B4-BE49-F238E27FC236}">
                <a16:creationId xmlns:a16="http://schemas.microsoft.com/office/drawing/2014/main" id="{EA651975-22E5-A16A-4E1D-04B731113FC3}"/>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40</a:t>
            </a:r>
            <a:r>
              <a:rPr lang="hi-IN" sz="3600" b="0" i="0" dirty="0">
                <a:solidFill>
                  <a:srgbClr val="000000"/>
                </a:solidFill>
                <a:effectLst/>
                <a:latin typeface="font1"/>
              </a:rPr>
              <a:t>तब पतरस ने सब को बाहर कर दिया, और घुटने टेककर प्रार्थना की; और शव की ओर देखकर कहा, “हे तबीता, उठ।” तब उसने अपनी आँखें खोल दी; और पतरस को देखकर उठ बैठी।</a:t>
            </a:r>
            <a:endParaRPr lang="en-IN" sz="3600" dirty="0"/>
          </a:p>
        </p:txBody>
      </p:sp>
      <p:pic>
        <p:nvPicPr>
          <p:cNvPr id="10" name="Audio 9">
            <a:hlinkClick r:id="" action="ppaction://media"/>
            <a:extLst>
              <a:ext uri="{FF2B5EF4-FFF2-40B4-BE49-F238E27FC236}">
                <a16:creationId xmlns:a16="http://schemas.microsoft.com/office/drawing/2014/main" id="{4693F526-3A57-805A-55BD-D9C8563FE8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8520"/>
    </mc:Choice>
    <mc:Fallback xmlns="">
      <p:transition spd="slow" advTm="18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843DD-3A5A-6A5D-B14B-8CBA36A8A59F}"/>
              </a:ext>
            </a:extLst>
          </p:cNvPr>
          <p:cNvPicPr>
            <a:picLocks noChangeAspect="1"/>
          </p:cNvPicPr>
          <p:nvPr/>
        </p:nvPicPr>
        <p:blipFill>
          <a:blip r:embed="rId2"/>
          <a:stretch>
            <a:fillRect/>
          </a:stretch>
        </p:blipFill>
        <p:spPr>
          <a:xfrm>
            <a:off x="0" y="-1"/>
            <a:ext cx="12190672" cy="7212169"/>
          </a:xfrm>
          <a:prstGeom prst="rect">
            <a:avLst/>
          </a:prstGeom>
        </p:spPr>
      </p:pic>
      <p:sp>
        <p:nvSpPr>
          <p:cNvPr id="2" name="TextBox 1">
            <a:extLst>
              <a:ext uri="{FF2B5EF4-FFF2-40B4-BE49-F238E27FC236}">
                <a16:creationId xmlns:a16="http://schemas.microsoft.com/office/drawing/2014/main" id="{E6018BFB-D4AB-0F52-0235-DDC5254DE69F}"/>
              </a:ext>
            </a:extLst>
          </p:cNvPr>
          <p:cNvSpPr txBox="1"/>
          <p:nvPr/>
        </p:nvSpPr>
        <p:spPr>
          <a:xfrm>
            <a:off x="324021" y="440280"/>
            <a:ext cx="8082560" cy="3165803"/>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तबीथा मरे हुओं में से जी उठी - प्रेरितों के काम 9:32-43</a:t>
            </a:r>
            <a:endParaRPr lang="en-IN" sz="4800" dirty="0">
              <a:solidFill>
                <a:schemeClr val="bg1"/>
              </a:solidFill>
            </a:endParaRPr>
          </a:p>
        </p:txBody>
      </p:sp>
      <p:sp>
        <p:nvSpPr>
          <p:cNvPr id="4" name="TextBox 3">
            <a:extLst>
              <a:ext uri="{FF2B5EF4-FFF2-40B4-BE49-F238E27FC236}">
                <a16:creationId xmlns:a16="http://schemas.microsoft.com/office/drawing/2014/main" id="{79576C4D-1E20-EECF-112A-24B95B427FA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B060D-D3FC-7463-2AAC-B4894BEBA458}"/>
              </a:ext>
            </a:extLst>
          </p:cNvPr>
          <p:cNvPicPr>
            <a:picLocks noChangeAspect="1"/>
          </p:cNvPicPr>
          <p:nvPr/>
        </p:nvPicPr>
        <p:blipFill>
          <a:blip r:embed="rId2"/>
          <a:stretch>
            <a:fillRect/>
          </a:stretch>
        </p:blipFill>
        <p:spPr>
          <a:xfrm>
            <a:off x="0" y="-44349"/>
            <a:ext cx="12192000" cy="6902349"/>
          </a:xfrm>
          <a:prstGeom prst="rect">
            <a:avLst/>
          </a:prstGeom>
        </p:spPr>
      </p:pic>
      <p:sp>
        <p:nvSpPr>
          <p:cNvPr id="4" name="TextBox 3">
            <a:extLst>
              <a:ext uri="{FF2B5EF4-FFF2-40B4-BE49-F238E27FC236}">
                <a16:creationId xmlns:a16="http://schemas.microsoft.com/office/drawing/2014/main" id="{91437609-AAD6-8B09-71AA-0406233DA5E5}"/>
              </a:ext>
            </a:extLst>
          </p:cNvPr>
          <p:cNvSpPr txBox="1"/>
          <p:nvPr/>
        </p:nvSpPr>
        <p:spPr>
          <a:xfrm>
            <a:off x="246579" y="276203"/>
            <a:ext cx="49571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9:40</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41</a:t>
            </a:r>
            <a:r>
              <a:rPr lang="en-US" sz="3600" b="0" i="0">
                <a:solidFill>
                  <a:srgbClr val="121212"/>
                </a:solidFill>
                <a:effectLst/>
                <a:latin typeface="Inter" panose="020B0502030000000004" pitchFamily="34" charset="0"/>
              </a:rPr>
              <a:t>Peter took her by the hand and helped her up. Then he called the saints and widows and presented her to them alive.</a:t>
            </a:r>
            <a:endParaRPr lang="en-IN" sz="3600" dirty="0"/>
          </a:p>
        </p:txBody>
      </p:sp>
      <p:sp>
        <p:nvSpPr>
          <p:cNvPr id="2" name="TextBox 1">
            <a:extLst>
              <a:ext uri="{FF2B5EF4-FFF2-40B4-BE49-F238E27FC236}">
                <a16:creationId xmlns:a16="http://schemas.microsoft.com/office/drawing/2014/main" id="{AD865A44-96AE-8F57-05F5-5A117BB061C9}"/>
              </a:ext>
            </a:extLst>
          </p:cNvPr>
          <p:cNvSpPr txBox="1"/>
          <p:nvPr/>
        </p:nvSpPr>
        <p:spPr>
          <a:xfrm>
            <a:off x="6096000" y="104261"/>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41</a:t>
            </a:r>
            <a:r>
              <a:rPr lang="hi-IN" sz="4000" b="0" i="0" dirty="0">
                <a:solidFill>
                  <a:srgbClr val="000000"/>
                </a:solidFill>
                <a:effectLst/>
                <a:latin typeface="font1"/>
              </a:rPr>
              <a:t>उसने हाथ देकर उसे उठाया और पवित्र लोगों और विधवाओं को बुलाकर उसे जीवित और जागृत दिखा दिया।</a:t>
            </a:r>
            <a:endParaRPr lang="en-IN" sz="4000" dirty="0"/>
          </a:p>
        </p:txBody>
      </p:sp>
      <p:pic>
        <p:nvPicPr>
          <p:cNvPr id="6" name="Audio 5">
            <a:hlinkClick r:id="" action="ppaction://media"/>
            <a:extLst>
              <a:ext uri="{FF2B5EF4-FFF2-40B4-BE49-F238E27FC236}">
                <a16:creationId xmlns:a16="http://schemas.microsoft.com/office/drawing/2014/main" id="{0FDF4AF0-48F4-CAFF-EAB6-92CB6766E9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8748"/>
    </mc:Choice>
    <mc:Fallback xmlns="">
      <p:transition spd="slow" advTm="8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C6A39-E7C2-5DCA-22B5-BF8ED9F9D3D9}"/>
              </a:ext>
            </a:extLst>
          </p:cNvPr>
          <p:cNvPicPr>
            <a:picLocks noChangeAspect="1"/>
          </p:cNvPicPr>
          <p:nvPr/>
        </p:nvPicPr>
        <p:blipFill>
          <a:blip r:embed="rId2"/>
          <a:stretch>
            <a:fillRect/>
          </a:stretch>
        </p:blipFill>
        <p:spPr>
          <a:xfrm>
            <a:off x="0" y="-279458"/>
            <a:ext cx="12192000" cy="7137458"/>
          </a:xfrm>
          <a:prstGeom prst="rect">
            <a:avLst/>
          </a:prstGeom>
        </p:spPr>
      </p:pic>
      <p:sp>
        <p:nvSpPr>
          <p:cNvPr id="4" name="TextBox 3">
            <a:extLst>
              <a:ext uri="{FF2B5EF4-FFF2-40B4-BE49-F238E27FC236}">
                <a16:creationId xmlns:a16="http://schemas.microsoft.com/office/drawing/2014/main" id="{2AC1E30A-C5EA-943D-DE2B-D28B3581471B}"/>
              </a:ext>
            </a:extLst>
          </p:cNvPr>
          <p:cNvSpPr txBox="1"/>
          <p:nvPr/>
        </p:nvSpPr>
        <p:spPr>
          <a:xfrm>
            <a:off x="246579" y="276203"/>
            <a:ext cx="49571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9:41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42</a:t>
            </a:r>
            <a:r>
              <a:rPr lang="en-US" sz="4000" b="0" i="0">
                <a:solidFill>
                  <a:srgbClr val="121212"/>
                </a:solidFill>
                <a:effectLst/>
                <a:latin typeface="Inter" panose="020B0502030000000004" pitchFamily="34" charset="0"/>
              </a:rPr>
              <a:t>This became known all over Joppa, and many people believed in the Lord. </a:t>
            </a:r>
            <a:r>
              <a:rPr lang="en-US" sz="4000" b="0" i="0">
                <a:solidFill>
                  <a:srgbClr val="777A7B"/>
                </a:solidFill>
                <a:effectLst/>
                <a:latin typeface="Inter" panose="020B0502030000000004" pitchFamily="34" charset="0"/>
              </a:rPr>
              <a:t>43</a:t>
            </a:r>
            <a:r>
              <a:rPr lang="en-US" sz="4000" b="0" i="0">
                <a:solidFill>
                  <a:srgbClr val="121212"/>
                </a:solidFill>
                <a:effectLst/>
                <a:latin typeface="Inter" panose="020B0502030000000004" pitchFamily="34" charset="0"/>
              </a:rPr>
              <a:t>And Peter stayed for several days in Joppa with a tanner named Simon.</a:t>
            </a:r>
            <a:endParaRPr lang="en-IN" sz="4000" dirty="0"/>
          </a:p>
        </p:txBody>
      </p:sp>
      <p:sp>
        <p:nvSpPr>
          <p:cNvPr id="2" name="TextBox 1">
            <a:extLst>
              <a:ext uri="{FF2B5EF4-FFF2-40B4-BE49-F238E27FC236}">
                <a16:creationId xmlns:a16="http://schemas.microsoft.com/office/drawing/2014/main" id="{CF845CDB-8F98-FFE5-EA1B-404032755C6A}"/>
              </a:ext>
            </a:extLst>
          </p:cNvPr>
          <p:cNvSpPr txBox="1"/>
          <p:nvPr/>
        </p:nvSpPr>
        <p:spPr>
          <a:xfrm>
            <a:off x="6096000" y="104261"/>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42</a:t>
            </a:r>
            <a:r>
              <a:rPr lang="hi-IN" sz="4000" b="0" i="0" dirty="0">
                <a:solidFill>
                  <a:srgbClr val="5D4037"/>
                </a:solidFill>
                <a:effectLst/>
                <a:latin typeface="font1"/>
              </a:rPr>
              <a:t>42</a:t>
            </a:r>
            <a:r>
              <a:rPr lang="hi-IN" sz="4000" b="0" i="0" dirty="0">
                <a:solidFill>
                  <a:srgbClr val="000000"/>
                </a:solidFill>
                <a:effectLst/>
                <a:latin typeface="font1"/>
              </a:rPr>
              <a:t> यह बात सारे याफा में फैल गई; और बहुतों ने प्रभु पर विश्वास किया। </a:t>
            </a:r>
          </a:p>
          <a:p>
            <a:pPr algn="l"/>
            <a:r>
              <a:rPr lang="hi-IN" sz="4000" b="0" i="0" dirty="0">
                <a:solidFill>
                  <a:schemeClr val="bg1">
                    <a:lumMod val="50000"/>
                  </a:schemeClr>
                </a:solidFill>
                <a:effectLst/>
                <a:latin typeface="font1"/>
              </a:rPr>
              <a:t>43</a:t>
            </a:r>
            <a:r>
              <a:rPr lang="hi-IN" sz="4000" b="0" i="0" dirty="0">
                <a:solidFill>
                  <a:srgbClr val="000000"/>
                </a:solidFill>
                <a:effectLst/>
                <a:latin typeface="font1"/>
              </a:rPr>
              <a:t> और पतरस याफा में शमौन नामक किसी चमड़े का धन्धा करनेवाले के यहाँ बहुत दिन तक रहा।</a:t>
            </a:r>
          </a:p>
          <a:p>
            <a:endParaRPr lang="en-IN" sz="4000" dirty="0"/>
          </a:p>
        </p:txBody>
      </p:sp>
      <p:pic>
        <p:nvPicPr>
          <p:cNvPr id="30" name="Audio 29">
            <a:hlinkClick r:id="" action="ppaction://media"/>
            <a:extLst>
              <a:ext uri="{FF2B5EF4-FFF2-40B4-BE49-F238E27FC236}">
                <a16:creationId xmlns:a16="http://schemas.microsoft.com/office/drawing/2014/main" id="{3261D0F3-4EEB-353B-8928-9969B3C8BA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434"/>
    </mc:Choice>
    <mc:Fallback xmlns="">
      <p:transition spd="slow" advTm="1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D2BA2-2790-C154-FB68-13BDA1C429F3}"/>
              </a:ext>
            </a:extLst>
          </p:cNvPr>
          <p:cNvPicPr>
            <a:picLocks noChangeAspect="1"/>
          </p:cNvPicPr>
          <p:nvPr/>
        </p:nvPicPr>
        <p:blipFill>
          <a:blip r:embed="rId2"/>
          <a:stretch>
            <a:fillRect/>
          </a:stretch>
        </p:blipFill>
        <p:spPr>
          <a:xfrm>
            <a:off x="0" y="-1"/>
            <a:ext cx="12190672" cy="7212169"/>
          </a:xfrm>
          <a:prstGeom prst="rect">
            <a:avLst/>
          </a:prstGeom>
        </p:spPr>
      </p:pic>
      <p:sp>
        <p:nvSpPr>
          <p:cNvPr id="4" name="TextBox 3">
            <a:extLst>
              <a:ext uri="{FF2B5EF4-FFF2-40B4-BE49-F238E27FC236}">
                <a16:creationId xmlns:a16="http://schemas.microsoft.com/office/drawing/2014/main" id="{0E5BFE17-9A3F-D1B2-5661-155CF13E128F}"/>
              </a:ext>
            </a:extLst>
          </p:cNvPr>
          <p:cNvSpPr txBox="1"/>
          <p:nvPr/>
        </p:nvSpPr>
        <p:spPr>
          <a:xfrm>
            <a:off x="246579" y="276203"/>
            <a:ext cx="49571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9:42,43</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u="none" strike="noStrike" baseline="0" dirty="0">
                <a:latin typeface="TimesNewRomanPSMT"/>
              </a:rPr>
              <a:t>Tabitha raised from the dead– Acts 9:32-43</a:t>
            </a:r>
            <a:endParaRPr lang="en-IN" sz="4800" dirty="0"/>
          </a:p>
        </p:txBody>
      </p:sp>
      <p:sp>
        <p:nvSpPr>
          <p:cNvPr id="2" name="TextBox 1">
            <a:extLst>
              <a:ext uri="{FF2B5EF4-FFF2-40B4-BE49-F238E27FC236}">
                <a16:creationId xmlns:a16="http://schemas.microsoft.com/office/drawing/2014/main" id="{DD77CBD3-4628-45A9-7CA9-0025C3B396A6}"/>
              </a:ext>
            </a:extLst>
          </p:cNvPr>
          <p:cNvSpPr txBox="1"/>
          <p:nvPr/>
        </p:nvSpPr>
        <p:spPr>
          <a:xfrm>
            <a:off x="6096000" y="104261"/>
            <a:ext cx="6096000" cy="6558101"/>
          </a:xfrm>
          <a:prstGeom prst="rect">
            <a:avLst/>
          </a:prstGeom>
          <a:noFill/>
        </p:spPr>
        <p:txBody>
          <a:bodyPr wrap="square" rtlCol="0">
            <a:noAutofit/>
          </a:bodyPr>
          <a:lstStyle/>
          <a:p>
            <a:r>
              <a:rPr lang="hi-IN" sz="3800" dirty="0"/>
              <a:t>तबीथा मरे हुओं में से जी उठी - प्रेरितों के काम 9:32-43</a:t>
            </a:r>
          </a:p>
        </p:txBody>
      </p:sp>
      <p:pic>
        <p:nvPicPr>
          <p:cNvPr id="7" name="Audio 6">
            <a:hlinkClick r:id="" action="ppaction://media"/>
            <a:extLst>
              <a:ext uri="{FF2B5EF4-FFF2-40B4-BE49-F238E27FC236}">
                <a16:creationId xmlns:a16="http://schemas.microsoft.com/office/drawing/2014/main" id="{98F0284B-3202-74AD-D8E1-775F33782B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27"/>
    </mc:Choice>
    <mc:Fallback xmlns="">
      <p:transition spd="slow" advTm="3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F9DF2-9ABE-E946-8E89-DCCCD4714CD7}"/>
              </a:ext>
            </a:extLst>
          </p:cNvPr>
          <p:cNvPicPr>
            <a:picLocks noChangeAspect="1"/>
          </p:cNvPicPr>
          <p:nvPr/>
        </p:nvPicPr>
        <p:blipFill>
          <a:blip r:embed="rId2"/>
          <a:stretch>
            <a:fillRect/>
          </a:stretch>
        </p:blipFill>
        <p:spPr>
          <a:xfrm>
            <a:off x="0" y="-1"/>
            <a:ext cx="12190672" cy="7212169"/>
          </a:xfrm>
          <a:prstGeom prst="rect">
            <a:avLst/>
          </a:prstGeom>
        </p:spPr>
      </p:pic>
      <p:sp>
        <p:nvSpPr>
          <p:cNvPr id="3" name="TextBox 2">
            <a:extLst>
              <a:ext uri="{FF2B5EF4-FFF2-40B4-BE49-F238E27FC236}">
                <a16:creationId xmlns:a16="http://schemas.microsoft.com/office/drawing/2014/main" id="{492C1C92-E9FD-DCED-9143-1186D1FBDC59}"/>
              </a:ext>
            </a:extLst>
          </p:cNvPr>
          <p:cNvSpPr txBox="1"/>
          <p:nvPr/>
        </p:nvSpPr>
        <p:spPr>
          <a:xfrm>
            <a:off x="324021" y="440280"/>
            <a:ext cx="8082560" cy="3165803"/>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तबीथा मरे हुओं में से जी उठी - प्रेरितों के काम 9:32-43</a:t>
            </a:r>
            <a:endParaRPr lang="en-IN" sz="48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As Peter traveled throughout the area, he went to visit the saints in Lydda.</a:t>
            </a:r>
            <a:endParaRPr lang="en-IN" sz="3600" dirty="0"/>
          </a:p>
        </p:txBody>
      </p:sp>
      <p:sp>
        <p:nvSpPr>
          <p:cNvPr id="2" name="TextBox 1">
            <a:extLst>
              <a:ext uri="{FF2B5EF4-FFF2-40B4-BE49-F238E27FC236}">
                <a16:creationId xmlns:a16="http://schemas.microsoft.com/office/drawing/2014/main" id="{EBD65C01-B5CD-F257-D7DE-B546CE389A6C}"/>
              </a:ext>
            </a:extLst>
          </p:cNvPr>
          <p:cNvSpPr txBox="1"/>
          <p:nvPr/>
        </p:nvSpPr>
        <p:spPr>
          <a:xfrm>
            <a:off x="6096000" y="104261"/>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32</a:t>
            </a:r>
            <a:r>
              <a:rPr lang="hi-IN" sz="3200" b="0" i="0" dirty="0">
                <a:solidFill>
                  <a:srgbClr val="000000"/>
                </a:solidFill>
                <a:effectLst/>
                <a:latin typeface="font1"/>
              </a:rPr>
              <a:t>फिर ऐसा हुआ कि पतरस हर जगह फिरता हुआ, उन पवित्र लोगों के पास भी पहुँचा, जो </a:t>
            </a:r>
            <a:r>
              <a:rPr lang="hi-IN" sz="3200" b="0" i="1" dirty="0">
                <a:solidFill>
                  <a:srgbClr val="000000"/>
                </a:solidFill>
                <a:effectLst/>
                <a:latin typeface="font1"/>
              </a:rPr>
              <a:t>लुद्दा</a:t>
            </a:r>
            <a:r>
              <a:rPr lang="en-US" sz="3200" b="0" i="0" baseline="30000" dirty="0">
                <a:solidFill>
                  <a:srgbClr val="000080"/>
                </a:solidFill>
                <a:effectLst/>
                <a:latin typeface="font1"/>
              </a:rPr>
              <a:t>c</a:t>
            </a:r>
            <a:r>
              <a:rPr lang="en-US" sz="3200" b="0" i="0" dirty="0">
                <a:solidFill>
                  <a:srgbClr val="000000"/>
                </a:solidFill>
                <a:effectLst/>
                <a:latin typeface="font1"/>
              </a:rPr>
              <a:t> </a:t>
            </a:r>
            <a:r>
              <a:rPr lang="hi-IN" sz="3200" b="0" i="0" dirty="0">
                <a:solidFill>
                  <a:srgbClr val="000000"/>
                </a:solidFill>
                <a:effectLst/>
                <a:latin typeface="font1"/>
              </a:rPr>
              <a:t>में रहते थे।</a:t>
            </a:r>
            <a:endParaRPr lang="en-IN" sz="3200" dirty="0"/>
          </a:p>
        </p:txBody>
      </p:sp>
      <p:pic>
        <p:nvPicPr>
          <p:cNvPr id="18" name="Audio 17">
            <a:hlinkClick r:id="" action="ppaction://media"/>
            <a:extLst>
              <a:ext uri="{FF2B5EF4-FFF2-40B4-BE49-F238E27FC236}">
                <a16:creationId xmlns:a16="http://schemas.microsoft.com/office/drawing/2014/main" id="{A0000D3D-92C6-E344-E7FF-D186A1F415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058"/>
    </mc:Choice>
    <mc:Fallback xmlns="">
      <p:transition spd="slow" advTm="8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2A031-159C-5959-B2E6-95DDFA184092}"/>
              </a:ext>
            </a:extLst>
          </p:cNvPr>
          <p:cNvPicPr>
            <a:picLocks noChangeAspect="1"/>
          </p:cNvPicPr>
          <p:nvPr/>
        </p:nvPicPr>
        <p:blipFill>
          <a:blip r:embed="rId2"/>
          <a:stretch>
            <a:fillRect/>
          </a:stretch>
        </p:blipFill>
        <p:spPr>
          <a:xfrm>
            <a:off x="0" y="-54112"/>
            <a:ext cx="12192000" cy="6912112"/>
          </a:xfrm>
          <a:prstGeom prst="rect">
            <a:avLst/>
          </a:prstGeom>
        </p:spPr>
      </p:pic>
      <p:sp>
        <p:nvSpPr>
          <p:cNvPr id="2" name="TextBox 1">
            <a:extLst>
              <a:ext uri="{FF2B5EF4-FFF2-40B4-BE49-F238E27FC236}">
                <a16:creationId xmlns:a16="http://schemas.microsoft.com/office/drawing/2014/main" id="{2582A891-0263-D0FF-5890-ACEE7D0F63A2}"/>
              </a:ext>
            </a:extLst>
          </p:cNvPr>
          <p:cNvSpPr txBox="1"/>
          <p:nvPr/>
        </p:nvSpPr>
        <p:spPr>
          <a:xfrm>
            <a:off x="246579" y="276203"/>
            <a:ext cx="49571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9:32</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33</a:t>
            </a:r>
            <a:r>
              <a:rPr lang="en-US" sz="4000" b="0" i="0">
                <a:solidFill>
                  <a:srgbClr val="121212"/>
                </a:solidFill>
                <a:effectLst/>
                <a:latin typeface="Inter" panose="020B0502030000000004" pitchFamily="34" charset="0"/>
              </a:rPr>
              <a:t>There he found a man named Aeneas, who had been paralyzed and bedridden for eight years.</a:t>
            </a:r>
            <a:endParaRPr lang="en-IN" sz="4000" dirty="0"/>
          </a:p>
        </p:txBody>
      </p:sp>
      <p:sp>
        <p:nvSpPr>
          <p:cNvPr id="2" name="TextBox 1">
            <a:extLst>
              <a:ext uri="{FF2B5EF4-FFF2-40B4-BE49-F238E27FC236}">
                <a16:creationId xmlns:a16="http://schemas.microsoft.com/office/drawing/2014/main" id="{9938CB4F-08E5-08C0-89C0-74EC8234EDC1}"/>
              </a:ext>
            </a:extLst>
          </p:cNvPr>
          <p:cNvSpPr txBox="1"/>
          <p:nvPr/>
        </p:nvSpPr>
        <p:spPr>
          <a:xfrm>
            <a:off x="6096000" y="104261"/>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33</a:t>
            </a:r>
            <a:r>
              <a:rPr lang="hi-IN" sz="3200" b="0" i="0" dirty="0">
                <a:solidFill>
                  <a:srgbClr val="000000"/>
                </a:solidFill>
                <a:effectLst/>
                <a:latin typeface="font1"/>
              </a:rPr>
              <a:t>वहाँ उसे ऐनियास नामक लकवे का मारा हुआ एक मनुष्य मिला, जो आठ वर्ष से खाट पर पड़ा था।</a:t>
            </a:r>
            <a:endParaRPr lang="en-IN" sz="3200" dirty="0"/>
          </a:p>
        </p:txBody>
      </p:sp>
      <p:pic>
        <p:nvPicPr>
          <p:cNvPr id="10" name="Audio 9">
            <a:hlinkClick r:id="" action="ppaction://media"/>
            <a:extLst>
              <a:ext uri="{FF2B5EF4-FFF2-40B4-BE49-F238E27FC236}">
                <a16:creationId xmlns:a16="http://schemas.microsoft.com/office/drawing/2014/main" id="{D5431E9B-B1CC-F739-1902-B155201B97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004"/>
    </mc:Choice>
    <mc:Fallback xmlns="">
      <p:transition spd="slow" advTm="8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4A626-2322-2366-F1EC-921B0CBBA815}"/>
              </a:ext>
            </a:extLst>
          </p:cNvPr>
          <p:cNvPicPr>
            <a:picLocks noChangeAspect="1"/>
          </p:cNvPicPr>
          <p:nvPr/>
        </p:nvPicPr>
        <p:blipFill>
          <a:blip r:embed="rId2"/>
          <a:stretch>
            <a:fillRect/>
          </a:stretch>
        </p:blipFill>
        <p:spPr>
          <a:xfrm>
            <a:off x="-1" y="1"/>
            <a:ext cx="12990469" cy="6858000"/>
          </a:xfrm>
          <a:prstGeom prst="rect">
            <a:avLst/>
          </a:prstGeom>
        </p:spPr>
      </p:pic>
      <p:sp>
        <p:nvSpPr>
          <p:cNvPr id="4" name="TextBox 3">
            <a:extLst>
              <a:ext uri="{FF2B5EF4-FFF2-40B4-BE49-F238E27FC236}">
                <a16:creationId xmlns:a16="http://schemas.microsoft.com/office/drawing/2014/main" id="{A90988E1-C707-F9F1-AA14-0F4CD3660148}"/>
              </a:ext>
            </a:extLst>
          </p:cNvPr>
          <p:cNvSpPr txBox="1"/>
          <p:nvPr/>
        </p:nvSpPr>
        <p:spPr>
          <a:xfrm>
            <a:off x="246579" y="276203"/>
            <a:ext cx="49571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9:33</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34</a:t>
            </a:r>
            <a:r>
              <a:rPr lang="en-US" sz="4000" b="0" i="0">
                <a:solidFill>
                  <a:srgbClr val="121212"/>
                </a:solidFill>
                <a:effectLst/>
                <a:latin typeface="Inter" panose="020B0502030000000004" pitchFamily="34" charset="0"/>
              </a:rPr>
              <a:t>“Aeneas,” Peter said to him, “Jesus Christ heals you! Get up and put away your mat.” Immediately Aeneas got up, </a:t>
            </a:r>
            <a:r>
              <a:rPr lang="en-US" sz="4000" b="0" i="0">
                <a:solidFill>
                  <a:srgbClr val="777A7B"/>
                </a:solidFill>
                <a:effectLst/>
                <a:latin typeface="Inter" panose="020B0502030000000004" pitchFamily="34" charset="0"/>
              </a:rPr>
              <a:t>35</a:t>
            </a:r>
            <a:r>
              <a:rPr lang="en-US" sz="4000" b="0" i="0">
                <a:solidFill>
                  <a:srgbClr val="121212"/>
                </a:solidFill>
                <a:effectLst/>
                <a:latin typeface="Inter" panose="020B0502030000000004" pitchFamily="34" charset="0"/>
              </a:rPr>
              <a:t>and all who lived in Lydda and Sharon saw him and turned to the Lord.</a:t>
            </a:r>
            <a:endParaRPr lang="en-IN" sz="4000" dirty="0"/>
          </a:p>
        </p:txBody>
      </p:sp>
      <p:sp>
        <p:nvSpPr>
          <p:cNvPr id="2" name="TextBox 1">
            <a:extLst>
              <a:ext uri="{FF2B5EF4-FFF2-40B4-BE49-F238E27FC236}">
                <a16:creationId xmlns:a16="http://schemas.microsoft.com/office/drawing/2014/main" id="{30F295DA-836F-346E-63D1-9A80D10030C6}"/>
              </a:ext>
            </a:extLst>
          </p:cNvPr>
          <p:cNvSpPr txBox="1"/>
          <p:nvPr/>
        </p:nvSpPr>
        <p:spPr>
          <a:xfrm>
            <a:off x="6096000" y="104261"/>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34</a:t>
            </a:r>
            <a:r>
              <a:rPr lang="hi-IN" sz="3600" b="0" i="0" dirty="0">
                <a:solidFill>
                  <a:srgbClr val="000000"/>
                </a:solidFill>
                <a:effectLst/>
                <a:latin typeface="font1"/>
              </a:rPr>
              <a:t>पतरस ने उससे कहा, “हे ऐनियास! यीशु मसीह तुझे चंगा करता है। उठ, अपना बिछौना उठा।” तब वह तुरन्त उठ खड़ा हुआ। </a:t>
            </a:r>
          </a:p>
          <a:p>
            <a:pPr algn="l"/>
            <a:r>
              <a:rPr lang="hi-IN" sz="3600" b="0" i="0" dirty="0">
                <a:solidFill>
                  <a:schemeClr val="bg1">
                    <a:lumMod val="50000"/>
                  </a:schemeClr>
                </a:solidFill>
                <a:effectLst/>
                <a:latin typeface="font1"/>
              </a:rPr>
              <a:t>35</a:t>
            </a:r>
            <a:r>
              <a:rPr lang="hi-IN" sz="3600" b="0" i="0" dirty="0">
                <a:solidFill>
                  <a:srgbClr val="000000"/>
                </a:solidFill>
                <a:effectLst/>
                <a:latin typeface="font1"/>
              </a:rPr>
              <a:t> और लुद्दा और शारोन के सब रहनेवाले उसे देखकर प्रभु की ओर फिरे।</a:t>
            </a:r>
          </a:p>
        </p:txBody>
      </p:sp>
      <p:pic>
        <p:nvPicPr>
          <p:cNvPr id="27" name="Audio 26">
            <a:hlinkClick r:id="" action="ppaction://media"/>
            <a:extLst>
              <a:ext uri="{FF2B5EF4-FFF2-40B4-BE49-F238E27FC236}">
                <a16:creationId xmlns:a16="http://schemas.microsoft.com/office/drawing/2014/main" id="{ACD8830A-113E-5AD9-E9AF-72BCA73871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724"/>
    </mc:Choice>
    <mc:Fallback xmlns="">
      <p:transition spd="slow" advTm="19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7299</TotalTime>
  <Words>930</Words>
  <Application>Microsoft Office PowerPoint</Application>
  <PresentationFormat>Widescreen</PresentationFormat>
  <Paragraphs>54</Paragraphs>
  <Slides>24</Slides>
  <Notes>1</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49-1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59</cp:revision>
  <dcterms:created xsi:type="dcterms:W3CDTF">2022-09-30T06:26:14Z</dcterms:created>
  <dcterms:modified xsi:type="dcterms:W3CDTF">2024-08-27T16:23:18Z</dcterms:modified>
</cp:coreProperties>
</file>