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319" r:id="rId3"/>
    <p:sldId id="259" r:id="rId4"/>
    <p:sldId id="32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7" r:id="rId30"/>
    <p:sldId id="288" r:id="rId31"/>
    <p:sldId id="289" r:id="rId32"/>
    <p:sldId id="290" r:id="rId33"/>
    <p:sldId id="291" r:id="rId34"/>
    <p:sldId id="292" r:id="rId35"/>
    <p:sldId id="293" r:id="rId36"/>
    <p:sldId id="294" r:id="rId37"/>
    <p:sldId id="295" r:id="rId38"/>
    <p:sldId id="296" r:id="rId39"/>
    <p:sldId id="297" r:id="rId40"/>
    <p:sldId id="258" r:id="rId41"/>
    <p:sldId id="322" r:id="rId42"/>
    <p:sldId id="298" r:id="rId43"/>
    <p:sldId id="299" r:id="rId44"/>
    <p:sldId id="300" r:id="rId45"/>
    <p:sldId id="301" r:id="rId46"/>
    <p:sldId id="302" r:id="rId47"/>
    <p:sldId id="303" r:id="rId48"/>
    <p:sldId id="306" r:id="rId49"/>
    <p:sldId id="309" r:id="rId50"/>
    <p:sldId id="310" r:id="rId51"/>
    <p:sldId id="316" r:id="rId52"/>
    <p:sldId id="317" r:id="rId53"/>
    <p:sldId id="313" r:id="rId54"/>
    <p:sldId id="32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44BD5F-AEA8-411C-82A4-CC007A29EF21}" v="137" dt="2024-04-10T03:45:12.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345" autoAdjust="0"/>
  </p:normalViewPr>
  <p:slideViewPr>
    <p:cSldViewPr snapToGrid="0">
      <p:cViewPr varScale="1">
        <p:scale>
          <a:sx n="69" d="100"/>
          <a:sy n="69" d="100"/>
        </p:scale>
        <p:origin x="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0435BAB-EECC-482F-80BB-872F4356E285}"/>
    <pc:docChg chg="custSel modSld">
      <pc:chgData name="Leonie Smith" userId="fed1330f33f5650e" providerId="LiveId" clId="{D0435BAB-EECC-482F-80BB-872F4356E285}" dt="2023-08-17T07:59:47.423" v="124"/>
      <pc:docMkLst>
        <pc:docMk/>
      </pc:docMkLst>
      <pc:sldChg chg="delSp modTransition modAnim">
        <pc:chgData name="Leonie Smith" userId="fed1330f33f5650e" providerId="LiveId" clId="{D0435BAB-EECC-482F-80BB-872F4356E285}" dt="2023-08-17T07:57:01.697" v="71"/>
        <pc:sldMkLst>
          <pc:docMk/>
          <pc:sldMk cId="1499918570" sldId="257"/>
        </pc:sldMkLst>
        <pc:picChg chg="del">
          <ac:chgData name="Leonie Smith" userId="fed1330f33f5650e" providerId="LiveId" clId="{D0435BAB-EECC-482F-80BB-872F4356E285}" dt="2023-08-17T07:57:01.697" v="71"/>
          <ac:picMkLst>
            <pc:docMk/>
            <pc:sldMk cId="1499918570" sldId="257"/>
            <ac:picMk id="9" creationId="{8CDCC52E-1A13-F033-5A49-246EBECED679}"/>
          </ac:picMkLst>
        </pc:picChg>
      </pc:sldChg>
      <pc:sldChg chg="modSp mod modTransition">
        <pc:chgData name="Leonie Smith" userId="fed1330f33f5650e" providerId="LiveId" clId="{D0435BAB-EECC-482F-80BB-872F4356E285}" dt="2023-08-17T07:57:01.697" v="71"/>
        <pc:sldMkLst>
          <pc:docMk/>
          <pc:sldMk cId="1767203460" sldId="258"/>
        </pc:sldMkLst>
        <pc:spChg chg="mod">
          <ac:chgData name="Leonie Smith" userId="fed1330f33f5650e" providerId="LiveId" clId="{D0435BAB-EECC-482F-80BB-872F4356E285}" dt="2023-08-17T07:48:27.678" v="28"/>
          <ac:spMkLst>
            <pc:docMk/>
            <pc:sldMk cId="1767203460" sldId="258"/>
            <ac:spMk id="2" creationId="{6BA69C6F-9BDE-7FB3-EDE5-53AAFB4C83CE}"/>
          </ac:spMkLst>
        </pc:spChg>
      </pc:sldChg>
      <pc:sldChg chg="addSp delSp modSp mod modTransition modAnim">
        <pc:chgData name="Leonie Smith" userId="fed1330f33f5650e" providerId="LiveId" clId="{D0435BAB-EECC-482F-80BB-872F4356E285}" dt="2023-08-17T07:59:47.423" v="124"/>
        <pc:sldMkLst>
          <pc:docMk/>
          <pc:sldMk cId="454763615" sldId="259"/>
        </pc:sldMkLst>
        <pc:spChg chg="add mod">
          <ac:chgData name="Leonie Smith" userId="fed1330f33f5650e" providerId="LiveId" clId="{D0435BAB-EECC-482F-80BB-872F4356E285}" dt="2023-08-17T07:59:47.423" v="124"/>
          <ac:spMkLst>
            <pc:docMk/>
            <pc:sldMk cId="454763615" sldId="259"/>
            <ac:spMk id="2" creationId="{28DA1EC0-52CF-540C-FE68-8CFD6C777C0B}"/>
          </ac:spMkLst>
        </pc:spChg>
        <pc:spChg chg="del">
          <ac:chgData name="Leonie Smith" userId="fed1330f33f5650e" providerId="LiveId" clId="{D0435BAB-EECC-482F-80BB-872F4356E285}" dt="2023-08-17T07:57:10.646" v="72" actId="21"/>
          <ac:spMkLst>
            <pc:docMk/>
            <pc:sldMk cId="454763615" sldId="259"/>
            <ac:spMk id="3" creationId="{A58184BD-88F1-BA02-40C1-D8403D0EEC0D}"/>
          </ac:spMkLst>
        </pc:spChg>
        <pc:picChg chg="del">
          <ac:chgData name="Leonie Smith" userId="fed1330f33f5650e" providerId="LiveId" clId="{D0435BAB-EECC-482F-80BB-872F4356E285}" dt="2023-08-17T07:57:01.697" v="71"/>
          <ac:picMkLst>
            <pc:docMk/>
            <pc:sldMk cId="454763615" sldId="259"/>
            <ac:picMk id="9" creationId="{2CA9C5D6-EACA-F02B-75E4-86B4D4AFBF04}"/>
          </ac:picMkLst>
        </pc:picChg>
      </pc:sldChg>
      <pc:sldChg chg="addSp delSp modSp mod modTransition modAnim">
        <pc:chgData name="Leonie Smith" userId="fed1330f33f5650e" providerId="LiveId" clId="{D0435BAB-EECC-482F-80BB-872F4356E285}" dt="2023-08-17T07:59:44.464" v="123"/>
        <pc:sldMkLst>
          <pc:docMk/>
          <pc:sldMk cId="2346136586" sldId="260"/>
        </pc:sldMkLst>
        <pc:spChg chg="add mod">
          <ac:chgData name="Leonie Smith" userId="fed1330f33f5650e" providerId="LiveId" clId="{D0435BAB-EECC-482F-80BB-872F4356E285}" dt="2023-08-17T07:59:44.464" v="123"/>
          <ac:spMkLst>
            <pc:docMk/>
            <pc:sldMk cId="2346136586" sldId="260"/>
            <ac:spMk id="2" creationId="{D4C9F4D7-E560-8B28-0CA9-5440A90B3360}"/>
          </ac:spMkLst>
        </pc:spChg>
        <pc:spChg chg="del">
          <ac:chgData name="Leonie Smith" userId="fed1330f33f5650e" providerId="LiveId" clId="{D0435BAB-EECC-482F-80BB-872F4356E285}" dt="2023-08-17T07:57:14.032" v="73" actId="21"/>
          <ac:spMkLst>
            <pc:docMk/>
            <pc:sldMk cId="2346136586" sldId="260"/>
            <ac:spMk id="3" creationId="{A58184BD-88F1-BA02-40C1-D8403D0EEC0D}"/>
          </ac:spMkLst>
        </pc:spChg>
        <pc:spChg chg="mod">
          <ac:chgData name="Leonie Smith" userId="fed1330f33f5650e" providerId="LiveId" clId="{D0435BAB-EECC-482F-80BB-872F4356E285}" dt="2023-08-17T07:51:06.161" v="49" actId="403"/>
          <ac:spMkLst>
            <pc:docMk/>
            <pc:sldMk cId="2346136586" sldId="260"/>
            <ac:spMk id="4" creationId="{EE2AC625-9141-A801-F431-DD5F79396320}"/>
          </ac:spMkLst>
        </pc:spChg>
        <pc:picChg chg="del">
          <ac:chgData name="Leonie Smith" userId="fed1330f33f5650e" providerId="LiveId" clId="{D0435BAB-EECC-482F-80BB-872F4356E285}" dt="2023-08-17T07:57:01.697" v="71"/>
          <ac:picMkLst>
            <pc:docMk/>
            <pc:sldMk cId="2346136586" sldId="260"/>
            <ac:picMk id="7" creationId="{7DE8F7D9-E0C7-28BF-BDD8-58D481B77DA8}"/>
          </ac:picMkLst>
        </pc:picChg>
      </pc:sldChg>
      <pc:sldChg chg="addSp delSp modSp mod modTransition modAnim">
        <pc:chgData name="Leonie Smith" userId="fed1330f33f5650e" providerId="LiveId" clId="{D0435BAB-EECC-482F-80BB-872F4356E285}" dt="2023-08-17T07:59:42.875" v="122"/>
        <pc:sldMkLst>
          <pc:docMk/>
          <pc:sldMk cId="4037329247" sldId="261"/>
        </pc:sldMkLst>
        <pc:spChg chg="add mod">
          <ac:chgData name="Leonie Smith" userId="fed1330f33f5650e" providerId="LiveId" clId="{D0435BAB-EECC-482F-80BB-872F4356E285}" dt="2023-08-17T07:59:42.875" v="122"/>
          <ac:spMkLst>
            <pc:docMk/>
            <pc:sldMk cId="4037329247" sldId="261"/>
            <ac:spMk id="2" creationId="{E07DB3C6-3378-4196-BC02-F89DF6FC9C8F}"/>
          </ac:spMkLst>
        </pc:spChg>
        <pc:spChg chg="del">
          <ac:chgData name="Leonie Smith" userId="fed1330f33f5650e" providerId="LiveId" clId="{D0435BAB-EECC-482F-80BB-872F4356E285}" dt="2023-08-17T07:57:19.519" v="74" actId="21"/>
          <ac:spMkLst>
            <pc:docMk/>
            <pc:sldMk cId="4037329247" sldId="261"/>
            <ac:spMk id="3" creationId="{A58184BD-88F1-BA02-40C1-D8403D0EEC0D}"/>
          </ac:spMkLst>
        </pc:spChg>
        <pc:spChg chg="mod">
          <ac:chgData name="Leonie Smith" userId="fed1330f33f5650e" providerId="LiveId" clId="{D0435BAB-EECC-482F-80BB-872F4356E285}" dt="2023-08-17T07:50:47.244" v="41"/>
          <ac:spMkLst>
            <pc:docMk/>
            <pc:sldMk cId="4037329247" sldId="261"/>
            <ac:spMk id="4" creationId="{EE2AC625-9141-A801-F431-DD5F79396320}"/>
          </ac:spMkLst>
        </pc:spChg>
        <pc:picChg chg="del">
          <ac:chgData name="Leonie Smith" userId="fed1330f33f5650e" providerId="LiveId" clId="{D0435BAB-EECC-482F-80BB-872F4356E285}" dt="2023-08-17T07:57:01.697" v="71"/>
          <ac:picMkLst>
            <pc:docMk/>
            <pc:sldMk cId="4037329247" sldId="261"/>
            <ac:picMk id="15" creationId="{03F4F50F-D64B-3810-3CF2-C45831A35264}"/>
          </ac:picMkLst>
        </pc:picChg>
      </pc:sldChg>
      <pc:sldChg chg="addSp delSp modSp mod modTransition modAnim">
        <pc:chgData name="Leonie Smith" userId="fed1330f33f5650e" providerId="LiveId" clId="{D0435BAB-EECC-482F-80BB-872F4356E285}" dt="2023-08-17T07:59:40.785" v="121"/>
        <pc:sldMkLst>
          <pc:docMk/>
          <pc:sldMk cId="1909638311" sldId="262"/>
        </pc:sldMkLst>
        <pc:spChg chg="add mod">
          <ac:chgData name="Leonie Smith" userId="fed1330f33f5650e" providerId="LiveId" clId="{D0435BAB-EECC-482F-80BB-872F4356E285}" dt="2023-08-17T07:59:40.785" v="121"/>
          <ac:spMkLst>
            <pc:docMk/>
            <pc:sldMk cId="1909638311" sldId="262"/>
            <ac:spMk id="2" creationId="{F97E74C2-FB62-A588-291F-302DEE7D7038}"/>
          </ac:spMkLst>
        </pc:spChg>
        <pc:spChg chg="del">
          <ac:chgData name="Leonie Smith" userId="fed1330f33f5650e" providerId="LiveId" clId="{D0435BAB-EECC-482F-80BB-872F4356E285}" dt="2023-08-17T07:57:24.799" v="75" actId="21"/>
          <ac:spMkLst>
            <pc:docMk/>
            <pc:sldMk cId="1909638311" sldId="262"/>
            <ac:spMk id="3" creationId="{A58184BD-88F1-BA02-40C1-D8403D0EEC0D}"/>
          </ac:spMkLst>
        </pc:spChg>
        <pc:spChg chg="mod">
          <ac:chgData name="Leonie Smith" userId="fed1330f33f5650e" providerId="LiveId" clId="{D0435BAB-EECC-482F-80BB-872F4356E285}" dt="2023-08-17T07:51:30.286" v="50"/>
          <ac:spMkLst>
            <pc:docMk/>
            <pc:sldMk cId="1909638311" sldId="262"/>
            <ac:spMk id="4" creationId="{EE2AC625-9141-A801-F431-DD5F79396320}"/>
          </ac:spMkLst>
        </pc:spChg>
        <pc:picChg chg="del">
          <ac:chgData name="Leonie Smith" userId="fed1330f33f5650e" providerId="LiveId" clId="{D0435BAB-EECC-482F-80BB-872F4356E285}" dt="2023-08-17T07:57:01.697" v="71"/>
          <ac:picMkLst>
            <pc:docMk/>
            <pc:sldMk cId="1909638311" sldId="262"/>
            <ac:picMk id="7" creationId="{37EB9737-E84C-7647-AD17-B056E7E15300}"/>
          </ac:picMkLst>
        </pc:picChg>
      </pc:sldChg>
      <pc:sldChg chg="addSp delSp modSp mod modTransition modAnim">
        <pc:chgData name="Leonie Smith" userId="fed1330f33f5650e" providerId="LiveId" clId="{D0435BAB-EECC-482F-80BB-872F4356E285}" dt="2023-08-17T07:59:39.112" v="120"/>
        <pc:sldMkLst>
          <pc:docMk/>
          <pc:sldMk cId="641208035" sldId="263"/>
        </pc:sldMkLst>
        <pc:spChg chg="add mod">
          <ac:chgData name="Leonie Smith" userId="fed1330f33f5650e" providerId="LiveId" clId="{D0435BAB-EECC-482F-80BB-872F4356E285}" dt="2023-08-17T07:59:33.825" v="119"/>
          <ac:spMkLst>
            <pc:docMk/>
            <pc:sldMk cId="641208035" sldId="263"/>
            <ac:spMk id="2" creationId="{A09D7D19-02E2-C555-7EC4-3A477F9827C6}"/>
          </ac:spMkLst>
        </pc:spChg>
        <pc:spChg chg="del">
          <ac:chgData name="Leonie Smith" userId="fed1330f33f5650e" providerId="LiveId" clId="{D0435BAB-EECC-482F-80BB-872F4356E285}" dt="2023-08-17T07:57:28.189" v="76" actId="21"/>
          <ac:spMkLst>
            <pc:docMk/>
            <pc:sldMk cId="641208035" sldId="263"/>
            <ac:spMk id="3" creationId="{A58184BD-88F1-BA02-40C1-D8403D0EEC0D}"/>
          </ac:spMkLst>
        </pc:spChg>
        <pc:spChg chg="mod">
          <ac:chgData name="Leonie Smith" userId="fed1330f33f5650e" providerId="LiveId" clId="{D0435BAB-EECC-482F-80BB-872F4356E285}" dt="2023-08-17T07:51:43.221" v="51"/>
          <ac:spMkLst>
            <pc:docMk/>
            <pc:sldMk cId="641208035" sldId="263"/>
            <ac:spMk id="4" creationId="{EE2AC625-9141-A801-F431-DD5F79396320}"/>
          </ac:spMkLst>
        </pc:spChg>
        <pc:spChg chg="add mod">
          <ac:chgData name="Leonie Smith" userId="fed1330f33f5650e" providerId="LiveId" clId="{D0435BAB-EECC-482F-80BB-872F4356E285}" dt="2023-08-17T07:59:39.112" v="120"/>
          <ac:spMkLst>
            <pc:docMk/>
            <pc:sldMk cId="641208035" sldId="263"/>
            <ac:spMk id="5" creationId="{540FBE88-4792-1EEC-6E74-39198EB67D2E}"/>
          </ac:spMkLst>
        </pc:spChg>
        <pc:picChg chg="del">
          <ac:chgData name="Leonie Smith" userId="fed1330f33f5650e" providerId="LiveId" clId="{D0435BAB-EECC-482F-80BB-872F4356E285}" dt="2023-08-17T07:57:01.697" v="71"/>
          <ac:picMkLst>
            <pc:docMk/>
            <pc:sldMk cId="641208035" sldId="263"/>
            <ac:picMk id="13" creationId="{CF9470E5-5BFF-7CCA-4BAA-75FFE0143361}"/>
          </ac:picMkLst>
        </pc:picChg>
      </pc:sldChg>
      <pc:sldChg chg="addSp delSp modSp mod modTransition modAnim">
        <pc:chgData name="Leonie Smith" userId="fed1330f33f5650e" providerId="LiveId" clId="{D0435BAB-EECC-482F-80BB-872F4356E285}" dt="2023-08-17T07:59:32.430" v="118"/>
        <pc:sldMkLst>
          <pc:docMk/>
          <pc:sldMk cId="4044745628" sldId="264"/>
        </pc:sldMkLst>
        <pc:spChg chg="add mod">
          <ac:chgData name="Leonie Smith" userId="fed1330f33f5650e" providerId="LiveId" clId="{D0435BAB-EECC-482F-80BB-872F4356E285}" dt="2023-08-17T07:59:32.430" v="118"/>
          <ac:spMkLst>
            <pc:docMk/>
            <pc:sldMk cId="4044745628" sldId="264"/>
            <ac:spMk id="2" creationId="{53E53FAE-4625-36C7-5C92-991EA62DF9A5}"/>
          </ac:spMkLst>
        </pc:spChg>
        <pc:spChg chg="del">
          <ac:chgData name="Leonie Smith" userId="fed1330f33f5650e" providerId="LiveId" clId="{D0435BAB-EECC-482F-80BB-872F4356E285}" dt="2023-08-17T07:57:32.526" v="77" actId="21"/>
          <ac:spMkLst>
            <pc:docMk/>
            <pc:sldMk cId="4044745628" sldId="264"/>
            <ac:spMk id="3" creationId="{A58184BD-88F1-BA02-40C1-D8403D0EEC0D}"/>
          </ac:spMkLst>
        </pc:spChg>
        <pc:spChg chg="mod">
          <ac:chgData name="Leonie Smith" userId="fed1330f33f5650e" providerId="LiveId" clId="{D0435BAB-EECC-482F-80BB-872F4356E285}" dt="2023-08-17T07:51:53.933" v="52"/>
          <ac:spMkLst>
            <pc:docMk/>
            <pc:sldMk cId="4044745628" sldId="264"/>
            <ac:spMk id="4" creationId="{EE2AC625-9141-A801-F431-DD5F79396320}"/>
          </ac:spMkLst>
        </pc:spChg>
        <pc:picChg chg="del">
          <ac:chgData name="Leonie Smith" userId="fed1330f33f5650e" providerId="LiveId" clId="{D0435BAB-EECC-482F-80BB-872F4356E285}" dt="2023-08-17T07:57:01.697" v="71"/>
          <ac:picMkLst>
            <pc:docMk/>
            <pc:sldMk cId="4044745628" sldId="264"/>
            <ac:picMk id="11" creationId="{D2E43971-35F5-8148-B287-1CB2D1F51D4F}"/>
          </ac:picMkLst>
        </pc:picChg>
      </pc:sldChg>
      <pc:sldChg chg="addSp delSp modSp mod modTransition modAnim">
        <pc:chgData name="Leonie Smith" userId="fed1330f33f5650e" providerId="LiveId" clId="{D0435BAB-EECC-482F-80BB-872F4356E285}" dt="2023-08-17T07:59:31.089" v="117"/>
        <pc:sldMkLst>
          <pc:docMk/>
          <pc:sldMk cId="978260341" sldId="265"/>
        </pc:sldMkLst>
        <pc:spChg chg="add mod">
          <ac:chgData name="Leonie Smith" userId="fed1330f33f5650e" providerId="LiveId" clId="{D0435BAB-EECC-482F-80BB-872F4356E285}" dt="2023-08-17T07:59:31.089" v="117"/>
          <ac:spMkLst>
            <pc:docMk/>
            <pc:sldMk cId="978260341" sldId="265"/>
            <ac:spMk id="2" creationId="{52C93EAE-0DB5-F444-D68D-DC59A5B7F94F}"/>
          </ac:spMkLst>
        </pc:spChg>
        <pc:spChg chg="del">
          <ac:chgData name="Leonie Smith" userId="fed1330f33f5650e" providerId="LiveId" clId="{D0435BAB-EECC-482F-80BB-872F4356E285}" dt="2023-08-17T07:57:36.167" v="78" actId="21"/>
          <ac:spMkLst>
            <pc:docMk/>
            <pc:sldMk cId="978260341" sldId="265"/>
            <ac:spMk id="3" creationId="{A58184BD-88F1-BA02-40C1-D8403D0EEC0D}"/>
          </ac:spMkLst>
        </pc:spChg>
        <pc:spChg chg="mod">
          <ac:chgData name="Leonie Smith" userId="fed1330f33f5650e" providerId="LiveId" clId="{D0435BAB-EECC-482F-80BB-872F4356E285}" dt="2023-08-17T07:52:04.237" v="53"/>
          <ac:spMkLst>
            <pc:docMk/>
            <pc:sldMk cId="978260341" sldId="265"/>
            <ac:spMk id="4" creationId="{EE2AC625-9141-A801-F431-DD5F79396320}"/>
          </ac:spMkLst>
        </pc:spChg>
        <pc:picChg chg="del">
          <ac:chgData name="Leonie Smith" userId="fed1330f33f5650e" providerId="LiveId" clId="{D0435BAB-EECC-482F-80BB-872F4356E285}" dt="2023-08-17T07:57:01.697" v="71"/>
          <ac:picMkLst>
            <pc:docMk/>
            <pc:sldMk cId="978260341" sldId="265"/>
            <ac:picMk id="11" creationId="{87C8C810-C60A-2BA5-B5EC-21BA37F7924E}"/>
          </ac:picMkLst>
        </pc:picChg>
      </pc:sldChg>
      <pc:sldChg chg="addSp delSp modSp mod modTransition modAnim">
        <pc:chgData name="Leonie Smith" userId="fed1330f33f5650e" providerId="LiveId" clId="{D0435BAB-EECC-482F-80BB-872F4356E285}" dt="2023-08-17T07:59:29.633" v="116"/>
        <pc:sldMkLst>
          <pc:docMk/>
          <pc:sldMk cId="3575870363" sldId="266"/>
        </pc:sldMkLst>
        <pc:spChg chg="add mod">
          <ac:chgData name="Leonie Smith" userId="fed1330f33f5650e" providerId="LiveId" clId="{D0435BAB-EECC-482F-80BB-872F4356E285}" dt="2023-08-17T07:59:29.633" v="116"/>
          <ac:spMkLst>
            <pc:docMk/>
            <pc:sldMk cId="3575870363" sldId="266"/>
            <ac:spMk id="2" creationId="{F09AB8A7-C4F0-4F10-CF15-CED9F91AC56D}"/>
          </ac:spMkLst>
        </pc:spChg>
        <pc:spChg chg="del">
          <ac:chgData name="Leonie Smith" userId="fed1330f33f5650e" providerId="LiveId" clId="{D0435BAB-EECC-482F-80BB-872F4356E285}" dt="2023-08-17T07:57:38.797" v="79" actId="21"/>
          <ac:spMkLst>
            <pc:docMk/>
            <pc:sldMk cId="3575870363" sldId="266"/>
            <ac:spMk id="3" creationId="{A58184BD-88F1-BA02-40C1-D8403D0EEC0D}"/>
          </ac:spMkLst>
        </pc:spChg>
        <pc:spChg chg="mod">
          <ac:chgData name="Leonie Smith" userId="fed1330f33f5650e" providerId="LiveId" clId="{D0435BAB-EECC-482F-80BB-872F4356E285}" dt="2023-08-17T07:52:18.393" v="54"/>
          <ac:spMkLst>
            <pc:docMk/>
            <pc:sldMk cId="3575870363" sldId="266"/>
            <ac:spMk id="4" creationId="{EE2AC625-9141-A801-F431-DD5F79396320}"/>
          </ac:spMkLst>
        </pc:spChg>
        <pc:picChg chg="del">
          <ac:chgData name="Leonie Smith" userId="fed1330f33f5650e" providerId="LiveId" clId="{D0435BAB-EECC-482F-80BB-872F4356E285}" dt="2023-08-17T07:57:01.697" v="71"/>
          <ac:picMkLst>
            <pc:docMk/>
            <pc:sldMk cId="3575870363" sldId="266"/>
            <ac:picMk id="7" creationId="{AF7F2510-A521-F06A-3518-634B6ADD6A73}"/>
          </ac:picMkLst>
        </pc:picChg>
      </pc:sldChg>
      <pc:sldChg chg="addSp delSp modSp mod modTransition modAnim">
        <pc:chgData name="Leonie Smith" userId="fed1330f33f5650e" providerId="LiveId" clId="{D0435BAB-EECC-482F-80BB-872F4356E285}" dt="2023-08-17T07:59:28.263" v="115"/>
        <pc:sldMkLst>
          <pc:docMk/>
          <pc:sldMk cId="4017137865" sldId="267"/>
        </pc:sldMkLst>
        <pc:spChg chg="add mod">
          <ac:chgData name="Leonie Smith" userId="fed1330f33f5650e" providerId="LiveId" clId="{D0435BAB-EECC-482F-80BB-872F4356E285}" dt="2023-08-17T07:59:28.263" v="115"/>
          <ac:spMkLst>
            <pc:docMk/>
            <pc:sldMk cId="4017137865" sldId="267"/>
            <ac:spMk id="2" creationId="{910D8C06-DABF-FB8E-22B1-8EB134A9B8F1}"/>
          </ac:spMkLst>
        </pc:spChg>
        <pc:spChg chg="del">
          <ac:chgData name="Leonie Smith" userId="fed1330f33f5650e" providerId="LiveId" clId="{D0435BAB-EECC-482F-80BB-872F4356E285}" dt="2023-08-17T07:57:41.342" v="80" actId="21"/>
          <ac:spMkLst>
            <pc:docMk/>
            <pc:sldMk cId="4017137865" sldId="267"/>
            <ac:spMk id="3" creationId="{A58184BD-88F1-BA02-40C1-D8403D0EEC0D}"/>
          </ac:spMkLst>
        </pc:spChg>
        <pc:spChg chg="mod">
          <ac:chgData name="Leonie Smith" userId="fed1330f33f5650e" providerId="LiveId" clId="{D0435BAB-EECC-482F-80BB-872F4356E285}" dt="2023-08-17T07:52:29.323" v="55"/>
          <ac:spMkLst>
            <pc:docMk/>
            <pc:sldMk cId="4017137865" sldId="267"/>
            <ac:spMk id="4" creationId="{EE2AC625-9141-A801-F431-DD5F79396320}"/>
          </ac:spMkLst>
        </pc:spChg>
        <pc:picChg chg="del">
          <ac:chgData name="Leonie Smith" userId="fed1330f33f5650e" providerId="LiveId" clId="{D0435BAB-EECC-482F-80BB-872F4356E285}" dt="2023-08-17T07:57:01.697" v="71"/>
          <ac:picMkLst>
            <pc:docMk/>
            <pc:sldMk cId="4017137865" sldId="267"/>
            <ac:picMk id="14" creationId="{F6045076-3CD2-97E5-E991-725B3A6C0CA9}"/>
          </ac:picMkLst>
        </pc:picChg>
      </pc:sldChg>
      <pc:sldChg chg="addSp delSp modSp mod modTransition modAnim">
        <pc:chgData name="Leonie Smith" userId="fed1330f33f5650e" providerId="LiveId" clId="{D0435BAB-EECC-482F-80BB-872F4356E285}" dt="2023-08-17T07:59:26.899" v="114"/>
        <pc:sldMkLst>
          <pc:docMk/>
          <pc:sldMk cId="3137811553" sldId="268"/>
        </pc:sldMkLst>
        <pc:spChg chg="add mod">
          <ac:chgData name="Leonie Smith" userId="fed1330f33f5650e" providerId="LiveId" clId="{D0435BAB-EECC-482F-80BB-872F4356E285}" dt="2023-08-17T07:59:26.899" v="114"/>
          <ac:spMkLst>
            <pc:docMk/>
            <pc:sldMk cId="3137811553" sldId="268"/>
            <ac:spMk id="2" creationId="{EF75EBF4-8112-91F8-846B-A8020988EAF6}"/>
          </ac:spMkLst>
        </pc:spChg>
        <pc:spChg chg="del">
          <ac:chgData name="Leonie Smith" userId="fed1330f33f5650e" providerId="LiveId" clId="{D0435BAB-EECC-482F-80BB-872F4356E285}" dt="2023-08-17T07:57:43.850" v="81" actId="21"/>
          <ac:spMkLst>
            <pc:docMk/>
            <pc:sldMk cId="3137811553" sldId="268"/>
            <ac:spMk id="3" creationId="{A58184BD-88F1-BA02-40C1-D8403D0EEC0D}"/>
          </ac:spMkLst>
        </pc:spChg>
        <pc:spChg chg="mod">
          <ac:chgData name="Leonie Smith" userId="fed1330f33f5650e" providerId="LiveId" clId="{D0435BAB-EECC-482F-80BB-872F4356E285}" dt="2023-08-17T07:52:45.813" v="57" actId="404"/>
          <ac:spMkLst>
            <pc:docMk/>
            <pc:sldMk cId="3137811553" sldId="268"/>
            <ac:spMk id="4" creationId="{EE2AC625-9141-A801-F431-DD5F79396320}"/>
          </ac:spMkLst>
        </pc:spChg>
        <pc:picChg chg="del">
          <ac:chgData name="Leonie Smith" userId="fed1330f33f5650e" providerId="LiveId" clId="{D0435BAB-EECC-482F-80BB-872F4356E285}" dt="2023-08-17T07:57:01.697" v="71"/>
          <ac:picMkLst>
            <pc:docMk/>
            <pc:sldMk cId="3137811553" sldId="268"/>
            <ac:picMk id="20" creationId="{3498445B-106E-F041-7317-206E432748EC}"/>
          </ac:picMkLst>
        </pc:picChg>
      </pc:sldChg>
      <pc:sldChg chg="addSp delSp modSp mod modTransition modAnim">
        <pc:chgData name="Leonie Smith" userId="fed1330f33f5650e" providerId="LiveId" clId="{D0435BAB-EECC-482F-80BB-872F4356E285}" dt="2023-08-17T07:59:25.467" v="113"/>
        <pc:sldMkLst>
          <pc:docMk/>
          <pc:sldMk cId="100491716" sldId="269"/>
        </pc:sldMkLst>
        <pc:spChg chg="add mod">
          <ac:chgData name="Leonie Smith" userId="fed1330f33f5650e" providerId="LiveId" clId="{D0435BAB-EECC-482F-80BB-872F4356E285}" dt="2023-08-17T07:59:25.467" v="113"/>
          <ac:spMkLst>
            <pc:docMk/>
            <pc:sldMk cId="100491716" sldId="269"/>
            <ac:spMk id="2" creationId="{7EE21339-8124-FCD8-42BB-93287A653B8C}"/>
          </ac:spMkLst>
        </pc:spChg>
        <pc:spChg chg="del">
          <ac:chgData name="Leonie Smith" userId="fed1330f33f5650e" providerId="LiveId" clId="{D0435BAB-EECC-482F-80BB-872F4356E285}" dt="2023-08-17T07:57:47.006" v="82" actId="21"/>
          <ac:spMkLst>
            <pc:docMk/>
            <pc:sldMk cId="100491716" sldId="269"/>
            <ac:spMk id="3" creationId="{A58184BD-88F1-BA02-40C1-D8403D0EEC0D}"/>
          </ac:spMkLst>
        </pc:spChg>
        <pc:spChg chg="mod">
          <ac:chgData name="Leonie Smith" userId="fed1330f33f5650e" providerId="LiveId" clId="{D0435BAB-EECC-482F-80BB-872F4356E285}" dt="2023-08-17T07:53:05.108" v="58"/>
          <ac:spMkLst>
            <pc:docMk/>
            <pc:sldMk cId="100491716" sldId="269"/>
            <ac:spMk id="4" creationId="{EE2AC625-9141-A801-F431-DD5F79396320}"/>
          </ac:spMkLst>
        </pc:spChg>
        <pc:picChg chg="del">
          <ac:chgData name="Leonie Smith" userId="fed1330f33f5650e" providerId="LiveId" clId="{D0435BAB-EECC-482F-80BB-872F4356E285}" dt="2023-08-17T07:57:01.697" v="71"/>
          <ac:picMkLst>
            <pc:docMk/>
            <pc:sldMk cId="100491716" sldId="269"/>
            <ac:picMk id="20" creationId="{2798D47B-1D5A-C567-E34D-A448ED03FAEB}"/>
          </ac:picMkLst>
        </pc:picChg>
      </pc:sldChg>
      <pc:sldChg chg="modSp mod modTransition">
        <pc:chgData name="Leonie Smith" userId="fed1330f33f5650e" providerId="LiveId" clId="{D0435BAB-EECC-482F-80BB-872F4356E285}" dt="2023-08-17T07:57:01.697" v="71"/>
        <pc:sldMkLst>
          <pc:docMk/>
          <pc:sldMk cId="939110669" sldId="271"/>
        </pc:sldMkLst>
        <pc:spChg chg="mod">
          <ac:chgData name="Leonie Smith" userId="fed1330f33f5650e" providerId="LiveId" clId="{D0435BAB-EECC-482F-80BB-872F4356E285}" dt="2023-08-17T07:46:48.806" v="10"/>
          <ac:spMkLst>
            <pc:docMk/>
            <pc:sldMk cId="939110669" sldId="271"/>
            <ac:spMk id="2" creationId="{2099E9C6-A309-3B86-9404-F760C60E9038}"/>
          </ac:spMkLst>
        </pc:spChg>
      </pc:sldChg>
      <pc:sldChg chg="modSp mod modTransition">
        <pc:chgData name="Leonie Smith" userId="fed1330f33f5650e" providerId="LiveId" clId="{D0435BAB-EECC-482F-80BB-872F4356E285}" dt="2023-08-17T07:57:01.697" v="71"/>
        <pc:sldMkLst>
          <pc:docMk/>
          <pc:sldMk cId="4024569785" sldId="272"/>
        </pc:sldMkLst>
        <pc:spChg chg="mod">
          <ac:chgData name="Leonie Smith" userId="fed1330f33f5650e" providerId="LiveId" clId="{D0435BAB-EECC-482F-80BB-872F4356E285}" dt="2023-08-17T07:46:53.197" v="11"/>
          <ac:spMkLst>
            <pc:docMk/>
            <pc:sldMk cId="4024569785" sldId="272"/>
            <ac:spMk id="2" creationId="{1BF6F4E3-DC8F-B1E2-F1ED-4ED7802B66A6}"/>
          </ac:spMkLst>
        </pc:spChg>
      </pc:sldChg>
      <pc:sldChg chg="modSp mod modTransition">
        <pc:chgData name="Leonie Smith" userId="fed1330f33f5650e" providerId="LiveId" clId="{D0435BAB-EECC-482F-80BB-872F4356E285}" dt="2023-08-17T07:57:01.697" v="71"/>
        <pc:sldMkLst>
          <pc:docMk/>
          <pc:sldMk cId="487179600" sldId="273"/>
        </pc:sldMkLst>
        <pc:spChg chg="mod">
          <ac:chgData name="Leonie Smith" userId="fed1330f33f5650e" providerId="LiveId" clId="{D0435BAB-EECC-482F-80BB-872F4356E285}" dt="2023-08-17T07:47:02.677" v="12"/>
          <ac:spMkLst>
            <pc:docMk/>
            <pc:sldMk cId="487179600" sldId="273"/>
            <ac:spMk id="2" creationId="{C93DBA90-03AA-F341-58A5-01F8910BC25F}"/>
          </ac:spMkLst>
        </pc:spChg>
      </pc:sldChg>
      <pc:sldChg chg="modSp mod modTransition">
        <pc:chgData name="Leonie Smith" userId="fed1330f33f5650e" providerId="LiveId" clId="{D0435BAB-EECC-482F-80BB-872F4356E285}" dt="2023-08-17T07:57:01.697" v="71"/>
        <pc:sldMkLst>
          <pc:docMk/>
          <pc:sldMk cId="2168401200" sldId="274"/>
        </pc:sldMkLst>
        <pc:spChg chg="mod">
          <ac:chgData name="Leonie Smith" userId="fed1330f33f5650e" providerId="LiveId" clId="{D0435BAB-EECC-482F-80BB-872F4356E285}" dt="2023-08-17T07:47:10.612" v="13"/>
          <ac:spMkLst>
            <pc:docMk/>
            <pc:sldMk cId="2168401200" sldId="274"/>
            <ac:spMk id="2" creationId="{28F5B3B4-BE7B-109E-C9F6-54FDF375975D}"/>
          </ac:spMkLst>
        </pc:spChg>
      </pc:sldChg>
      <pc:sldChg chg="modSp mod modTransition">
        <pc:chgData name="Leonie Smith" userId="fed1330f33f5650e" providerId="LiveId" clId="{D0435BAB-EECC-482F-80BB-872F4356E285}" dt="2023-08-17T07:57:01.697" v="71"/>
        <pc:sldMkLst>
          <pc:docMk/>
          <pc:sldMk cId="2996969115" sldId="275"/>
        </pc:sldMkLst>
        <pc:spChg chg="mod">
          <ac:chgData name="Leonie Smith" userId="fed1330f33f5650e" providerId="LiveId" clId="{D0435BAB-EECC-482F-80BB-872F4356E285}" dt="2023-08-17T07:47:15.984" v="14"/>
          <ac:spMkLst>
            <pc:docMk/>
            <pc:sldMk cId="2996969115" sldId="275"/>
            <ac:spMk id="2" creationId="{02750089-2DE0-6B59-3A83-D310A31AE3CF}"/>
          </ac:spMkLst>
        </pc:spChg>
      </pc:sldChg>
      <pc:sldChg chg="modSp mod modTransition">
        <pc:chgData name="Leonie Smith" userId="fed1330f33f5650e" providerId="LiveId" clId="{D0435BAB-EECC-482F-80BB-872F4356E285}" dt="2023-08-17T07:57:01.697" v="71"/>
        <pc:sldMkLst>
          <pc:docMk/>
          <pc:sldMk cId="2390376940" sldId="276"/>
        </pc:sldMkLst>
        <pc:spChg chg="mod">
          <ac:chgData name="Leonie Smith" userId="fed1330f33f5650e" providerId="LiveId" clId="{D0435BAB-EECC-482F-80BB-872F4356E285}" dt="2023-08-17T07:47:20.792" v="15"/>
          <ac:spMkLst>
            <pc:docMk/>
            <pc:sldMk cId="2390376940" sldId="276"/>
            <ac:spMk id="2" creationId="{2126DC2D-8425-A706-8FED-7318C0B456AC}"/>
          </ac:spMkLst>
        </pc:spChg>
      </pc:sldChg>
      <pc:sldChg chg="modSp mod modTransition">
        <pc:chgData name="Leonie Smith" userId="fed1330f33f5650e" providerId="LiveId" clId="{D0435BAB-EECC-482F-80BB-872F4356E285}" dt="2023-08-17T07:57:01.697" v="71"/>
        <pc:sldMkLst>
          <pc:docMk/>
          <pc:sldMk cId="4265919077" sldId="277"/>
        </pc:sldMkLst>
        <pc:spChg chg="mod">
          <ac:chgData name="Leonie Smith" userId="fed1330f33f5650e" providerId="LiveId" clId="{D0435BAB-EECC-482F-80BB-872F4356E285}" dt="2023-08-17T07:47:26.092" v="16"/>
          <ac:spMkLst>
            <pc:docMk/>
            <pc:sldMk cId="4265919077" sldId="277"/>
            <ac:spMk id="2" creationId="{BD7959CD-113A-E9D8-9F67-30FFA20C3F29}"/>
          </ac:spMkLst>
        </pc:spChg>
      </pc:sldChg>
      <pc:sldChg chg="modSp mod modTransition">
        <pc:chgData name="Leonie Smith" userId="fed1330f33f5650e" providerId="LiveId" clId="{D0435BAB-EECC-482F-80BB-872F4356E285}" dt="2023-08-17T07:57:01.697" v="71"/>
        <pc:sldMkLst>
          <pc:docMk/>
          <pc:sldMk cId="210266664" sldId="278"/>
        </pc:sldMkLst>
        <pc:spChg chg="mod">
          <ac:chgData name="Leonie Smith" userId="fed1330f33f5650e" providerId="LiveId" clId="{D0435BAB-EECC-482F-80BB-872F4356E285}" dt="2023-08-17T07:47:31.768" v="17"/>
          <ac:spMkLst>
            <pc:docMk/>
            <pc:sldMk cId="210266664" sldId="278"/>
            <ac:spMk id="2" creationId="{42E21544-9A6F-E8BE-9C0E-9404F7C4878B}"/>
          </ac:spMkLst>
        </pc:spChg>
      </pc:sldChg>
      <pc:sldChg chg="modSp mod modTransition">
        <pc:chgData name="Leonie Smith" userId="fed1330f33f5650e" providerId="LiveId" clId="{D0435BAB-EECC-482F-80BB-872F4356E285}" dt="2023-08-17T07:57:01.697" v="71"/>
        <pc:sldMkLst>
          <pc:docMk/>
          <pc:sldMk cId="888433145" sldId="279"/>
        </pc:sldMkLst>
        <pc:spChg chg="mod">
          <ac:chgData name="Leonie Smith" userId="fed1330f33f5650e" providerId="LiveId" clId="{D0435BAB-EECC-482F-80BB-872F4356E285}" dt="2023-08-17T07:47:38.352" v="19"/>
          <ac:spMkLst>
            <pc:docMk/>
            <pc:sldMk cId="888433145" sldId="279"/>
            <ac:spMk id="2" creationId="{B74A5284-A67F-B3D9-D68B-49542E010490}"/>
          </ac:spMkLst>
        </pc:spChg>
      </pc:sldChg>
      <pc:sldChg chg="modSp mod modTransition">
        <pc:chgData name="Leonie Smith" userId="fed1330f33f5650e" providerId="LiveId" clId="{D0435BAB-EECC-482F-80BB-872F4356E285}" dt="2023-08-17T07:57:01.697" v="71"/>
        <pc:sldMkLst>
          <pc:docMk/>
          <pc:sldMk cId="791300187" sldId="280"/>
        </pc:sldMkLst>
        <pc:spChg chg="mod">
          <ac:chgData name="Leonie Smith" userId="fed1330f33f5650e" providerId="LiveId" clId="{D0435BAB-EECC-482F-80BB-872F4356E285}" dt="2023-08-17T07:47:43.784" v="20"/>
          <ac:spMkLst>
            <pc:docMk/>
            <pc:sldMk cId="791300187" sldId="280"/>
            <ac:spMk id="2" creationId="{55BC64FC-6317-7955-BAD9-05906A9A528D}"/>
          </ac:spMkLst>
        </pc:spChg>
      </pc:sldChg>
      <pc:sldChg chg="addSp delSp modSp mod modTransition modAnim">
        <pc:chgData name="Leonie Smith" userId="fed1330f33f5650e" providerId="LiveId" clId="{D0435BAB-EECC-482F-80BB-872F4356E285}" dt="2023-08-17T07:59:24.033" v="112"/>
        <pc:sldMkLst>
          <pc:docMk/>
          <pc:sldMk cId="1922139011" sldId="281"/>
        </pc:sldMkLst>
        <pc:spChg chg="add mod">
          <ac:chgData name="Leonie Smith" userId="fed1330f33f5650e" providerId="LiveId" clId="{D0435BAB-EECC-482F-80BB-872F4356E285}" dt="2023-08-17T07:59:24.033" v="112"/>
          <ac:spMkLst>
            <pc:docMk/>
            <pc:sldMk cId="1922139011" sldId="281"/>
            <ac:spMk id="2" creationId="{5FE14DB9-EE48-EC24-5F2C-D06C3132FC39}"/>
          </ac:spMkLst>
        </pc:spChg>
        <pc:spChg chg="del">
          <ac:chgData name="Leonie Smith" userId="fed1330f33f5650e" providerId="LiveId" clId="{D0435BAB-EECC-482F-80BB-872F4356E285}" dt="2023-08-17T07:57:50.409" v="83" actId="21"/>
          <ac:spMkLst>
            <pc:docMk/>
            <pc:sldMk cId="1922139011" sldId="281"/>
            <ac:spMk id="3" creationId="{A58184BD-88F1-BA02-40C1-D8403D0EEC0D}"/>
          </ac:spMkLst>
        </pc:spChg>
        <pc:spChg chg="mod">
          <ac:chgData name="Leonie Smith" userId="fed1330f33f5650e" providerId="LiveId" clId="{D0435BAB-EECC-482F-80BB-872F4356E285}" dt="2023-08-17T07:53:18.195" v="59"/>
          <ac:spMkLst>
            <pc:docMk/>
            <pc:sldMk cId="1922139011" sldId="281"/>
            <ac:spMk id="4" creationId="{EE2AC625-9141-A801-F431-DD5F79396320}"/>
          </ac:spMkLst>
        </pc:spChg>
        <pc:picChg chg="del">
          <ac:chgData name="Leonie Smith" userId="fed1330f33f5650e" providerId="LiveId" clId="{D0435BAB-EECC-482F-80BB-872F4356E285}" dt="2023-08-17T07:57:01.697" v="71"/>
          <ac:picMkLst>
            <pc:docMk/>
            <pc:sldMk cId="1922139011" sldId="281"/>
            <ac:picMk id="9" creationId="{704C5274-2D78-5BC7-6989-5C06D34FD27A}"/>
          </ac:picMkLst>
        </pc:picChg>
      </pc:sldChg>
      <pc:sldChg chg="modSp mod modTransition">
        <pc:chgData name="Leonie Smith" userId="fed1330f33f5650e" providerId="LiveId" clId="{D0435BAB-EECC-482F-80BB-872F4356E285}" dt="2023-08-17T07:57:01.697" v="71"/>
        <pc:sldMkLst>
          <pc:docMk/>
          <pc:sldMk cId="1126511635" sldId="282"/>
        </pc:sldMkLst>
        <pc:spChg chg="mod">
          <ac:chgData name="Leonie Smith" userId="fed1330f33f5650e" providerId="LiveId" clId="{D0435BAB-EECC-482F-80BB-872F4356E285}" dt="2023-08-17T07:47:48.819" v="21"/>
          <ac:spMkLst>
            <pc:docMk/>
            <pc:sldMk cId="1126511635" sldId="282"/>
            <ac:spMk id="2" creationId="{7A7504B3-FE29-24BF-07C7-4A5CF5F427A4}"/>
          </ac:spMkLst>
        </pc:spChg>
      </pc:sldChg>
      <pc:sldChg chg="addSp delSp modSp mod modTransition modAnim">
        <pc:chgData name="Leonie Smith" userId="fed1330f33f5650e" providerId="LiveId" clId="{D0435BAB-EECC-482F-80BB-872F4356E285}" dt="2023-08-17T07:59:22.500" v="111"/>
        <pc:sldMkLst>
          <pc:docMk/>
          <pc:sldMk cId="3166251957" sldId="283"/>
        </pc:sldMkLst>
        <pc:spChg chg="add mod">
          <ac:chgData name="Leonie Smith" userId="fed1330f33f5650e" providerId="LiveId" clId="{D0435BAB-EECC-482F-80BB-872F4356E285}" dt="2023-08-17T07:59:22.500" v="111"/>
          <ac:spMkLst>
            <pc:docMk/>
            <pc:sldMk cId="3166251957" sldId="283"/>
            <ac:spMk id="2" creationId="{C4A0FE9B-356E-3F08-9D97-74938249449F}"/>
          </ac:spMkLst>
        </pc:spChg>
        <pc:spChg chg="del">
          <ac:chgData name="Leonie Smith" userId="fed1330f33f5650e" providerId="LiveId" clId="{D0435BAB-EECC-482F-80BB-872F4356E285}" dt="2023-08-17T07:57:53.254" v="84" actId="21"/>
          <ac:spMkLst>
            <pc:docMk/>
            <pc:sldMk cId="3166251957" sldId="283"/>
            <ac:spMk id="3" creationId="{A58184BD-88F1-BA02-40C1-D8403D0EEC0D}"/>
          </ac:spMkLst>
        </pc:spChg>
        <pc:spChg chg="mod">
          <ac:chgData name="Leonie Smith" userId="fed1330f33f5650e" providerId="LiveId" clId="{D0435BAB-EECC-482F-80BB-872F4356E285}" dt="2023-08-17T07:53:30.320" v="60"/>
          <ac:spMkLst>
            <pc:docMk/>
            <pc:sldMk cId="3166251957" sldId="283"/>
            <ac:spMk id="4" creationId="{EE2AC625-9141-A801-F431-DD5F79396320}"/>
          </ac:spMkLst>
        </pc:spChg>
        <pc:picChg chg="del">
          <ac:chgData name="Leonie Smith" userId="fed1330f33f5650e" providerId="LiveId" clId="{D0435BAB-EECC-482F-80BB-872F4356E285}" dt="2023-08-17T07:57:01.697" v="71"/>
          <ac:picMkLst>
            <pc:docMk/>
            <pc:sldMk cId="3166251957" sldId="283"/>
            <ac:picMk id="23" creationId="{A465FC62-6098-15F6-8BC3-0C2EC5B5AF4A}"/>
          </ac:picMkLst>
        </pc:picChg>
      </pc:sldChg>
      <pc:sldChg chg="modSp mod modTransition">
        <pc:chgData name="Leonie Smith" userId="fed1330f33f5650e" providerId="LiveId" clId="{D0435BAB-EECC-482F-80BB-872F4356E285}" dt="2023-08-17T07:57:01.697" v="71"/>
        <pc:sldMkLst>
          <pc:docMk/>
          <pc:sldMk cId="3922583308" sldId="284"/>
        </pc:sldMkLst>
        <pc:spChg chg="mod">
          <ac:chgData name="Leonie Smith" userId="fed1330f33f5650e" providerId="LiveId" clId="{D0435BAB-EECC-482F-80BB-872F4356E285}" dt="2023-08-17T07:47:53.688" v="22"/>
          <ac:spMkLst>
            <pc:docMk/>
            <pc:sldMk cId="3922583308" sldId="284"/>
            <ac:spMk id="2" creationId="{8F7E27CA-0939-C58B-8BCC-94D3825FA728}"/>
          </ac:spMkLst>
        </pc:spChg>
      </pc:sldChg>
      <pc:sldChg chg="addSp delSp modSp mod modTransition modAnim">
        <pc:chgData name="Leonie Smith" userId="fed1330f33f5650e" providerId="LiveId" clId="{D0435BAB-EECC-482F-80BB-872F4356E285}" dt="2023-08-17T07:59:20.973" v="110"/>
        <pc:sldMkLst>
          <pc:docMk/>
          <pc:sldMk cId="2332778949" sldId="287"/>
        </pc:sldMkLst>
        <pc:spChg chg="add mod">
          <ac:chgData name="Leonie Smith" userId="fed1330f33f5650e" providerId="LiveId" clId="{D0435BAB-EECC-482F-80BB-872F4356E285}" dt="2023-08-17T07:59:20.973" v="110"/>
          <ac:spMkLst>
            <pc:docMk/>
            <pc:sldMk cId="2332778949" sldId="287"/>
            <ac:spMk id="2" creationId="{F175F4EC-C789-F1CC-47C1-AAC2096DCD69}"/>
          </ac:spMkLst>
        </pc:spChg>
        <pc:spChg chg="del">
          <ac:chgData name="Leonie Smith" userId="fed1330f33f5650e" providerId="LiveId" clId="{D0435BAB-EECC-482F-80BB-872F4356E285}" dt="2023-08-17T07:57:56.710" v="85" actId="21"/>
          <ac:spMkLst>
            <pc:docMk/>
            <pc:sldMk cId="2332778949" sldId="287"/>
            <ac:spMk id="3" creationId="{A58184BD-88F1-BA02-40C1-D8403D0EEC0D}"/>
          </ac:spMkLst>
        </pc:spChg>
        <pc:spChg chg="mod">
          <ac:chgData name="Leonie Smith" userId="fed1330f33f5650e" providerId="LiveId" clId="{D0435BAB-EECC-482F-80BB-872F4356E285}" dt="2023-08-17T07:53:58.099" v="61"/>
          <ac:spMkLst>
            <pc:docMk/>
            <pc:sldMk cId="2332778949" sldId="287"/>
            <ac:spMk id="4" creationId="{EE2AC625-9141-A801-F431-DD5F79396320}"/>
          </ac:spMkLst>
        </pc:spChg>
        <pc:picChg chg="del">
          <ac:chgData name="Leonie Smith" userId="fed1330f33f5650e" providerId="LiveId" clId="{D0435BAB-EECC-482F-80BB-872F4356E285}" dt="2023-08-17T07:57:01.697" v="71"/>
          <ac:picMkLst>
            <pc:docMk/>
            <pc:sldMk cId="2332778949" sldId="287"/>
            <ac:picMk id="11" creationId="{BA3A25F2-F3E0-F6A3-E97D-D8E1F6E117B8}"/>
          </ac:picMkLst>
        </pc:picChg>
      </pc:sldChg>
      <pc:sldChg chg="modSp mod modTransition">
        <pc:chgData name="Leonie Smith" userId="fed1330f33f5650e" providerId="LiveId" clId="{D0435BAB-EECC-482F-80BB-872F4356E285}" dt="2023-08-17T07:57:01.697" v="71"/>
        <pc:sldMkLst>
          <pc:docMk/>
          <pc:sldMk cId="1828872212" sldId="288"/>
        </pc:sldMkLst>
        <pc:spChg chg="mod">
          <ac:chgData name="Leonie Smith" userId="fed1330f33f5650e" providerId="LiveId" clId="{D0435BAB-EECC-482F-80BB-872F4356E285}" dt="2023-08-17T07:47:58.981" v="23"/>
          <ac:spMkLst>
            <pc:docMk/>
            <pc:sldMk cId="1828872212" sldId="288"/>
            <ac:spMk id="3" creationId="{6EF10946-1015-E4A7-2B28-2026BE13C156}"/>
          </ac:spMkLst>
        </pc:spChg>
      </pc:sldChg>
      <pc:sldChg chg="addSp delSp modSp mod modTransition modAnim">
        <pc:chgData name="Leonie Smith" userId="fed1330f33f5650e" providerId="LiveId" clId="{D0435BAB-EECC-482F-80BB-872F4356E285}" dt="2023-08-17T07:59:19.505" v="109"/>
        <pc:sldMkLst>
          <pc:docMk/>
          <pc:sldMk cId="3153919605" sldId="289"/>
        </pc:sldMkLst>
        <pc:spChg chg="add mod">
          <ac:chgData name="Leonie Smith" userId="fed1330f33f5650e" providerId="LiveId" clId="{D0435BAB-EECC-482F-80BB-872F4356E285}" dt="2023-08-17T07:59:19.505" v="109"/>
          <ac:spMkLst>
            <pc:docMk/>
            <pc:sldMk cId="3153919605" sldId="289"/>
            <ac:spMk id="2" creationId="{9233B9DC-C255-AF2D-273F-D50A7BB2A010}"/>
          </ac:spMkLst>
        </pc:spChg>
        <pc:spChg chg="del">
          <ac:chgData name="Leonie Smith" userId="fed1330f33f5650e" providerId="LiveId" clId="{D0435BAB-EECC-482F-80BB-872F4356E285}" dt="2023-08-17T07:58:00.090" v="86" actId="21"/>
          <ac:spMkLst>
            <pc:docMk/>
            <pc:sldMk cId="3153919605" sldId="289"/>
            <ac:spMk id="3" creationId="{A58184BD-88F1-BA02-40C1-D8403D0EEC0D}"/>
          </ac:spMkLst>
        </pc:spChg>
        <pc:spChg chg="mod">
          <ac:chgData name="Leonie Smith" userId="fed1330f33f5650e" providerId="LiveId" clId="{D0435BAB-EECC-482F-80BB-872F4356E285}" dt="2023-08-17T07:54:38.812" v="63" actId="21"/>
          <ac:spMkLst>
            <pc:docMk/>
            <pc:sldMk cId="3153919605" sldId="289"/>
            <ac:spMk id="4" creationId="{EE2AC625-9141-A801-F431-DD5F79396320}"/>
          </ac:spMkLst>
        </pc:spChg>
        <pc:picChg chg="del">
          <ac:chgData name="Leonie Smith" userId="fed1330f33f5650e" providerId="LiveId" clId="{D0435BAB-EECC-482F-80BB-872F4356E285}" dt="2023-08-17T07:57:01.697" v="71"/>
          <ac:picMkLst>
            <pc:docMk/>
            <pc:sldMk cId="3153919605" sldId="289"/>
            <ac:picMk id="18" creationId="{17A62840-825F-7132-EC2C-4461E75AFA1B}"/>
          </ac:picMkLst>
        </pc:picChg>
      </pc:sldChg>
      <pc:sldChg chg="modSp mod modTransition">
        <pc:chgData name="Leonie Smith" userId="fed1330f33f5650e" providerId="LiveId" clId="{D0435BAB-EECC-482F-80BB-872F4356E285}" dt="2023-08-17T07:57:01.697" v="71"/>
        <pc:sldMkLst>
          <pc:docMk/>
          <pc:sldMk cId="1292473336" sldId="290"/>
        </pc:sldMkLst>
        <pc:spChg chg="mod">
          <ac:chgData name="Leonie Smith" userId="fed1330f33f5650e" providerId="LiveId" clId="{D0435BAB-EECC-482F-80BB-872F4356E285}" dt="2023-08-17T07:48:03.524" v="24"/>
          <ac:spMkLst>
            <pc:docMk/>
            <pc:sldMk cId="1292473336" sldId="290"/>
            <ac:spMk id="3" creationId="{18722728-4CED-626D-C54A-E21370BCAC80}"/>
          </ac:spMkLst>
        </pc:spChg>
      </pc:sldChg>
      <pc:sldChg chg="addSp delSp modSp mod modTransition modAnim">
        <pc:chgData name="Leonie Smith" userId="fed1330f33f5650e" providerId="LiveId" clId="{D0435BAB-EECC-482F-80BB-872F4356E285}" dt="2023-08-17T07:59:17.242" v="108"/>
        <pc:sldMkLst>
          <pc:docMk/>
          <pc:sldMk cId="1878919862" sldId="291"/>
        </pc:sldMkLst>
        <pc:spChg chg="add mod">
          <ac:chgData name="Leonie Smith" userId="fed1330f33f5650e" providerId="LiveId" clId="{D0435BAB-EECC-482F-80BB-872F4356E285}" dt="2023-08-17T07:59:17.242" v="108"/>
          <ac:spMkLst>
            <pc:docMk/>
            <pc:sldMk cId="1878919862" sldId="291"/>
            <ac:spMk id="2" creationId="{5D1F9535-63AE-E7B1-1B9B-36284A25468E}"/>
          </ac:spMkLst>
        </pc:spChg>
        <pc:spChg chg="del">
          <ac:chgData name="Leonie Smith" userId="fed1330f33f5650e" providerId="LiveId" clId="{D0435BAB-EECC-482F-80BB-872F4356E285}" dt="2023-08-17T07:58:02.404" v="87" actId="21"/>
          <ac:spMkLst>
            <pc:docMk/>
            <pc:sldMk cId="1878919862" sldId="291"/>
            <ac:spMk id="3" creationId="{A58184BD-88F1-BA02-40C1-D8403D0EEC0D}"/>
          </ac:spMkLst>
        </pc:spChg>
        <pc:picChg chg="del">
          <ac:chgData name="Leonie Smith" userId="fed1330f33f5650e" providerId="LiveId" clId="{D0435BAB-EECC-482F-80BB-872F4356E285}" dt="2023-08-17T07:57:01.697" v="71"/>
          <ac:picMkLst>
            <pc:docMk/>
            <pc:sldMk cId="1878919862" sldId="291"/>
            <ac:picMk id="36" creationId="{2CAD4FE7-CE7F-339D-9FC7-0834D58A4E13}"/>
          </ac:picMkLst>
        </pc:picChg>
      </pc:sldChg>
      <pc:sldChg chg="addSp mod modTransition">
        <pc:chgData name="Leonie Smith" userId="fed1330f33f5650e" providerId="LiveId" clId="{D0435BAB-EECC-482F-80BB-872F4356E285}" dt="2023-08-17T07:57:01.697" v="71"/>
        <pc:sldMkLst>
          <pc:docMk/>
          <pc:sldMk cId="1014080634" sldId="292"/>
        </pc:sldMkLst>
        <pc:spChg chg="add">
          <ac:chgData name="Leonie Smith" userId="fed1330f33f5650e" providerId="LiveId" clId="{D0435BAB-EECC-482F-80BB-872F4356E285}" dt="2023-08-17T07:48:09.290" v="25" actId="22"/>
          <ac:spMkLst>
            <pc:docMk/>
            <pc:sldMk cId="1014080634" sldId="292"/>
            <ac:spMk id="5" creationId="{C577C5D4-D522-5DDE-4520-B1B247409301}"/>
          </ac:spMkLst>
        </pc:spChg>
      </pc:sldChg>
      <pc:sldChg chg="addSp delSp modSp mod modTransition modAnim">
        <pc:chgData name="Leonie Smith" userId="fed1330f33f5650e" providerId="LiveId" clId="{D0435BAB-EECC-482F-80BB-872F4356E285}" dt="2023-08-17T07:59:11.818" v="107"/>
        <pc:sldMkLst>
          <pc:docMk/>
          <pc:sldMk cId="2219299321" sldId="293"/>
        </pc:sldMkLst>
        <pc:spChg chg="add mod">
          <ac:chgData name="Leonie Smith" userId="fed1330f33f5650e" providerId="LiveId" clId="{D0435BAB-EECC-482F-80BB-872F4356E285}" dt="2023-08-17T07:59:11.818" v="107"/>
          <ac:spMkLst>
            <pc:docMk/>
            <pc:sldMk cId="2219299321" sldId="293"/>
            <ac:spMk id="2" creationId="{45E60FB7-48AF-1961-F1DE-3DF012BD66A6}"/>
          </ac:spMkLst>
        </pc:spChg>
        <pc:spChg chg="del">
          <ac:chgData name="Leonie Smith" userId="fed1330f33f5650e" providerId="LiveId" clId="{D0435BAB-EECC-482F-80BB-872F4356E285}" dt="2023-08-17T07:58:06.152" v="88" actId="21"/>
          <ac:spMkLst>
            <pc:docMk/>
            <pc:sldMk cId="2219299321" sldId="293"/>
            <ac:spMk id="3" creationId="{A58184BD-88F1-BA02-40C1-D8403D0EEC0D}"/>
          </ac:spMkLst>
        </pc:spChg>
        <pc:spChg chg="mod">
          <ac:chgData name="Leonie Smith" userId="fed1330f33f5650e" providerId="LiveId" clId="{D0435BAB-EECC-482F-80BB-872F4356E285}" dt="2023-08-17T07:55:07.531" v="64"/>
          <ac:spMkLst>
            <pc:docMk/>
            <pc:sldMk cId="2219299321" sldId="293"/>
            <ac:spMk id="4" creationId="{EE2AC625-9141-A801-F431-DD5F79396320}"/>
          </ac:spMkLst>
        </pc:spChg>
        <pc:picChg chg="del">
          <ac:chgData name="Leonie Smith" userId="fed1330f33f5650e" providerId="LiveId" clId="{D0435BAB-EECC-482F-80BB-872F4356E285}" dt="2023-08-17T07:57:01.697" v="71"/>
          <ac:picMkLst>
            <pc:docMk/>
            <pc:sldMk cId="2219299321" sldId="293"/>
            <ac:picMk id="13" creationId="{E45CA8F1-1BE4-B8D4-8733-EBF7E6AEB937}"/>
          </ac:picMkLst>
        </pc:picChg>
      </pc:sldChg>
      <pc:sldChg chg="modSp mod modTransition">
        <pc:chgData name="Leonie Smith" userId="fed1330f33f5650e" providerId="LiveId" clId="{D0435BAB-EECC-482F-80BB-872F4356E285}" dt="2023-08-17T07:57:01.697" v="71"/>
        <pc:sldMkLst>
          <pc:docMk/>
          <pc:sldMk cId="2859407553" sldId="294"/>
        </pc:sldMkLst>
        <pc:spChg chg="mod">
          <ac:chgData name="Leonie Smith" userId="fed1330f33f5650e" providerId="LiveId" clId="{D0435BAB-EECC-482F-80BB-872F4356E285}" dt="2023-08-17T07:48:15.093" v="26"/>
          <ac:spMkLst>
            <pc:docMk/>
            <pc:sldMk cId="2859407553" sldId="294"/>
            <ac:spMk id="3" creationId="{AD5DF317-52CE-E57C-15D5-F97A7E2EB22A}"/>
          </ac:spMkLst>
        </pc:spChg>
      </pc:sldChg>
      <pc:sldChg chg="addSp delSp modSp mod modTransition modAnim">
        <pc:chgData name="Leonie Smith" userId="fed1330f33f5650e" providerId="LiveId" clId="{D0435BAB-EECC-482F-80BB-872F4356E285}" dt="2023-08-17T07:59:09.638" v="106"/>
        <pc:sldMkLst>
          <pc:docMk/>
          <pc:sldMk cId="3279066978" sldId="295"/>
        </pc:sldMkLst>
        <pc:spChg chg="add mod">
          <ac:chgData name="Leonie Smith" userId="fed1330f33f5650e" providerId="LiveId" clId="{D0435BAB-EECC-482F-80BB-872F4356E285}" dt="2023-08-17T07:59:09.638" v="106"/>
          <ac:spMkLst>
            <pc:docMk/>
            <pc:sldMk cId="3279066978" sldId="295"/>
            <ac:spMk id="2" creationId="{862D2D64-B4ED-004B-63B8-C07FD6024683}"/>
          </ac:spMkLst>
        </pc:spChg>
        <pc:spChg chg="del">
          <ac:chgData name="Leonie Smith" userId="fed1330f33f5650e" providerId="LiveId" clId="{D0435BAB-EECC-482F-80BB-872F4356E285}" dt="2023-08-17T07:58:19.283" v="89" actId="21"/>
          <ac:spMkLst>
            <pc:docMk/>
            <pc:sldMk cId="3279066978" sldId="295"/>
            <ac:spMk id="3" creationId="{A58184BD-88F1-BA02-40C1-D8403D0EEC0D}"/>
          </ac:spMkLst>
        </pc:spChg>
        <pc:spChg chg="mod">
          <ac:chgData name="Leonie Smith" userId="fed1330f33f5650e" providerId="LiveId" clId="{D0435BAB-EECC-482F-80BB-872F4356E285}" dt="2023-08-17T07:55:18.376" v="65"/>
          <ac:spMkLst>
            <pc:docMk/>
            <pc:sldMk cId="3279066978" sldId="295"/>
            <ac:spMk id="4" creationId="{EE2AC625-9141-A801-F431-DD5F79396320}"/>
          </ac:spMkLst>
        </pc:spChg>
        <pc:picChg chg="del">
          <ac:chgData name="Leonie Smith" userId="fed1330f33f5650e" providerId="LiveId" clId="{D0435BAB-EECC-482F-80BB-872F4356E285}" dt="2023-08-17T07:57:01.697" v="71"/>
          <ac:picMkLst>
            <pc:docMk/>
            <pc:sldMk cId="3279066978" sldId="295"/>
            <ac:picMk id="30" creationId="{57C4B8C4-5B9E-40C1-7CAC-8E2F0F6C71BB}"/>
          </ac:picMkLst>
        </pc:picChg>
      </pc:sldChg>
      <pc:sldChg chg="modSp mod modTransition">
        <pc:chgData name="Leonie Smith" userId="fed1330f33f5650e" providerId="LiveId" clId="{D0435BAB-EECC-482F-80BB-872F4356E285}" dt="2023-08-17T07:57:01.697" v="71"/>
        <pc:sldMkLst>
          <pc:docMk/>
          <pc:sldMk cId="2911987593" sldId="296"/>
        </pc:sldMkLst>
        <pc:spChg chg="mod">
          <ac:chgData name="Leonie Smith" userId="fed1330f33f5650e" providerId="LiveId" clId="{D0435BAB-EECC-482F-80BB-872F4356E285}" dt="2023-08-17T07:48:20.302" v="27"/>
          <ac:spMkLst>
            <pc:docMk/>
            <pc:sldMk cId="2911987593" sldId="296"/>
            <ac:spMk id="2" creationId="{76A08D86-685D-4E52-69AC-8B0E72F210EF}"/>
          </ac:spMkLst>
        </pc:spChg>
      </pc:sldChg>
      <pc:sldChg chg="addSp delSp modSp mod modTransition modAnim">
        <pc:chgData name="Leonie Smith" userId="fed1330f33f5650e" providerId="LiveId" clId="{D0435BAB-EECC-482F-80BB-872F4356E285}" dt="2023-08-17T07:59:07.899" v="105"/>
        <pc:sldMkLst>
          <pc:docMk/>
          <pc:sldMk cId="2153753260" sldId="297"/>
        </pc:sldMkLst>
        <pc:spChg chg="add mod">
          <ac:chgData name="Leonie Smith" userId="fed1330f33f5650e" providerId="LiveId" clId="{D0435BAB-EECC-482F-80BB-872F4356E285}" dt="2023-08-17T07:59:07.899" v="105"/>
          <ac:spMkLst>
            <pc:docMk/>
            <pc:sldMk cId="2153753260" sldId="297"/>
            <ac:spMk id="2" creationId="{FAAB39BA-DF7E-8514-9A40-5398B82F7BE6}"/>
          </ac:spMkLst>
        </pc:spChg>
        <pc:spChg chg="del">
          <ac:chgData name="Leonie Smith" userId="fed1330f33f5650e" providerId="LiveId" clId="{D0435BAB-EECC-482F-80BB-872F4356E285}" dt="2023-08-17T07:58:21.850" v="90" actId="21"/>
          <ac:spMkLst>
            <pc:docMk/>
            <pc:sldMk cId="2153753260" sldId="297"/>
            <ac:spMk id="3" creationId="{A58184BD-88F1-BA02-40C1-D8403D0EEC0D}"/>
          </ac:spMkLst>
        </pc:spChg>
        <pc:picChg chg="del">
          <ac:chgData name="Leonie Smith" userId="fed1330f33f5650e" providerId="LiveId" clId="{D0435BAB-EECC-482F-80BB-872F4356E285}" dt="2023-08-17T07:57:01.697" v="71"/>
          <ac:picMkLst>
            <pc:docMk/>
            <pc:sldMk cId="2153753260" sldId="297"/>
            <ac:picMk id="20" creationId="{A4CCE44F-A9A4-2A19-2843-74EE8F1C7BCE}"/>
          </ac:picMkLst>
        </pc:picChg>
      </pc:sldChg>
      <pc:sldChg chg="modSp mod modTransition">
        <pc:chgData name="Leonie Smith" userId="fed1330f33f5650e" providerId="LiveId" clId="{D0435BAB-EECC-482F-80BB-872F4356E285}" dt="2023-08-17T07:57:01.697" v="71"/>
        <pc:sldMkLst>
          <pc:docMk/>
          <pc:sldMk cId="170702422" sldId="298"/>
        </pc:sldMkLst>
        <pc:spChg chg="mod">
          <ac:chgData name="Leonie Smith" userId="fed1330f33f5650e" providerId="LiveId" clId="{D0435BAB-EECC-482F-80BB-872F4356E285}" dt="2023-08-17T07:48:32.973" v="29"/>
          <ac:spMkLst>
            <pc:docMk/>
            <pc:sldMk cId="170702422" sldId="298"/>
            <ac:spMk id="2" creationId="{169EF190-3E67-30F5-EC5C-EED18B5A7502}"/>
          </ac:spMkLst>
        </pc:spChg>
      </pc:sldChg>
      <pc:sldChg chg="delSp modSp mod modTransition modAnim">
        <pc:chgData name="Leonie Smith" userId="fed1330f33f5650e" providerId="LiveId" clId="{D0435BAB-EECC-482F-80BB-872F4356E285}" dt="2023-08-17T07:58:27.179" v="92" actId="21"/>
        <pc:sldMkLst>
          <pc:docMk/>
          <pc:sldMk cId="4271603609" sldId="299"/>
        </pc:sldMkLst>
        <pc:spChg chg="del">
          <ac:chgData name="Leonie Smith" userId="fed1330f33f5650e" providerId="LiveId" clId="{D0435BAB-EECC-482F-80BB-872F4356E285}" dt="2023-08-17T07:58:27.179" v="92" actId="21"/>
          <ac:spMkLst>
            <pc:docMk/>
            <pc:sldMk cId="4271603609" sldId="299"/>
            <ac:spMk id="3" creationId="{A58184BD-88F1-BA02-40C1-D8403D0EEC0D}"/>
          </ac:spMkLst>
        </pc:spChg>
        <pc:spChg chg="mod">
          <ac:chgData name="Leonie Smith" userId="fed1330f33f5650e" providerId="LiveId" clId="{D0435BAB-EECC-482F-80BB-872F4356E285}" dt="2023-08-17T07:56:21.599" v="68" actId="21"/>
          <ac:spMkLst>
            <pc:docMk/>
            <pc:sldMk cId="4271603609" sldId="299"/>
            <ac:spMk id="4" creationId="{EE2AC625-9141-A801-F431-DD5F79396320}"/>
          </ac:spMkLst>
        </pc:spChg>
        <pc:picChg chg="del">
          <ac:chgData name="Leonie Smith" userId="fed1330f33f5650e" providerId="LiveId" clId="{D0435BAB-EECC-482F-80BB-872F4356E285}" dt="2023-08-17T07:57:01.697" v="71"/>
          <ac:picMkLst>
            <pc:docMk/>
            <pc:sldMk cId="4271603609" sldId="299"/>
            <ac:picMk id="31" creationId="{470D73CF-A8C0-C178-E5BB-73735F432692}"/>
          </ac:picMkLst>
        </pc:picChg>
      </pc:sldChg>
      <pc:sldChg chg="modSp mod modTransition">
        <pc:chgData name="Leonie Smith" userId="fed1330f33f5650e" providerId="LiveId" clId="{D0435BAB-EECC-482F-80BB-872F4356E285}" dt="2023-08-17T07:57:01.697" v="71"/>
        <pc:sldMkLst>
          <pc:docMk/>
          <pc:sldMk cId="794605201" sldId="300"/>
        </pc:sldMkLst>
        <pc:spChg chg="mod">
          <ac:chgData name="Leonie Smith" userId="fed1330f33f5650e" providerId="LiveId" clId="{D0435BAB-EECC-482F-80BB-872F4356E285}" dt="2023-08-17T07:48:37.220" v="30"/>
          <ac:spMkLst>
            <pc:docMk/>
            <pc:sldMk cId="794605201" sldId="300"/>
            <ac:spMk id="2" creationId="{3936F596-6358-9AA5-FE1B-76E2A8052824}"/>
          </ac:spMkLst>
        </pc:spChg>
      </pc:sldChg>
      <pc:sldChg chg="addSp delSp modSp mod modTransition modAnim">
        <pc:chgData name="Leonie Smith" userId="fed1330f33f5650e" providerId="LiveId" clId="{D0435BAB-EECC-482F-80BB-872F4356E285}" dt="2023-08-17T07:59:04.649" v="103"/>
        <pc:sldMkLst>
          <pc:docMk/>
          <pc:sldMk cId="2326343884" sldId="301"/>
        </pc:sldMkLst>
        <pc:spChg chg="add mod">
          <ac:chgData name="Leonie Smith" userId="fed1330f33f5650e" providerId="LiveId" clId="{D0435BAB-EECC-482F-80BB-872F4356E285}" dt="2023-08-17T07:59:03.134" v="102"/>
          <ac:spMkLst>
            <pc:docMk/>
            <pc:sldMk cId="2326343884" sldId="301"/>
            <ac:spMk id="2" creationId="{5577A4F8-2356-9352-BD58-63AD95BE58C4}"/>
          </ac:spMkLst>
        </pc:spChg>
        <pc:spChg chg="del">
          <ac:chgData name="Leonie Smith" userId="fed1330f33f5650e" providerId="LiveId" clId="{D0435BAB-EECC-482F-80BB-872F4356E285}" dt="2023-08-17T07:58:29.267" v="93" actId="21"/>
          <ac:spMkLst>
            <pc:docMk/>
            <pc:sldMk cId="2326343884" sldId="301"/>
            <ac:spMk id="3" creationId="{A58184BD-88F1-BA02-40C1-D8403D0EEC0D}"/>
          </ac:spMkLst>
        </pc:spChg>
        <pc:spChg chg="mod">
          <ac:chgData name="Leonie Smith" userId="fed1330f33f5650e" providerId="LiveId" clId="{D0435BAB-EECC-482F-80BB-872F4356E285}" dt="2023-08-17T07:56:38.996" v="69"/>
          <ac:spMkLst>
            <pc:docMk/>
            <pc:sldMk cId="2326343884" sldId="301"/>
            <ac:spMk id="4" creationId="{EE2AC625-9141-A801-F431-DD5F79396320}"/>
          </ac:spMkLst>
        </pc:spChg>
        <pc:spChg chg="add mod">
          <ac:chgData name="Leonie Smith" userId="fed1330f33f5650e" providerId="LiveId" clId="{D0435BAB-EECC-482F-80BB-872F4356E285}" dt="2023-08-17T07:59:04.649" v="103"/>
          <ac:spMkLst>
            <pc:docMk/>
            <pc:sldMk cId="2326343884" sldId="301"/>
            <ac:spMk id="5" creationId="{2198B375-60C1-5B4A-1CF8-19B3A5CDF663}"/>
          </ac:spMkLst>
        </pc:spChg>
        <pc:picChg chg="del">
          <ac:chgData name="Leonie Smith" userId="fed1330f33f5650e" providerId="LiveId" clId="{D0435BAB-EECC-482F-80BB-872F4356E285}" dt="2023-08-17T07:57:01.697" v="71"/>
          <ac:picMkLst>
            <pc:docMk/>
            <pc:sldMk cId="2326343884" sldId="301"/>
            <ac:picMk id="12" creationId="{563D6315-0E08-F9AC-A3A6-21784E812E8D}"/>
          </ac:picMkLst>
        </pc:picChg>
      </pc:sldChg>
      <pc:sldChg chg="modSp mod modTransition">
        <pc:chgData name="Leonie Smith" userId="fed1330f33f5650e" providerId="LiveId" clId="{D0435BAB-EECC-482F-80BB-872F4356E285}" dt="2023-08-17T07:57:01.697" v="71"/>
        <pc:sldMkLst>
          <pc:docMk/>
          <pc:sldMk cId="4178627942" sldId="302"/>
        </pc:sldMkLst>
        <pc:spChg chg="mod">
          <ac:chgData name="Leonie Smith" userId="fed1330f33f5650e" providerId="LiveId" clId="{D0435BAB-EECC-482F-80BB-872F4356E285}" dt="2023-08-17T07:48:42.084" v="31"/>
          <ac:spMkLst>
            <pc:docMk/>
            <pc:sldMk cId="4178627942" sldId="302"/>
            <ac:spMk id="2" creationId="{ABF6BF9E-D95F-01A7-7B74-F70D55B95071}"/>
          </ac:spMkLst>
        </pc:spChg>
      </pc:sldChg>
      <pc:sldChg chg="addSp delSp modSp mod modTransition modAnim">
        <pc:chgData name="Leonie Smith" userId="fed1330f33f5650e" providerId="LiveId" clId="{D0435BAB-EECC-482F-80BB-872F4356E285}" dt="2023-08-17T07:59:01.495" v="101"/>
        <pc:sldMkLst>
          <pc:docMk/>
          <pc:sldMk cId="2584638071" sldId="303"/>
        </pc:sldMkLst>
        <pc:spChg chg="add mod">
          <ac:chgData name="Leonie Smith" userId="fed1330f33f5650e" providerId="LiveId" clId="{D0435BAB-EECC-482F-80BB-872F4356E285}" dt="2023-08-17T07:59:01.495" v="101"/>
          <ac:spMkLst>
            <pc:docMk/>
            <pc:sldMk cId="2584638071" sldId="303"/>
            <ac:spMk id="2" creationId="{7B0C023D-8858-0B2F-9F46-5F8F8E6E430D}"/>
          </ac:spMkLst>
        </pc:spChg>
        <pc:spChg chg="del">
          <ac:chgData name="Leonie Smith" userId="fed1330f33f5650e" providerId="LiveId" clId="{D0435BAB-EECC-482F-80BB-872F4356E285}" dt="2023-08-17T07:58:31.235" v="94" actId="21"/>
          <ac:spMkLst>
            <pc:docMk/>
            <pc:sldMk cId="2584638071" sldId="303"/>
            <ac:spMk id="3" creationId="{A58184BD-88F1-BA02-40C1-D8403D0EEC0D}"/>
          </ac:spMkLst>
        </pc:spChg>
        <pc:spChg chg="mod">
          <ac:chgData name="Leonie Smith" userId="fed1330f33f5650e" providerId="LiveId" clId="{D0435BAB-EECC-482F-80BB-872F4356E285}" dt="2023-08-17T07:56:51.334" v="70"/>
          <ac:spMkLst>
            <pc:docMk/>
            <pc:sldMk cId="2584638071" sldId="303"/>
            <ac:spMk id="4" creationId="{EE2AC625-9141-A801-F431-DD5F79396320}"/>
          </ac:spMkLst>
        </pc:spChg>
        <pc:picChg chg="del">
          <ac:chgData name="Leonie Smith" userId="fed1330f33f5650e" providerId="LiveId" clId="{D0435BAB-EECC-482F-80BB-872F4356E285}" dt="2023-08-17T07:57:01.697" v="71"/>
          <ac:picMkLst>
            <pc:docMk/>
            <pc:sldMk cId="2584638071" sldId="303"/>
            <ac:picMk id="8" creationId="{FDC4C1FC-E45F-349F-E5E4-FB6CAE31C750}"/>
          </ac:picMkLst>
        </pc:picChg>
      </pc:sldChg>
      <pc:sldChg chg="modSp mod modTransition">
        <pc:chgData name="Leonie Smith" userId="fed1330f33f5650e" providerId="LiveId" clId="{D0435BAB-EECC-482F-80BB-872F4356E285}" dt="2023-08-17T07:57:01.697" v="71"/>
        <pc:sldMkLst>
          <pc:docMk/>
          <pc:sldMk cId="4181811481" sldId="306"/>
        </pc:sldMkLst>
        <pc:spChg chg="mod">
          <ac:chgData name="Leonie Smith" userId="fed1330f33f5650e" providerId="LiveId" clId="{D0435BAB-EECC-482F-80BB-872F4356E285}" dt="2023-08-17T07:48:46.744" v="32"/>
          <ac:spMkLst>
            <pc:docMk/>
            <pc:sldMk cId="4181811481" sldId="306"/>
            <ac:spMk id="2" creationId="{F1D39CDA-1D69-038D-44D8-D224B74583C6}"/>
          </ac:spMkLst>
        </pc:spChg>
      </pc:sldChg>
      <pc:sldChg chg="addSp delSp modSp mod modTransition modAnim">
        <pc:chgData name="Leonie Smith" userId="fed1330f33f5650e" providerId="LiveId" clId="{D0435BAB-EECC-482F-80BB-872F4356E285}" dt="2023-08-17T07:58:59.947" v="100"/>
        <pc:sldMkLst>
          <pc:docMk/>
          <pc:sldMk cId="3501801040" sldId="309"/>
        </pc:sldMkLst>
        <pc:spChg chg="add mod">
          <ac:chgData name="Leonie Smith" userId="fed1330f33f5650e" providerId="LiveId" clId="{D0435BAB-EECC-482F-80BB-872F4356E285}" dt="2023-08-17T07:58:59.947" v="100"/>
          <ac:spMkLst>
            <pc:docMk/>
            <pc:sldMk cId="3501801040" sldId="309"/>
            <ac:spMk id="2" creationId="{3D58A970-D2D3-CCEA-0073-CDAF41F3207D}"/>
          </ac:spMkLst>
        </pc:spChg>
        <pc:spChg chg="del">
          <ac:chgData name="Leonie Smith" userId="fed1330f33f5650e" providerId="LiveId" clId="{D0435BAB-EECC-482F-80BB-872F4356E285}" dt="2023-08-17T07:58:33.212" v="95" actId="21"/>
          <ac:spMkLst>
            <pc:docMk/>
            <pc:sldMk cId="3501801040" sldId="309"/>
            <ac:spMk id="3" creationId="{A58184BD-88F1-BA02-40C1-D8403D0EEC0D}"/>
          </ac:spMkLst>
        </pc:spChg>
        <pc:picChg chg="del">
          <ac:chgData name="Leonie Smith" userId="fed1330f33f5650e" providerId="LiveId" clId="{D0435BAB-EECC-482F-80BB-872F4356E285}" dt="2023-08-17T07:57:01.697" v="71"/>
          <ac:picMkLst>
            <pc:docMk/>
            <pc:sldMk cId="3501801040" sldId="309"/>
            <ac:picMk id="32" creationId="{1343CD40-8DBF-D82E-CD00-82F5B90C2D6A}"/>
          </ac:picMkLst>
        </pc:picChg>
      </pc:sldChg>
      <pc:sldChg chg="modSp mod modTransition">
        <pc:chgData name="Leonie Smith" userId="fed1330f33f5650e" providerId="LiveId" clId="{D0435BAB-EECC-482F-80BB-872F4356E285}" dt="2023-08-17T07:57:01.697" v="71"/>
        <pc:sldMkLst>
          <pc:docMk/>
          <pc:sldMk cId="1073625867" sldId="310"/>
        </pc:sldMkLst>
        <pc:spChg chg="mod">
          <ac:chgData name="Leonie Smith" userId="fed1330f33f5650e" providerId="LiveId" clId="{D0435BAB-EECC-482F-80BB-872F4356E285}" dt="2023-08-17T07:48:51.305" v="33"/>
          <ac:spMkLst>
            <pc:docMk/>
            <pc:sldMk cId="1073625867" sldId="310"/>
            <ac:spMk id="2" creationId="{A13F09DC-08DC-5D64-698F-E65EEFE6A137}"/>
          </ac:spMkLst>
        </pc:spChg>
      </pc:sldChg>
      <pc:sldChg chg="addSp delSp modSp mod modTransition modAnim">
        <pc:chgData name="Leonie Smith" userId="fed1330f33f5650e" providerId="LiveId" clId="{D0435BAB-EECC-482F-80BB-872F4356E285}" dt="2023-08-17T07:58:56.603" v="98"/>
        <pc:sldMkLst>
          <pc:docMk/>
          <pc:sldMk cId="3678315678" sldId="313"/>
        </pc:sldMkLst>
        <pc:spChg chg="add mod">
          <ac:chgData name="Leonie Smith" userId="fed1330f33f5650e" providerId="LiveId" clId="{D0435BAB-EECC-482F-80BB-872F4356E285}" dt="2023-08-17T07:58:56.603" v="98"/>
          <ac:spMkLst>
            <pc:docMk/>
            <pc:sldMk cId="3678315678" sldId="313"/>
            <ac:spMk id="2" creationId="{6569F119-5BD5-27A7-AFEB-AC88BC458F89}"/>
          </ac:spMkLst>
        </pc:spChg>
        <pc:spChg chg="del">
          <ac:chgData name="Leonie Smith" userId="fed1330f33f5650e" providerId="LiveId" clId="{D0435BAB-EECC-482F-80BB-872F4356E285}" dt="2023-08-17T07:58:40.546" v="97" actId="21"/>
          <ac:spMkLst>
            <pc:docMk/>
            <pc:sldMk cId="3678315678" sldId="313"/>
            <ac:spMk id="3" creationId="{A58184BD-88F1-BA02-40C1-D8403D0EEC0D}"/>
          </ac:spMkLst>
        </pc:spChg>
        <pc:picChg chg="del">
          <ac:chgData name="Leonie Smith" userId="fed1330f33f5650e" providerId="LiveId" clId="{D0435BAB-EECC-482F-80BB-872F4356E285}" dt="2023-08-17T07:57:01.697" v="71"/>
          <ac:picMkLst>
            <pc:docMk/>
            <pc:sldMk cId="3678315678" sldId="313"/>
            <ac:picMk id="16" creationId="{4089BBA8-AE6B-9669-B7E5-437F5BD935C5}"/>
          </ac:picMkLst>
        </pc:picChg>
      </pc:sldChg>
      <pc:sldChg chg="addSp delSp modSp mod modTransition modAnim">
        <pc:chgData name="Leonie Smith" userId="fed1330f33f5650e" providerId="LiveId" clId="{D0435BAB-EECC-482F-80BB-872F4356E285}" dt="2023-08-17T07:58:58.125" v="99"/>
        <pc:sldMkLst>
          <pc:docMk/>
          <pc:sldMk cId="2229500425" sldId="316"/>
        </pc:sldMkLst>
        <pc:spChg chg="add mod">
          <ac:chgData name="Leonie Smith" userId="fed1330f33f5650e" providerId="LiveId" clId="{D0435BAB-EECC-482F-80BB-872F4356E285}" dt="2023-08-17T07:58:58.125" v="99"/>
          <ac:spMkLst>
            <pc:docMk/>
            <pc:sldMk cId="2229500425" sldId="316"/>
            <ac:spMk id="2" creationId="{5930DAB4-A608-7B83-1666-3EA2B0D923D1}"/>
          </ac:spMkLst>
        </pc:spChg>
        <pc:spChg chg="del">
          <ac:chgData name="Leonie Smith" userId="fed1330f33f5650e" providerId="LiveId" clId="{D0435BAB-EECC-482F-80BB-872F4356E285}" dt="2023-08-17T07:58:36.641" v="96" actId="21"/>
          <ac:spMkLst>
            <pc:docMk/>
            <pc:sldMk cId="2229500425" sldId="316"/>
            <ac:spMk id="3" creationId="{A58184BD-88F1-BA02-40C1-D8403D0EEC0D}"/>
          </ac:spMkLst>
        </pc:spChg>
        <pc:picChg chg="del">
          <ac:chgData name="Leonie Smith" userId="fed1330f33f5650e" providerId="LiveId" clId="{D0435BAB-EECC-482F-80BB-872F4356E285}" dt="2023-08-17T07:57:01.697" v="71"/>
          <ac:picMkLst>
            <pc:docMk/>
            <pc:sldMk cId="2229500425" sldId="316"/>
            <ac:picMk id="24" creationId="{F8A5B578-7A98-C8D2-4980-1B61B98AC1A8}"/>
          </ac:picMkLst>
        </pc:picChg>
      </pc:sldChg>
      <pc:sldChg chg="modSp mod modTransition">
        <pc:chgData name="Leonie Smith" userId="fed1330f33f5650e" providerId="LiveId" clId="{D0435BAB-EECC-482F-80BB-872F4356E285}" dt="2023-08-17T07:57:01.697" v="71"/>
        <pc:sldMkLst>
          <pc:docMk/>
          <pc:sldMk cId="3765814911" sldId="317"/>
        </pc:sldMkLst>
        <pc:spChg chg="mod">
          <ac:chgData name="Leonie Smith" userId="fed1330f33f5650e" providerId="LiveId" clId="{D0435BAB-EECC-482F-80BB-872F4356E285}" dt="2023-08-17T07:48:56.643" v="34"/>
          <ac:spMkLst>
            <pc:docMk/>
            <pc:sldMk cId="3765814911" sldId="317"/>
            <ac:spMk id="2" creationId="{FE675BD4-FB55-648E-B064-5B6E7ECDDEFB}"/>
          </ac:spMkLst>
        </pc:spChg>
      </pc:sldChg>
      <pc:sldChg chg="modSp mod modTransition">
        <pc:chgData name="Leonie Smith" userId="fed1330f33f5650e" providerId="LiveId" clId="{D0435BAB-EECC-482F-80BB-872F4356E285}" dt="2023-08-17T07:57:01.697" v="71"/>
        <pc:sldMkLst>
          <pc:docMk/>
          <pc:sldMk cId="3232515743" sldId="319"/>
        </pc:sldMkLst>
        <pc:spChg chg="mod">
          <ac:chgData name="Leonie Smith" userId="fed1330f33f5650e" providerId="LiveId" clId="{D0435BAB-EECC-482F-80BB-872F4356E285}" dt="2023-08-17T07:46:32.504" v="8" actId="1076"/>
          <ac:spMkLst>
            <pc:docMk/>
            <pc:sldMk cId="3232515743" sldId="319"/>
            <ac:spMk id="2" creationId="{F195DDA8-6152-69A7-ED27-F4C98814BFF3}"/>
          </ac:spMkLst>
        </pc:spChg>
      </pc:sldChg>
      <pc:sldChg chg="addSp delSp modSp mod modTransition">
        <pc:chgData name="Leonie Smith" userId="fed1330f33f5650e" providerId="LiveId" clId="{D0435BAB-EECC-482F-80BB-872F4356E285}" dt="2023-08-17T07:57:01.697" v="71"/>
        <pc:sldMkLst>
          <pc:docMk/>
          <pc:sldMk cId="973694713" sldId="320"/>
        </pc:sldMkLst>
        <pc:spChg chg="del">
          <ac:chgData name="Leonie Smith" userId="fed1330f33f5650e" providerId="LiveId" clId="{D0435BAB-EECC-482F-80BB-872F4356E285}" dt="2023-08-17T07:45:55.875" v="0" actId="21"/>
          <ac:spMkLst>
            <pc:docMk/>
            <pc:sldMk cId="973694713" sldId="320"/>
            <ac:spMk id="2" creationId="{0118E4F7-8EAD-0571-53B4-1DDEE5B17926}"/>
          </ac:spMkLst>
        </pc:spChg>
        <pc:spChg chg="add mod">
          <ac:chgData name="Leonie Smith" userId="fed1330f33f5650e" providerId="LiveId" clId="{D0435BAB-EECC-482F-80BB-872F4356E285}" dt="2023-08-17T07:46:40.669" v="9"/>
          <ac:spMkLst>
            <pc:docMk/>
            <pc:sldMk cId="973694713" sldId="320"/>
            <ac:spMk id="4" creationId="{45DC38F5-22DE-3317-5D2F-9D7343183AB2}"/>
          </ac:spMkLst>
        </pc:spChg>
      </pc:sldChg>
      <pc:sldChg chg="modSp mod modTransition">
        <pc:chgData name="Leonie Smith" userId="fed1330f33f5650e" providerId="LiveId" clId="{D0435BAB-EECC-482F-80BB-872F4356E285}" dt="2023-08-17T07:57:01.697" v="71"/>
        <pc:sldMkLst>
          <pc:docMk/>
          <pc:sldMk cId="134999769" sldId="321"/>
        </pc:sldMkLst>
        <pc:spChg chg="mod">
          <ac:chgData name="Leonie Smith" userId="fed1330f33f5650e" providerId="LiveId" clId="{D0435BAB-EECC-482F-80BB-872F4356E285}" dt="2023-08-17T07:49:04.139" v="35"/>
          <ac:spMkLst>
            <pc:docMk/>
            <pc:sldMk cId="134999769" sldId="321"/>
            <ac:spMk id="2" creationId="{3BCC147F-F6F4-75E2-98B6-B582ADD29034}"/>
          </ac:spMkLst>
        </pc:spChg>
      </pc:sldChg>
      <pc:sldChg chg="addSp delSp modSp mod modTransition modAnim">
        <pc:chgData name="Leonie Smith" userId="fed1330f33f5650e" providerId="LiveId" clId="{D0435BAB-EECC-482F-80BB-872F4356E285}" dt="2023-08-17T07:59:06.383" v="104"/>
        <pc:sldMkLst>
          <pc:docMk/>
          <pc:sldMk cId="3436894576" sldId="322"/>
        </pc:sldMkLst>
        <pc:spChg chg="add mod">
          <ac:chgData name="Leonie Smith" userId="fed1330f33f5650e" providerId="LiveId" clId="{D0435BAB-EECC-482F-80BB-872F4356E285}" dt="2023-08-17T07:59:06.383" v="104"/>
          <ac:spMkLst>
            <pc:docMk/>
            <pc:sldMk cId="3436894576" sldId="322"/>
            <ac:spMk id="2" creationId="{D57FFD74-3FBF-5579-2028-28F16BF73EA8}"/>
          </ac:spMkLst>
        </pc:spChg>
        <pc:spChg chg="del">
          <ac:chgData name="Leonie Smith" userId="fed1330f33f5650e" providerId="LiveId" clId="{D0435BAB-EECC-482F-80BB-872F4356E285}" dt="2023-08-17T07:58:24.108" v="91" actId="21"/>
          <ac:spMkLst>
            <pc:docMk/>
            <pc:sldMk cId="3436894576" sldId="322"/>
            <ac:spMk id="3" creationId="{A58184BD-88F1-BA02-40C1-D8403D0EEC0D}"/>
          </ac:spMkLst>
        </pc:spChg>
        <pc:spChg chg="mod">
          <ac:chgData name="Leonie Smith" userId="fed1330f33f5650e" providerId="LiveId" clId="{D0435BAB-EECC-482F-80BB-872F4356E285}" dt="2023-08-17T07:55:51.018" v="66"/>
          <ac:spMkLst>
            <pc:docMk/>
            <pc:sldMk cId="3436894576" sldId="322"/>
            <ac:spMk id="4" creationId="{EE2AC625-9141-A801-F431-DD5F79396320}"/>
          </ac:spMkLst>
        </pc:spChg>
        <pc:picChg chg="del">
          <ac:chgData name="Leonie Smith" userId="fed1330f33f5650e" providerId="LiveId" clId="{D0435BAB-EECC-482F-80BB-872F4356E285}" dt="2023-08-17T07:57:01.697" v="71"/>
          <ac:picMkLst>
            <pc:docMk/>
            <pc:sldMk cId="3436894576" sldId="322"/>
            <ac:picMk id="20" creationId="{5DD38400-D9F8-1F83-A00B-F33CEB188064}"/>
          </ac:picMkLst>
        </pc:picChg>
      </pc:sldChg>
    </pc:docChg>
  </pc:docChgLst>
  <pc:docChgLst>
    <pc:chgData name="Leonie Smith" userId="fed1330f33f5650e" providerId="LiveId" clId="{1A44BD5F-AEA8-411C-82A4-CC007A29EF21}"/>
    <pc:docChg chg="modSld">
      <pc:chgData name="Leonie Smith" userId="fed1330f33f5650e" providerId="LiveId" clId="{1A44BD5F-AEA8-411C-82A4-CC007A29EF21}" dt="2024-04-10T03:45:12.243" v="191"/>
      <pc:docMkLst>
        <pc:docMk/>
      </pc:docMkLst>
      <pc:sldChg chg="addSp delSp modSp mod modTransition modAnim">
        <pc:chgData name="Leonie Smith" userId="fed1330f33f5650e" providerId="LiveId" clId="{1A44BD5F-AEA8-411C-82A4-CC007A29EF21}" dt="2024-04-09T05:40:28.357" v="3"/>
        <pc:sldMkLst>
          <pc:docMk/>
          <pc:sldMk cId="1499918570" sldId="257"/>
        </pc:sldMkLst>
        <pc:picChg chg="add del mod">
          <ac:chgData name="Leonie Smith" userId="fed1330f33f5650e" providerId="LiveId" clId="{1A44BD5F-AEA8-411C-82A4-CC007A29EF21}" dt="2024-04-09T05:40:22.498" v="2"/>
          <ac:picMkLst>
            <pc:docMk/>
            <pc:sldMk cId="1499918570" sldId="257"/>
            <ac:picMk id="6" creationId="{A847303B-B370-31D6-C1E6-E13B46273B75}"/>
          </ac:picMkLst>
        </pc:picChg>
        <pc:picChg chg="add del mod ord">
          <ac:chgData name="Leonie Smith" userId="fed1330f33f5650e" providerId="LiveId" clId="{1A44BD5F-AEA8-411C-82A4-CC007A29EF21}" dt="2024-04-09T05:40:28.357" v="3"/>
          <ac:picMkLst>
            <pc:docMk/>
            <pc:sldMk cId="1499918570" sldId="257"/>
            <ac:picMk id="10" creationId="{CABF41C6-E694-6986-F71E-18A91974A731}"/>
          </ac:picMkLst>
        </pc:picChg>
        <pc:picChg chg="add mod">
          <ac:chgData name="Leonie Smith" userId="fed1330f33f5650e" providerId="LiveId" clId="{1A44BD5F-AEA8-411C-82A4-CC007A29EF21}" dt="2024-04-09T05:40:28.357" v="3"/>
          <ac:picMkLst>
            <pc:docMk/>
            <pc:sldMk cId="1499918570" sldId="257"/>
            <ac:picMk id="11" creationId="{B095CA5F-22EB-74B9-EDCA-10A3C37BD4FC}"/>
          </ac:picMkLst>
        </pc:picChg>
      </pc:sldChg>
      <pc:sldChg chg="addSp delSp modSp mod modTransition modAnim">
        <pc:chgData name="Leonie Smith" userId="fed1330f33f5650e" providerId="LiveId" clId="{1A44BD5F-AEA8-411C-82A4-CC007A29EF21}" dt="2024-04-09T05:42:08.942" v="7"/>
        <pc:sldMkLst>
          <pc:docMk/>
          <pc:sldMk cId="454763615" sldId="259"/>
        </pc:sldMkLst>
        <pc:picChg chg="add del mod">
          <ac:chgData name="Leonie Smith" userId="fed1330f33f5650e" providerId="LiveId" clId="{1A44BD5F-AEA8-411C-82A4-CC007A29EF21}" dt="2024-04-09T05:42:02.922" v="6"/>
          <ac:picMkLst>
            <pc:docMk/>
            <pc:sldMk cId="454763615" sldId="259"/>
            <ac:picMk id="7" creationId="{4A4CDD37-AC7D-B37E-7DBD-FBAED612B844}"/>
          </ac:picMkLst>
        </pc:picChg>
        <pc:picChg chg="add del mod ord">
          <ac:chgData name="Leonie Smith" userId="fed1330f33f5650e" providerId="LiveId" clId="{1A44BD5F-AEA8-411C-82A4-CC007A29EF21}" dt="2024-04-09T05:42:08.942" v="7"/>
          <ac:picMkLst>
            <pc:docMk/>
            <pc:sldMk cId="454763615" sldId="259"/>
            <ac:picMk id="10" creationId="{6CDCB304-B930-475D-12FC-D13DAED96323}"/>
          </ac:picMkLst>
        </pc:picChg>
        <pc:picChg chg="add mod">
          <ac:chgData name="Leonie Smith" userId="fed1330f33f5650e" providerId="LiveId" clId="{1A44BD5F-AEA8-411C-82A4-CC007A29EF21}" dt="2024-04-09T05:42:08.942" v="7"/>
          <ac:picMkLst>
            <pc:docMk/>
            <pc:sldMk cId="454763615" sldId="259"/>
            <ac:picMk id="11" creationId="{47657D4F-2157-0547-ABC4-DB62F7D71CF0}"/>
          </ac:picMkLst>
        </pc:picChg>
      </pc:sldChg>
      <pc:sldChg chg="addSp delSp modSp mod modTransition modAnim">
        <pc:chgData name="Leonie Smith" userId="fed1330f33f5650e" providerId="LiveId" clId="{1A44BD5F-AEA8-411C-82A4-CC007A29EF21}" dt="2024-04-09T05:44:28.268" v="29"/>
        <pc:sldMkLst>
          <pc:docMk/>
          <pc:sldMk cId="2346136586" sldId="260"/>
        </pc:sldMkLst>
        <pc:picChg chg="add del mod">
          <ac:chgData name="Leonie Smith" userId="fed1330f33f5650e" providerId="LiveId" clId="{1A44BD5F-AEA8-411C-82A4-CC007A29EF21}" dt="2024-04-09T05:42:50.101" v="10"/>
          <ac:picMkLst>
            <pc:docMk/>
            <pc:sldMk cId="2346136586" sldId="260"/>
            <ac:picMk id="7" creationId="{8A646922-F4F4-9323-D5CB-34B3BFB0C521}"/>
          </ac:picMkLst>
        </pc:picChg>
        <pc:picChg chg="add del mod ord">
          <ac:chgData name="Leonie Smith" userId="fed1330f33f5650e" providerId="LiveId" clId="{1A44BD5F-AEA8-411C-82A4-CC007A29EF21}" dt="2024-04-09T05:42:58.262" v="11"/>
          <ac:picMkLst>
            <pc:docMk/>
            <pc:sldMk cId="2346136586" sldId="260"/>
            <ac:picMk id="10" creationId="{2FC19D1F-A6B7-462D-8323-4F5EED639A8E}"/>
          </ac:picMkLst>
        </pc:picChg>
        <pc:picChg chg="add del mod">
          <ac:chgData name="Leonie Smith" userId="fed1330f33f5650e" providerId="LiveId" clId="{1A44BD5F-AEA8-411C-82A4-CC007A29EF21}" dt="2024-04-09T05:43:05.941" v="13"/>
          <ac:picMkLst>
            <pc:docMk/>
            <pc:sldMk cId="2346136586" sldId="260"/>
            <ac:picMk id="11" creationId="{B1F1B6B6-C1D2-A868-BC54-A058BD03C730}"/>
          </ac:picMkLst>
        </pc:picChg>
        <pc:picChg chg="add del mod ord">
          <ac:chgData name="Leonie Smith" userId="fed1330f33f5650e" providerId="LiveId" clId="{1A44BD5F-AEA8-411C-82A4-CC007A29EF21}" dt="2024-04-09T05:43:11.253" v="14"/>
          <ac:picMkLst>
            <pc:docMk/>
            <pc:sldMk cId="2346136586" sldId="260"/>
            <ac:picMk id="14" creationId="{9B244F8D-8CB8-5E3D-09DF-25577DC704F8}"/>
          </ac:picMkLst>
        </pc:picChg>
        <pc:picChg chg="add del mod">
          <ac:chgData name="Leonie Smith" userId="fed1330f33f5650e" providerId="LiveId" clId="{1A44BD5F-AEA8-411C-82A4-CC007A29EF21}" dt="2024-04-09T05:43:12.207" v="16"/>
          <ac:picMkLst>
            <pc:docMk/>
            <pc:sldMk cId="2346136586" sldId="260"/>
            <ac:picMk id="15" creationId="{14F96020-D9CE-22DF-760C-938AFE80D321}"/>
          </ac:picMkLst>
        </pc:picChg>
        <pc:picChg chg="add del mod ord">
          <ac:chgData name="Leonie Smith" userId="fed1330f33f5650e" providerId="LiveId" clId="{1A44BD5F-AEA8-411C-82A4-CC007A29EF21}" dt="2024-04-09T05:43:20.030" v="17"/>
          <ac:picMkLst>
            <pc:docMk/>
            <pc:sldMk cId="2346136586" sldId="260"/>
            <ac:picMk id="18" creationId="{9FC08E84-41BF-311F-37BE-A90F3E05F40F}"/>
          </ac:picMkLst>
        </pc:picChg>
        <pc:picChg chg="add del mod">
          <ac:chgData name="Leonie Smith" userId="fed1330f33f5650e" providerId="LiveId" clId="{1A44BD5F-AEA8-411C-82A4-CC007A29EF21}" dt="2024-04-09T05:43:22.913" v="19"/>
          <ac:picMkLst>
            <pc:docMk/>
            <pc:sldMk cId="2346136586" sldId="260"/>
            <ac:picMk id="19" creationId="{D09CEC77-35E1-BCCC-BD25-C631803185D3}"/>
          </ac:picMkLst>
        </pc:picChg>
        <pc:picChg chg="add del mod ord">
          <ac:chgData name="Leonie Smith" userId="fed1330f33f5650e" providerId="LiveId" clId="{1A44BD5F-AEA8-411C-82A4-CC007A29EF21}" dt="2024-04-09T05:43:30.212" v="20"/>
          <ac:picMkLst>
            <pc:docMk/>
            <pc:sldMk cId="2346136586" sldId="260"/>
            <ac:picMk id="22" creationId="{84FBD022-F8CA-FD60-0847-DABB31CD6E9F}"/>
          </ac:picMkLst>
        </pc:picChg>
        <pc:picChg chg="add del mod">
          <ac:chgData name="Leonie Smith" userId="fed1330f33f5650e" providerId="LiveId" clId="{1A44BD5F-AEA8-411C-82A4-CC007A29EF21}" dt="2024-04-09T05:43:31.849" v="22"/>
          <ac:picMkLst>
            <pc:docMk/>
            <pc:sldMk cId="2346136586" sldId="260"/>
            <ac:picMk id="23" creationId="{745F9A09-6014-B469-0D0B-53D06A5320C0}"/>
          </ac:picMkLst>
        </pc:picChg>
        <pc:picChg chg="add del mod ord">
          <ac:chgData name="Leonie Smith" userId="fed1330f33f5650e" providerId="LiveId" clId="{1A44BD5F-AEA8-411C-82A4-CC007A29EF21}" dt="2024-04-09T05:43:44.265" v="23"/>
          <ac:picMkLst>
            <pc:docMk/>
            <pc:sldMk cId="2346136586" sldId="260"/>
            <ac:picMk id="26" creationId="{CC9F57DE-F082-B762-4156-62833557CC20}"/>
          </ac:picMkLst>
        </pc:picChg>
        <pc:picChg chg="add del mod">
          <ac:chgData name="Leonie Smith" userId="fed1330f33f5650e" providerId="LiveId" clId="{1A44BD5F-AEA8-411C-82A4-CC007A29EF21}" dt="2024-04-09T05:43:45.186" v="25"/>
          <ac:picMkLst>
            <pc:docMk/>
            <pc:sldMk cId="2346136586" sldId="260"/>
            <ac:picMk id="27" creationId="{AC7CF742-2078-4C8D-24B0-9EA304D9C5D8}"/>
          </ac:picMkLst>
        </pc:picChg>
        <pc:picChg chg="add del mod ord">
          <ac:chgData name="Leonie Smith" userId="fed1330f33f5650e" providerId="LiveId" clId="{1A44BD5F-AEA8-411C-82A4-CC007A29EF21}" dt="2024-04-09T05:44:00.344" v="26"/>
          <ac:picMkLst>
            <pc:docMk/>
            <pc:sldMk cId="2346136586" sldId="260"/>
            <ac:picMk id="30" creationId="{0ED97901-396A-CD51-E1B1-7FD9C3520272}"/>
          </ac:picMkLst>
        </pc:picChg>
        <pc:picChg chg="add del mod">
          <ac:chgData name="Leonie Smith" userId="fed1330f33f5650e" providerId="LiveId" clId="{1A44BD5F-AEA8-411C-82A4-CC007A29EF21}" dt="2024-04-09T05:44:13.450" v="28"/>
          <ac:picMkLst>
            <pc:docMk/>
            <pc:sldMk cId="2346136586" sldId="260"/>
            <ac:picMk id="31" creationId="{9B3AC13C-4C30-8C06-0E3F-8E7F51232AFB}"/>
          </ac:picMkLst>
        </pc:picChg>
        <pc:picChg chg="add del mod ord">
          <ac:chgData name="Leonie Smith" userId="fed1330f33f5650e" providerId="LiveId" clId="{1A44BD5F-AEA8-411C-82A4-CC007A29EF21}" dt="2024-04-09T05:44:28.268" v="29"/>
          <ac:picMkLst>
            <pc:docMk/>
            <pc:sldMk cId="2346136586" sldId="260"/>
            <ac:picMk id="35" creationId="{D7F8845C-0AFA-DEF7-65C9-C98D916CCA3B}"/>
          </ac:picMkLst>
        </pc:picChg>
        <pc:picChg chg="add mod">
          <ac:chgData name="Leonie Smith" userId="fed1330f33f5650e" providerId="LiveId" clId="{1A44BD5F-AEA8-411C-82A4-CC007A29EF21}" dt="2024-04-09T05:44:28.268" v="29"/>
          <ac:picMkLst>
            <pc:docMk/>
            <pc:sldMk cId="2346136586" sldId="260"/>
            <ac:picMk id="36" creationId="{03238A52-D4B8-CBC9-8A45-49A33A27198E}"/>
          </ac:picMkLst>
        </pc:picChg>
      </pc:sldChg>
      <pc:sldChg chg="addSp delSp modSp mod modTransition modAnim">
        <pc:chgData name="Leonie Smith" userId="fed1330f33f5650e" providerId="LiveId" clId="{1A44BD5F-AEA8-411C-82A4-CC007A29EF21}" dt="2024-04-09T05:45:15.865" v="33"/>
        <pc:sldMkLst>
          <pc:docMk/>
          <pc:sldMk cId="4037329247" sldId="261"/>
        </pc:sldMkLst>
        <pc:picChg chg="add del mod">
          <ac:chgData name="Leonie Smith" userId="fed1330f33f5650e" providerId="LiveId" clId="{1A44BD5F-AEA8-411C-82A4-CC007A29EF21}" dt="2024-04-09T05:44:59.638" v="32"/>
          <ac:picMkLst>
            <pc:docMk/>
            <pc:sldMk cId="4037329247" sldId="261"/>
            <ac:picMk id="7" creationId="{835262C2-7D31-7EB9-FCBE-F354AB44BCC2}"/>
          </ac:picMkLst>
        </pc:picChg>
        <pc:picChg chg="add del mod ord">
          <ac:chgData name="Leonie Smith" userId="fed1330f33f5650e" providerId="LiveId" clId="{1A44BD5F-AEA8-411C-82A4-CC007A29EF21}" dt="2024-04-09T05:45:15.865" v="33"/>
          <ac:picMkLst>
            <pc:docMk/>
            <pc:sldMk cId="4037329247" sldId="261"/>
            <ac:picMk id="10" creationId="{9987A768-95C9-D965-88AA-66699FFF1A7B}"/>
          </ac:picMkLst>
        </pc:picChg>
        <pc:picChg chg="add mod">
          <ac:chgData name="Leonie Smith" userId="fed1330f33f5650e" providerId="LiveId" clId="{1A44BD5F-AEA8-411C-82A4-CC007A29EF21}" dt="2024-04-09T05:45:15.865" v="33"/>
          <ac:picMkLst>
            <pc:docMk/>
            <pc:sldMk cId="4037329247" sldId="261"/>
            <ac:picMk id="11" creationId="{06F3B34B-498F-D2A3-DF57-DC844EFF46DC}"/>
          </ac:picMkLst>
        </pc:picChg>
      </pc:sldChg>
      <pc:sldChg chg="addSp delSp modSp mod modTransition modAnim">
        <pc:chgData name="Leonie Smith" userId="fed1330f33f5650e" providerId="LiveId" clId="{1A44BD5F-AEA8-411C-82A4-CC007A29EF21}" dt="2024-04-10T03:45:12.243" v="191"/>
        <pc:sldMkLst>
          <pc:docMk/>
          <pc:sldMk cId="1909638311" sldId="262"/>
        </pc:sldMkLst>
        <pc:picChg chg="add del mod ord">
          <ac:chgData name="Leonie Smith" userId="fed1330f33f5650e" providerId="LiveId" clId="{1A44BD5F-AEA8-411C-82A4-CC007A29EF21}" dt="2024-04-10T03:45:12.243" v="191"/>
          <ac:picMkLst>
            <pc:docMk/>
            <pc:sldMk cId="1909638311" sldId="262"/>
            <ac:picMk id="5" creationId="{C2E7F3B6-6539-43DE-16FF-3E54CB637B4E}"/>
          </ac:picMkLst>
        </pc:picChg>
        <pc:picChg chg="add mod">
          <ac:chgData name="Leonie Smith" userId="fed1330f33f5650e" providerId="LiveId" clId="{1A44BD5F-AEA8-411C-82A4-CC007A29EF21}" dt="2024-04-10T03:45:12.243" v="191"/>
          <ac:picMkLst>
            <pc:docMk/>
            <pc:sldMk cId="1909638311" sldId="262"/>
            <ac:picMk id="6" creationId="{E846E410-27F8-3F02-13EF-F4100D9639DC}"/>
          </ac:picMkLst>
        </pc:picChg>
        <pc:picChg chg="add del mod">
          <ac:chgData name="Leonie Smith" userId="fed1330f33f5650e" providerId="LiveId" clId="{1A44BD5F-AEA8-411C-82A4-CC007A29EF21}" dt="2024-04-09T05:45:57.653" v="36"/>
          <ac:picMkLst>
            <pc:docMk/>
            <pc:sldMk cId="1909638311" sldId="262"/>
            <ac:picMk id="7" creationId="{7A29F8DB-18DC-BAAB-AC85-CEA929386358}"/>
          </ac:picMkLst>
        </pc:picChg>
        <pc:picChg chg="add del mod ord">
          <ac:chgData name="Leonie Smith" userId="fed1330f33f5650e" providerId="LiveId" clId="{1A44BD5F-AEA8-411C-82A4-CC007A29EF21}" dt="2024-04-09T05:46:13.947" v="37"/>
          <ac:picMkLst>
            <pc:docMk/>
            <pc:sldMk cId="1909638311" sldId="262"/>
            <ac:picMk id="10" creationId="{1E7926E1-B0FB-25E4-33CB-7706FA05B3DC}"/>
          </ac:picMkLst>
        </pc:picChg>
        <pc:picChg chg="add del mod">
          <ac:chgData name="Leonie Smith" userId="fed1330f33f5650e" providerId="LiveId" clId="{1A44BD5F-AEA8-411C-82A4-CC007A29EF21}" dt="2024-04-10T03:44:54.563" v="190"/>
          <ac:picMkLst>
            <pc:docMk/>
            <pc:sldMk cId="1909638311" sldId="262"/>
            <ac:picMk id="11" creationId="{F48B2CE2-21C7-CE7A-FEE8-F526FDE83327}"/>
          </ac:picMkLst>
        </pc:picChg>
      </pc:sldChg>
      <pc:sldChg chg="addSp delSp modSp mod modTransition modAnim">
        <pc:chgData name="Leonie Smith" userId="fed1330f33f5650e" providerId="LiveId" clId="{1A44BD5F-AEA8-411C-82A4-CC007A29EF21}" dt="2024-04-09T05:47:29.949" v="44"/>
        <pc:sldMkLst>
          <pc:docMk/>
          <pc:sldMk cId="641208035" sldId="263"/>
        </pc:sldMkLst>
        <pc:picChg chg="add del mod">
          <ac:chgData name="Leonie Smith" userId="fed1330f33f5650e" providerId="LiveId" clId="{1A44BD5F-AEA8-411C-82A4-CC007A29EF21}" dt="2024-04-09T05:46:53.245" v="40"/>
          <ac:picMkLst>
            <pc:docMk/>
            <pc:sldMk cId="641208035" sldId="263"/>
            <ac:picMk id="8" creationId="{693BD85D-767D-F349-44C2-B9C385B62420}"/>
          </ac:picMkLst>
        </pc:picChg>
        <pc:picChg chg="add del mod ord">
          <ac:chgData name="Leonie Smith" userId="fed1330f33f5650e" providerId="LiveId" clId="{1A44BD5F-AEA8-411C-82A4-CC007A29EF21}" dt="2024-04-09T05:47:03.746" v="41"/>
          <ac:picMkLst>
            <pc:docMk/>
            <pc:sldMk cId="641208035" sldId="263"/>
            <ac:picMk id="11" creationId="{2C0515A4-45E3-5C81-2B4C-F18D37AF242D}"/>
          </ac:picMkLst>
        </pc:picChg>
        <pc:picChg chg="add del mod">
          <ac:chgData name="Leonie Smith" userId="fed1330f33f5650e" providerId="LiveId" clId="{1A44BD5F-AEA8-411C-82A4-CC007A29EF21}" dt="2024-04-09T05:47:18.616" v="43"/>
          <ac:picMkLst>
            <pc:docMk/>
            <pc:sldMk cId="641208035" sldId="263"/>
            <ac:picMk id="12" creationId="{E90ED524-89E3-E2FB-3EAE-FB5F31EFE9F0}"/>
          </ac:picMkLst>
        </pc:picChg>
        <pc:picChg chg="add del mod ord">
          <ac:chgData name="Leonie Smith" userId="fed1330f33f5650e" providerId="LiveId" clId="{1A44BD5F-AEA8-411C-82A4-CC007A29EF21}" dt="2024-04-09T05:47:29.949" v="44"/>
          <ac:picMkLst>
            <pc:docMk/>
            <pc:sldMk cId="641208035" sldId="263"/>
            <ac:picMk id="17" creationId="{714EEB08-4A3C-416C-37BC-F6430976E3EA}"/>
          </ac:picMkLst>
        </pc:picChg>
        <pc:picChg chg="add mod">
          <ac:chgData name="Leonie Smith" userId="fed1330f33f5650e" providerId="LiveId" clId="{1A44BD5F-AEA8-411C-82A4-CC007A29EF21}" dt="2024-04-09T05:47:29.949" v="44"/>
          <ac:picMkLst>
            <pc:docMk/>
            <pc:sldMk cId="641208035" sldId="263"/>
            <ac:picMk id="18" creationId="{708FA5A4-61E4-56D6-4EF8-96EFFC792572}"/>
          </ac:picMkLst>
        </pc:picChg>
      </pc:sldChg>
      <pc:sldChg chg="addSp delSp modSp mod modTransition modAnim">
        <pc:chgData name="Leonie Smith" userId="fed1330f33f5650e" providerId="LiveId" clId="{1A44BD5F-AEA8-411C-82A4-CC007A29EF21}" dt="2024-04-09T05:49:54.482" v="63"/>
        <pc:sldMkLst>
          <pc:docMk/>
          <pc:sldMk cId="4044745628" sldId="264"/>
        </pc:sldMkLst>
        <pc:picChg chg="add del mod">
          <ac:chgData name="Leonie Smith" userId="fed1330f33f5650e" providerId="LiveId" clId="{1A44BD5F-AEA8-411C-82A4-CC007A29EF21}" dt="2024-04-09T05:47:59.461" v="47"/>
          <ac:picMkLst>
            <pc:docMk/>
            <pc:sldMk cId="4044745628" sldId="264"/>
            <ac:picMk id="11" creationId="{55B7C8F4-9CBF-E386-A4D4-E71703EB1C8D}"/>
          </ac:picMkLst>
        </pc:picChg>
        <pc:picChg chg="add del mod ord">
          <ac:chgData name="Leonie Smith" userId="fed1330f33f5650e" providerId="LiveId" clId="{1A44BD5F-AEA8-411C-82A4-CC007A29EF21}" dt="2024-04-09T05:48:14.346" v="48"/>
          <ac:picMkLst>
            <pc:docMk/>
            <pc:sldMk cId="4044745628" sldId="264"/>
            <ac:picMk id="14" creationId="{6FD6959D-335E-D84A-1DBA-D1617D680712}"/>
          </ac:picMkLst>
        </pc:picChg>
        <pc:picChg chg="add del mod">
          <ac:chgData name="Leonie Smith" userId="fed1330f33f5650e" providerId="LiveId" clId="{1A44BD5F-AEA8-411C-82A4-CC007A29EF21}" dt="2024-04-09T05:48:15.321" v="50"/>
          <ac:picMkLst>
            <pc:docMk/>
            <pc:sldMk cId="4044745628" sldId="264"/>
            <ac:picMk id="15" creationId="{D7208DD9-D494-0D37-E61E-114D82E6399C}"/>
          </ac:picMkLst>
        </pc:picChg>
        <pc:picChg chg="add del mod ord">
          <ac:chgData name="Leonie Smith" userId="fed1330f33f5650e" providerId="LiveId" clId="{1A44BD5F-AEA8-411C-82A4-CC007A29EF21}" dt="2024-04-09T05:48:24.090" v="51"/>
          <ac:picMkLst>
            <pc:docMk/>
            <pc:sldMk cId="4044745628" sldId="264"/>
            <ac:picMk id="18" creationId="{2CD9F396-C59B-C59B-54B8-7C682E1307DB}"/>
          </ac:picMkLst>
        </pc:picChg>
        <pc:picChg chg="add del mod">
          <ac:chgData name="Leonie Smith" userId="fed1330f33f5650e" providerId="LiveId" clId="{1A44BD5F-AEA8-411C-82A4-CC007A29EF21}" dt="2024-04-09T05:48:25.049" v="53"/>
          <ac:picMkLst>
            <pc:docMk/>
            <pc:sldMk cId="4044745628" sldId="264"/>
            <ac:picMk id="19" creationId="{A539A10B-32A2-F392-5517-01EF21FC0CAB}"/>
          </ac:picMkLst>
        </pc:picChg>
        <pc:picChg chg="add del mod ord">
          <ac:chgData name="Leonie Smith" userId="fed1330f33f5650e" providerId="LiveId" clId="{1A44BD5F-AEA8-411C-82A4-CC007A29EF21}" dt="2024-04-09T05:48:36.155" v="54"/>
          <ac:picMkLst>
            <pc:docMk/>
            <pc:sldMk cId="4044745628" sldId="264"/>
            <ac:picMk id="22" creationId="{7AFF72AC-A6AD-74AE-ED33-84FE406F7B3C}"/>
          </ac:picMkLst>
        </pc:picChg>
        <pc:picChg chg="add del mod">
          <ac:chgData name="Leonie Smith" userId="fed1330f33f5650e" providerId="LiveId" clId="{1A44BD5F-AEA8-411C-82A4-CC007A29EF21}" dt="2024-04-09T05:48:53.526" v="56"/>
          <ac:picMkLst>
            <pc:docMk/>
            <pc:sldMk cId="4044745628" sldId="264"/>
            <ac:picMk id="23" creationId="{6FF0B5CF-9D64-35D6-7560-AA937961028B}"/>
          </ac:picMkLst>
        </pc:picChg>
        <pc:picChg chg="add del mod ord">
          <ac:chgData name="Leonie Smith" userId="fed1330f33f5650e" providerId="LiveId" clId="{1A44BD5F-AEA8-411C-82A4-CC007A29EF21}" dt="2024-04-09T05:49:07.824" v="57"/>
          <ac:picMkLst>
            <pc:docMk/>
            <pc:sldMk cId="4044745628" sldId="264"/>
            <ac:picMk id="26" creationId="{A5025B4C-7AF7-EEA1-1830-EC7ADF46AAF9}"/>
          </ac:picMkLst>
        </pc:picChg>
        <pc:picChg chg="add del mod">
          <ac:chgData name="Leonie Smith" userId="fed1330f33f5650e" providerId="LiveId" clId="{1A44BD5F-AEA8-411C-82A4-CC007A29EF21}" dt="2024-04-09T05:49:10.562" v="59"/>
          <ac:picMkLst>
            <pc:docMk/>
            <pc:sldMk cId="4044745628" sldId="264"/>
            <ac:picMk id="27" creationId="{ACFE27C4-043B-8DD8-C4A1-D1DE130969EB}"/>
          </ac:picMkLst>
        </pc:picChg>
        <pc:picChg chg="add del mod ord">
          <ac:chgData name="Leonie Smith" userId="fed1330f33f5650e" providerId="LiveId" clId="{1A44BD5F-AEA8-411C-82A4-CC007A29EF21}" dt="2024-04-09T05:49:30.048" v="60"/>
          <ac:picMkLst>
            <pc:docMk/>
            <pc:sldMk cId="4044745628" sldId="264"/>
            <ac:picMk id="30" creationId="{BBF0AF4F-6B41-0C0A-EE76-126DC547B691}"/>
          </ac:picMkLst>
        </pc:picChg>
        <pc:picChg chg="add del mod">
          <ac:chgData name="Leonie Smith" userId="fed1330f33f5650e" providerId="LiveId" clId="{1A44BD5F-AEA8-411C-82A4-CC007A29EF21}" dt="2024-04-09T05:49:32.976" v="62"/>
          <ac:picMkLst>
            <pc:docMk/>
            <pc:sldMk cId="4044745628" sldId="264"/>
            <ac:picMk id="31" creationId="{E14D2323-9747-3B90-C7EC-E50EB0E2DCA2}"/>
          </ac:picMkLst>
        </pc:picChg>
        <pc:picChg chg="add del mod ord">
          <ac:chgData name="Leonie Smith" userId="fed1330f33f5650e" providerId="LiveId" clId="{1A44BD5F-AEA8-411C-82A4-CC007A29EF21}" dt="2024-04-09T05:49:54.482" v="63"/>
          <ac:picMkLst>
            <pc:docMk/>
            <pc:sldMk cId="4044745628" sldId="264"/>
            <ac:picMk id="34" creationId="{B485A33C-2B56-7799-3337-BA029E9BCE8A}"/>
          </ac:picMkLst>
        </pc:picChg>
        <pc:picChg chg="add mod">
          <ac:chgData name="Leonie Smith" userId="fed1330f33f5650e" providerId="LiveId" clId="{1A44BD5F-AEA8-411C-82A4-CC007A29EF21}" dt="2024-04-09T05:49:54.482" v="63"/>
          <ac:picMkLst>
            <pc:docMk/>
            <pc:sldMk cId="4044745628" sldId="264"/>
            <ac:picMk id="35" creationId="{1B76A7A0-5EC4-A143-CA15-ADDE7081C085}"/>
          </ac:picMkLst>
        </pc:picChg>
      </pc:sldChg>
      <pc:sldChg chg="addSp delSp modSp mod modTransition modAnim">
        <pc:chgData name="Leonie Smith" userId="fed1330f33f5650e" providerId="LiveId" clId="{1A44BD5F-AEA8-411C-82A4-CC007A29EF21}" dt="2024-04-09T05:51:07.139" v="67"/>
        <pc:sldMkLst>
          <pc:docMk/>
          <pc:sldMk cId="978260341" sldId="265"/>
        </pc:sldMkLst>
        <pc:picChg chg="add del mod">
          <ac:chgData name="Leonie Smith" userId="fed1330f33f5650e" providerId="LiveId" clId="{1A44BD5F-AEA8-411C-82A4-CC007A29EF21}" dt="2024-04-09T05:50:55.212" v="66"/>
          <ac:picMkLst>
            <pc:docMk/>
            <pc:sldMk cId="978260341" sldId="265"/>
            <ac:picMk id="7" creationId="{008FE0FD-F03E-96D8-0A70-BB1933914CD4}"/>
          </ac:picMkLst>
        </pc:picChg>
        <pc:picChg chg="add del mod ord">
          <ac:chgData name="Leonie Smith" userId="fed1330f33f5650e" providerId="LiveId" clId="{1A44BD5F-AEA8-411C-82A4-CC007A29EF21}" dt="2024-04-09T05:51:07.139" v="67"/>
          <ac:picMkLst>
            <pc:docMk/>
            <pc:sldMk cId="978260341" sldId="265"/>
            <ac:picMk id="11" creationId="{EA57A83D-928A-B3F0-CE46-CC1FBF8E84EF}"/>
          </ac:picMkLst>
        </pc:picChg>
        <pc:picChg chg="add mod">
          <ac:chgData name="Leonie Smith" userId="fed1330f33f5650e" providerId="LiveId" clId="{1A44BD5F-AEA8-411C-82A4-CC007A29EF21}" dt="2024-04-09T05:51:07.139" v="67"/>
          <ac:picMkLst>
            <pc:docMk/>
            <pc:sldMk cId="978260341" sldId="265"/>
            <ac:picMk id="12" creationId="{0D1642B2-D610-E396-FFC1-2DB13027E35F}"/>
          </ac:picMkLst>
        </pc:picChg>
      </pc:sldChg>
      <pc:sldChg chg="addSp modSp">
        <pc:chgData name="Leonie Smith" userId="fed1330f33f5650e" providerId="LiveId" clId="{1A44BD5F-AEA8-411C-82A4-CC007A29EF21}" dt="2024-04-09T05:51:45.264" v="68"/>
        <pc:sldMkLst>
          <pc:docMk/>
          <pc:sldMk cId="3575870363" sldId="266"/>
        </pc:sldMkLst>
        <pc:picChg chg="add mod">
          <ac:chgData name="Leonie Smith" userId="fed1330f33f5650e" providerId="LiveId" clId="{1A44BD5F-AEA8-411C-82A4-CC007A29EF21}" dt="2024-04-09T05:51:45.264" v="68"/>
          <ac:picMkLst>
            <pc:docMk/>
            <pc:sldMk cId="3575870363" sldId="266"/>
            <ac:picMk id="8" creationId="{317A5791-3FC0-82BF-01B6-19E60696951C}"/>
          </ac:picMkLst>
        </pc:picChg>
      </pc:sldChg>
      <pc:sldChg chg="addSp modSp">
        <pc:chgData name="Leonie Smith" userId="fed1330f33f5650e" providerId="LiveId" clId="{1A44BD5F-AEA8-411C-82A4-CC007A29EF21}" dt="2024-04-09T05:52:19.849" v="69"/>
        <pc:sldMkLst>
          <pc:docMk/>
          <pc:sldMk cId="4017137865" sldId="267"/>
        </pc:sldMkLst>
        <pc:picChg chg="add mod">
          <ac:chgData name="Leonie Smith" userId="fed1330f33f5650e" providerId="LiveId" clId="{1A44BD5F-AEA8-411C-82A4-CC007A29EF21}" dt="2024-04-09T05:52:19.849" v="69"/>
          <ac:picMkLst>
            <pc:docMk/>
            <pc:sldMk cId="4017137865" sldId="267"/>
            <ac:picMk id="7" creationId="{1895AA05-2623-B183-756E-D301E768743F}"/>
          </ac:picMkLst>
        </pc:picChg>
      </pc:sldChg>
      <pc:sldChg chg="addSp modSp">
        <pc:chgData name="Leonie Smith" userId="fed1330f33f5650e" providerId="LiveId" clId="{1A44BD5F-AEA8-411C-82A4-CC007A29EF21}" dt="2024-04-09T05:52:53.820" v="70"/>
        <pc:sldMkLst>
          <pc:docMk/>
          <pc:sldMk cId="3137811553" sldId="268"/>
        </pc:sldMkLst>
        <pc:picChg chg="add mod">
          <ac:chgData name="Leonie Smith" userId="fed1330f33f5650e" providerId="LiveId" clId="{1A44BD5F-AEA8-411C-82A4-CC007A29EF21}" dt="2024-04-09T05:52:53.820" v="70"/>
          <ac:picMkLst>
            <pc:docMk/>
            <pc:sldMk cId="3137811553" sldId="268"/>
            <ac:picMk id="7" creationId="{ECCB08BB-C1BD-AC71-06BB-694298D2DD79}"/>
          </ac:picMkLst>
        </pc:picChg>
      </pc:sldChg>
      <pc:sldChg chg="addSp delSp modSp mod modTransition modAnim">
        <pc:chgData name="Leonie Smith" userId="fed1330f33f5650e" providerId="LiveId" clId="{1A44BD5F-AEA8-411C-82A4-CC007A29EF21}" dt="2024-04-09T05:54:08.258" v="80"/>
        <pc:sldMkLst>
          <pc:docMk/>
          <pc:sldMk cId="100491716" sldId="269"/>
        </pc:sldMkLst>
        <pc:picChg chg="add del mod">
          <ac:chgData name="Leonie Smith" userId="fed1330f33f5650e" providerId="LiveId" clId="{1A44BD5F-AEA8-411C-82A4-CC007A29EF21}" dt="2024-04-09T05:53:28.588" v="73"/>
          <ac:picMkLst>
            <pc:docMk/>
            <pc:sldMk cId="100491716" sldId="269"/>
            <ac:picMk id="7" creationId="{4702BD81-F173-6C80-E821-984F5B65131C}"/>
          </ac:picMkLst>
        </pc:picChg>
        <pc:picChg chg="add del mod ord">
          <ac:chgData name="Leonie Smith" userId="fed1330f33f5650e" providerId="LiveId" clId="{1A44BD5F-AEA8-411C-82A4-CC007A29EF21}" dt="2024-04-09T05:53:41.131" v="74"/>
          <ac:picMkLst>
            <pc:docMk/>
            <pc:sldMk cId="100491716" sldId="269"/>
            <ac:picMk id="10" creationId="{4474005A-C6A6-A7D9-DBD1-C95FBD99B461}"/>
          </ac:picMkLst>
        </pc:picChg>
        <pc:picChg chg="add del mod">
          <ac:chgData name="Leonie Smith" userId="fed1330f33f5650e" providerId="LiveId" clId="{1A44BD5F-AEA8-411C-82A4-CC007A29EF21}" dt="2024-04-09T05:53:43.093" v="76"/>
          <ac:picMkLst>
            <pc:docMk/>
            <pc:sldMk cId="100491716" sldId="269"/>
            <ac:picMk id="11" creationId="{06E1F982-EFD5-8869-2247-C768748162CB}"/>
          </ac:picMkLst>
        </pc:picChg>
        <pc:picChg chg="add del mod ord">
          <ac:chgData name="Leonie Smith" userId="fed1330f33f5650e" providerId="LiveId" clId="{1A44BD5F-AEA8-411C-82A4-CC007A29EF21}" dt="2024-04-09T05:53:48.399" v="77"/>
          <ac:picMkLst>
            <pc:docMk/>
            <pc:sldMk cId="100491716" sldId="269"/>
            <ac:picMk id="14" creationId="{2070B865-F810-461E-2E95-6646555784AE}"/>
          </ac:picMkLst>
        </pc:picChg>
        <pc:picChg chg="add del mod">
          <ac:chgData name="Leonie Smith" userId="fed1330f33f5650e" providerId="LiveId" clId="{1A44BD5F-AEA8-411C-82A4-CC007A29EF21}" dt="2024-04-09T05:53:49.599" v="79"/>
          <ac:picMkLst>
            <pc:docMk/>
            <pc:sldMk cId="100491716" sldId="269"/>
            <ac:picMk id="15" creationId="{37670F7A-E453-8D93-D7C7-ECB43F292824}"/>
          </ac:picMkLst>
        </pc:picChg>
        <pc:picChg chg="add del mod ord">
          <ac:chgData name="Leonie Smith" userId="fed1330f33f5650e" providerId="LiveId" clId="{1A44BD5F-AEA8-411C-82A4-CC007A29EF21}" dt="2024-04-09T05:54:08.258" v="80"/>
          <ac:picMkLst>
            <pc:docMk/>
            <pc:sldMk cId="100491716" sldId="269"/>
            <ac:picMk id="18" creationId="{5BE05E34-4BCA-B695-BB82-7E0CB907709D}"/>
          </ac:picMkLst>
        </pc:picChg>
        <pc:picChg chg="add mod">
          <ac:chgData name="Leonie Smith" userId="fed1330f33f5650e" providerId="LiveId" clId="{1A44BD5F-AEA8-411C-82A4-CC007A29EF21}" dt="2024-04-09T05:54:08.258" v="80"/>
          <ac:picMkLst>
            <pc:docMk/>
            <pc:sldMk cId="100491716" sldId="269"/>
            <ac:picMk id="19" creationId="{F9876BEB-907E-08A6-0EA8-532B2FFF2AA8}"/>
          </ac:picMkLst>
        </pc:picChg>
      </pc:sldChg>
      <pc:sldChg chg="addSp modSp">
        <pc:chgData name="Leonie Smith" userId="fed1330f33f5650e" providerId="LiveId" clId="{1A44BD5F-AEA8-411C-82A4-CC007A29EF21}" dt="2024-04-10T03:13:49.042" v="81"/>
        <pc:sldMkLst>
          <pc:docMk/>
          <pc:sldMk cId="1922139011" sldId="281"/>
        </pc:sldMkLst>
        <pc:picChg chg="add mod">
          <ac:chgData name="Leonie Smith" userId="fed1330f33f5650e" providerId="LiveId" clId="{1A44BD5F-AEA8-411C-82A4-CC007A29EF21}" dt="2024-04-10T03:13:49.042" v="81"/>
          <ac:picMkLst>
            <pc:docMk/>
            <pc:sldMk cId="1922139011" sldId="281"/>
            <ac:picMk id="6" creationId="{7067A89A-05FD-CEAC-7CE7-0E444E9CF80E}"/>
          </ac:picMkLst>
        </pc:picChg>
      </pc:sldChg>
      <pc:sldChg chg="addSp delSp modSp mod modTransition modAnim">
        <pc:chgData name="Leonie Smith" userId="fed1330f33f5650e" providerId="LiveId" clId="{1A44BD5F-AEA8-411C-82A4-CC007A29EF21}" dt="2024-04-10T03:16:27.722" v="94"/>
        <pc:sldMkLst>
          <pc:docMk/>
          <pc:sldMk cId="3166251957" sldId="283"/>
        </pc:sldMkLst>
        <pc:picChg chg="add del mod">
          <ac:chgData name="Leonie Smith" userId="fed1330f33f5650e" providerId="LiveId" clId="{1A44BD5F-AEA8-411C-82A4-CC007A29EF21}" dt="2024-04-10T03:14:31.517" v="84"/>
          <ac:picMkLst>
            <pc:docMk/>
            <pc:sldMk cId="3166251957" sldId="283"/>
            <ac:picMk id="6" creationId="{B909C41A-1175-916E-8F13-277AF442627D}"/>
          </ac:picMkLst>
        </pc:picChg>
        <pc:picChg chg="add del mod ord">
          <ac:chgData name="Leonie Smith" userId="fed1330f33f5650e" providerId="LiveId" clId="{1A44BD5F-AEA8-411C-82A4-CC007A29EF21}" dt="2024-04-10T03:14:36.176" v="85"/>
          <ac:picMkLst>
            <pc:docMk/>
            <pc:sldMk cId="3166251957" sldId="283"/>
            <ac:picMk id="9" creationId="{B0713152-2197-2B44-818F-5547CEB2A447}"/>
          </ac:picMkLst>
        </pc:picChg>
        <pc:picChg chg="add del mod">
          <ac:chgData name="Leonie Smith" userId="fed1330f33f5650e" providerId="LiveId" clId="{1A44BD5F-AEA8-411C-82A4-CC007A29EF21}" dt="2024-04-10T03:14:37.322" v="87"/>
          <ac:picMkLst>
            <pc:docMk/>
            <pc:sldMk cId="3166251957" sldId="283"/>
            <ac:picMk id="10" creationId="{03EB664E-6BF3-1AAB-F6AB-1FA368684C3A}"/>
          </ac:picMkLst>
        </pc:picChg>
        <pc:picChg chg="add del mod ord">
          <ac:chgData name="Leonie Smith" userId="fed1330f33f5650e" providerId="LiveId" clId="{1A44BD5F-AEA8-411C-82A4-CC007A29EF21}" dt="2024-04-10T03:14:52.672" v="88"/>
          <ac:picMkLst>
            <pc:docMk/>
            <pc:sldMk cId="3166251957" sldId="283"/>
            <ac:picMk id="13" creationId="{FF9E7418-3CFC-0740-3BAB-E64775C940A5}"/>
          </ac:picMkLst>
        </pc:picChg>
        <pc:picChg chg="add del mod">
          <ac:chgData name="Leonie Smith" userId="fed1330f33f5650e" providerId="LiveId" clId="{1A44BD5F-AEA8-411C-82A4-CC007A29EF21}" dt="2024-04-10T03:14:59.171" v="90"/>
          <ac:picMkLst>
            <pc:docMk/>
            <pc:sldMk cId="3166251957" sldId="283"/>
            <ac:picMk id="14" creationId="{B6441929-5D77-041F-B0D1-CD2E863A550C}"/>
          </ac:picMkLst>
        </pc:picChg>
        <pc:picChg chg="add del mod ord">
          <ac:chgData name="Leonie Smith" userId="fed1330f33f5650e" providerId="LiveId" clId="{1A44BD5F-AEA8-411C-82A4-CC007A29EF21}" dt="2024-04-10T03:15:02.885" v="91"/>
          <ac:picMkLst>
            <pc:docMk/>
            <pc:sldMk cId="3166251957" sldId="283"/>
            <ac:picMk id="17" creationId="{06B15BFD-1D59-F7B8-41E8-4A4ED5DFD36B}"/>
          </ac:picMkLst>
        </pc:picChg>
        <pc:picChg chg="add del mod">
          <ac:chgData name="Leonie Smith" userId="fed1330f33f5650e" providerId="LiveId" clId="{1A44BD5F-AEA8-411C-82A4-CC007A29EF21}" dt="2024-04-10T03:16:10.715" v="93"/>
          <ac:picMkLst>
            <pc:docMk/>
            <pc:sldMk cId="3166251957" sldId="283"/>
            <ac:picMk id="18" creationId="{32FC216B-0D68-7FAA-56A2-BC2081CC737A}"/>
          </ac:picMkLst>
        </pc:picChg>
        <pc:picChg chg="add del mod ord">
          <ac:chgData name="Leonie Smith" userId="fed1330f33f5650e" providerId="LiveId" clId="{1A44BD5F-AEA8-411C-82A4-CC007A29EF21}" dt="2024-04-10T03:16:27.722" v="94"/>
          <ac:picMkLst>
            <pc:docMk/>
            <pc:sldMk cId="3166251957" sldId="283"/>
            <ac:picMk id="22" creationId="{3D9A23A7-0140-F244-9330-E2D4736255F9}"/>
          </ac:picMkLst>
        </pc:picChg>
        <pc:picChg chg="add mod">
          <ac:chgData name="Leonie Smith" userId="fed1330f33f5650e" providerId="LiveId" clId="{1A44BD5F-AEA8-411C-82A4-CC007A29EF21}" dt="2024-04-10T03:16:27.722" v="94"/>
          <ac:picMkLst>
            <pc:docMk/>
            <pc:sldMk cId="3166251957" sldId="283"/>
            <ac:picMk id="23" creationId="{B97DE3C1-7DFB-5413-4974-670A44DA778C}"/>
          </ac:picMkLst>
        </pc:picChg>
      </pc:sldChg>
      <pc:sldChg chg="addSp delSp modSp mod modTransition modAnim">
        <pc:chgData name="Leonie Smith" userId="fed1330f33f5650e" providerId="LiveId" clId="{1A44BD5F-AEA8-411C-82A4-CC007A29EF21}" dt="2024-04-10T03:18:19.124" v="107"/>
        <pc:sldMkLst>
          <pc:docMk/>
          <pc:sldMk cId="2332778949" sldId="287"/>
        </pc:sldMkLst>
        <pc:picChg chg="add del mod">
          <ac:chgData name="Leonie Smith" userId="fed1330f33f5650e" providerId="LiveId" clId="{1A44BD5F-AEA8-411C-82A4-CC007A29EF21}" dt="2024-04-10T03:17:24.579" v="97"/>
          <ac:picMkLst>
            <pc:docMk/>
            <pc:sldMk cId="2332778949" sldId="287"/>
            <ac:picMk id="8" creationId="{74D5D120-EA99-F621-3A20-27AA3452B5FD}"/>
          </ac:picMkLst>
        </pc:picChg>
        <pc:picChg chg="add del mod ord">
          <ac:chgData name="Leonie Smith" userId="fed1330f33f5650e" providerId="LiveId" clId="{1A44BD5F-AEA8-411C-82A4-CC007A29EF21}" dt="2024-04-10T03:17:32.918" v="98"/>
          <ac:picMkLst>
            <pc:docMk/>
            <pc:sldMk cId="2332778949" sldId="287"/>
            <ac:picMk id="13" creationId="{0BB42C72-9677-F589-9F8A-B2530A494471}"/>
          </ac:picMkLst>
        </pc:picChg>
        <pc:picChg chg="add del mod">
          <ac:chgData name="Leonie Smith" userId="fed1330f33f5650e" providerId="LiveId" clId="{1A44BD5F-AEA8-411C-82A4-CC007A29EF21}" dt="2024-04-10T03:17:34.904" v="100"/>
          <ac:picMkLst>
            <pc:docMk/>
            <pc:sldMk cId="2332778949" sldId="287"/>
            <ac:picMk id="14" creationId="{457E134A-20B2-54FC-9B6E-D3B8017D5652}"/>
          </ac:picMkLst>
        </pc:picChg>
        <pc:picChg chg="add del mod ord">
          <ac:chgData name="Leonie Smith" userId="fed1330f33f5650e" providerId="LiveId" clId="{1A44BD5F-AEA8-411C-82A4-CC007A29EF21}" dt="2024-04-10T03:17:44.939" v="101"/>
          <ac:picMkLst>
            <pc:docMk/>
            <pc:sldMk cId="2332778949" sldId="287"/>
            <ac:picMk id="17" creationId="{B22512BD-CA6E-2E50-A20F-0D005605DB6F}"/>
          </ac:picMkLst>
        </pc:picChg>
        <pc:picChg chg="add del mod">
          <ac:chgData name="Leonie Smith" userId="fed1330f33f5650e" providerId="LiveId" clId="{1A44BD5F-AEA8-411C-82A4-CC007A29EF21}" dt="2024-04-10T03:17:46.042" v="103"/>
          <ac:picMkLst>
            <pc:docMk/>
            <pc:sldMk cId="2332778949" sldId="287"/>
            <ac:picMk id="18" creationId="{E1A77B2B-9D5A-62A7-5D4D-FC77764946C5}"/>
          </ac:picMkLst>
        </pc:picChg>
        <pc:picChg chg="add del mod ord">
          <ac:chgData name="Leonie Smith" userId="fed1330f33f5650e" providerId="LiveId" clId="{1A44BD5F-AEA8-411C-82A4-CC007A29EF21}" dt="2024-04-10T03:18:00.407" v="104"/>
          <ac:picMkLst>
            <pc:docMk/>
            <pc:sldMk cId="2332778949" sldId="287"/>
            <ac:picMk id="21" creationId="{41981839-4056-9B24-C7D0-4097243EE784}"/>
          </ac:picMkLst>
        </pc:picChg>
        <pc:picChg chg="add del mod">
          <ac:chgData name="Leonie Smith" userId="fed1330f33f5650e" providerId="LiveId" clId="{1A44BD5F-AEA8-411C-82A4-CC007A29EF21}" dt="2024-04-10T03:18:01.464" v="106"/>
          <ac:picMkLst>
            <pc:docMk/>
            <pc:sldMk cId="2332778949" sldId="287"/>
            <ac:picMk id="22" creationId="{16F39329-5016-B6C8-B8C4-DED5C7824E2F}"/>
          </ac:picMkLst>
        </pc:picChg>
        <pc:picChg chg="add del mod ord">
          <ac:chgData name="Leonie Smith" userId="fed1330f33f5650e" providerId="LiveId" clId="{1A44BD5F-AEA8-411C-82A4-CC007A29EF21}" dt="2024-04-10T03:18:19.124" v="107"/>
          <ac:picMkLst>
            <pc:docMk/>
            <pc:sldMk cId="2332778949" sldId="287"/>
            <ac:picMk id="25" creationId="{20F649A5-6F95-7A91-ACDC-F657FDE3FD2C}"/>
          </ac:picMkLst>
        </pc:picChg>
        <pc:picChg chg="add mod">
          <ac:chgData name="Leonie Smith" userId="fed1330f33f5650e" providerId="LiveId" clId="{1A44BD5F-AEA8-411C-82A4-CC007A29EF21}" dt="2024-04-10T03:18:19.124" v="107"/>
          <ac:picMkLst>
            <pc:docMk/>
            <pc:sldMk cId="2332778949" sldId="287"/>
            <ac:picMk id="26" creationId="{8B8CD28A-ACAA-118B-4490-746F89EA800A}"/>
          </ac:picMkLst>
        </pc:picChg>
      </pc:sldChg>
      <pc:sldChg chg="addSp delSp modSp mod modTransition modAnim">
        <pc:chgData name="Leonie Smith" userId="fed1330f33f5650e" providerId="LiveId" clId="{1A44BD5F-AEA8-411C-82A4-CC007A29EF21}" dt="2024-04-10T03:19:28.652" v="111"/>
        <pc:sldMkLst>
          <pc:docMk/>
          <pc:sldMk cId="3153919605" sldId="289"/>
        </pc:sldMkLst>
        <pc:picChg chg="add del mod">
          <ac:chgData name="Leonie Smith" userId="fed1330f33f5650e" providerId="LiveId" clId="{1A44BD5F-AEA8-411C-82A4-CC007A29EF21}" dt="2024-04-10T03:19:08.675" v="110"/>
          <ac:picMkLst>
            <pc:docMk/>
            <pc:sldMk cId="3153919605" sldId="289"/>
            <ac:picMk id="7" creationId="{3AD3E630-583D-F66A-31DF-617C29BDC26B}"/>
          </ac:picMkLst>
        </pc:picChg>
        <pc:picChg chg="add del mod ord">
          <ac:chgData name="Leonie Smith" userId="fed1330f33f5650e" providerId="LiveId" clId="{1A44BD5F-AEA8-411C-82A4-CC007A29EF21}" dt="2024-04-10T03:19:28.652" v="111"/>
          <ac:picMkLst>
            <pc:docMk/>
            <pc:sldMk cId="3153919605" sldId="289"/>
            <ac:picMk id="10" creationId="{37E39E91-F718-DCDF-ECB4-B54F6FA3C569}"/>
          </ac:picMkLst>
        </pc:picChg>
        <pc:picChg chg="add mod">
          <ac:chgData name="Leonie Smith" userId="fed1330f33f5650e" providerId="LiveId" clId="{1A44BD5F-AEA8-411C-82A4-CC007A29EF21}" dt="2024-04-10T03:19:28.652" v="111"/>
          <ac:picMkLst>
            <pc:docMk/>
            <pc:sldMk cId="3153919605" sldId="289"/>
            <ac:picMk id="11" creationId="{EC8E9BA2-0ABA-4992-6D19-CD0077CC4C80}"/>
          </ac:picMkLst>
        </pc:picChg>
      </pc:sldChg>
      <pc:sldChg chg="addSp delSp modSp mod modTransition modAnim">
        <pc:chgData name="Leonie Smith" userId="fed1330f33f5650e" providerId="LiveId" clId="{1A44BD5F-AEA8-411C-82A4-CC007A29EF21}" dt="2024-04-10T03:21:42.118" v="119"/>
        <pc:sldMkLst>
          <pc:docMk/>
          <pc:sldMk cId="1878919862" sldId="291"/>
        </pc:sldMkLst>
        <pc:picChg chg="add del mod">
          <ac:chgData name="Leonie Smith" userId="fed1330f33f5650e" providerId="LiveId" clId="{1A44BD5F-AEA8-411C-82A4-CC007A29EF21}" dt="2024-04-10T03:21:15.541" v="115"/>
          <ac:picMkLst>
            <pc:docMk/>
            <pc:sldMk cId="1878919862" sldId="291"/>
            <ac:picMk id="8" creationId="{FF8CA06E-86B3-2878-4176-F809B5A06CFA}"/>
          </ac:picMkLst>
        </pc:picChg>
        <pc:picChg chg="add del mod ord">
          <ac:chgData name="Leonie Smith" userId="fed1330f33f5650e" providerId="LiveId" clId="{1A44BD5F-AEA8-411C-82A4-CC007A29EF21}" dt="2024-04-10T03:21:23.647" v="116"/>
          <ac:picMkLst>
            <pc:docMk/>
            <pc:sldMk cId="1878919862" sldId="291"/>
            <ac:picMk id="11" creationId="{B9CBD5B0-D629-1714-F1C9-DE6D6A68C081}"/>
          </ac:picMkLst>
        </pc:picChg>
        <pc:picChg chg="add del mod">
          <ac:chgData name="Leonie Smith" userId="fed1330f33f5650e" providerId="LiveId" clId="{1A44BD5F-AEA8-411C-82A4-CC007A29EF21}" dt="2024-04-10T03:21:24.890" v="118"/>
          <ac:picMkLst>
            <pc:docMk/>
            <pc:sldMk cId="1878919862" sldId="291"/>
            <ac:picMk id="12" creationId="{C246C7C9-C9EB-F706-FA9C-6C7D9BABF965}"/>
          </ac:picMkLst>
        </pc:picChg>
        <pc:picChg chg="add del mod ord">
          <ac:chgData name="Leonie Smith" userId="fed1330f33f5650e" providerId="LiveId" clId="{1A44BD5F-AEA8-411C-82A4-CC007A29EF21}" dt="2024-04-10T03:21:42.118" v="119"/>
          <ac:picMkLst>
            <pc:docMk/>
            <pc:sldMk cId="1878919862" sldId="291"/>
            <ac:picMk id="15" creationId="{7560E83A-AF0D-872F-D4ED-4B322CE8C183}"/>
          </ac:picMkLst>
        </pc:picChg>
        <pc:picChg chg="add mod">
          <ac:chgData name="Leonie Smith" userId="fed1330f33f5650e" providerId="LiveId" clId="{1A44BD5F-AEA8-411C-82A4-CC007A29EF21}" dt="2024-04-10T03:21:42.118" v="119"/>
          <ac:picMkLst>
            <pc:docMk/>
            <pc:sldMk cId="1878919862" sldId="291"/>
            <ac:picMk id="16" creationId="{76B8CF62-B573-44C1-28E4-2DB1C2043626}"/>
          </ac:picMkLst>
        </pc:picChg>
      </pc:sldChg>
      <pc:sldChg chg="addSp delSp modSp mod modTransition modAnim">
        <pc:chgData name="Leonie Smith" userId="fed1330f33f5650e" providerId="LiveId" clId="{1A44BD5F-AEA8-411C-82A4-CC007A29EF21}" dt="2024-04-10T03:22:31.887" v="125"/>
        <pc:sldMkLst>
          <pc:docMk/>
          <pc:sldMk cId="2219299321" sldId="293"/>
        </pc:sldMkLst>
        <pc:picChg chg="add del mod">
          <ac:chgData name="Leonie Smith" userId="fed1330f33f5650e" providerId="LiveId" clId="{1A44BD5F-AEA8-411C-82A4-CC007A29EF21}" dt="2024-04-10T03:22:02.833" v="121"/>
          <ac:picMkLst>
            <pc:docMk/>
            <pc:sldMk cId="2219299321" sldId="293"/>
            <ac:picMk id="6" creationId="{96274C2D-785E-4EB2-A8B5-0B2C8399A618}"/>
          </ac:picMkLst>
        </pc:picChg>
        <pc:picChg chg="add del mod ord">
          <ac:chgData name="Leonie Smith" userId="fed1330f33f5650e" providerId="LiveId" clId="{1A44BD5F-AEA8-411C-82A4-CC007A29EF21}" dt="2024-04-10T03:22:09.885" v="122"/>
          <ac:picMkLst>
            <pc:docMk/>
            <pc:sldMk cId="2219299321" sldId="293"/>
            <ac:picMk id="11" creationId="{C33FFF4F-E5FD-4F7A-9C05-B27D75E87F48}"/>
          </ac:picMkLst>
        </pc:picChg>
        <pc:picChg chg="add del mod">
          <ac:chgData name="Leonie Smith" userId="fed1330f33f5650e" providerId="LiveId" clId="{1A44BD5F-AEA8-411C-82A4-CC007A29EF21}" dt="2024-04-10T03:22:17.881" v="124"/>
          <ac:picMkLst>
            <pc:docMk/>
            <pc:sldMk cId="2219299321" sldId="293"/>
            <ac:picMk id="12" creationId="{3C86D675-F4FC-FAD0-1D1C-81E4634C50A8}"/>
          </ac:picMkLst>
        </pc:picChg>
        <pc:picChg chg="add del mod ord">
          <ac:chgData name="Leonie Smith" userId="fed1330f33f5650e" providerId="LiveId" clId="{1A44BD5F-AEA8-411C-82A4-CC007A29EF21}" dt="2024-04-10T03:22:31.887" v="125"/>
          <ac:picMkLst>
            <pc:docMk/>
            <pc:sldMk cId="2219299321" sldId="293"/>
            <ac:picMk id="15" creationId="{D046D2A9-72A9-FB51-E976-DA43A558F2C5}"/>
          </ac:picMkLst>
        </pc:picChg>
        <pc:picChg chg="add mod">
          <ac:chgData name="Leonie Smith" userId="fed1330f33f5650e" providerId="LiveId" clId="{1A44BD5F-AEA8-411C-82A4-CC007A29EF21}" dt="2024-04-10T03:22:31.887" v="125"/>
          <ac:picMkLst>
            <pc:docMk/>
            <pc:sldMk cId="2219299321" sldId="293"/>
            <ac:picMk id="16" creationId="{907627AE-B3D1-44BD-ACC5-FA9A04D61247}"/>
          </ac:picMkLst>
        </pc:picChg>
      </pc:sldChg>
      <pc:sldChg chg="addSp modSp">
        <pc:chgData name="Leonie Smith" userId="fed1330f33f5650e" providerId="LiveId" clId="{1A44BD5F-AEA8-411C-82A4-CC007A29EF21}" dt="2024-04-10T03:23:06.363" v="126"/>
        <pc:sldMkLst>
          <pc:docMk/>
          <pc:sldMk cId="3279066978" sldId="295"/>
        </pc:sldMkLst>
        <pc:picChg chg="add mod">
          <ac:chgData name="Leonie Smith" userId="fed1330f33f5650e" providerId="LiveId" clId="{1A44BD5F-AEA8-411C-82A4-CC007A29EF21}" dt="2024-04-10T03:23:06.363" v="126"/>
          <ac:picMkLst>
            <pc:docMk/>
            <pc:sldMk cId="3279066978" sldId="295"/>
            <ac:picMk id="6" creationId="{CEB030BC-392F-5E5E-BE4A-2B209B376F0F}"/>
          </ac:picMkLst>
        </pc:picChg>
      </pc:sldChg>
      <pc:sldChg chg="addSp delSp modSp mod modTransition modAnim">
        <pc:chgData name="Leonie Smith" userId="fed1330f33f5650e" providerId="LiveId" clId="{1A44BD5F-AEA8-411C-82A4-CC007A29EF21}" dt="2024-04-10T03:23:57.599" v="130"/>
        <pc:sldMkLst>
          <pc:docMk/>
          <pc:sldMk cId="2153753260" sldId="297"/>
        </pc:sldMkLst>
        <pc:picChg chg="add del mod">
          <ac:chgData name="Leonie Smith" userId="fed1330f33f5650e" providerId="LiveId" clId="{1A44BD5F-AEA8-411C-82A4-CC007A29EF21}" dt="2024-04-10T03:23:46.942" v="129"/>
          <ac:picMkLst>
            <pc:docMk/>
            <pc:sldMk cId="2153753260" sldId="297"/>
            <ac:picMk id="6" creationId="{3056697D-568D-0831-F8F7-AC21593C56A4}"/>
          </ac:picMkLst>
        </pc:picChg>
        <pc:picChg chg="add del mod ord">
          <ac:chgData name="Leonie Smith" userId="fed1330f33f5650e" providerId="LiveId" clId="{1A44BD5F-AEA8-411C-82A4-CC007A29EF21}" dt="2024-04-10T03:23:57.599" v="130"/>
          <ac:picMkLst>
            <pc:docMk/>
            <pc:sldMk cId="2153753260" sldId="297"/>
            <ac:picMk id="9" creationId="{F0FBE503-3C3F-A721-6F71-B1DAF1CC9725}"/>
          </ac:picMkLst>
        </pc:picChg>
        <pc:picChg chg="add mod">
          <ac:chgData name="Leonie Smith" userId="fed1330f33f5650e" providerId="LiveId" clId="{1A44BD5F-AEA8-411C-82A4-CC007A29EF21}" dt="2024-04-10T03:23:57.599" v="130"/>
          <ac:picMkLst>
            <pc:docMk/>
            <pc:sldMk cId="2153753260" sldId="297"/>
            <ac:picMk id="10" creationId="{8BA166FD-7EE1-7DB7-F0DC-3A3C629181FA}"/>
          </ac:picMkLst>
        </pc:picChg>
      </pc:sldChg>
      <pc:sldChg chg="addSp delSp modSp mod modTransition modAnim">
        <pc:chgData name="Leonie Smith" userId="fed1330f33f5650e" providerId="LiveId" clId="{1A44BD5F-AEA8-411C-82A4-CC007A29EF21}" dt="2024-04-10T03:25:57.289" v="147"/>
        <pc:sldMkLst>
          <pc:docMk/>
          <pc:sldMk cId="4271603609" sldId="299"/>
        </pc:sldMkLst>
        <pc:picChg chg="add del mod">
          <ac:chgData name="Leonie Smith" userId="fed1330f33f5650e" providerId="LiveId" clId="{1A44BD5F-AEA8-411C-82A4-CC007A29EF21}" dt="2024-04-10T03:25:06.188" v="134"/>
          <ac:picMkLst>
            <pc:docMk/>
            <pc:sldMk cId="4271603609" sldId="299"/>
            <ac:picMk id="6" creationId="{E611AC34-E004-57CE-C415-EF33986BD926}"/>
          </ac:picMkLst>
        </pc:picChg>
        <pc:picChg chg="add del mod ord">
          <ac:chgData name="Leonie Smith" userId="fed1330f33f5650e" providerId="LiveId" clId="{1A44BD5F-AEA8-411C-82A4-CC007A29EF21}" dt="2024-04-10T03:25:15.295" v="135"/>
          <ac:picMkLst>
            <pc:docMk/>
            <pc:sldMk cId="4271603609" sldId="299"/>
            <ac:picMk id="9" creationId="{96DBA3B1-AAAC-BB52-A72D-919F73642731}"/>
          </ac:picMkLst>
        </pc:picChg>
        <pc:picChg chg="add del mod">
          <ac:chgData name="Leonie Smith" userId="fed1330f33f5650e" providerId="LiveId" clId="{1A44BD5F-AEA8-411C-82A4-CC007A29EF21}" dt="2024-04-10T03:25:17.471" v="137"/>
          <ac:picMkLst>
            <pc:docMk/>
            <pc:sldMk cId="4271603609" sldId="299"/>
            <ac:picMk id="10" creationId="{59E0D056-020F-760D-8D40-D86F13320B6E}"/>
          </ac:picMkLst>
        </pc:picChg>
        <pc:picChg chg="add del mod ord">
          <ac:chgData name="Leonie Smith" userId="fed1330f33f5650e" providerId="LiveId" clId="{1A44BD5F-AEA8-411C-82A4-CC007A29EF21}" dt="2024-04-10T03:25:22.897" v="138"/>
          <ac:picMkLst>
            <pc:docMk/>
            <pc:sldMk cId="4271603609" sldId="299"/>
            <ac:picMk id="13" creationId="{6CC71591-FA32-3298-4786-0B2308F5743B}"/>
          </ac:picMkLst>
        </pc:picChg>
        <pc:picChg chg="add del mod">
          <ac:chgData name="Leonie Smith" userId="fed1330f33f5650e" providerId="LiveId" clId="{1A44BD5F-AEA8-411C-82A4-CC007A29EF21}" dt="2024-04-10T03:25:31.224" v="140"/>
          <ac:picMkLst>
            <pc:docMk/>
            <pc:sldMk cId="4271603609" sldId="299"/>
            <ac:picMk id="14" creationId="{D8AA5425-8965-CAF8-33FE-952C66D3E2D4}"/>
          </ac:picMkLst>
        </pc:picChg>
        <pc:picChg chg="add del mod ord">
          <ac:chgData name="Leonie Smith" userId="fed1330f33f5650e" providerId="LiveId" clId="{1A44BD5F-AEA8-411C-82A4-CC007A29EF21}" dt="2024-04-10T03:25:38.291" v="141"/>
          <ac:picMkLst>
            <pc:docMk/>
            <pc:sldMk cId="4271603609" sldId="299"/>
            <ac:picMk id="18" creationId="{DFBDBB21-6859-F34B-1BC0-F99382B4F327}"/>
          </ac:picMkLst>
        </pc:picChg>
        <pc:picChg chg="add del mod">
          <ac:chgData name="Leonie Smith" userId="fed1330f33f5650e" providerId="LiveId" clId="{1A44BD5F-AEA8-411C-82A4-CC007A29EF21}" dt="2024-04-10T03:25:40.472" v="143"/>
          <ac:picMkLst>
            <pc:docMk/>
            <pc:sldMk cId="4271603609" sldId="299"/>
            <ac:picMk id="19" creationId="{E983C886-AFA4-558B-DF7A-3AF59B0C886B}"/>
          </ac:picMkLst>
        </pc:picChg>
        <pc:picChg chg="add del mod ord">
          <ac:chgData name="Leonie Smith" userId="fed1330f33f5650e" providerId="LiveId" clId="{1A44BD5F-AEA8-411C-82A4-CC007A29EF21}" dt="2024-04-10T03:25:46.414" v="144"/>
          <ac:picMkLst>
            <pc:docMk/>
            <pc:sldMk cId="4271603609" sldId="299"/>
            <ac:picMk id="22" creationId="{BED5464D-CB69-C42B-451A-1F66AA82177A}"/>
          </ac:picMkLst>
        </pc:picChg>
        <pc:picChg chg="add del mod">
          <ac:chgData name="Leonie Smith" userId="fed1330f33f5650e" providerId="LiveId" clId="{1A44BD5F-AEA8-411C-82A4-CC007A29EF21}" dt="2024-04-10T03:25:47.400" v="146"/>
          <ac:picMkLst>
            <pc:docMk/>
            <pc:sldMk cId="4271603609" sldId="299"/>
            <ac:picMk id="23" creationId="{9573EFCD-421E-3A69-D364-8771AD28208D}"/>
          </ac:picMkLst>
        </pc:picChg>
        <pc:picChg chg="add del mod ord">
          <ac:chgData name="Leonie Smith" userId="fed1330f33f5650e" providerId="LiveId" clId="{1A44BD5F-AEA8-411C-82A4-CC007A29EF21}" dt="2024-04-10T03:25:57.289" v="147"/>
          <ac:picMkLst>
            <pc:docMk/>
            <pc:sldMk cId="4271603609" sldId="299"/>
            <ac:picMk id="26" creationId="{F48EC04D-DF9B-5D9C-F12D-82DAE70D2310}"/>
          </ac:picMkLst>
        </pc:picChg>
        <pc:picChg chg="add mod">
          <ac:chgData name="Leonie Smith" userId="fed1330f33f5650e" providerId="LiveId" clId="{1A44BD5F-AEA8-411C-82A4-CC007A29EF21}" dt="2024-04-10T03:25:57.289" v="147"/>
          <ac:picMkLst>
            <pc:docMk/>
            <pc:sldMk cId="4271603609" sldId="299"/>
            <ac:picMk id="27" creationId="{F2A503E2-CFBB-C532-7462-7D2B96D00855}"/>
          </ac:picMkLst>
        </pc:picChg>
      </pc:sldChg>
      <pc:sldChg chg="addSp delSp modSp mod modTransition modAnim">
        <pc:chgData name="Leonie Smith" userId="fed1330f33f5650e" providerId="LiveId" clId="{1A44BD5F-AEA8-411C-82A4-CC007A29EF21}" dt="2024-04-10T03:27:57.981" v="160"/>
        <pc:sldMkLst>
          <pc:docMk/>
          <pc:sldMk cId="2326343884" sldId="301"/>
        </pc:sldMkLst>
        <pc:picChg chg="add del mod">
          <ac:chgData name="Leonie Smith" userId="fed1330f33f5650e" providerId="LiveId" clId="{1A44BD5F-AEA8-411C-82A4-CC007A29EF21}" dt="2024-04-10T03:26:44.534" v="150"/>
          <ac:picMkLst>
            <pc:docMk/>
            <pc:sldMk cId="2326343884" sldId="301"/>
            <ac:picMk id="8" creationId="{24DB94F4-F5B3-F012-CF92-6A4E3381FD12}"/>
          </ac:picMkLst>
        </pc:picChg>
        <pc:picChg chg="add del mod ord">
          <ac:chgData name="Leonie Smith" userId="fed1330f33f5650e" providerId="LiveId" clId="{1A44BD5F-AEA8-411C-82A4-CC007A29EF21}" dt="2024-04-10T03:26:56.976" v="151"/>
          <ac:picMkLst>
            <pc:docMk/>
            <pc:sldMk cId="2326343884" sldId="301"/>
            <ac:picMk id="11" creationId="{7F368251-41F0-DC24-D376-5E5D0B80CA56}"/>
          </ac:picMkLst>
        </pc:picChg>
        <pc:picChg chg="add del mod">
          <ac:chgData name="Leonie Smith" userId="fed1330f33f5650e" providerId="LiveId" clId="{1A44BD5F-AEA8-411C-82A4-CC007A29EF21}" dt="2024-04-10T03:26:58.002" v="153"/>
          <ac:picMkLst>
            <pc:docMk/>
            <pc:sldMk cId="2326343884" sldId="301"/>
            <ac:picMk id="12" creationId="{B58F41B0-1344-31BB-8560-B117474D8477}"/>
          </ac:picMkLst>
        </pc:picChg>
        <pc:picChg chg="add del mod ord">
          <ac:chgData name="Leonie Smith" userId="fed1330f33f5650e" providerId="LiveId" clId="{1A44BD5F-AEA8-411C-82A4-CC007A29EF21}" dt="2024-04-10T03:27:10.675" v="154"/>
          <ac:picMkLst>
            <pc:docMk/>
            <pc:sldMk cId="2326343884" sldId="301"/>
            <ac:picMk id="15" creationId="{D8815DDC-26AC-9854-6837-8DFBEED3DDB8}"/>
          </ac:picMkLst>
        </pc:picChg>
        <pc:picChg chg="add del mod">
          <ac:chgData name="Leonie Smith" userId="fed1330f33f5650e" providerId="LiveId" clId="{1A44BD5F-AEA8-411C-82A4-CC007A29EF21}" dt="2024-04-10T03:27:18.905" v="156"/>
          <ac:picMkLst>
            <pc:docMk/>
            <pc:sldMk cId="2326343884" sldId="301"/>
            <ac:picMk id="16" creationId="{732D443F-31CA-F78E-E4CF-5B2DA75A4A7A}"/>
          </ac:picMkLst>
        </pc:picChg>
        <pc:picChg chg="add del mod ord">
          <ac:chgData name="Leonie Smith" userId="fed1330f33f5650e" providerId="LiveId" clId="{1A44BD5F-AEA8-411C-82A4-CC007A29EF21}" dt="2024-04-10T03:27:31.806" v="157"/>
          <ac:picMkLst>
            <pc:docMk/>
            <pc:sldMk cId="2326343884" sldId="301"/>
            <ac:picMk id="20" creationId="{EE328231-5EB4-D7A7-47C0-B8B19D343999}"/>
          </ac:picMkLst>
        </pc:picChg>
        <pc:picChg chg="add del mod">
          <ac:chgData name="Leonie Smith" userId="fed1330f33f5650e" providerId="LiveId" clId="{1A44BD5F-AEA8-411C-82A4-CC007A29EF21}" dt="2024-04-10T03:27:45.232" v="159"/>
          <ac:picMkLst>
            <pc:docMk/>
            <pc:sldMk cId="2326343884" sldId="301"/>
            <ac:picMk id="21" creationId="{B902A3F0-9FC2-DA3A-1B8F-AAC1C7D92620}"/>
          </ac:picMkLst>
        </pc:picChg>
        <pc:picChg chg="add del mod ord">
          <ac:chgData name="Leonie Smith" userId="fed1330f33f5650e" providerId="LiveId" clId="{1A44BD5F-AEA8-411C-82A4-CC007A29EF21}" dt="2024-04-10T03:27:57.981" v="160"/>
          <ac:picMkLst>
            <pc:docMk/>
            <pc:sldMk cId="2326343884" sldId="301"/>
            <ac:picMk id="26" creationId="{48AB2947-2E87-F41F-4554-1E3B17A62900}"/>
          </ac:picMkLst>
        </pc:picChg>
        <pc:picChg chg="add mod">
          <ac:chgData name="Leonie Smith" userId="fed1330f33f5650e" providerId="LiveId" clId="{1A44BD5F-AEA8-411C-82A4-CC007A29EF21}" dt="2024-04-10T03:27:57.981" v="160"/>
          <ac:picMkLst>
            <pc:docMk/>
            <pc:sldMk cId="2326343884" sldId="301"/>
            <ac:picMk id="27" creationId="{7ECFE903-D515-25DE-8853-59443EF53548}"/>
          </ac:picMkLst>
        </pc:picChg>
      </pc:sldChg>
      <pc:sldChg chg="addSp delSp modSp mod modTransition modAnim">
        <pc:chgData name="Leonie Smith" userId="fed1330f33f5650e" providerId="LiveId" clId="{1A44BD5F-AEA8-411C-82A4-CC007A29EF21}" dt="2024-04-10T03:29:13.676" v="167"/>
        <pc:sldMkLst>
          <pc:docMk/>
          <pc:sldMk cId="2584638071" sldId="303"/>
        </pc:sldMkLst>
        <pc:picChg chg="add del mod">
          <ac:chgData name="Leonie Smith" userId="fed1330f33f5650e" providerId="LiveId" clId="{1A44BD5F-AEA8-411C-82A4-CC007A29EF21}" dt="2024-04-10T03:28:34.784" v="163"/>
          <ac:picMkLst>
            <pc:docMk/>
            <pc:sldMk cId="2584638071" sldId="303"/>
            <ac:picMk id="6" creationId="{7CB5B284-1A15-0B51-6969-16533272F6DE}"/>
          </ac:picMkLst>
        </pc:picChg>
        <pc:picChg chg="add del mod ord">
          <ac:chgData name="Leonie Smith" userId="fed1330f33f5650e" providerId="LiveId" clId="{1A44BD5F-AEA8-411C-82A4-CC007A29EF21}" dt="2024-04-10T03:28:48.481" v="164"/>
          <ac:picMkLst>
            <pc:docMk/>
            <pc:sldMk cId="2584638071" sldId="303"/>
            <ac:picMk id="9" creationId="{289D52DF-A559-D1AA-00FB-C960D32E14F8}"/>
          </ac:picMkLst>
        </pc:picChg>
        <pc:picChg chg="add del mod">
          <ac:chgData name="Leonie Smith" userId="fed1330f33f5650e" providerId="LiveId" clId="{1A44BD5F-AEA8-411C-82A4-CC007A29EF21}" dt="2024-04-10T03:28:59.925" v="166"/>
          <ac:picMkLst>
            <pc:docMk/>
            <pc:sldMk cId="2584638071" sldId="303"/>
            <ac:picMk id="10" creationId="{0B777E68-920E-D9A3-540F-3DFC3107244B}"/>
          </ac:picMkLst>
        </pc:picChg>
        <pc:picChg chg="add del mod ord">
          <ac:chgData name="Leonie Smith" userId="fed1330f33f5650e" providerId="LiveId" clId="{1A44BD5F-AEA8-411C-82A4-CC007A29EF21}" dt="2024-04-10T03:29:13.676" v="167"/>
          <ac:picMkLst>
            <pc:docMk/>
            <pc:sldMk cId="2584638071" sldId="303"/>
            <ac:picMk id="14" creationId="{D728AED6-DEB0-98E7-1E35-A0BE9B8DBF7F}"/>
          </ac:picMkLst>
        </pc:picChg>
        <pc:picChg chg="add mod">
          <ac:chgData name="Leonie Smith" userId="fed1330f33f5650e" providerId="LiveId" clId="{1A44BD5F-AEA8-411C-82A4-CC007A29EF21}" dt="2024-04-10T03:29:13.676" v="167"/>
          <ac:picMkLst>
            <pc:docMk/>
            <pc:sldMk cId="2584638071" sldId="303"/>
            <ac:picMk id="15" creationId="{F03ECD9B-78EA-657A-5DA5-EB9043599C12}"/>
          </ac:picMkLst>
        </pc:picChg>
      </pc:sldChg>
      <pc:sldChg chg="addSp delSp modSp mod modTransition modAnim">
        <pc:chgData name="Leonie Smith" userId="fed1330f33f5650e" providerId="LiveId" clId="{1A44BD5F-AEA8-411C-82A4-CC007A29EF21}" dt="2024-04-10T03:36:15.548" v="171"/>
        <pc:sldMkLst>
          <pc:docMk/>
          <pc:sldMk cId="3501801040" sldId="309"/>
        </pc:sldMkLst>
        <pc:picChg chg="add del mod">
          <ac:chgData name="Leonie Smith" userId="fed1330f33f5650e" providerId="LiveId" clId="{1A44BD5F-AEA8-411C-82A4-CC007A29EF21}" dt="2024-04-10T03:35:54.095" v="170"/>
          <ac:picMkLst>
            <pc:docMk/>
            <pc:sldMk cId="3501801040" sldId="309"/>
            <ac:picMk id="7" creationId="{993BCD3A-92CB-8E16-9166-724DD139012A}"/>
          </ac:picMkLst>
        </pc:picChg>
        <pc:picChg chg="add del mod ord">
          <ac:chgData name="Leonie Smith" userId="fed1330f33f5650e" providerId="LiveId" clId="{1A44BD5F-AEA8-411C-82A4-CC007A29EF21}" dt="2024-04-10T03:36:15.548" v="171"/>
          <ac:picMkLst>
            <pc:docMk/>
            <pc:sldMk cId="3501801040" sldId="309"/>
            <ac:picMk id="10" creationId="{39097F3C-7208-A7F0-2C15-26DCB14DA8B7}"/>
          </ac:picMkLst>
        </pc:picChg>
        <pc:picChg chg="add mod">
          <ac:chgData name="Leonie Smith" userId="fed1330f33f5650e" providerId="LiveId" clId="{1A44BD5F-AEA8-411C-82A4-CC007A29EF21}" dt="2024-04-10T03:36:15.548" v="171"/>
          <ac:picMkLst>
            <pc:docMk/>
            <pc:sldMk cId="3501801040" sldId="309"/>
            <ac:picMk id="11" creationId="{3DE0C7E1-098E-4D74-A024-44BDA0C090B6}"/>
          </ac:picMkLst>
        </pc:picChg>
      </pc:sldChg>
      <pc:sldChg chg="addSp delSp modSp mod modTransition modAnim">
        <pc:chgData name="Leonie Smith" userId="fed1330f33f5650e" providerId="LiveId" clId="{1A44BD5F-AEA8-411C-82A4-CC007A29EF21}" dt="2024-04-10T03:43:21" v="188"/>
        <pc:sldMkLst>
          <pc:docMk/>
          <pc:sldMk cId="3678315678" sldId="313"/>
        </pc:sldMkLst>
        <pc:picChg chg="add del mod">
          <ac:chgData name="Leonie Smith" userId="fed1330f33f5650e" providerId="LiveId" clId="{1A44BD5F-AEA8-411C-82A4-CC007A29EF21}" dt="2024-04-10T03:42:57.138" v="184"/>
          <ac:picMkLst>
            <pc:docMk/>
            <pc:sldMk cId="3678315678" sldId="313"/>
            <ac:picMk id="7" creationId="{0B438EF0-77E3-9BE8-2643-20ED4F5DBB82}"/>
          </ac:picMkLst>
        </pc:picChg>
        <pc:picChg chg="add del mod ord">
          <ac:chgData name="Leonie Smith" userId="fed1330f33f5650e" providerId="LiveId" clId="{1A44BD5F-AEA8-411C-82A4-CC007A29EF21}" dt="2024-04-10T03:43:05.158" v="185"/>
          <ac:picMkLst>
            <pc:docMk/>
            <pc:sldMk cId="3678315678" sldId="313"/>
            <ac:picMk id="10" creationId="{6C11D41B-0199-87BD-F7E9-7AD8FE7DF2AC}"/>
          </ac:picMkLst>
        </pc:picChg>
        <pc:picChg chg="add del mod">
          <ac:chgData name="Leonie Smith" userId="fed1330f33f5650e" providerId="LiveId" clId="{1A44BD5F-AEA8-411C-82A4-CC007A29EF21}" dt="2024-04-10T03:43:06.529" v="187"/>
          <ac:picMkLst>
            <pc:docMk/>
            <pc:sldMk cId="3678315678" sldId="313"/>
            <ac:picMk id="11" creationId="{BE1DC46D-21D0-B9D4-7BB3-4E9528306B7D}"/>
          </ac:picMkLst>
        </pc:picChg>
        <pc:picChg chg="add del mod ord">
          <ac:chgData name="Leonie Smith" userId="fed1330f33f5650e" providerId="LiveId" clId="{1A44BD5F-AEA8-411C-82A4-CC007A29EF21}" dt="2024-04-10T03:43:21" v="188"/>
          <ac:picMkLst>
            <pc:docMk/>
            <pc:sldMk cId="3678315678" sldId="313"/>
            <ac:picMk id="14" creationId="{661EDC76-F2DC-477D-58F4-6B0EADBDAA9E}"/>
          </ac:picMkLst>
        </pc:picChg>
        <pc:picChg chg="add mod">
          <ac:chgData name="Leonie Smith" userId="fed1330f33f5650e" providerId="LiveId" clId="{1A44BD5F-AEA8-411C-82A4-CC007A29EF21}" dt="2024-04-10T03:43:21" v="188"/>
          <ac:picMkLst>
            <pc:docMk/>
            <pc:sldMk cId="3678315678" sldId="313"/>
            <ac:picMk id="15" creationId="{63E4AC80-41FB-AFE1-E9B0-4EF59244D74A}"/>
          </ac:picMkLst>
        </pc:picChg>
      </pc:sldChg>
      <pc:sldChg chg="addSp delSp modSp mod modTransition modAnim">
        <pc:chgData name="Leonie Smith" userId="fed1330f33f5650e" providerId="LiveId" clId="{1A44BD5F-AEA8-411C-82A4-CC007A29EF21}" dt="2024-04-10T03:42:06.898" v="181"/>
        <pc:sldMkLst>
          <pc:docMk/>
          <pc:sldMk cId="2229500425" sldId="316"/>
        </pc:sldMkLst>
        <pc:picChg chg="add del mod">
          <ac:chgData name="Leonie Smith" userId="fed1330f33f5650e" providerId="LiveId" clId="{1A44BD5F-AEA8-411C-82A4-CC007A29EF21}" dt="2024-04-10T03:37:21.289" v="174"/>
          <ac:picMkLst>
            <pc:docMk/>
            <pc:sldMk cId="2229500425" sldId="316"/>
            <ac:picMk id="8" creationId="{02887A3A-884B-4E1A-BE7C-39EED9088762}"/>
          </ac:picMkLst>
        </pc:picChg>
        <pc:picChg chg="add del mod ord">
          <ac:chgData name="Leonie Smith" userId="fed1330f33f5650e" providerId="LiveId" clId="{1A44BD5F-AEA8-411C-82A4-CC007A29EF21}" dt="2024-04-10T03:37:26.451" v="175"/>
          <ac:picMkLst>
            <pc:docMk/>
            <pc:sldMk cId="2229500425" sldId="316"/>
            <ac:picMk id="11" creationId="{4348494C-AE06-CCA7-BF3C-B16F9E127FC5}"/>
          </ac:picMkLst>
        </pc:picChg>
        <pc:picChg chg="add del mod">
          <ac:chgData name="Leonie Smith" userId="fed1330f33f5650e" providerId="LiveId" clId="{1A44BD5F-AEA8-411C-82A4-CC007A29EF21}" dt="2024-04-10T03:41:44.731" v="177"/>
          <ac:picMkLst>
            <pc:docMk/>
            <pc:sldMk cId="2229500425" sldId="316"/>
            <ac:picMk id="12" creationId="{58298E9D-13B6-822A-A70E-DD633DEC316B}"/>
          </ac:picMkLst>
        </pc:picChg>
        <pc:picChg chg="add del mod ord">
          <ac:chgData name="Leonie Smith" userId="fed1330f33f5650e" providerId="LiveId" clId="{1A44BD5F-AEA8-411C-82A4-CC007A29EF21}" dt="2024-04-10T03:41:50.436" v="178"/>
          <ac:picMkLst>
            <pc:docMk/>
            <pc:sldMk cId="2229500425" sldId="316"/>
            <ac:picMk id="15" creationId="{D41ED5C5-E8DC-3127-EC3E-9D08BB9B503D}"/>
          </ac:picMkLst>
        </pc:picChg>
        <pc:picChg chg="add del mod">
          <ac:chgData name="Leonie Smith" userId="fed1330f33f5650e" providerId="LiveId" clId="{1A44BD5F-AEA8-411C-82A4-CC007A29EF21}" dt="2024-04-10T03:41:51.621" v="180"/>
          <ac:picMkLst>
            <pc:docMk/>
            <pc:sldMk cId="2229500425" sldId="316"/>
            <ac:picMk id="16" creationId="{13E4F836-02B5-4D3D-B2F8-952867E87DD1}"/>
          </ac:picMkLst>
        </pc:picChg>
        <pc:picChg chg="add del mod ord">
          <ac:chgData name="Leonie Smith" userId="fed1330f33f5650e" providerId="LiveId" clId="{1A44BD5F-AEA8-411C-82A4-CC007A29EF21}" dt="2024-04-10T03:42:06.898" v="181"/>
          <ac:picMkLst>
            <pc:docMk/>
            <pc:sldMk cId="2229500425" sldId="316"/>
            <ac:picMk id="19" creationId="{73DB9214-366E-B9B3-736E-C1BCE22CDE9B}"/>
          </ac:picMkLst>
        </pc:picChg>
        <pc:picChg chg="add mod">
          <ac:chgData name="Leonie Smith" userId="fed1330f33f5650e" providerId="LiveId" clId="{1A44BD5F-AEA8-411C-82A4-CC007A29EF21}" dt="2024-04-10T03:42:06.898" v="181"/>
          <ac:picMkLst>
            <pc:docMk/>
            <pc:sldMk cId="2229500425" sldId="316"/>
            <ac:picMk id="20" creationId="{D5F82C6B-5D65-6270-B688-D00977876B93}"/>
          </ac:picMkLst>
        </pc:picChg>
      </pc:sldChg>
      <pc:sldChg chg="addSp modSp">
        <pc:chgData name="Leonie Smith" userId="fed1330f33f5650e" providerId="LiveId" clId="{1A44BD5F-AEA8-411C-82A4-CC007A29EF21}" dt="2024-04-10T03:24:32.442" v="131"/>
        <pc:sldMkLst>
          <pc:docMk/>
          <pc:sldMk cId="3436894576" sldId="322"/>
        </pc:sldMkLst>
        <pc:picChg chg="add mod">
          <ac:chgData name="Leonie Smith" userId="fed1330f33f5650e" providerId="LiveId" clId="{1A44BD5F-AEA8-411C-82A4-CC007A29EF21}" dt="2024-04-10T03:24:32.442" v="131"/>
          <ac:picMkLst>
            <pc:docMk/>
            <pc:sldMk cId="3436894576" sldId="322"/>
            <ac:picMk id="6" creationId="{F8CC2672-642E-CB9A-F76C-1AA6B816E23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49 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17</a:t>
            </a:fld>
            <a:endParaRPr lang="en-IN"/>
          </a:p>
        </p:txBody>
      </p:sp>
    </p:spTree>
    <p:extLst>
      <p:ext uri="{BB962C8B-B14F-4D97-AF65-F5344CB8AC3E}">
        <p14:creationId xmlns:p14="http://schemas.microsoft.com/office/powerpoint/2010/main" val="2061752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pic>
        <p:nvPicPr>
          <p:cNvPr id="11" name="Audio 10">
            <a:hlinkClick r:id="" action="ppaction://media"/>
            <a:extLst>
              <a:ext uri="{FF2B5EF4-FFF2-40B4-BE49-F238E27FC236}">
                <a16:creationId xmlns:a16="http://schemas.microsoft.com/office/drawing/2014/main" id="{B095CA5F-22EB-74B9-EDCA-10A3C37BD4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47"/>
    </mc:Choice>
    <mc:Fallback xmlns="">
      <p:transition spd="slow" advTm="2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C11FB-BFB4-5296-090B-396F6BCD331E}"/>
              </a:ext>
            </a:extLst>
          </p:cNvPr>
          <p:cNvPicPr>
            <a:picLocks noChangeAspect="1"/>
          </p:cNvPicPr>
          <p:nvPr/>
        </p:nvPicPr>
        <p:blipFill>
          <a:blip r:embed="rId2"/>
          <a:stretch>
            <a:fillRect/>
          </a:stretch>
        </p:blipFill>
        <p:spPr>
          <a:xfrm>
            <a:off x="-1" y="0"/>
            <a:ext cx="12479311" cy="6858000"/>
          </a:xfrm>
          <a:prstGeom prst="rect">
            <a:avLst/>
          </a:prstGeom>
        </p:spPr>
      </p:pic>
      <p:sp>
        <p:nvSpPr>
          <p:cNvPr id="4" name="TextBox 3">
            <a:extLst>
              <a:ext uri="{FF2B5EF4-FFF2-40B4-BE49-F238E27FC236}">
                <a16:creationId xmlns:a16="http://schemas.microsoft.com/office/drawing/2014/main" id="{793D6A06-4E8E-839F-BCCC-58F97828EF15}"/>
              </a:ext>
            </a:extLst>
          </p:cNvPr>
          <p:cNvSpPr txBox="1"/>
          <p:nvPr/>
        </p:nvSpPr>
        <p:spPr>
          <a:xfrm>
            <a:off x="7455623" y="259578"/>
            <a:ext cx="49239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10:25,26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As Peter talked with him, he went inside and found many people gathered together. </a:t>
            </a:r>
            <a:endParaRPr lang="en-IN" sz="3600" dirty="0"/>
          </a:p>
        </p:txBody>
      </p:sp>
      <p:sp>
        <p:nvSpPr>
          <p:cNvPr id="2" name="TextBox 1">
            <a:extLst>
              <a:ext uri="{FF2B5EF4-FFF2-40B4-BE49-F238E27FC236}">
                <a16:creationId xmlns:a16="http://schemas.microsoft.com/office/drawing/2014/main" id="{A09D7D19-02E2-C555-7EC4-3A477F9827C6}"/>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
        <p:nvSpPr>
          <p:cNvPr id="5" name="TextBox 4">
            <a:extLst>
              <a:ext uri="{FF2B5EF4-FFF2-40B4-BE49-F238E27FC236}">
                <a16:creationId xmlns:a16="http://schemas.microsoft.com/office/drawing/2014/main" id="{540FBE88-4792-1EEC-6E74-39198EB67D2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27</a:t>
            </a:r>
            <a:r>
              <a:rPr lang="hi-IN" sz="3600" b="0" i="0" dirty="0">
                <a:solidFill>
                  <a:srgbClr val="000000"/>
                </a:solidFill>
                <a:effectLst/>
                <a:latin typeface="font1"/>
              </a:rPr>
              <a:t>और उसके साथ बातचीत करता हुआ भीतर गया, और बहुत से लोगों को इकट्ठे देखकर</a:t>
            </a:r>
            <a:endParaRPr lang="en-IN" sz="3600" dirty="0"/>
          </a:p>
        </p:txBody>
      </p:sp>
      <p:pic>
        <p:nvPicPr>
          <p:cNvPr id="18" name="Audio 17">
            <a:hlinkClick r:id="" action="ppaction://media"/>
            <a:extLst>
              <a:ext uri="{FF2B5EF4-FFF2-40B4-BE49-F238E27FC236}">
                <a16:creationId xmlns:a16="http://schemas.microsoft.com/office/drawing/2014/main" id="{708FA5A4-61E4-56D6-4EF8-96EFFC7925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034"/>
    </mc:Choice>
    <mc:Fallback xmlns="">
      <p:transition spd="slow" advTm="8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46BEC-D9B2-DD73-54D9-4C9FF58F6282}"/>
              </a:ext>
            </a:extLst>
          </p:cNvPr>
          <p:cNvPicPr>
            <a:picLocks noChangeAspect="1"/>
          </p:cNvPicPr>
          <p:nvPr/>
        </p:nvPicPr>
        <p:blipFill>
          <a:blip r:embed="rId2"/>
          <a:stretch>
            <a:fillRect/>
          </a:stretch>
        </p:blipFill>
        <p:spPr>
          <a:xfrm>
            <a:off x="-984606" y="0"/>
            <a:ext cx="13176606" cy="6858000"/>
          </a:xfrm>
          <a:prstGeom prst="rect">
            <a:avLst/>
          </a:prstGeom>
        </p:spPr>
      </p:pic>
      <p:sp>
        <p:nvSpPr>
          <p:cNvPr id="3" name="TextBox 2">
            <a:extLst>
              <a:ext uri="{FF2B5EF4-FFF2-40B4-BE49-F238E27FC236}">
                <a16:creationId xmlns:a16="http://schemas.microsoft.com/office/drawing/2014/main" id="{43031FA1-E6B2-1676-9648-D49185989453}"/>
              </a:ext>
            </a:extLst>
          </p:cNvPr>
          <p:cNvSpPr txBox="1"/>
          <p:nvPr/>
        </p:nvSpPr>
        <p:spPr>
          <a:xfrm>
            <a:off x="7987637" y="259578"/>
            <a:ext cx="49239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10:27</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He said to them, “You know how unlawful it is for a Jew to associate with a foreigner or visit him. But God has shown me that I should not call any man impure or unclean.</a:t>
            </a:r>
            <a:endParaRPr lang="en-IN" sz="3600" dirty="0"/>
          </a:p>
        </p:txBody>
      </p:sp>
      <p:sp>
        <p:nvSpPr>
          <p:cNvPr id="2" name="TextBox 1">
            <a:extLst>
              <a:ext uri="{FF2B5EF4-FFF2-40B4-BE49-F238E27FC236}">
                <a16:creationId xmlns:a16="http://schemas.microsoft.com/office/drawing/2014/main" id="{53E53FAE-4625-36C7-5C92-991EA62DF9A5}"/>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28</a:t>
            </a:r>
            <a:r>
              <a:rPr lang="hi-IN" sz="3600" b="0" i="0" dirty="0">
                <a:solidFill>
                  <a:srgbClr val="000000"/>
                </a:solidFill>
                <a:effectLst/>
                <a:latin typeface="font1"/>
              </a:rPr>
              <a:t>उनसे कहा, “तुम जानते हो, कि अन्यजाति की संगति करना या उसके यहाँ जाना यहूदी के लिये अधर्म है, परन्तु परमेश्वर ने मुझे बताया है कि किसी मनुष्य को अपवित्र या अशुद्ध न कहूँ।</a:t>
            </a:r>
            <a:endParaRPr lang="en-IN" sz="3600" dirty="0"/>
          </a:p>
        </p:txBody>
      </p:sp>
      <p:pic>
        <p:nvPicPr>
          <p:cNvPr id="35" name="Audio 34">
            <a:hlinkClick r:id="" action="ppaction://media"/>
            <a:extLst>
              <a:ext uri="{FF2B5EF4-FFF2-40B4-BE49-F238E27FC236}">
                <a16:creationId xmlns:a16="http://schemas.microsoft.com/office/drawing/2014/main" id="{1B76A7A0-5EC4-A143-CA15-ADDE7081C0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198"/>
    </mc:Choice>
    <mc:Fallback xmlns="">
      <p:transition spd="slow" advTm="18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0220-58DC-D4EC-31B4-CE2F8A49C808}"/>
              </a:ext>
            </a:extLst>
          </p:cNvPr>
          <p:cNvPicPr>
            <a:picLocks noChangeAspect="1"/>
          </p:cNvPicPr>
          <p:nvPr/>
        </p:nvPicPr>
        <p:blipFill>
          <a:blip r:embed="rId2"/>
          <a:stretch>
            <a:fillRect/>
          </a:stretch>
        </p:blipFill>
        <p:spPr>
          <a:xfrm>
            <a:off x="0" y="0"/>
            <a:ext cx="12192000" cy="7063494"/>
          </a:xfrm>
          <a:prstGeom prst="rect">
            <a:avLst/>
          </a:prstGeom>
        </p:spPr>
      </p:pic>
      <p:sp>
        <p:nvSpPr>
          <p:cNvPr id="4" name="TextBox 3">
            <a:extLst>
              <a:ext uri="{FF2B5EF4-FFF2-40B4-BE49-F238E27FC236}">
                <a16:creationId xmlns:a16="http://schemas.microsoft.com/office/drawing/2014/main" id="{DF1A015C-507B-6D12-D9F5-5DD16EF3C705}"/>
              </a:ext>
            </a:extLst>
          </p:cNvPr>
          <p:cNvSpPr txBox="1"/>
          <p:nvPr/>
        </p:nvSpPr>
        <p:spPr>
          <a:xfrm>
            <a:off x="7871248" y="6075465"/>
            <a:ext cx="49239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10:28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So when I was invited, I came without objection. I ask, then, why have you sent for me?”</a:t>
            </a:r>
            <a:endParaRPr lang="en-IN" sz="4000" dirty="0"/>
          </a:p>
        </p:txBody>
      </p:sp>
      <p:sp>
        <p:nvSpPr>
          <p:cNvPr id="2" name="TextBox 1">
            <a:extLst>
              <a:ext uri="{FF2B5EF4-FFF2-40B4-BE49-F238E27FC236}">
                <a16:creationId xmlns:a16="http://schemas.microsoft.com/office/drawing/2014/main" id="{52C93EAE-0DB5-F444-D68D-DC59A5B7F94F}"/>
              </a:ext>
            </a:extLst>
          </p:cNvPr>
          <p:cNvSpPr txBox="1"/>
          <p:nvPr/>
        </p:nvSpPr>
        <p:spPr>
          <a:xfrm>
            <a:off x="6096000" y="104261"/>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29</a:t>
            </a:r>
            <a:r>
              <a:rPr lang="hi-IN" sz="4000" b="0" i="0" dirty="0">
                <a:solidFill>
                  <a:srgbClr val="000000"/>
                </a:solidFill>
                <a:effectLst/>
                <a:latin typeface="font1"/>
              </a:rPr>
              <a:t>इसलिए मैं जब बुलाया गया तो बिना कुछ कहे चला आया। अब मैं पूछता हूँ कि मुझे किस काम के लिये बुलाया गया है?”</a:t>
            </a:r>
            <a:endParaRPr lang="en-IN" sz="4000" dirty="0"/>
          </a:p>
        </p:txBody>
      </p:sp>
      <p:pic>
        <p:nvPicPr>
          <p:cNvPr id="12" name="Audio 11">
            <a:hlinkClick r:id="" action="ppaction://media"/>
            <a:extLst>
              <a:ext uri="{FF2B5EF4-FFF2-40B4-BE49-F238E27FC236}">
                <a16:creationId xmlns:a16="http://schemas.microsoft.com/office/drawing/2014/main" id="{0D1642B2-D610-E396-FFC1-2DB13027E3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628"/>
    </mc:Choice>
    <mc:Fallback xmlns="">
      <p:transition spd="slow" advTm="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88D24-EDF2-33A8-FAEB-1FEB7C165FEF}"/>
              </a:ext>
            </a:extLst>
          </p:cNvPr>
          <p:cNvPicPr>
            <a:picLocks noChangeAspect="1"/>
          </p:cNvPicPr>
          <p:nvPr/>
        </p:nvPicPr>
        <p:blipFill>
          <a:blip r:embed="rId2"/>
          <a:stretch>
            <a:fillRect/>
          </a:stretch>
        </p:blipFill>
        <p:spPr>
          <a:xfrm>
            <a:off x="0" y="-21153"/>
            <a:ext cx="12545568" cy="6879153"/>
          </a:xfrm>
          <a:prstGeom prst="rect">
            <a:avLst/>
          </a:prstGeom>
        </p:spPr>
      </p:pic>
      <p:sp>
        <p:nvSpPr>
          <p:cNvPr id="4" name="TextBox 3">
            <a:extLst>
              <a:ext uri="{FF2B5EF4-FFF2-40B4-BE49-F238E27FC236}">
                <a16:creationId xmlns:a16="http://schemas.microsoft.com/office/drawing/2014/main" id="{29D54FE4-F36E-A86B-E02D-62A1009A8020}"/>
              </a:ext>
            </a:extLst>
          </p:cNvPr>
          <p:cNvSpPr txBox="1"/>
          <p:nvPr/>
        </p:nvSpPr>
        <p:spPr>
          <a:xfrm>
            <a:off x="229954" y="6078483"/>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10:29</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Cornelius answered: “Four days ago I was in my house praying at this, the ninth hour. Suddenly a man in radiant clothing stood before me</a:t>
            </a:r>
            <a:endParaRPr lang="en-IN" sz="3600" dirty="0"/>
          </a:p>
        </p:txBody>
      </p:sp>
      <p:sp>
        <p:nvSpPr>
          <p:cNvPr id="2" name="TextBox 1">
            <a:extLst>
              <a:ext uri="{FF2B5EF4-FFF2-40B4-BE49-F238E27FC236}">
                <a16:creationId xmlns:a16="http://schemas.microsoft.com/office/drawing/2014/main" id="{F09AB8A7-C4F0-4F10-CF15-CED9F91AC56D}"/>
              </a:ext>
            </a:extLst>
          </p:cNvPr>
          <p:cNvSpPr txBox="1"/>
          <p:nvPr/>
        </p:nvSpPr>
        <p:spPr>
          <a:xfrm>
            <a:off x="6096000" y="104261"/>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30</a:t>
            </a:r>
            <a:r>
              <a:rPr lang="hi-IN" sz="3400" b="0" i="0" dirty="0">
                <a:solidFill>
                  <a:srgbClr val="000000"/>
                </a:solidFill>
                <a:effectLst/>
                <a:latin typeface="font1"/>
              </a:rPr>
              <a:t>कुरनेलियुस ने कहा, “चार दिन पहले, इसी समय, मैं अपने घर में तीसरे पहर को प्रार्थना कर रहा था; कि एक पुरुष चमकीला वस्त्र पहने हुए, मेरे सामने आ खड़ा हुआ।</a:t>
            </a:r>
            <a:endParaRPr lang="en-IN" sz="3400" dirty="0"/>
          </a:p>
        </p:txBody>
      </p:sp>
      <p:pic>
        <p:nvPicPr>
          <p:cNvPr id="8" name="Audio 7">
            <a:hlinkClick r:id="" action="ppaction://media"/>
            <a:extLst>
              <a:ext uri="{FF2B5EF4-FFF2-40B4-BE49-F238E27FC236}">
                <a16:creationId xmlns:a16="http://schemas.microsoft.com/office/drawing/2014/main" id="{317A5791-3FC0-82BF-01B6-19E6069695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758"/>
    </mc:Choice>
    <mc:Fallback xmlns="">
      <p:transition spd="slow" advTm="13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79CFF-B275-B3A7-AB19-329FA9B32F78}"/>
              </a:ext>
            </a:extLst>
          </p:cNvPr>
          <p:cNvPicPr>
            <a:picLocks noChangeAspect="1"/>
          </p:cNvPicPr>
          <p:nvPr/>
        </p:nvPicPr>
        <p:blipFill>
          <a:blip r:embed="rId2"/>
          <a:stretch>
            <a:fillRect/>
          </a:stretch>
        </p:blipFill>
        <p:spPr>
          <a:xfrm>
            <a:off x="-1058472" y="-128016"/>
            <a:ext cx="13250472" cy="6986016"/>
          </a:xfrm>
          <a:prstGeom prst="rect">
            <a:avLst/>
          </a:prstGeom>
        </p:spPr>
      </p:pic>
      <p:sp>
        <p:nvSpPr>
          <p:cNvPr id="4" name="TextBox 3">
            <a:extLst>
              <a:ext uri="{FF2B5EF4-FFF2-40B4-BE49-F238E27FC236}">
                <a16:creationId xmlns:a16="http://schemas.microsoft.com/office/drawing/2014/main" id="{A853F192-ACBC-7088-DB12-CCB85D2B642E}"/>
              </a:ext>
            </a:extLst>
          </p:cNvPr>
          <p:cNvSpPr txBox="1"/>
          <p:nvPr/>
        </p:nvSpPr>
        <p:spPr>
          <a:xfrm>
            <a:off x="229954"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10:30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and said, ‘Cornelius, your prayer has been heard, and your gifts to the poor have been remembered before God.</a:t>
            </a:r>
            <a:endParaRPr lang="en-IN" sz="3600" dirty="0"/>
          </a:p>
        </p:txBody>
      </p:sp>
      <p:sp>
        <p:nvSpPr>
          <p:cNvPr id="2" name="TextBox 1">
            <a:extLst>
              <a:ext uri="{FF2B5EF4-FFF2-40B4-BE49-F238E27FC236}">
                <a16:creationId xmlns:a16="http://schemas.microsoft.com/office/drawing/2014/main" id="{910D8C06-DABF-FB8E-22B1-8EB134A9B8F1}"/>
              </a:ext>
            </a:extLst>
          </p:cNvPr>
          <p:cNvSpPr txBox="1"/>
          <p:nvPr/>
        </p:nvSpPr>
        <p:spPr>
          <a:xfrm>
            <a:off x="6096000" y="104261"/>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31</a:t>
            </a:r>
            <a:r>
              <a:rPr lang="hi-IN" sz="3200" b="0" i="0" dirty="0">
                <a:solidFill>
                  <a:srgbClr val="000000"/>
                </a:solidFill>
                <a:effectLst/>
                <a:latin typeface="font1"/>
              </a:rPr>
              <a:t>और कहने लगा, ‘हे कुरनेलियुस, तेरी प्रार्थना सुन ली गई है और तेरे दान परमेश्वर के सामने स्मरण किए गए हैं।</a:t>
            </a:r>
            <a:endParaRPr lang="en-IN" sz="3200" dirty="0"/>
          </a:p>
        </p:txBody>
      </p:sp>
      <p:pic>
        <p:nvPicPr>
          <p:cNvPr id="7" name="Audio 6">
            <a:hlinkClick r:id="" action="ppaction://media"/>
            <a:extLst>
              <a:ext uri="{FF2B5EF4-FFF2-40B4-BE49-F238E27FC236}">
                <a16:creationId xmlns:a16="http://schemas.microsoft.com/office/drawing/2014/main" id="{1895AA05-2623-B183-756E-D301E76874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711"/>
    </mc:Choice>
    <mc:Fallback xmlns="">
      <p:transition spd="slow" advTm="8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F195DDA8-6152-69A7-ED27-F4C98814BFF3}"/>
              </a:ext>
            </a:extLst>
          </p:cNvPr>
          <p:cNvSpPr txBox="1"/>
          <p:nvPr/>
        </p:nvSpPr>
        <p:spPr>
          <a:xfrm>
            <a:off x="6699441" y="4352315"/>
            <a:ext cx="5957455" cy="1571494"/>
          </a:xfrm>
          <a:prstGeom prst="rect">
            <a:avLst/>
          </a:prstGeom>
          <a:noFill/>
        </p:spPr>
        <p:txBody>
          <a:bodyPr wrap="square" rtlCol="0">
            <a:noAutofit/>
          </a:bodyPr>
          <a:lstStyle/>
          <a:p>
            <a:r>
              <a:rPr lang="hi-IN" sz="4400" dirty="0">
                <a:solidFill>
                  <a:schemeClr val="bg1"/>
                </a:solidFill>
              </a:rPr>
              <a:t>कुरनेलियुस विश्वास करता है - प्रेरितों के काम 10:24 - 11:18</a:t>
            </a:r>
            <a:endParaRPr lang="en-IN" sz="4400" dirty="0">
              <a:solidFill>
                <a:schemeClr val="bg1"/>
              </a:solidFill>
            </a:endParaRPr>
          </a:p>
        </p:txBody>
      </p:sp>
      <p:sp>
        <p:nvSpPr>
          <p:cNvPr id="4" name="TextBox 3">
            <a:extLst>
              <a:ext uri="{FF2B5EF4-FFF2-40B4-BE49-F238E27FC236}">
                <a16:creationId xmlns:a16="http://schemas.microsoft.com/office/drawing/2014/main" id="{03C41B5F-0B3E-94FD-491C-B9ED423BCC9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32515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AEA87-A363-2850-FA7C-D7490DD658BA}"/>
              </a:ext>
            </a:extLst>
          </p:cNvPr>
          <p:cNvPicPr>
            <a:picLocks noChangeAspect="1"/>
          </p:cNvPicPr>
          <p:nvPr/>
        </p:nvPicPr>
        <p:blipFill>
          <a:blip r:embed="rId2"/>
          <a:stretch>
            <a:fillRect/>
          </a:stretch>
        </p:blipFill>
        <p:spPr>
          <a:xfrm>
            <a:off x="-1311897" y="0"/>
            <a:ext cx="13503897" cy="6858000"/>
          </a:xfrm>
          <a:prstGeom prst="rect">
            <a:avLst/>
          </a:prstGeom>
        </p:spPr>
      </p:pic>
      <p:sp>
        <p:nvSpPr>
          <p:cNvPr id="4" name="TextBox 3">
            <a:extLst>
              <a:ext uri="{FF2B5EF4-FFF2-40B4-BE49-F238E27FC236}">
                <a16:creationId xmlns:a16="http://schemas.microsoft.com/office/drawing/2014/main" id="{F33990EE-4D10-C5FC-7780-02D865077292}"/>
              </a:ext>
            </a:extLst>
          </p:cNvPr>
          <p:cNvSpPr txBox="1"/>
          <p:nvPr/>
        </p:nvSpPr>
        <p:spPr>
          <a:xfrm>
            <a:off x="229954"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10:31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32</a:t>
            </a:r>
            <a:r>
              <a:rPr lang="en-US" sz="4000" b="0" i="0">
                <a:solidFill>
                  <a:srgbClr val="121212"/>
                </a:solidFill>
                <a:effectLst/>
                <a:latin typeface="Inter" panose="020B0502030000000004" pitchFamily="34" charset="0"/>
              </a:rPr>
              <a:t>Therefore send to Joppa for Simon, who is called Peter. He is a guest in the home of Simon the tanner, by the sea.’</a:t>
            </a:r>
            <a:endParaRPr lang="en-IN" sz="4000" dirty="0"/>
          </a:p>
        </p:txBody>
      </p:sp>
      <p:sp>
        <p:nvSpPr>
          <p:cNvPr id="2" name="TextBox 1">
            <a:extLst>
              <a:ext uri="{FF2B5EF4-FFF2-40B4-BE49-F238E27FC236}">
                <a16:creationId xmlns:a16="http://schemas.microsoft.com/office/drawing/2014/main" id="{EF75EBF4-8112-91F8-846B-A8020988EAF6}"/>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32</a:t>
            </a:r>
            <a:r>
              <a:rPr lang="hi-IN" sz="3600" b="0" i="0" dirty="0">
                <a:solidFill>
                  <a:srgbClr val="000000"/>
                </a:solidFill>
                <a:effectLst/>
                <a:latin typeface="font1"/>
              </a:rPr>
              <a:t>इसलिए किसी को याफा भेजकर शमौन को जो पतरस कहलाता है, बुला। वह समुद्र के किनारे शमौन जो, चमड़े का धन्धा करनेवाले के घर में अतिथि है।’</a:t>
            </a:r>
            <a:endParaRPr lang="en-IN" sz="3600" dirty="0"/>
          </a:p>
        </p:txBody>
      </p:sp>
      <p:pic>
        <p:nvPicPr>
          <p:cNvPr id="7" name="Audio 6">
            <a:hlinkClick r:id="" action="ppaction://media"/>
            <a:extLst>
              <a:ext uri="{FF2B5EF4-FFF2-40B4-BE49-F238E27FC236}">
                <a16:creationId xmlns:a16="http://schemas.microsoft.com/office/drawing/2014/main" id="{ECCB08BB-C1BD-AC71-06BB-694298D2DD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443"/>
    </mc:Choice>
    <mc:Fallback xmlns="">
      <p:transition spd="slow" advTm="12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D4B13-6FCE-F951-021D-583F7DD25D11}"/>
              </a:ext>
            </a:extLst>
          </p:cNvPr>
          <p:cNvPicPr>
            <a:picLocks noChangeAspect="1"/>
          </p:cNvPicPr>
          <p:nvPr/>
        </p:nvPicPr>
        <p:blipFill>
          <a:blip r:embed="rId2"/>
          <a:stretch>
            <a:fillRect/>
          </a:stretch>
        </p:blipFill>
        <p:spPr>
          <a:xfrm>
            <a:off x="-2259397" y="1"/>
            <a:ext cx="14451397" cy="6858000"/>
          </a:xfrm>
          <a:prstGeom prst="rect">
            <a:avLst/>
          </a:prstGeom>
        </p:spPr>
      </p:pic>
      <p:sp>
        <p:nvSpPr>
          <p:cNvPr id="4" name="TextBox 3">
            <a:extLst>
              <a:ext uri="{FF2B5EF4-FFF2-40B4-BE49-F238E27FC236}">
                <a16:creationId xmlns:a16="http://schemas.microsoft.com/office/drawing/2014/main" id="{B8C9BF3A-B16C-9570-88C0-4657253F0055}"/>
              </a:ext>
            </a:extLst>
          </p:cNvPr>
          <p:cNvSpPr txBox="1"/>
          <p:nvPr/>
        </p:nvSpPr>
        <p:spPr>
          <a:xfrm>
            <a:off x="229954"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10:32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So I sent for you immediately, and you were kind enough to come. Now then, we are all here in the presence of God to listen to everything the Lord has instructed you to tell us.”</a:t>
            </a:r>
            <a:endParaRPr lang="en-IN" sz="3600" dirty="0"/>
          </a:p>
        </p:txBody>
      </p:sp>
      <p:sp>
        <p:nvSpPr>
          <p:cNvPr id="2" name="TextBox 1">
            <a:extLst>
              <a:ext uri="{FF2B5EF4-FFF2-40B4-BE49-F238E27FC236}">
                <a16:creationId xmlns:a16="http://schemas.microsoft.com/office/drawing/2014/main" id="{7EE21339-8124-FCD8-42BB-93287A653B8C}"/>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33</a:t>
            </a:r>
            <a:r>
              <a:rPr lang="hi-IN" sz="3600" b="0" i="0" dirty="0">
                <a:solidFill>
                  <a:srgbClr val="000000"/>
                </a:solidFill>
                <a:effectLst/>
                <a:latin typeface="font1"/>
              </a:rPr>
              <a:t>तब मैंने तुरन्त तेरे पास लोग भेजे, और तूने भला किया जो आ गया। अब हम सब यहाँ परमेश्वर के सामने हैं, ताकि जो कुछ परमेश्वर ने तुझ से कहा है उसे सुनें।”</a:t>
            </a:r>
            <a:endParaRPr lang="en-IN" sz="3600" dirty="0"/>
          </a:p>
        </p:txBody>
      </p:sp>
      <p:pic>
        <p:nvPicPr>
          <p:cNvPr id="19" name="Audio 18">
            <a:hlinkClick r:id="" action="ppaction://media"/>
            <a:extLst>
              <a:ext uri="{FF2B5EF4-FFF2-40B4-BE49-F238E27FC236}">
                <a16:creationId xmlns:a16="http://schemas.microsoft.com/office/drawing/2014/main" id="{F9876BEB-907E-08A6-0EA8-532B2FFF2A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355"/>
    </mc:Choice>
    <mc:Fallback xmlns="">
      <p:transition spd="slow" advTm="15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09A2B-C7BF-53EB-A9BA-C5699D5090EC}"/>
              </a:ext>
            </a:extLst>
          </p:cNvPr>
          <p:cNvPicPr>
            <a:picLocks noChangeAspect="1"/>
          </p:cNvPicPr>
          <p:nvPr/>
        </p:nvPicPr>
        <p:blipFill>
          <a:blip r:embed="rId2"/>
          <a:stretch>
            <a:fillRect/>
          </a:stretch>
        </p:blipFill>
        <p:spPr>
          <a:xfrm>
            <a:off x="0" y="0"/>
            <a:ext cx="14009270" cy="6858000"/>
          </a:xfrm>
          <a:prstGeom prst="rect">
            <a:avLst/>
          </a:prstGeom>
        </p:spPr>
      </p:pic>
      <p:sp>
        <p:nvSpPr>
          <p:cNvPr id="4" name="TextBox 3">
            <a:extLst>
              <a:ext uri="{FF2B5EF4-FFF2-40B4-BE49-F238E27FC236}">
                <a16:creationId xmlns:a16="http://schemas.microsoft.com/office/drawing/2014/main" id="{0C0C3040-9D98-3157-5C73-D940CB846494}"/>
              </a:ext>
            </a:extLst>
          </p:cNvPr>
          <p:cNvSpPr txBox="1"/>
          <p:nvPr/>
        </p:nvSpPr>
        <p:spPr>
          <a:xfrm>
            <a:off x="229954" y="6061859"/>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10:33</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Then Peter began to speak: “I now truly understand that God does not show favoritism, </a:t>
            </a:r>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but welcomes those from every nation who fear Him and do what is right.</a:t>
            </a:r>
            <a:endParaRPr lang="en-IN" sz="3600" dirty="0"/>
          </a:p>
        </p:txBody>
      </p:sp>
      <p:sp>
        <p:nvSpPr>
          <p:cNvPr id="2" name="TextBox 1">
            <a:extLst>
              <a:ext uri="{FF2B5EF4-FFF2-40B4-BE49-F238E27FC236}">
                <a16:creationId xmlns:a16="http://schemas.microsoft.com/office/drawing/2014/main" id="{5FE14DB9-EE48-EC24-5F2C-D06C3132FC39}"/>
              </a:ext>
            </a:extLst>
          </p:cNvPr>
          <p:cNvSpPr txBox="1"/>
          <p:nvPr/>
        </p:nvSpPr>
        <p:spPr>
          <a:xfrm>
            <a:off x="6096000" y="104261"/>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34</a:t>
            </a:r>
            <a:r>
              <a:rPr lang="hi-IN" sz="3200" b="0" i="0" dirty="0">
                <a:solidFill>
                  <a:srgbClr val="000000"/>
                </a:solidFill>
                <a:effectLst/>
                <a:latin typeface="font1"/>
              </a:rPr>
              <a:t>तब पतरस ने मुँह खोलकर कहा, अब मुझे निश्चय हुआ, कि परमेश्वर किसी का पक्ष नहीं करता, </a:t>
            </a:r>
            <a:r>
              <a:rPr lang="hi-IN" sz="3200" b="0" i="0" dirty="0">
                <a:solidFill>
                  <a:schemeClr val="bg1">
                    <a:lumMod val="50000"/>
                  </a:schemeClr>
                </a:solidFill>
                <a:effectLst/>
                <a:latin typeface="font1"/>
              </a:rPr>
              <a:t>35</a:t>
            </a:r>
            <a:r>
              <a:rPr lang="hi-IN" sz="3200" b="0" i="0" dirty="0">
                <a:solidFill>
                  <a:srgbClr val="000000"/>
                </a:solidFill>
                <a:effectLst/>
                <a:latin typeface="font1"/>
              </a:rPr>
              <a:t> वरन् हर जाति में जो उससे डरता और धार्मिक काम करता है, वह उसे भाता है।</a:t>
            </a:r>
          </a:p>
          <a:p>
            <a:endParaRPr lang="en-IN" sz="3200" dirty="0"/>
          </a:p>
        </p:txBody>
      </p:sp>
      <p:pic>
        <p:nvPicPr>
          <p:cNvPr id="6" name="Audio 5">
            <a:hlinkClick r:id="" action="ppaction://media"/>
            <a:extLst>
              <a:ext uri="{FF2B5EF4-FFF2-40B4-BE49-F238E27FC236}">
                <a16:creationId xmlns:a16="http://schemas.microsoft.com/office/drawing/2014/main" id="{7067A89A-05FD-CEAC-7CE7-0E444E9CF8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227"/>
    </mc:Choice>
    <mc:Fallback xmlns="">
      <p:transition spd="slow" advTm="1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766A3-E92A-0F5F-DDB9-5F0B903F70A0}"/>
              </a:ext>
            </a:extLst>
          </p:cNvPr>
          <p:cNvPicPr>
            <a:picLocks noChangeAspect="1"/>
          </p:cNvPicPr>
          <p:nvPr/>
        </p:nvPicPr>
        <p:blipFill>
          <a:blip r:embed="rId2"/>
          <a:stretch>
            <a:fillRect/>
          </a:stretch>
        </p:blipFill>
        <p:spPr>
          <a:xfrm>
            <a:off x="0" y="0"/>
            <a:ext cx="14210092" cy="6858000"/>
          </a:xfrm>
          <a:prstGeom prst="rect">
            <a:avLst/>
          </a:prstGeom>
        </p:spPr>
      </p:pic>
      <p:sp>
        <p:nvSpPr>
          <p:cNvPr id="4" name="TextBox 3">
            <a:extLst>
              <a:ext uri="{FF2B5EF4-FFF2-40B4-BE49-F238E27FC236}">
                <a16:creationId xmlns:a16="http://schemas.microsoft.com/office/drawing/2014/main" id="{637F7F90-BCE5-F90F-E4AB-7A282E0DD4D8}"/>
              </a:ext>
            </a:extLst>
          </p:cNvPr>
          <p:cNvSpPr txBox="1"/>
          <p:nvPr/>
        </p:nvSpPr>
        <p:spPr>
          <a:xfrm>
            <a:off x="229954" y="6031220"/>
            <a:ext cx="492393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10:34,35</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36</a:t>
            </a:r>
            <a:r>
              <a:rPr lang="en-US" sz="3600" b="0" i="0">
                <a:solidFill>
                  <a:srgbClr val="121212"/>
                </a:solidFill>
                <a:effectLst/>
                <a:latin typeface="Inter" panose="020B0502030000000004" pitchFamily="34" charset="0"/>
              </a:rPr>
              <a:t>He has sent this message to the people of Israel, proclaiming the gospel of peace through Jesus Christ, who is Lord of all.</a:t>
            </a:r>
            <a:endParaRPr lang="en-IN" sz="3600" dirty="0"/>
          </a:p>
        </p:txBody>
      </p:sp>
      <p:sp>
        <p:nvSpPr>
          <p:cNvPr id="2" name="TextBox 1">
            <a:extLst>
              <a:ext uri="{FF2B5EF4-FFF2-40B4-BE49-F238E27FC236}">
                <a16:creationId xmlns:a16="http://schemas.microsoft.com/office/drawing/2014/main" id="{C4A0FE9B-356E-3F08-9D97-74938249449F}"/>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36</a:t>
            </a:r>
            <a:r>
              <a:rPr lang="hi-IN" sz="3600" b="0" i="0" dirty="0">
                <a:solidFill>
                  <a:srgbClr val="000000"/>
                </a:solidFill>
                <a:effectLst/>
                <a:latin typeface="font1"/>
              </a:rPr>
              <a:t>जो वचन उसने इस्राएलियों के पास भेजा, जबकि उसने यीशु मसीह के द्वारा जो सब का प्रभु है, शान्ति का सुसमाचार सुनाया।</a:t>
            </a:r>
            <a:endParaRPr lang="en-IN" sz="3600" dirty="0"/>
          </a:p>
        </p:txBody>
      </p:sp>
      <p:pic>
        <p:nvPicPr>
          <p:cNvPr id="23" name="Audio 22">
            <a:hlinkClick r:id="" action="ppaction://media"/>
            <a:extLst>
              <a:ext uri="{FF2B5EF4-FFF2-40B4-BE49-F238E27FC236}">
                <a16:creationId xmlns:a16="http://schemas.microsoft.com/office/drawing/2014/main" id="{B97DE3C1-7DFB-5413-4974-670A44DA77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794"/>
    </mc:Choice>
    <mc:Fallback xmlns="">
      <p:transition spd="slow" advTm="13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15645-196A-48EC-0EE2-773A5781718D}"/>
              </a:ext>
            </a:extLst>
          </p:cNvPr>
          <p:cNvPicPr>
            <a:picLocks noChangeAspect="1"/>
          </p:cNvPicPr>
          <p:nvPr/>
        </p:nvPicPr>
        <p:blipFill>
          <a:blip r:embed="rId2"/>
          <a:stretch>
            <a:fillRect/>
          </a:stretch>
        </p:blipFill>
        <p:spPr>
          <a:xfrm>
            <a:off x="0" y="0"/>
            <a:ext cx="12192000" cy="7029928"/>
          </a:xfrm>
          <a:prstGeom prst="rect">
            <a:avLst/>
          </a:prstGeom>
        </p:spPr>
      </p:pic>
      <p:sp>
        <p:nvSpPr>
          <p:cNvPr id="4" name="TextBox 3">
            <a:extLst>
              <a:ext uri="{FF2B5EF4-FFF2-40B4-BE49-F238E27FC236}">
                <a16:creationId xmlns:a16="http://schemas.microsoft.com/office/drawing/2014/main" id="{83CA5BF8-4EA2-8C91-BCE7-B9B0DDF401FD}"/>
              </a:ext>
            </a:extLst>
          </p:cNvPr>
          <p:cNvSpPr txBox="1"/>
          <p:nvPr/>
        </p:nvSpPr>
        <p:spPr>
          <a:xfrm>
            <a:off x="229954" y="6061862"/>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10:36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38</a:t>
            </a:r>
            <a:r>
              <a:rPr lang="en-US" sz="3600" b="0" i="0">
                <a:solidFill>
                  <a:srgbClr val="121212"/>
                </a:solidFill>
                <a:effectLst/>
                <a:latin typeface="Inter" panose="020B0502030000000004" pitchFamily="34" charset="0"/>
              </a:rPr>
              <a:t>how God anointed Jesus of Nazareth with the Holy Spirit and with power, and how Jesus went around doing good and healing all who were oppressed by the devil, because God was with Him.</a:t>
            </a:r>
            <a:endParaRPr lang="en-IN" sz="3600" dirty="0"/>
          </a:p>
        </p:txBody>
      </p:sp>
      <p:sp>
        <p:nvSpPr>
          <p:cNvPr id="2" name="TextBox 1">
            <a:extLst>
              <a:ext uri="{FF2B5EF4-FFF2-40B4-BE49-F238E27FC236}">
                <a16:creationId xmlns:a16="http://schemas.microsoft.com/office/drawing/2014/main" id="{F175F4EC-C789-F1CC-47C1-AAC2096DCD69}"/>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38</a:t>
            </a:r>
            <a:r>
              <a:rPr lang="hi-IN" sz="3600" b="0" i="0" dirty="0">
                <a:solidFill>
                  <a:srgbClr val="000000"/>
                </a:solidFill>
                <a:effectLst/>
                <a:latin typeface="font1"/>
              </a:rPr>
              <a:t>परमेश्वर ने किस रीति से यीशु नासरी को पवित्र आत्मा और सामर्थ्य से अभिषेक किया; वह भलाई करता, और सब को जो शैतान के सताए हुए थे, अच्छा करता फिरा, क्योंकि परमेश्वर उसके साथ था।</a:t>
            </a:r>
            <a:endParaRPr lang="en-IN" sz="3600" dirty="0"/>
          </a:p>
        </p:txBody>
      </p:sp>
      <p:pic>
        <p:nvPicPr>
          <p:cNvPr id="26" name="Audio 25">
            <a:hlinkClick r:id="" action="ppaction://media"/>
            <a:extLst>
              <a:ext uri="{FF2B5EF4-FFF2-40B4-BE49-F238E27FC236}">
                <a16:creationId xmlns:a16="http://schemas.microsoft.com/office/drawing/2014/main" id="{8B8CD28A-ACAA-118B-4490-746F89EA80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4352"/>
    </mc:Choice>
    <mc:Fallback xmlns="">
      <p:transition spd="slow" advTm="1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Cornelius Believes – Acts 10:24 – 11:18 </a:t>
            </a:r>
            <a:endParaRPr lang="en-IN" sz="6000" dirty="0"/>
          </a:p>
        </p:txBody>
      </p:sp>
      <p:sp>
        <p:nvSpPr>
          <p:cNvPr id="2" name="TextBox 1">
            <a:extLst>
              <a:ext uri="{FF2B5EF4-FFF2-40B4-BE49-F238E27FC236}">
                <a16:creationId xmlns:a16="http://schemas.microsoft.com/office/drawing/2014/main" id="{28DA1EC0-52CF-540C-FE68-8CFD6C777C0B}"/>
              </a:ext>
            </a:extLst>
          </p:cNvPr>
          <p:cNvSpPr txBox="1"/>
          <p:nvPr/>
        </p:nvSpPr>
        <p:spPr>
          <a:xfrm>
            <a:off x="6096000" y="104261"/>
            <a:ext cx="6096000" cy="6558101"/>
          </a:xfrm>
          <a:prstGeom prst="rect">
            <a:avLst/>
          </a:prstGeom>
          <a:noFill/>
        </p:spPr>
        <p:txBody>
          <a:bodyPr wrap="square" rtlCol="0">
            <a:noAutofit/>
          </a:bodyPr>
          <a:lstStyle/>
          <a:p>
            <a:r>
              <a:rPr lang="hi-IN" sz="4000" dirty="0"/>
              <a:t>कुरनेलियुस विश्वास करता है - प्रेरितों के काम 10:24 - 11:18</a:t>
            </a:r>
            <a:endParaRPr lang="en-IN" sz="4000" dirty="0"/>
          </a:p>
        </p:txBody>
      </p:sp>
      <p:pic>
        <p:nvPicPr>
          <p:cNvPr id="11" name="Audio 10">
            <a:hlinkClick r:id="" action="ppaction://media"/>
            <a:extLst>
              <a:ext uri="{FF2B5EF4-FFF2-40B4-BE49-F238E27FC236}">
                <a16:creationId xmlns:a16="http://schemas.microsoft.com/office/drawing/2014/main" id="{47657D4F-2157-0547-ABC4-DB62F7D71C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705"/>
    </mc:Choice>
    <mc:Fallback xmlns="">
      <p:transition spd="slow" advTm="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779C-54AC-13D8-6289-1215A07792AD}"/>
              </a:ext>
            </a:extLst>
          </p:cNvPr>
          <p:cNvPicPr>
            <a:picLocks noChangeAspect="1"/>
          </p:cNvPicPr>
          <p:nvPr/>
        </p:nvPicPr>
        <p:blipFill>
          <a:blip r:embed="rId2"/>
          <a:stretch>
            <a:fillRect/>
          </a:stretch>
        </p:blipFill>
        <p:spPr>
          <a:xfrm>
            <a:off x="0" y="-1"/>
            <a:ext cx="12192000" cy="7175369"/>
          </a:xfrm>
          <a:prstGeom prst="rect">
            <a:avLst/>
          </a:prstGeom>
        </p:spPr>
      </p:pic>
      <p:sp>
        <p:nvSpPr>
          <p:cNvPr id="4" name="TextBox 3">
            <a:extLst>
              <a:ext uri="{FF2B5EF4-FFF2-40B4-BE49-F238E27FC236}">
                <a16:creationId xmlns:a16="http://schemas.microsoft.com/office/drawing/2014/main" id="{0071E5A0-56EE-4F58-EB2D-6876C21F576B}"/>
              </a:ext>
            </a:extLst>
          </p:cNvPr>
          <p:cNvSpPr txBox="1"/>
          <p:nvPr/>
        </p:nvSpPr>
        <p:spPr>
          <a:xfrm>
            <a:off x="229954"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10:38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39</a:t>
            </a:r>
            <a:r>
              <a:rPr lang="en-US" sz="3600" b="0" i="0">
                <a:solidFill>
                  <a:srgbClr val="121212"/>
                </a:solidFill>
                <a:effectLst/>
                <a:latin typeface="Inter" panose="020B0502030000000004" pitchFamily="34" charset="0"/>
              </a:rPr>
              <a:t>We are witnesses of all that He did, both in the land of the Jews and in Jerusalem. And although they put Him to death by hanging Him on a tree, </a:t>
            </a:r>
            <a:r>
              <a:rPr lang="en-US" sz="3600" b="0" i="0">
                <a:solidFill>
                  <a:srgbClr val="777A7B"/>
                </a:solidFill>
                <a:effectLst/>
                <a:latin typeface="Inter" panose="020B0502030000000004" pitchFamily="34" charset="0"/>
              </a:rPr>
              <a:t>40</a:t>
            </a:r>
            <a:r>
              <a:rPr lang="en-US" sz="3600" b="0" i="0">
                <a:solidFill>
                  <a:srgbClr val="121212"/>
                </a:solidFill>
                <a:effectLst/>
                <a:latin typeface="Inter" panose="020B0502030000000004" pitchFamily="34" charset="0"/>
              </a:rPr>
              <a:t>God raised Him up on the third day and caused Him to be seen—</a:t>
            </a:r>
            <a:endParaRPr lang="en-IN" sz="3600" dirty="0"/>
          </a:p>
        </p:txBody>
      </p:sp>
      <p:sp>
        <p:nvSpPr>
          <p:cNvPr id="2" name="TextBox 1">
            <a:extLst>
              <a:ext uri="{FF2B5EF4-FFF2-40B4-BE49-F238E27FC236}">
                <a16:creationId xmlns:a16="http://schemas.microsoft.com/office/drawing/2014/main" id="{9233B9DC-C255-AF2D-273F-D50A7BB2A010}"/>
              </a:ext>
            </a:extLst>
          </p:cNvPr>
          <p:cNvSpPr txBox="1"/>
          <p:nvPr/>
        </p:nvSpPr>
        <p:spPr>
          <a:xfrm>
            <a:off x="6096000" y="104261"/>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39</a:t>
            </a:r>
            <a:r>
              <a:rPr lang="hi-IN" sz="3600" b="0" i="0" dirty="0">
                <a:solidFill>
                  <a:srgbClr val="000000"/>
                </a:solidFill>
                <a:effectLst/>
                <a:latin typeface="font1"/>
              </a:rPr>
              <a:t>और हम उन सब कामों के गवाह हैं; जो उसने यहूदिया के देश और यरूशलेम में भी किए, और उन्होंने उसे काठ पर लटकाकर मार डाला।</a:t>
            </a:r>
            <a:r>
              <a:rPr lang="en-US" sz="3600" b="0" i="0" dirty="0">
                <a:solidFill>
                  <a:srgbClr val="000000"/>
                </a:solidFill>
                <a:effectLst/>
                <a:latin typeface="font1"/>
              </a:rPr>
              <a:t> </a:t>
            </a:r>
            <a:r>
              <a:rPr lang="hi-IN" sz="3600" b="0" i="0" dirty="0">
                <a:solidFill>
                  <a:schemeClr val="bg1">
                    <a:lumMod val="50000"/>
                  </a:schemeClr>
                </a:solidFill>
                <a:effectLst/>
                <a:latin typeface="font1"/>
              </a:rPr>
              <a:t>40</a:t>
            </a:r>
            <a:r>
              <a:rPr lang="hi-IN" sz="3600" b="0" i="0" dirty="0">
                <a:solidFill>
                  <a:srgbClr val="000000"/>
                </a:solidFill>
                <a:effectLst/>
                <a:latin typeface="font1"/>
              </a:rPr>
              <a:t> उसको परमेश्वर ने तीसरे दिन जिलाया, और प्रगट भी कर दिया है।</a:t>
            </a:r>
          </a:p>
          <a:p>
            <a:endParaRPr lang="en-IN" sz="3600" dirty="0"/>
          </a:p>
        </p:txBody>
      </p:sp>
      <p:pic>
        <p:nvPicPr>
          <p:cNvPr id="11" name="Audio 10">
            <a:hlinkClick r:id="" action="ppaction://media"/>
            <a:extLst>
              <a:ext uri="{FF2B5EF4-FFF2-40B4-BE49-F238E27FC236}">
                <a16:creationId xmlns:a16="http://schemas.microsoft.com/office/drawing/2014/main" id="{EC8E9BA2-0ABA-4992-6D19-CD0077CC4C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6667"/>
    </mc:Choice>
    <mc:Fallback xmlns="">
      <p:transition spd="slow" advTm="16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F25AED-8436-839C-FD0A-980E44D36145}"/>
              </a:ext>
            </a:extLst>
          </p:cNvPr>
          <p:cNvPicPr>
            <a:picLocks noChangeAspect="1"/>
          </p:cNvPicPr>
          <p:nvPr/>
        </p:nvPicPr>
        <p:blipFill>
          <a:blip r:embed="rId2"/>
          <a:stretch>
            <a:fillRect/>
          </a:stretch>
        </p:blipFill>
        <p:spPr>
          <a:xfrm>
            <a:off x="0" y="1"/>
            <a:ext cx="12375802" cy="6858000"/>
          </a:xfrm>
          <a:prstGeom prst="rect">
            <a:avLst/>
          </a:prstGeom>
        </p:spPr>
      </p:pic>
      <p:sp>
        <p:nvSpPr>
          <p:cNvPr id="4" name="TextBox 3">
            <a:extLst>
              <a:ext uri="{FF2B5EF4-FFF2-40B4-BE49-F238E27FC236}">
                <a16:creationId xmlns:a16="http://schemas.microsoft.com/office/drawing/2014/main" id="{89966005-C9F9-8EC4-D2AE-BFCCDC65B63E}"/>
              </a:ext>
            </a:extLst>
          </p:cNvPr>
          <p:cNvSpPr txBox="1"/>
          <p:nvPr/>
        </p:nvSpPr>
        <p:spPr>
          <a:xfrm>
            <a:off x="7495279" y="6045228"/>
            <a:ext cx="5189944"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10:39,40</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41</a:t>
            </a:r>
            <a:r>
              <a:rPr lang="en-US" sz="3600" b="0" i="0">
                <a:solidFill>
                  <a:srgbClr val="121212"/>
                </a:solidFill>
                <a:effectLst/>
                <a:latin typeface="Inter" panose="020B0502030000000004" pitchFamily="34" charset="0"/>
              </a:rPr>
              <a:t>not by all the people, but by the witnesses God had chosen beforehand, by us who ate and drank with Him after He rose from the dead. </a:t>
            </a:r>
            <a:endParaRPr lang="en-IN" sz="3600" dirty="0"/>
          </a:p>
        </p:txBody>
      </p:sp>
      <p:sp>
        <p:nvSpPr>
          <p:cNvPr id="2" name="TextBox 1">
            <a:extLst>
              <a:ext uri="{FF2B5EF4-FFF2-40B4-BE49-F238E27FC236}">
                <a16:creationId xmlns:a16="http://schemas.microsoft.com/office/drawing/2014/main" id="{5D1F9535-63AE-E7B1-1B9B-36284A25468E}"/>
              </a:ext>
            </a:extLst>
          </p:cNvPr>
          <p:cNvSpPr txBox="1"/>
          <p:nvPr/>
        </p:nvSpPr>
        <p:spPr>
          <a:xfrm>
            <a:off x="6096000" y="104261"/>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41</a:t>
            </a:r>
            <a:r>
              <a:rPr lang="hi-IN" sz="3200" b="0" i="0" dirty="0">
                <a:solidFill>
                  <a:srgbClr val="000000"/>
                </a:solidFill>
                <a:effectLst/>
                <a:latin typeface="font1"/>
              </a:rPr>
              <a:t>सब लोगों को नहीं वरन् उन गवाहों को जिन्हें परमेश्वर ने पहले से चुन लिया था, अर्थात् हमको जिन्होंने उसके मरे हुओं में से जी उठने के बाद उसके साथ खाया पीया;</a:t>
            </a:r>
            <a:endParaRPr lang="en-IN" sz="3200" dirty="0"/>
          </a:p>
        </p:txBody>
      </p:sp>
      <p:pic>
        <p:nvPicPr>
          <p:cNvPr id="16" name="Audio 15">
            <a:hlinkClick r:id="" action="ppaction://media"/>
            <a:extLst>
              <a:ext uri="{FF2B5EF4-FFF2-40B4-BE49-F238E27FC236}">
                <a16:creationId xmlns:a16="http://schemas.microsoft.com/office/drawing/2014/main" id="{76B8CF62-B573-44C1-28E4-2DB1C20436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3888"/>
    </mc:Choice>
    <mc:Fallback xmlns="">
      <p:transition spd="slow" advTm="13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8775F-A5BF-1359-C51F-C2ED0D5306B5}"/>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3B59D91-FC7A-FB2A-5FAC-AB810E9BB64A}"/>
              </a:ext>
            </a:extLst>
          </p:cNvPr>
          <p:cNvSpPr txBox="1"/>
          <p:nvPr/>
        </p:nvSpPr>
        <p:spPr>
          <a:xfrm>
            <a:off x="7960789"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10:41</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42</a:t>
            </a:r>
            <a:r>
              <a:rPr lang="en-US" sz="3600" b="0" i="0">
                <a:solidFill>
                  <a:srgbClr val="121212"/>
                </a:solidFill>
                <a:effectLst/>
                <a:latin typeface="Inter" panose="020B0502030000000004" pitchFamily="34" charset="0"/>
              </a:rPr>
              <a:t>And He commanded us to preach to the people and to testify that He is the One appointed by God to judge the living and the dead.</a:t>
            </a:r>
            <a:endParaRPr lang="en-IN" sz="3600" dirty="0"/>
          </a:p>
        </p:txBody>
      </p:sp>
      <p:sp>
        <p:nvSpPr>
          <p:cNvPr id="2" name="TextBox 1">
            <a:extLst>
              <a:ext uri="{FF2B5EF4-FFF2-40B4-BE49-F238E27FC236}">
                <a16:creationId xmlns:a16="http://schemas.microsoft.com/office/drawing/2014/main" id="{45E60FB7-48AF-1961-F1DE-3DF012BD66A6}"/>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42</a:t>
            </a:r>
            <a:r>
              <a:rPr lang="hi-IN" sz="3600" b="0" i="0" dirty="0">
                <a:solidFill>
                  <a:srgbClr val="000000"/>
                </a:solidFill>
                <a:effectLst/>
                <a:latin typeface="font1"/>
              </a:rPr>
              <a:t>और उसने हमें आज्ञा दी कि लोगों में प्रचार करो और गवाही दो, कि यह वही है जिसे परमेश्वर ने जीवितों और मरे हुओं का न्यायी ठहराया है।</a:t>
            </a:r>
            <a:endParaRPr lang="en-IN" sz="3600" dirty="0"/>
          </a:p>
        </p:txBody>
      </p:sp>
      <p:pic>
        <p:nvPicPr>
          <p:cNvPr id="16" name="Audio 15">
            <a:hlinkClick r:id="" action="ppaction://media"/>
            <a:extLst>
              <a:ext uri="{FF2B5EF4-FFF2-40B4-BE49-F238E27FC236}">
                <a16:creationId xmlns:a16="http://schemas.microsoft.com/office/drawing/2014/main" id="{907627AE-B3D1-44BD-ACC5-FA9A04D612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CA38C7-3D83-CFF3-6A85-814E000C0AA6}"/>
              </a:ext>
            </a:extLst>
          </p:cNvPr>
          <p:cNvPicPr>
            <a:picLocks noChangeAspect="1"/>
          </p:cNvPicPr>
          <p:nvPr/>
        </p:nvPicPr>
        <p:blipFill rotWithShape="1">
          <a:blip r:embed="rId2"/>
          <a:srcRect t="4273"/>
          <a:stretch/>
        </p:blipFill>
        <p:spPr>
          <a:xfrm>
            <a:off x="19" y="1282"/>
            <a:ext cx="18695585" cy="10514318"/>
          </a:xfrm>
          <a:prstGeom prst="rect">
            <a:avLst/>
          </a:prstGeom>
        </p:spPr>
      </p:pic>
      <p:sp>
        <p:nvSpPr>
          <p:cNvPr id="4" name="TextBox 3">
            <a:extLst>
              <a:ext uri="{FF2B5EF4-FFF2-40B4-BE49-F238E27FC236}">
                <a16:creationId xmlns:a16="http://schemas.microsoft.com/office/drawing/2014/main" id="{A3ED6897-27B6-936F-3E18-17D719D14225}"/>
              </a:ext>
            </a:extLst>
          </p:cNvPr>
          <p:cNvSpPr txBox="1"/>
          <p:nvPr/>
        </p:nvSpPr>
        <p:spPr>
          <a:xfrm>
            <a:off x="7960789"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10:42</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43</a:t>
            </a:r>
            <a:r>
              <a:rPr lang="en-US" sz="3600" b="0" i="0">
                <a:solidFill>
                  <a:srgbClr val="121212"/>
                </a:solidFill>
                <a:effectLst/>
                <a:latin typeface="Inter" panose="020B0502030000000004" pitchFamily="34" charset="0"/>
              </a:rPr>
              <a:t>All the prophets testify about Him that everyone who believes in Him receives forgiveness of sins through His name.”</a:t>
            </a:r>
            <a:endParaRPr lang="en-IN" sz="3600" dirty="0"/>
          </a:p>
        </p:txBody>
      </p:sp>
      <p:sp>
        <p:nvSpPr>
          <p:cNvPr id="2" name="TextBox 1">
            <a:extLst>
              <a:ext uri="{FF2B5EF4-FFF2-40B4-BE49-F238E27FC236}">
                <a16:creationId xmlns:a16="http://schemas.microsoft.com/office/drawing/2014/main" id="{862D2D64-B4ED-004B-63B8-C07FD6024683}"/>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43</a:t>
            </a:r>
            <a:r>
              <a:rPr lang="hi-IN" sz="3600" b="0" i="0" dirty="0">
                <a:solidFill>
                  <a:srgbClr val="000000"/>
                </a:solidFill>
                <a:effectLst/>
                <a:latin typeface="font1"/>
              </a:rPr>
              <a:t>उसकी सब भविष्यद्वक्ता गवाही देते है कि जो कोई उस पर विश्वास करेगा, उसको उसके नाम के द्वारा पापों की क्षमा मिलेगी।</a:t>
            </a:r>
            <a:endParaRPr lang="en-IN" sz="3600" dirty="0"/>
          </a:p>
        </p:txBody>
      </p:sp>
      <p:pic>
        <p:nvPicPr>
          <p:cNvPr id="6" name="Audio 5">
            <a:hlinkClick r:id="" action="ppaction://media"/>
            <a:extLst>
              <a:ext uri="{FF2B5EF4-FFF2-40B4-BE49-F238E27FC236}">
                <a16:creationId xmlns:a16="http://schemas.microsoft.com/office/drawing/2014/main" id="{CEB030BC-392F-5E5E-BE4A-2B209B376F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867"/>
    </mc:Choice>
    <mc:Fallback xmlns="">
      <p:transition spd="slow" advTm="8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8A352-C487-F506-F906-90BE6B1028C5}"/>
              </a:ext>
            </a:extLst>
          </p:cNvPr>
          <p:cNvPicPr>
            <a:picLocks noChangeAspect="1"/>
          </p:cNvPicPr>
          <p:nvPr/>
        </p:nvPicPr>
        <p:blipFill>
          <a:blip r:embed="rId2"/>
          <a:stretch>
            <a:fillRect/>
          </a:stretch>
        </p:blipFill>
        <p:spPr>
          <a:xfrm>
            <a:off x="0" y="0"/>
            <a:ext cx="13239119" cy="6858000"/>
          </a:xfrm>
          <a:prstGeom prst="rect">
            <a:avLst/>
          </a:prstGeom>
        </p:spPr>
      </p:pic>
      <p:sp>
        <p:nvSpPr>
          <p:cNvPr id="4" name="TextBox 3">
            <a:extLst>
              <a:ext uri="{FF2B5EF4-FFF2-40B4-BE49-F238E27FC236}">
                <a16:creationId xmlns:a16="http://schemas.microsoft.com/office/drawing/2014/main" id="{3AA744CD-EE69-6189-EEEE-E753ED890A27}"/>
              </a:ext>
            </a:extLst>
          </p:cNvPr>
          <p:cNvSpPr txBox="1"/>
          <p:nvPr/>
        </p:nvSpPr>
        <p:spPr>
          <a:xfrm>
            <a:off x="7960789"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10:43</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11987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44</a:t>
            </a:r>
            <a:r>
              <a:rPr lang="en-US" sz="3600" b="0" i="0">
                <a:solidFill>
                  <a:srgbClr val="121212"/>
                </a:solidFill>
                <a:effectLst/>
                <a:latin typeface="Inter" panose="020B0502030000000004" pitchFamily="34" charset="0"/>
              </a:rPr>
              <a:t>While Peter was still speaking these words, the Holy Spirit fell upon all who heard his message.</a:t>
            </a:r>
            <a:endParaRPr lang="en-IN" sz="3600" dirty="0"/>
          </a:p>
        </p:txBody>
      </p:sp>
      <p:sp>
        <p:nvSpPr>
          <p:cNvPr id="2" name="TextBox 1">
            <a:extLst>
              <a:ext uri="{FF2B5EF4-FFF2-40B4-BE49-F238E27FC236}">
                <a16:creationId xmlns:a16="http://schemas.microsoft.com/office/drawing/2014/main" id="{FAAB39BA-DF7E-8514-9A40-5398B82F7BE6}"/>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44</a:t>
            </a:r>
            <a:r>
              <a:rPr lang="hi-IN" sz="3600" b="0" i="0" dirty="0">
                <a:solidFill>
                  <a:srgbClr val="000000"/>
                </a:solidFill>
                <a:effectLst/>
                <a:latin typeface="font1"/>
              </a:rPr>
              <a:t>पतरस ये बातें कह ही रहा था कि </a:t>
            </a:r>
            <a:r>
              <a:rPr lang="hi-IN" sz="3600" b="0" i="1" dirty="0">
                <a:solidFill>
                  <a:srgbClr val="000000"/>
                </a:solidFill>
                <a:effectLst/>
                <a:latin typeface="font1"/>
              </a:rPr>
              <a:t>पवित्र आत्मा वचन के सब सुननेवालों पर उतर आया</a:t>
            </a:r>
            <a:r>
              <a:rPr lang="en-US" sz="3600" b="0" i="0" baseline="30000" dirty="0">
                <a:solidFill>
                  <a:srgbClr val="000080"/>
                </a:solidFill>
                <a:effectLst/>
                <a:latin typeface="font1"/>
              </a:rPr>
              <a:t>d</a:t>
            </a:r>
            <a:r>
              <a:rPr lang="en-US" sz="3600" b="0" i="0" dirty="0">
                <a:solidFill>
                  <a:srgbClr val="000000"/>
                </a:solidFill>
                <a:effectLst/>
                <a:latin typeface="font1"/>
              </a:rPr>
              <a:t>।</a:t>
            </a:r>
            <a:endParaRPr lang="en-IN" sz="3600" dirty="0"/>
          </a:p>
        </p:txBody>
      </p:sp>
      <p:pic>
        <p:nvPicPr>
          <p:cNvPr id="10" name="Audio 9">
            <a:hlinkClick r:id="" action="ppaction://media"/>
            <a:extLst>
              <a:ext uri="{FF2B5EF4-FFF2-40B4-BE49-F238E27FC236}">
                <a16:creationId xmlns:a16="http://schemas.microsoft.com/office/drawing/2014/main" id="{8BA166FD-7EE1-7DB7-F0DC-3A3C629181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3753260"/>
      </p:ext>
    </p:extLst>
  </p:cSld>
  <p:clrMapOvr>
    <a:masterClrMapping/>
  </p:clrMapOvr>
  <mc:AlternateContent xmlns:mc="http://schemas.openxmlformats.org/markup-compatibility/2006" xmlns:p14="http://schemas.microsoft.com/office/powerpoint/2010/main">
    <mc:Choice Requires="p14">
      <p:transition spd="slow" p14:dur="2000" advTm="7381"/>
    </mc:Choice>
    <mc:Fallback xmlns="">
      <p:transition spd="slow" advTm="7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4" name="TextBox 3">
            <a:extLst>
              <a:ext uri="{FF2B5EF4-FFF2-40B4-BE49-F238E27FC236}">
                <a16:creationId xmlns:a16="http://schemas.microsoft.com/office/drawing/2014/main" id="{8C1A60B3-FB77-D527-12D4-8A24497DB81E}"/>
              </a:ext>
            </a:extLst>
          </p:cNvPr>
          <p:cNvSpPr txBox="1"/>
          <p:nvPr/>
        </p:nvSpPr>
        <p:spPr>
          <a:xfrm>
            <a:off x="6699441" y="4352315"/>
            <a:ext cx="5957455" cy="1571494"/>
          </a:xfrm>
          <a:prstGeom prst="rect">
            <a:avLst/>
          </a:prstGeom>
          <a:noFill/>
        </p:spPr>
        <p:txBody>
          <a:bodyPr wrap="square" rtlCol="0">
            <a:noAutofit/>
          </a:bodyPr>
          <a:lstStyle/>
          <a:p>
            <a:r>
              <a:rPr lang="hi-IN" sz="4400" dirty="0">
                <a:solidFill>
                  <a:schemeClr val="bg1"/>
                </a:solidFill>
              </a:rPr>
              <a:t>कुरनेलियुस विश्वास करता है - प्रेरितों के काम 10:24 - 11:18</a:t>
            </a:r>
            <a:endParaRPr lang="en-IN" sz="4400" dirty="0">
              <a:solidFill>
                <a:schemeClr val="bg1"/>
              </a:solidFill>
            </a:endParaRPr>
          </a:p>
        </p:txBody>
      </p:sp>
    </p:spTree>
    <p:extLst>
      <p:ext uri="{BB962C8B-B14F-4D97-AF65-F5344CB8AC3E}">
        <p14:creationId xmlns:p14="http://schemas.microsoft.com/office/powerpoint/2010/main" val="973694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89306-ABAA-EE3C-73A0-A8C48F708464}"/>
              </a:ext>
            </a:extLst>
          </p:cNvPr>
          <p:cNvPicPr>
            <a:picLocks noChangeAspect="1"/>
          </p:cNvPicPr>
          <p:nvPr/>
        </p:nvPicPr>
        <p:blipFill>
          <a:blip r:embed="rId2"/>
          <a:stretch>
            <a:fillRect/>
          </a:stretch>
        </p:blipFill>
        <p:spPr>
          <a:xfrm>
            <a:off x="0" y="-13214"/>
            <a:ext cx="12192000" cy="6871214"/>
          </a:xfrm>
          <a:prstGeom prst="rect">
            <a:avLst/>
          </a:prstGeom>
        </p:spPr>
      </p:pic>
      <p:sp>
        <p:nvSpPr>
          <p:cNvPr id="4" name="TextBox 3">
            <a:extLst>
              <a:ext uri="{FF2B5EF4-FFF2-40B4-BE49-F238E27FC236}">
                <a16:creationId xmlns:a16="http://schemas.microsoft.com/office/drawing/2014/main" id="{F04E1394-B958-3ED7-8841-C71754734800}"/>
              </a:ext>
            </a:extLst>
          </p:cNvPr>
          <p:cNvSpPr txBox="1"/>
          <p:nvPr/>
        </p:nvSpPr>
        <p:spPr>
          <a:xfrm>
            <a:off x="7960789"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10:44</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67203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45</a:t>
            </a:r>
            <a:r>
              <a:rPr lang="en-US" sz="3600" b="0" i="0">
                <a:solidFill>
                  <a:srgbClr val="121212"/>
                </a:solidFill>
                <a:effectLst/>
                <a:latin typeface="Inter" panose="020B0502030000000004" pitchFamily="34" charset="0"/>
              </a:rPr>
              <a:t>All the circumcised believers who had accompanied Peter were astounded that the gift of the Holy Spirit had been poured out even on the Gentiles.</a:t>
            </a:r>
            <a:endParaRPr lang="en-IN" dirty="0"/>
          </a:p>
        </p:txBody>
      </p:sp>
      <p:sp>
        <p:nvSpPr>
          <p:cNvPr id="2" name="TextBox 1">
            <a:extLst>
              <a:ext uri="{FF2B5EF4-FFF2-40B4-BE49-F238E27FC236}">
                <a16:creationId xmlns:a16="http://schemas.microsoft.com/office/drawing/2014/main" id="{D57FFD74-3FBF-5579-2028-28F16BF73EA8}"/>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45</a:t>
            </a:r>
            <a:r>
              <a:rPr lang="hi-IN" sz="3600" b="0" i="0" dirty="0">
                <a:solidFill>
                  <a:srgbClr val="000000"/>
                </a:solidFill>
                <a:effectLst/>
                <a:latin typeface="font1"/>
              </a:rPr>
              <a:t>और जितने खतना किए हुए विश्वासी पतरस के साथ आए थे, वे सब चकित हुए कि अन्यजातियों पर भी पवित्र आत्मा का दान उण्डेला गया है।</a:t>
            </a:r>
            <a:endParaRPr lang="en-IN" sz="3600" dirty="0"/>
          </a:p>
        </p:txBody>
      </p:sp>
      <p:pic>
        <p:nvPicPr>
          <p:cNvPr id="6" name="Audio 5">
            <a:hlinkClick r:id="" action="ppaction://media"/>
            <a:extLst>
              <a:ext uri="{FF2B5EF4-FFF2-40B4-BE49-F238E27FC236}">
                <a16:creationId xmlns:a16="http://schemas.microsoft.com/office/drawing/2014/main" id="{F8CC2672-642E-CB9A-F76C-1AA6B816E2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6894576"/>
      </p:ext>
    </p:extLst>
  </p:cSld>
  <p:clrMapOvr>
    <a:masterClrMapping/>
  </p:clrMapOvr>
  <mc:AlternateContent xmlns:mc="http://schemas.openxmlformats.org/markup-compatibility/2006" xmlns:p14="http://schemas.microsoft.com/office/powerpoint/2010/main">
    <mc:Choice Requires="p14">
      <p:transition spd="slow" p14:dur="2000" advTm="10918"/>
    </mc:Choice>
    <mc:Fallback xmlns="">
      <p:transition spd="slow" advTm="10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3BA72-0E4C-CD0F-F582-370BD7E5694A}"/>
              </a:ext>
            </a:extLst>
          </p:cNvPr>
          <p:cNvPicPr>
            <a:picLocks noChangeAspect="1"/>
          </p:cNvPicPr>
          <p:nvPr/>
        </p:nvPicPr>
        <p:blipFill>
          <a:blip r:embed="rId2"/>
          <a:stretch>
            <a:fillRect/>
          </a:stretch>
        </p:blipFill>
        <p:spPr>
          <a:xfrm>
            <a:off x="0" y="-275278"/>
            <a:ext cx="12192000" cy="7133278"/>
          </a:xfrm>
          <a:prstGeom prst="rect">
            <a:avLst/>
          </a:prstGeom>
        </p:spPr>
      </p:pic>
      <p:sp>
        <p:nvSpPr>
          <p:cNvPr id="4" name="TextBox 3">
            <a:extLst>
              <a:ext uri="{FF2B5EF4-FFF2-40B4-BE49-F238E27FC236}">
                <a16:creationId xmlns:a16="http://schemas.microsoft.com/office/drawing/2014/main" id="{3C59624D-519A-9072-732A-9A7A379B30B3}"/>
              </a:ext>
            </a:extLst>
          </p:cNvPr>
          <p:cNvSpPr txBox="1"/>
          <p:nvPr/>
        </p:nvSpPr>
        <p:spPr>
          <a:xfrm>
            <a:off x="7960789"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10:45</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702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46</a:t>
            </a:r>
            <a:r>
              <a:rPr lang="en-US" sz="4000" b="0" i="0">
                <a:solidFill>
                  <a:srgbClr val="121212"/>
                </a:solidFill>
                <a:effectLst/>
                <a:latin typeface="Inter" panose="020B0502030000000004" pitchFamily="34" charset="0"/>
              </a:rPr>
              <a:t>For they heard them speaking in tongues and exalting God.</a:t>
            </a:r>
            <a:endParaRPr lang="en-IN" sz="4000" dirty="0"/>
          </a:p>
        </p:txBody>
      </p:sp>
      <p:sp>
        <p:nvSpPr>
          <p:cNvPr id="2" name="TextBox 1">
            <a:extLst>
              <a:ext uri="{FF2B5EF4-FFF2-40B4-BE49-F238E27FC236}">
                <a16:creationId xmlns:a16="http://schemas.microsoft.com/office/drawing/2014/main" id="{3A35DB5C-3498-77C9-3E57-A78DDD42E97A}"/>
              </a:ext>
            </a:extLst>
          </p:cNvPr>
          <p:cNvSpPr txBox="1"/>
          <p:nvPr/>
        </p:nvSpPr>
        <p:spPr>
          <a:xfrm>
            <a:off x="6096000" y="104261"/>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46</a:t>
            </a:r>
            <a:r>
              <a:rPr lang="hi-IN" sz="3200" b="0" i="0" dirty="0">
                <a:solidFill>
                  <a:srgbClr val="000000"/>
                </a:solidFill>
                <a:effectLst/>
                <a:latin typeface="font1"/>
              </a:rPr>
              <a:t>क्योंकि उन्होंने उन्हें भाँति-भाँति की भाषा बोलते और परमेश्वर की बड़ाई करते सुना। इस पर पतरस ने कहा,</a:t>
            </a:r>
            <a:endParaRPr lang="hi-IN" sz="3200" b="0" i="0" dirty="0">
              <a:solidFill>
                <a:srgbClr val="121212"/>
              </a:solidFill>
              <a:effectLst/>
              <a:latin typeface="Inter" panose="020B0502030000000004" pitchFamily="34" charset="0"/>
            </a:endParaRPr>
          </a:p>
        </p:txBody>
      </p:sp>
      <p:pic>
        <p:nvPicPr>
          <p:cNvPr id="27" name="Audio 26">
            <a:hlinkClick r:id="" action="ppaction://media"/>
            <a:extLst>
              <a:ext uri="{FF2B5EF4-FFF2-40B4-BE49-F238E27FC236}">
                <a16:creationId xmlns:a16="http://schemas.microsoft.com/office/drawing/2014/main" id="{F2A503E2-CFBB-C532-7462-7D2B96D008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1603609"/>
      </p:ext>
    </p:extLst>
  </p:cSld>
  <p:clrMapOvr>
    <a:masterClrMapping/>
  </p:clrMapOvr>
  <mc:AlternateContent xmlns:mc="http://schemas.openxmlformats.org/markup-compatibility/2006" xmlns:p14="http://schemas.microsoft.com/office/powerpoint/2010/main">
    <mc:Choice Requires="p14">
      <p:transition spd="slow" p14:dur="2000" advTm="6560"/>
    </mc:Choice>
    <mc:Fallback xmlns="">
      <p:transition spd="slow" advTm="6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45F39-FB59-FE4A-88FD-83A31CE5100D}"/>
              </a:ext>
            </a:extLst>
          </p:cNvPr>
          <p:cNvPicPr>
            <a:picLocks noChangeAspect="1"/>
          </p:cNvPicPr>
          <p:nvPr/>
        </p:nvPicPr>
        <p:blipFill>
          <a:blip r:embed="rId2"/>
          <a:stretch>
            <a:fillRect/>
          </a:stretch>
        </p:blipFill>
        <p:spPr>
          <a:xfrm>
            <a:off x="0" y="-7398"/>
            <a:ext cx="12192000" cy="6865398"/>
          </a:xfrm>
          <a:prstGeom prst="rect">
            <a:avLst/>
          </a:prstGeom>
        </p:spPr>
      </p:pic>
      <p:sp>
        <p:nvSpPr>
          <p:cNvPr id="4" name="TextBox 3">
            <a:extLst>
              <a:ext uri="{FF2B5EF4-FFF2-40B4-BE49-F238E27FC236}">
                <a16:creationId xmlns:a16="http://schemas.microsoft.com/office/drawing/2014/main" id="{15E2E4BD-D3E1-5708-3359-CC093EE37BBF}"/>
              </a:ext>
            </a:extLst>
          </p:cNvPr>
          <p:cNvSpPr txBox="1"/>
          <p:nvPr/>
        </p:nvSpPr>
        <p:spPr>
          <a:xfrm>
            <a:off x="7960789"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10:46</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4605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121212"/>
                </a:solidFill>
                <a:effectLst/>
                <a:latin typeface="Inter" panose="020B0502030000000004" pitchFamily="34" charset="0"/>
              </a:rPr>
              <a:t>Then Peter said, </a:t>
            </a:r>
            <a:r>
              <a:rPr lang="en-US" sz="3600" b="0" i="0">
                <a:solidFill>
                  <a:srgbClr val="777A7B"/>
                </a:solidFill>
                <a:effectLst/>
                <a:latin typeface="Inter" panose="020B0502030000000004" pitchFamily="34" charset="0"/>
              </a:rPr>
              <a:t>47</a:t>
            </a:r>
            <a:r>
              <a:rPr lang="en-US" sz="3600" b="0" i="0">
                <a:solidFill>
                  <a:srgbClr val="121212"/>
                </a:solidFill>
                <a:effectLst/>
                <a:latin typeface="Inter" panose="020B0502030000000004" pitchFamily="34" charset="0"/>
              </a:rPr>
              <a:t>“Can anyone withhold the water to baptize these people? They have received the Holy Spirit just as we have!”</a:t>
            </a:r>
            <a:endParaRPr lang="en-IN" sz="3600" dirty="0"/>
          </a:p>
        </p:txBody>
      </p:sp>
      <p:sp>
        <p:nvSpPr>
          <p:cNvPr id="2" name="TextBox 1">
            <a:extLst>
              <a:ext uri="{FF2B5EF4-FFF2-40B4-BE49-F238E27FC236}">
                <a16:creationId xmlns:a16="http://schemas.microsoft.com/office/drawing/2014/main" id="{5577A4F8-2356-9352-BD58-63AD95BE58C4}"/>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
        <p:nvSpPr>
          <p:cNvPr id="5" name="TextBox 4">
            <a:extLst>
              <a:ext uri="{FF2B5EF4-FFF2-40B4-BE49-F238E27FC236}">
                <a16:creationId xmlns:a16="http://schemas.microsoft.com/office/drawing/2014/main" id="{2198B375-60C1-5B4A-1CF8-19B3A5CDF663}"/>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तब पतरस ने उत्तर दिया,</a:t>
            </a:r>
            <a:r>
              <a:rPr lang="en-US" sz="3600" b="0" i="0" dirty="0">
                <a:solidFill>
                  <a:srgbClr val="777A7B"/>
                </a:solidFill>
                <a:effectLst/>
                <a:latin typeface="Inter" panose="020B0502030000000004" pitchFamily="34" charset="0"/>
              </a:rPr>
              <a:t> </a:t>
            </a:r>
            <a:r>
              <a:rPr lang="hi-IN" sz="3600" b="0" i="0" dirty="0">
                <a:solidFill>
                  <a:srgbClr val="777A7B"/>
                </a:solidFill>
                <a:effectLst/>
                <a:latin typeface="Inter" panose="020B0502030000000004" pitchFamily="34" charset="0"/>
              </a:rPr>
              <a:t>47</a:t>
            </a:r>
            <a:r>
              <a:rPr lang="hi-IN" sz="3600" b="0" i="0" dirty="0">
                <a:solidFill>
                  <a:srgbClr val="000000"/>
                </a:solidFill>
                <a:effectLst/>
                <a:latin typeface="font1"/>
              </a:rPr>
              <a:t>“क्या अब कोई इन्हें जल से रोक सकता है कि ये बपतिस्मा न पाएँ, जिन्होंने हमारे समान पवित्र आत्मा पाया है?”</a:t>
            </a:r>
            <a:endParaRPr lang="en-IN" sz="3600" dirty="0"/>
          </a:p>
        </p:txBody>
      </p:sp>
      <p:pic>
        <p:nvPicPr>
          <p:cNvPr id="27" name="Audio 26">
            <a:hlinkClick r:id="" action="ppaction://media"/>
            <a:extLst>
              <a:ext uri="{FF2B5EF4-FFF2-40B4-BE49-F238E27FC236}">
                <a16:creationId xmlns:a16="http://schemas.microsoft.com/office/drawing/2014/main" id="{7ECFE903-D515-25DE-8853-59443EF535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6343884"/>
      </p:ext>
    </p:extLst>
  </p:cSld>
  <p:clrMapOvr>
    <a:masterClrMapping/>
  </p:clrMapOvr>
  <mc:AlternateContent xmlns:mc="http://schemas.openxmlformats.org/markup-compatibility/2006" xmlns:p14="http://schemas.microsoft.com/office/powerpoint/2010/main">
    <mc:Choice Requires="p14">
      <p:transition spd="slow" p14:dur="2000" advTm="9456"/>
    </mc:Choice>
    <mc:Fallback xmlns="">
      <p:transition spd="slow" advTm="9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3B201-79F3-2C3D-74C4-E0859F491120}"/>
              </a:ext>
            </a:extLst>
          </p:cNvPr>
          <p:cNvPicPr>
            <a:picLocks noChangeAspect="1"/>
          </p:cNvPicPr>
          <p:nvPr/>
        </p:nvPicPr>
        <p:blipFill>
          <a:blip r:embed="rId2"/>
          <a:stretch>
            <a:fillRect/>
          </a:stretch>
        </p:blipFill>
        <p:spPr>
          <a:xfrm>
            <a:off x="0" y="0"/>
            <a:ext cx="12649933" cy="6858000"/>
          </a:xfrm>
          <a:prstGeom prst="rect">
            <a:avLst/>
          </a:prstGeom>
        </p:spPr>
      </p:pic>
      <p:sp>
        <p:nvSpPr>
          <p:cNvPr id="4" name="TextBox 3">
            <a:extLst>
              <a:ext uri="{FF2B5EF4-FFF2-40B4-BE49-F238E27FC236}">
                <a16:creationId xmlns:a16="http://schemas.microsoft.com/office/drawing/2014/main" id="{E89EC6F7-4D75-2A78-B253-FFE04A202385}"/>
              </a:ext>
            </a:extLst>
          </p:cNvPr>
          <p:cNvSpPr txBox="1"/>
          <p:nvPr/>
        </p:nvSpPr>
        <p:spPr>
          <a:xfrm>
            <a:off x="7960789"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10:47</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8627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48</a:t>
            </a:r>
            <a:r>
              <a:rPr lang="en-US" sz="3600" b="0" i="0">
                <a:solidFill>
                  <a:srgbClr val="121212"/>
                </a:solidFill>
                <a:effectLst/>
                <a:latin typeface="Inter" panose="020B0502030000000004" pitchFamily="34" charset="0"/>
              </a:rPr>
              <a:t>So he ordered that they be baptized in the name of Jesus Christ. Then they asked him to stay for a few days.</a:t>
            </a:r>
            <a:endParaRPr lang="en-IN" sz="3600" dirty="0"/>
          </a:p>
        </p:txBody>
      </p:sp>
      <p:sp>
        <p:nvSpPr>
          <p:cNvPr id="2" name="TextBox 1">
            <a:extLst>
              <a:ext uri="{FF2B5EF4-FFF2-40B4-BE49-F238E27FC236}">
                <a16:creationId xmlns:a16="http://schemas.microsoft.com/office/drawing/2014/main" id="{7B0C023D-8858-0B2F-9F46-5F8F8E6E430D}"/>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48</a:t>
            </a:r>
            <a:r>
              <a:rPr lang="hi-IN" sz="3600" b="0" i="0" dirty="0">
                <a:solidFill>
                  <a:srgbClr val="000000"/>
                </a:solidFill>
                <a:effectLst/>
                <a:latin typeface="font1"/>
              </a:rPr>
              <a:t>और उसने आज्ञा दी कि उन्हें यीशु मसीह के नाम में बपतिस्मा दिया जाए। तब उन्होंने उससे विनती की, कि कुछ दिन और हमारे साथ रह।</a:t>
            </a:r>
            <a:endParaRPr lang="en-IN" sz="3600" dirty="0"/>
          </a:p>
        </p:txBody>
      </p:sp>
      <p:pic>
        <p:nvPicPr>
          <p:cNvPr id="15" name="Audio 14">
            <a:hlinkClick r:id="" action="ppaction://media"/>
            <a:extLst>
              <a:ext uri="{FF2B5EF4-FFF2-40B4-BE49-F238E27FC236}">
                <a16:creationId xmlns:a16="http://schemas.microsoft.com/office/drawing/2014/main" id="{F03ECD9B-78EA-657A-5DA5-EB9043599C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4638071"/>
      </p:ext>
    </p:extLst>
  </p:cSld>
  <p:clrMapOvr>
    <a:masterClrMapping/>
  </p:clrMapOvr>
  <mc:AlternateContent xmlns:mc="http://schemas.openxmlformats.org/markup-compatibility/2006" xmlns:p14="http://schemas.microsoft.com/office/powerpoint/2010/main">
    <mc:Choice Requires="p14">
      <p:transition spd="slow" p14:dur="2000" advTm="10431"/>
    </mc:Choice>
    <mc:Fallback xmlns="">
      <p:transition spd="slow" advTm="10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48A2A-F28D-DBE7-AAE3-F5918E955272}"/>
              </a:ext>
            </a:extLst>
          </p:cNvPr>
          <p:cNvPicPr>
            <a:picLocks noChangeAspect="1"/>
          </p:cNvPicPr>
          <p:nvPr/>
        </p:nvPicPr>
        <p:blipFill>
          <a:blip r:embed="rId2"/>
          <a:stretch>
            <a:fillRect/>
          </a:stretch>
        </p:blipFill>
        <p:spPr>
          <a:xfrm>
            <a:off x="0" y="-354685"/>
            <a:ext cx="12192000" cy="7212685"/>
          </a:xfrm>
          <a:prstGeom prst="rect">
            <a:avLst/>
          </a:prstGeom>
        </p:spPr>
      </p:pic>
      <p:sp>
        <p:nvSpPr>
          <p:cNvPr id="3" name="TextBox 2">
            <a:extLst>
              <a:ext uri="{FF2B5EF4-FFF2-40B4-BE49-F238E27FC236}">
                <a16:creationId xmlns:a16="http://schemas.microsoft.com/office/drawing/2014/main" id="{D143CC56-2D31-373B-C9F5-82FF3405680F}"/>
              </a:ext>
            </a:extLst>
          </p:cNvPr>
          <p:cNvSpPr txBox="1"/>
          <p:nvPr/>
        </p:nvSpPr>
        <p:spPr>
          <a:xfrm>
            <a:off x="7960789"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10:48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1811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chemeClr val="bg1">
                    <a:lumMod val="50000"/>
                  </a:schemeClr>
                </a:solidFill>
                <a:latin typeface="Arial" panose="020B0604020202020204" pitchFamily="34" charset="0"/>
              </a:rPr>
              <a:t>(When peter returned to Jerusalem, The Jews there were unhappy about Peter preaching to Gentiles.)He finally told them:</a:t>
            </a:r>
          </a:p>
          <a:p>
            <a:r>
              <a:rPr lang="en-US" sz="3600" b="0" i="0" dirty="0">
                <a:solidFill>
                  <a:srgbClr val="777A7B"/>
                </a:solidFill>
                <a:effectLst/>
                <a:latin typeface="Arial" panose="020B0604020202020204" pitchFamily="34" charset="0"/>
              </a:rPr>
              <a:t>15 </a:t>
            </a:r>
            <a:r>
              <a:rPr lang="en-US" sz="3600" b="0" i="0" dirty="0">
                <a:solidFill>
                  <a:srgbClr val="121212"/>
                </a:solidFill>
                <a:effectLst/>
                <a:latin typeface="Inter" panose="020B0502030000000004" pitchFamily="34" charset="0"/>
              </a:rPr>
              <a:t>As I began to speak, the Holy Spirit fell upon them, just as He had fallen upon us at the beginning.</a:t>
            </a:r>
            <a:endParaRPr lang="en-IN" sz="3600" dirty="0"/>
          </a:p>
        </p:txBody>
      </p:sp>
      <p:sp>
        <p:nvSpPr>
          <p:cNvPr id="2" name="TextBox 1">
            <a:extLst>
              <a:ext uri="{FF2B5EF4-FFF2-40B4-BE49-F238E27FC236}">
                <a16:creationId xmlns:a16="http://schemas.microsoft.com/office/drawing/2014/main" id="{3D58A970-D2D3-CCEA-0073-CDAF41F3207D}"/>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(जब पतरस यरूशलेम लौटा, तो वहां के यहूदी पतरस द्वारा अन्यजातियों को उपदेश देने से नाखुश थे।) अंततः उसने उनसे कहा:15</a:t>
            </a:r>
            <a:r>
              <a:rPr lang="en-US" sz="3600" b="0" i="0" dirty="0">
                <a:solidFill>
                  <a:srgbClr val="777A7B"/>
                </a:solidFill>
                <a:effectLst/>
                <a:latin typeface="Inter" panose="020B0502030000000004" pitchFamily="34" charset="0"/>
              </a:rPr>
              <a:t> </a:t>
            </a:r>
            <a:r>
              <a:rPr lang="hi-IN" sz="3600" b="0" i="0" dirty="0">
                <a:solidFill>
                  <a:srgbClr val="000000"/>
                </a:solidFill>
                <a:effectLst/>
                <a:latin typeface="font1"/>
              </a:rPr>
              <a:t>जब मैं बातें करने लगा, तो पवित्र आत्मा उन पर उसी रीति से उतरा, जिस रीति से आरम्भ में हम पर उतरा था।</a:t>
            </a:r>
            <a:endParaRPr lang="en-IN" sz="3600" dirty="0"/>
          </a:p>
        </p:txBody>
      </p:sp>
      <p:pic>
        <p:nvPicPr>
          <p:cNvPr id="11" name="Audio 10">
            <a:hlinkClick r:id="" action="ppaction://media"/>
            <a:extLst>
              <a:ext uri="{FF2B5EF4-FFF2-40B4-BE49-F238E27FC236}">
                <a16:creationId xmlns:a16="http://schemas.microsoft.com/office/drawing/2014/main" id="{3DE0C7E1-098E-4D74-A024-44BDA0C090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1801040"/>
      </p:ext>
    </p:extLst>
  </p:cSld>
  <p:clrMapOvr>
    <a:masterClrMapping/>
  </p:clrMapOvr>
  <mc:AlternateContent xmlns:mc="http://schemas.openxmlformats.org/markup-compatibility/2006" xmlns:p14="http://schemas.microsoft.com/office/powerpoint/2010/main">
    <mc:Choice Requires="p14">
      <p:transition spd="slow" p14:dur="2000" advTm="18124"/>
    </mc:Choice>
    <mc:Fallback xmlns="">
      <p:transition spd="slow" advTm="1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23</a:t>
            </a:r>
            <a:r>
              <a:rPr lang="en-US" sz="3600" b="0" i="0" dirty="0">
                <a:solidFill>
                  <a:srgbClr val="121212"/>
                </a:solidFill>
                <a:effectLst/>
                <a:latin typeface="Inter" panose="020B0502030000000004" pitchFamily="34" charset="0"/>
              </a:rPr>
              <a:t>So Peter invited them in as his guests. And the next day he got ready and went with them, accompanied by some of the brothers from Joppa.</a:t>
            </a:r>
            <a:endParaRPr lang="en-IN" sz="1600" dirty="0"/>
          </a:p>
        </p:txBody>
      </p:sp>
      <p:sp>
        <p:nvSpPr>
          <p:cNvPr id="2" name="TextBox 1">
            <a:extLst>
              <a:ext uri="{FF2B5EF4-FFF2-40B4-BE49-F238E27FC236}">
                <a16:creationId xmlns:a16="http://schemas.microsoft.com/office/drawing/2014/main" id="{D4C9F4D7-E560-8B28-0CA9-5440A90B3360}"/>
              </a:ext>
            </a:extLst>
          </p:cNvPr>
          <p:cNvSpPr txBox="1"/>
          <p:nvPr/>
        </p:nvSpPr>
        <p:spPr>
          <a:xfrm>
            <a:off x="6096000" y="104261"/>
            <a:ext cx="6096000" cy="6558101"/>
          </a:xfrm>
          <a:prstGeom prst="rect">
            <a:avLst/>
          </a:prstGeom>
          <a:noFill/>
        </p:spPr>
        <p:txBody>
          <a:bodyPr wrap="square" rtlCol="0">
            <a:noAutofit/>
          </a:bodyPr>
          <a:lstStyle/>
          <a:p>
            <a:r>
              <a:rPr lang="en-US" sz="3200" b="0" i="0" dirty="0">
                <a:solidFill>
                  <a:srgbClr val="777A7B"/>
                </a:solidFill>
                <a:effectLst/>
                <a:latin typeface="Inter" panose="020B0502030000000004" pitchFamily="34" charset="0"/>
              </a:rPr>
              <a:t>23 </a:t>
            </a:r>
            <a:r>
              <a:rPr lang="hi-IN" sz="3200" b="0" i="0" dirty="0">
                <a:solidFill>
                  <a:srgbClr val="000000"/>
                </a:solidFill>
                <a:effectLst/>
                <a:latin typeface="font1"/>
              </a:rPr>
              <a:t>तब उसने उन्हें भीतर बुलाकर उनको रहने की जगह दी। और दूसरे दिन, वह उनके साथ गया; और याफा के भाइयों में से कुछ उसके साथ हो लिए।</a:t>
            </a:r>
            <a:endParaRPr lang="en-IN" sz="3200" dirty="0"/>
          </a:p>
        </p:txBody>
      </p:sp>
      <p:pic>
        <p:nvPicPr>
          <p:cNvPr id="36" name="Audio 35">
            <a:hlinkClick r:id="" action="ppaction://media"/>
            <a:extLst>
              <a:ext uri="{FF2B5EF4-FFF2-40B4-BE49-F238E27FC236}">
                <a16:creationId xmlns:a16="http://schemas.microsoft.com/office/drawing/2014/main" id="{03238A52-D4B8-CBC9-8A45-49A33A2719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504"/>
    </mc:Choice>
    <mc:Fallback xmlns="">
      <p:transition spd="slow" advTm="1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46FD8-5062-69E8-70FD-E09AB07716C3}"/>
              </a:ext>
            </a:extLst>
          </p:cNvPr>
          <p:cNvPicPr>
            <a:picLocks noChangeAspect="1"/>
          </p:cNvPicPr>
          <p:nvPr/>
        </p:nvPicPr>
        <p:blipFill>
          <a:blip r:embed="rId2"/>
          <a:stretch>
            <a:fillRect/>
          </a:stretch>
        </p:blipFill>
        <p:spPr>
          <a:xfrm>
            <a:off x="0" y="0"/>
            <a:ext cx="12458538" cy="6858000"/>
          </a:xfrm>
          <a:prstGeom prst="rect">
            <a:avLst/>
          </a:prstGeom>
        </p:spPr>
      </p:pic>
      <p:sp>
        <p:nvSpPr>
          <p:cNvPr id="4" name="TextBox 3">
            <a:extLst>
              <a:ext uri="{FF2B5EF4-FFF2-40B4-BE49-F238E27FC236}">
                <a16:creationId xmlns:a16="http://schemas.microsoft.com/office/drawing/2014/main" id="{13E6920F-AE8F-7A3E-F530-723CF1E02446}"/>
              </a:ext>
            </a:extLst>
          </p:cNvPr>
          <p:cNvSpPr txBox="1"/>
          <p:nvPr/>
        </p:nvSpPr>
        <p:spPr>
          <a:xfrm>
            <a:off x="7960789"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11:15</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3625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So if God gave them the same gift He gave us who believed in the Lord Jesus Christ, who was I to hinder the work of God?”</a:t>
            </a:r>
            <a:endParaRPr lang="en-IN" sz="3600" dirty="0"/>
          </a:p>
        </p:txBody>
      </p:sp>
      <p:sp>
        <p:nvSpPr>
          <p:cNvPr id="2" name="TextBox 1">
            <a:extLst>
              <a:ext uri="{FF2B5EF4-FFF2-40B4-BE49-F238E27FC236}">
                <a16:creationId xmlns:a16="http://schemas.microsoft.com/office/drawing/2014/main" id="{5930DAB4-A608-7B83-1666-3EA2B0D923D1}"/>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000000"/>
                </a:solidFill>
                <a:effectLst/>
                <a:latin typeface="font1"/>
              </a:rPr>
              <a:t>अतः जबकि परमेश्वर ने उन्हें भी वही दान दिया, जो हमें प्रभु यीशु मसीह पर विश्वास करने से मिला; तो मैं कौन था जो परमेश्वर को रोक सकता था?”</a:t>
            </a:r>
            <a:endParaRPr lang="en-IN" sz="3600" dirty="0"/>
          </a:p>
        </p:txBody>
      </p:sp>
      <p:pic>
        <p:nvPicPr>
          <p:cNvPr id="20" name="Audio 19">
            <a:hlinkClick r:id="" action="ppaction://media"/>
            <a:extLst>
              <a:ext uri="{FF2B5EF4-FFF2-40B4-BE49-F238E27FC236}">
                <a16:creationId xmlns:a16="http://schemas.microsoft.com/office/drawing/2014/main" id="{D5F82C6B-5D65-6270-B688-D00977876B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9500425"/>
      </p:ext>
    </p:extLst>
  </p:cSld>
  <p:clrMapOvr>
    <a:masterClrMapping/>
  </p:clrMapOvr>
  <mc:AlternateContent xmlns:mc="http://schemas.openxmlformats.org/markup-compatibility/2006" xmlns:p14="http://schemas.microsoft.com/office/powerpoint/2010/main">
    <mc:Choice Requires="p14">
      <p:transition spd="slow" p14:dur="2000" advTm="11986"/>
    </mc:Choice>
    <mc:Fallback xmlns="">
      <p:transition spd="slow" advTm="11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F6A9A-420F-D674-2E66-2E98FEB51A8F}"/>
              </a:ext>
            </a:extLst>
          </p:cNvPr>
          <p:cNvPicPr>
            <a:picLocks noChangeAspect="1"/>
          </p:cNvPicPr>
          <p:nvPr/>
        </p:nvPicPr>
        <p:blipFill>
          <a:blip r:embed="rId2"/>
          <a:stretch>
            <a:fillRect/>
          </a:stretch>
        </p:blipFill>
        <p:spPr>
          <a:xfrm>
            <a:off x="0" y="1"/>
            <a:ext cx="13865551" cy="6858000"/>
          </a:xfrm>
          <a:prstGeom prst="rect">
            <a:avLst/>
          </a:prstGeom>
        </p:spPr>
      </p:pic>
      <p:sp>
        <p:nvSpPr>
          <p:cNvPr id="4" name="TextBox 3">
            <a:extLst>
              <a:ext uri="{FF2B5EF4-FFF2-40B4-BE49-F238E27FC236}">
                <a16:creationId xmlns:a16="http://schemas.microsoft.com/office/drawing/2014/main" id="{3E9BF183-647B-BC8B-90C9-FA499B07608B}"/>
              </a:ext>
            </a:extLst>
          </p:cNvPr>
          <p:cNvSpPr txBox="1"/>
          <p:nvPr/>
        </p:nvSpPr>
        <p:spPr>
          <a:xfrm>
            <a:off x="7960789"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10:17</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65814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18</a:t>
            </a:r>
            <a:r>
              <a:rPr lang="en-US" sz="3600" b="0" i="0" dirty="0">
                <a:solidFill>
                  <a:srgbClr val="121212"/>
                </a:solidFill>
                <a:effectLst/>
                <a:latin typeface="Inter" panose="020B0502030000000004" pitchFamily="34" charset="0"/>
              </a:rPr>
              <a:t>When they heard this, their objections were put to rest, and they glorified God, saying, “So then, God has granted even the Gentiles repentance unto life.”</a:t>
            </a:r>
            <a:endParaRPr lang="en-IN" sz="3600" dirty="0"/>
          </a:p>
        </p:txBody>
      </p:sp>
      <p:sp>
        <p:nvSpPr>
          <p:cNvPr id="2" name="TextBox 1">
            <a:extLst>
              <a:ext uri="{FF2B5EF4-FFF2-40B4-BE49-F238E27FC236}">
                <a16:creationId xmlns:a16="http://schemas.microsoft.com/office/drawing/2014/main" id="{6569F119-5BD5-27A7-AFEB-AC88BC458F89}"/>
              </a:ext>
            </a:extLst>
          </p:cNvPr>
          <p:cNvSpPr txBox="1"/>
          <p:nvPr/>
        </p:nvSpPr>
        <p:spPr>
          <a:xfrm>
            <a:off x="6096000" y="104261"/>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000000"/>
                </a:solidFill>
                <a:effectLst/>
                <a:latin typeface="font1"/>
              </a:rPr>
              <a:t> यह सुनकर, वे चुप रहे, और परमेश्वर की बड़ाई करके कहने लगे, “तब तो परमेश्वर ने अन्यजातियों को भी जीवन के लिये मन फिराव का दान दिया है।”</a:t>
            </a:r>
            <a:endParaRPr lang="en-IN" sz="3600" dirty="0"/>
          </a:p>
        </p:txBody>
      </p:sp>
      <p:pic>
        <p:nvPicPr>
          <p:cNvPr id="15" name="Audio 14">
            <a:hlinkClick r:id="" action="ppaction://media"/>
            <a:extLst>
              <a:ext uri="{FF2B5EF4-FFF2-40B4-BE49-F238E27FC236}">
                <a16:creationId xmlns:a16="http://schemas.microsoft.com/office/drawing/2014/main" id="{63E4AC80-41FB-AFE1-E9B0-4EF59244D7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8315678"/>
      </p:ext>
    </p:extLst>
  </p:cSld>
  <p:clrMapOvr>
    <a:masterClrMapping/>
  </p:clrMapOvr>
  <mc:AlternateContent xmlns:mc="http://schemas.openxmlformats.org/markup-compatibility/2006" xmlns:p14="http://schemas.microsoft.com/office/powerpoint/2010/main">
    <mc:Choice Requires="p14">
      <p:transition spd="slow" p14:dur="2000" advTm="11131"/>
    </mc:Choice>
    <mc:Fallback xmlns="">
      <p:transition spd="slow" advTm="11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4" name="TextBox 3">
            <a:extLst>
              <a:ext uri="{FF2B5EF4-FFF2-40B4-BE49-F238E27FC236}">
                <a16:creationId xmlns:a16="http://schemas.microsoft.com/office/drawing/2014/main" id="{B402F2C7-F8D5-017E-2A88-1C319D23D0E8}"/>
              </a:ext>
            </a:extLst>
          </p:cNvPr>
          <p:cNvSpPr txBox="1"/>
          <p:nvPr/>
        </p:nvSpPr>
        <p:spPr>
          <a:xfrm>
            <a:off x="7960789" y="6061861"/>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10:18</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499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B2BC0-898E-CDAA-4780-CBAC130BAE87}"/>
              </a:ext>
            </a:extLst>
          </p:cNvPr>
          <p:cNvPicPr>
            <a:picLocks noChangeAspect="1"/>
          </p:cNvPicPr>
          <p:nvPr/>
        </p:nvPicPr>
        <p:blipFill>
          <a:blip r:embed="rId2"/>
          <a:stretch>
            <a:fillRect/>
          </a:stretch>
        </p:blipFill>
        <p:spPr>
          <a:xfrm>
            <a:off x="0" y="0"/>
            <a:ext cx="13512916" cy="6858000"/>
          </a:xfrm>
          <a:prstGeom prst="rect">
            <a:avLst/>
          </a:prstGeom>
        </p:spPr>
      </p:pic>
      <p:sp>
        <p:nvSpPr>
          <p:cNvPr id="2" name="TextBox 1">
            <a:extLst>
              <a:ext uri="{FF2B5EF4-FFF2-40B4-BE49-F238E27FC236}">
                <a16:creationId xmlns:a16="http://schemas.microsoft.com/office/drawing/2014/main" id="{2099E9C6-A309-3B86-9404-F760C60E9038}"/>
              </a:ext>
            </a:extLst>
          </p:cNvPr>
          <p:cNvSpPr txBox="1"/>
          <p:nvPr/>
        </p:nvSpPr>
        <p:spPr>
          <a:xfrm>
            <a:off x="229954" y="259578"/>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10:23</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The following day he arrived in Caesarea, where Cornelius was expecting them and had called together his relatives and close friends. </a:t>
            </a:r>
            <a:endParaRPr lang="en-IN" sz="3600" dirty="0"/>
          </a:p>
        </p:txBody>
      </p:sp>
      <p:sp>
        <p:nvSpPr>
          <p:cNvPr id="2" name="TextBox 1">
            <a:extLst>
              <a:ext uri="{FF2B5EF4-FFF2-40B4-BE49-F238E27FC236}">
                <a16:creationId xmlns:a16="http://schemas.microsoft.com/office/drawing/2014/main" id="{E07DB3C6-3378-4196-BC02-F89DF6FC9C8F}"/>
              </a:ext>
            </a:extLst>
          </p:cNvPr>
          <p:cNvSpPr txBox="1"/>
          <p:nvPr/>
        </p:nvSpPr>
        <p:spPr>
          <a:xfrm>
            <a:off x="6096000" y="104261"/>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24</a:t>
            </a:r>
            <a:r>
              <a:rPr lang="hi-IN" sz="3200" b="0" i="0" dirty="0">
                <a:solidFill>
                  <a:srgbClr val="000000"/>
                </a:solidFill>
                <a:effectLst/>
                <a:latin typeface="font1"/>
              </a:rPr>
              <a:t>दूसरे दिन वे कैसरिया में पहुँचे, और कुरनेलियुस अपने कुटुम्बियों और प्रिय मित्रों को इकट्ठे करके उनकी प्रतीक्षा कर रहा था।</a:t>
            </a:r>
            <a:endParaRPr lang="en-IN" sz="3200" dirty="0"/>
          </a:p>
        </p:txBody>
      </p:sp>
      <p:pic>
        <p:nvPicPr>
          <p:cNvPr id="11" name="Audio 10">
            <a:hlinkClick r:id="" action="ppaction://media"/>
            <a:extLst>
              <a:ext uri="{FF2B5EF4-FFF2-40B4-BE49-F238E27FC236}">
                <a16:creationId xmlns:a16="http://schemas.microsoft.com/office/drawing/2014/main" id="{06F3B34B-498F-D2A3-DF57-DC844EFF46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930"/>
    </mc:Choice>
    <mc:Fallback xmlns="">
      <p:transition spd="slow" advTm="12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CB61E-0592-D1BB-FBF7-192EB564BF7C}"/>
              </a:ext>
            </a:extLst>
          </p:cNvPr>
          <p:cNvPicPr>
            <a:picLocks noChangeAspect="1"/>
          </p:cNvPicPr>
          <p:nvPr/>
        </p:nvPicPr>
        <p:blipFill>
          <a:blip r:embed="rId2"/>
          <a:stretch>
            <a:fillRect/>
          </a:stretch>
        </p:blipFill>
        <p:spPr>
          <a:xfrm>
            <a:off x="0" y="-426421"/>
            <a:ext cx="12192000" cy="7284421"/>
          </a:xfrm>
          <a:prstGeom prst="rect">
            <a:avLst/>
          </a:prstGeom>
        </p:spPr>
      </p:pic>
      <p:sp>
        <p:nvSpPr>
          <p:cNvPr id="4" name="TextBox 3">
            <a:extLst>
              <a:ext uri="{FF2B5EF4-FFF2-40B4-BE49-F238E27FC236}">
                <a16:creationId xmlns:a16="http://schemas.microsoft.com/office/drawing/2014/main" id="{00715F81-42C2-E85D-9216-9E355BEB1189}"/>
              </a:ext>
            </a:extLst>
          </p:cNvPr>
          <p:cNvSpPr txBox="1"/>
          <p:nvPr/>
        </p:nvSpPr>
        <p:spPr>
          <a:xfrm>
            <a:off x="229954" y="6028609"/>
            <a:ext cx="44417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10:24</a:t>
            </a:r>
            <a:endParaRPr lang="bo-CN" sz="2800"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As Peter was about to enter, Cornelius met him and fell at his feet to worship him. </a:t>
            </a:r>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But Peter helped him up. “Stand up,” he said, “I am only a man myself.”</a:t>
            </a:r>
            <a:endParaRPr lang="en-IN" sz="3600" dirty="0"/>
          </a:p>
        </p:txBody>
      </p:sp>
      <p:sp>
        <p:nvSpPr>
          <p:cNvPr id="2" name="TextBox 1">
            <a:extLst>
              <a:ext uri="{FF2B5EF4-FFF2-40B4-BE49-F238E27FC236}">
                <a16:creationId xmlns:a16="http://schemas.microsoft.com/office/drawing/2014/main" id="{F97E74C2-FB62-A588-291F-302DEE7D7038}"/>
              </a:ext>
            </a:extLst>
          </p:cNvPr>
          <p:cNvSpPr txBox="1"/>
          <p:nvPr/>
        </p:nvSpPr>
        <p:spPr>
          <a:xfrm>
            <a:off x="6096000" y="104261"/>
            <a:ext cx="6096000" cy="6558101"/>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25</a:t>
            </a:r>
            <a:r>
              <a:rPr lang="hi-IN" sz="3200" b="0" i="0" dirty="0">
                <a:solidFill>
                  <a:srgbClr val="000000"/>
                </a:solidFill>
                <a:effectLst/>
                <a:latin typeface="font1"/>
              </a:rPr>
              <a:t>जब पतरस भीतर आ रहा था, तो कुरनेलियुस ने उससे भेंट की, और उसके पाँवों पर गिरकर उसे प्रणाम किया। </a:t>
            </a:r>
          </a:p>
          <a:p>
            <a:pPr algn="l"/>
            <a:r>
              <a:rPr lang="hi-IN" sz="3200" b="0" i="0" dirty="0">
                <a:solidFill>
                  <a:schemeClr val="bg1">
                    <a:lumMod val="50000"/>
                  </a:schemeClr>
                </a:solidFill>
                <a:effectLst/>
                <a:latin typeface="font1"/>
              </a:rPr>
              <a:t>26</a:t>
            </a:r>
            <a:r>
              <a:rPr lang="hi-IN" sz="3200" b="0" i="0" dirty="0">
                <a:solidFill>
                  <a:srgbClr val="000000"/>
                </a:solidFill>
                <a:effectLst/>
                <a:latin typeface="font1"/>
              </a:rPr>
              <a:t> परन्तु पतरस ने उसे उठाकर कहा, “खड़ा हो, मैं भी तो मनुष्य ही हूँ।”</a:t>
            </a:r>
          </a:p>
          <a:p>
            <a:endParaRPr lang="en-IN" sz="3200" dirty="0"/>
          </a:p>
        </p:txBody>
      </p:sp>
      <p:pic>
        <p:nvPicPr>
          <p:cNvPr id="6" name="Audio 5">
            <a:hlinkClick r:id="" action="ppaction://media"/>
            <a:extLst>
              <a:ext uri="{FF2B5EF4-FFF2-40B4-BE49-F238E27FC236}">
                <a16:creationId xmlns:a16="http://schemas.microsoft.com/office/drawing/2014/main" id="{E846E410-27F8-3F02-13EF-F4100D9639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317"/>
    </mc:Choice>
    <mc:Fallback xmlns="">
      <p:transition spd="slow" advTm="1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7192</TotalTime>
  <Words>1789</Words>
  <Application>Microsoft Office PowerPoint</Application>
  <PresentationFormat>Widescreen</PresentationFormat>
  <Paragraphs>97</Paragraphs>
  <Slides>54</Slides>
  <Notes>2</Notes>
  <HiddenSlides>0</HiddenSlides>
  <MMClips>27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Aptos</vt:lpstr>
      <vt:lpstr>Arial</vt:lpstr>
      <vt:lpstr>Calibri</vt:lpstr>
      <vt:lpstr>Calibri Light</vt:lpstr>
      <vt:lpstr>font1</vt:lpstr>
      <vt:lpstr>Inter</vt:lpstr>
      <vt:lpstr>Mangal</vt:lpstr>
      <vt:lpstr>TimesNewRomanPS-BoldMT</vt:lpstr>
      <vt:lpstr>TimesNewRomanPSMT</vt:lpstr>
      <vt:lpstr>Office Theme</vt:lpstr>
      <vt:lpstr>49-3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154</cp:revision>
  <dcterms:created xsi:type="dcterms:W3CDTF">2022-09-30T06:26:14Z</dcterms:created>
  <dcterms:modified xsi:type="dcterms:W3CDTF">2024-08-27T16:48:21Z</dcterms:modified>
</cp:coreProperties>
</file>