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258" r:id="rId3"/>
    <p:sldId id="259" r:id="rId4"/>
    <p:sldId id="270" r:id="rId5"/>
    <p:sldId id="260" r:id="rId6"/>
    <p:sldId id="271" r:id="rId7"/>
    <p:sldId id="261" r:id="rId8"/>
    <p:sldId id="272" r:id="rId9"/>
    <p:sldId id="262" r:id="rId10"/>
    <p:sldId id="273" r:id="rId11"/>
    <p:sldId id="263" r:id="rId12"/>
    <p:sldId id="28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F37E63-9916-4003-ABE5-76CA484E45FC}" v="31" dt="2024-04-10T04:34:47.5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0065" autoAdjust="0"/>
  </p:normalViewPr>
  <p:slideViewPr>
    <p:cSldViewPr snapToGrid="0">
      <p:cViewPr varScale="1">
        <p:scale>
          <a:sx n="66" d="100"/>
          <a:sy n="66" d="100"/>
        </p:scale>
        <p:origin x="4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02F37E63-9916-4003-ABE5-76CA484E45FC}"/>
    <pc:docChg chg="modSld">
      <pc:chgData name="Leonie Smith" userId="fed1330f33f5650e" providerId="LiveId" clId="{02F37E63-9916-4003-ABE5-76CA484E45FC}" dt="2024-04-10T04:34:47.558" v="39"/>
      <pc:docMkLst>
        <pc:docMk/>
      </pc:docMkLst>
      <pc:sldChg chg="addSp modSp">
        <pc:chgData name="Leonie Smith" userId="fed1330f33f5650e" providerId="LiveId" clId="{02F37E63-9916-4003-ABE5-76CA484E45FC}" dt="2024-04-10T04:23:06.158" v="0"/>
        <pc:sldMkLst>
          <pc:docMk/>
          <pc:sldMk cId="1499918570" sldId="257"/>
        </pc:sldMkLst>
        <pc:picChg chg="add mod">
          <ac:chgData name="Leonie Smith" userId="fed1330f33f5650e" providerId="LiveId" clId="{02F37E63-9916-4003-ABE5-76CA484E45FC}" dt="2024-04-10T04:23:06.158" v="0"/>
          <ac:picMkLst>
            <pc:docMk/>
            <pc:sldMk cId="1499918570" sldId="257"/>
            <ac:picMk id="6" creationId="{A7EED702-2B74-595D-713B-9DC49BB6F88C}"/>
          </ac:picMkLst>
        </pc:picChg>
      </pc:sldChg>
      <pc:sldChg chg="addSp modSp">
        <pc:chgData name="Leonie Smith" userId="fed1330f33f5650e" providerId="LiveId" clId="{02F37E63-9916-4003-ABE5-76CA484E45FC}" dt="2024-04-10T04:23:17.890" v="1"/>
        <pc:sldMkLst>
          <pc:docMk/>
          <pc:sldMk cId="454763615" sldId="259"/>
        </pc:sldMkLst>
        <pc:picChg chg="add mod">
          <ac:chgData name="Leonie Smith" userId="fed1330f33f5650e" providerId="LiveId" clId="{02F37E63-9916-4003-ABE5-76CA484E45FC}" dt="2024-04-10T04:23:17.890" v="1"/>
          <ac:picMkLst>
            <pc:docMk/>
            <pc:sldMk cId="454763615" sldId="259"/>
            <ac:picMk id="6" creationId="{540A7615-12E4-2649-4C98-9D44440B5482}"/>
          </ac:picMkLst>
        </pc:picChg>
      </pc:sldChg>
      <pc:sldChg chg="addSp modSp">
        <pc:chgData name="Leonie Smith" userId="fed1330f33f5650e" providerId="LiveId" clId="{02F37E63-9916-4003-ABE5-76CA484E45FC}" dt="2024-04-10T04:24:01.352" v="2"/>
        <pc:sldMkLst>
          <pc:docMk/>
          <pc:sldMk cId="2346136586" sldId="260"/>
        </pc:sldMkLst>
        <pc:picChg chg="add mod">
          <ac:chgData name="Leonie Smith" userId="fed1330f33f5650e" providerId="LiveId" clId="{02F37E63-9916-4003-ABE5-76CA484E45FC}" dt="2024-04-10T04:24:01.352" v="2"/>
          <ac:picMkLst>
            <pc:docMk/>
            <pc:sldMk cId="2346136586" sldId="260"/>
            <ac:picMk id="7" creationId="{D3FE1003-5323-8622-A156-4040EE9A8E44}"/>
          </ac:picMkLst>
        </pc:picChg>
      </pc:sldChg>
      <pc:sldChg chg="addSp modSp">
        <pc:chgData name="Leonie Smith" userId="fed1330f33f5650e" providerId="LiveId" clId="{02F37E63-9916-4003-ABE5-76CA484E45FC}" dt="2024-04-10T04:24:26.605" v="3"/>
        <pc:sldMkLst>
          <pc:docMk/>
          <pc:sldMk cId="4037329247" sldId="261"/>
        </pc:sldMkLst>
        <pc:picChg chg="add mod">
          <ac:chgData name="Leonie Smith" userId="fed1330f33f5650e" providerId="LiveId" clId="{02F37E63-9916-4003-ABE5-76CA484E45FC}" dt="2024-04-10T04:24:26.605" v="3"/>
          <ac:picMkLst>
            <pc:docMk/>
            <pc:sldMk cId="4037329247" sldId="261"/>
            <ac:picMk id="6" creationId="{98EAE6E5-61F3-7053-5586-7E50CCBD8183}"/>
          </ac:picMkLst>
        </pc:picChg>
      </pc:sldChg>
      <pc:sldChg chg="addSp modSp">
        <pc:chgData name="Leonie Smith" userId="fed1330f33f5650e" providerId="LiveId" clId="{02F37E63-9916-4003-ABE5-76CA484E45FC}" dt="2024-04-10T04:24:58.169" v="4"/>
        <pc:sldMkLst>
          <pc:docMk/>
          <pc:sldMk cId="1909638311" sldId="262"/>
        </pc:sldMkLst>
        <pc:picChg chg="add mod">
          <ac:chgData name="Leonie Smith" userId="fed1330f33f5650e" providerId="LiveId" clId="{02F37E63-9916-4003-ABE5-76CA484E45FC}" dt="2024-04-10T04:24:58.169" v="4"/>
          <ac:picMkLst>
            <pc:docMk/>
            <pc:sldMk cId="1909638311" sldId="262"/>
            <ac:picMk id="6" creationId="{EC511E0C-A149-998D-C145-ABD917687FBB}"/>
          </ac:picMkLst>
        </pc:picChg>
      </pc:sldChg>
      <pc:sldChg chg="addSp delSp modSp mod modTransition modAnim">
        <pc:chgData name="Leonie Smith" userId="fed1330f33f5650e" providerId="LiveId" clId="{02F37E63-9916-4003-ABE5-76CA484E45FC}" dt="2024-04-10T04:26:27.795" v="17"/>
        <pc:sldMkLst>
          <pc:docMk/>
          <pc:sldMk cId="641208035" sldId="263"/>
        </pc:sldMkLst>
        <pc:picChg chg="add del mod">
          <ac:chgData name="Leonie Smith" userId="fed1330f33f5650e" providerId="LiveId" clId="{02F37E63-9916-4003-ABE5-76CA484E45FC}" dt="2024-04-10T04:25:42.991" v="7"/>
          <ac:picMkLst>
            <pc:docMk/>
            <pc:sldMk cId="641208035" sldId="263"/>
            <ac:picMk id="6" creationId="{DC4A5B6F-213A-D671-29B1-351A21AADF43}"/>
          </ac:picMkLst>
        </pc:picChg>
        <pc:picChg chg="add del mod ord">
          <ac:chgData name="Leonie Smith" userId="fed1330f33f5650e" providerId="LiveId" clId="{02F37E63-9916-4003-ABE5-76CA484E45FC}" dt="2024-04-10T04:25:49.534" v="8"/>
          <ac:picMkLst>
            <pc:docMk/>
            <pc:sldMk cId="641208035" sldId="263"/>
            <ac:picMk id="9" creationId="{AF1B85C1-088F-8684-A1F9-25BB6131EE59}"/>
          </ac:picMkLst>
        </pc:picChg>
        <pc:picChg chg="add del mod">
          <ac:chgData name="Leonie Smith" userId="fed1330f33f5650e" providerId="LiveId" clId="{02F37E63-9916-4003-ABE5-76CA484E45FC}" dt="2024-04-10T04:25:51.159" v="10"/>
          <ac:picMkLst>
            <pc:docMk/>
            <pc:sldMk cId="641208035" sldId="263"/>
            <ac:picMk id="10" creationId="{82059287-5983-F7D7-47C5-0D914D92C4F1}"/>
          </ac:picMkLst>
        </pc:picChg>
        <pc:picChg chg="add del mod ord">
          <ac:chgData name="Leonie Smith" userId="fed1330f33f5650e" providerId="LiveId" clId="{02F37E63-9916-4003-ABE5-76CA484E45FC}" dt="2024-04-10T04:25:59.199" v="11"/>
          <ac:picMkLst>
            <pc:docMk/>
            <pc:sldMk cId="641208035" sldId="263"/>
            <ac:picMk id="13" creationId="{F0FDCC51-2952-170A-A8A6-1D2752A7CF38}"/>
          </ac:picMkLst>
        </pc:picChg>
        <pc:picChg chg="add del mod">
          <ac:chgData name="Leonie Smith" userId="fed1330f33f5650e" providerId="LiveId" clId="{02F37E63-9916-4003-ABE5-76CA484E45FC}" dt="2024-04-10T04:26:00.266" v="13"/>
          <ac:picMkLst>
            <pc:docMk/>
            <pc:sldMk cId="641208035" sldId="263"/>
            <ac:picMk id="14" creationId="{4A96AE1B-8D60-E563-50AE-8B5A3456B705}"/>
          </ac:picMkLst>
        </pc:picChg>
        <pc:picChg chg="add del mod ord">
          <ac:chgData name="Leonie Smith" userId="fed1330f33f5650e" providerId="LiveId" clId="{02F37E63-9916-4003-ABE5-76CA484E45FC}" dt="2024-04-10T04:26:12.475" v="14"/>
          <ac:picMkLst>
            <pc:docMk/>
            <pc:sldMk cId="641208035" sldId="263"/>
            <ac:picMk id="17" creationId="{303C76A7-4B76-AEE0-F4C4-65F76AA7A8EB}"/>
          </ac:picMkLst>
        </pc:picChg>
        <pc:picChg chg="add del mod">
          <ac:chgData name="Leonie Smith" userId="fed1330f33f5650e" providerId="LiveId" clId="{02F37E63-9916-4003-ABE5-76CA484E45FC}" dt="2024-04-10T04:26:13.441" v="16"/>
          <ac:picMkLst>
            <pc:docMk/>
            <pc:sldMk cId="641208035" sldId="263"/>
            <ac:picMk id="18" creationId="{A1F92576-165C-50B3-7078-20D7347431BE}"/>
          </ac:picMkLst>
        </pc:picChg>
        <pc:picChg chg="add del mod ord">
          <ac:chgData name="Leonie Smith" userId="fed1330f33f5650e" providerId="LiveId" clId="{02F37E63-9916-4003-ABE5-76CA484E45FC}" dt="2024-04-10T04:26:27.795" v="17"/>
          <ac:picMkLst>
            <pc:docMk/>
            <pc:sldMk cId="641208035" sldId="263"/>
            <ac:picMk id="21" creationId="{8466E7BF-4A59-0881-0D5C-6FF994218765}"/>
          </ac:picMkLst>
        </pc:picChg>
        <pc:picChg chg="add mod">
          <ac:chgData name="Leonie Smith" userId="fed1330f33f5650e" providerId="LiveId" clId="{02F37E63-9916-4003-ABE5-76CA484E45FC}" dt="2024-04-10T04:26:27.795" v="17"/>
          <ac:picMkLst>
            <pc:docMk/>
            <pc:sldMk cId="641208035" sldId="263"/>
            <ac:picMk id="22" creationId="{65784B80-5EA1-D8BC-88BB-7BAED003852A}"/>
          </ac:picMkLst>
        </pc:picChg>
      </pc:sldChg>
      <pc:sldChg chg="addSp delSp modSp mod modTransition modAnim">
        <pc:chgData name="Leonie Smith" userId="fed1330f33f5650e" providerId="LiveId" clId="{02F37E63-9916-4003-ABE5-76CA484E45FC}" dt="2024-04-10T04:28:02.879" v="24"/>
        <pc:sldMkLst>
          <pc:docMk/>
          <pc:sldMk cId="4044745628" sldId="264"/>
        </pc:sldMkLst>
        <pc:picChg chg="add del mod">
          <ac:chgData name="Leonie Smith" userId="fed1330f33f5650e" providerId="LiveId" clId="{02F37E63-9916-4003-ABE5-76CA484E45FC}" dt="2024-04-10T04:27:44.902" v="20"/>
          <ac:picMkLst>
            <pc:docMk/>
            <pc:sldMk cId="4044745628" sldId="264"/>
            <ac:picMk id="6" creationId="{C94FAD0A-A317-0C21-31B9-1BF2CDCA42BE}"/>
          </ac:picMkLst>
        </pc:picChg>
        <pc:picChg chg="add del mod ord">
          <ac:chgData name="Leonie Smith" userId="fed1330f33f5650e" providerId="LiveId" clId="{02F37E63-9916-4003-ABE5-76CA484E45FC}" dt="2024-04-10T04:27:50.498" v="21"/>
          <ac:picMkLst>
            <pc:docMk/>
            <pc:sldMk cId="4044745628" sldId="264"/>
            <ac:picMk id="9" creationId="{470A4819-F959-3794-8F54-A68712E6A99E}"/>
          </ac:picMkLst>
        </pc:picChg>
        <pc:picChg chg="add del mod">
          <ac:chgData name="Leonie Smith" userId="fed1330f33f5650e" providerId="LiveId" clId="{02F37E63-9916-4003-ABE5-76CA484E45FC}" dt="2024-04-10T04:27:51.712" v="23"/>
          <ac:picMkLst>
            <pc:docMk/>
            <pc:sldMk cId="4044745628" sldId="264"/>
            <ac:picMk id="10" creationId="{F94D183D-E434-F70F-467F-525AB04E897D}"/>
          </ac:picMkLst>
        </pc:picChg>
        <pc:picChg chg="add del mod ord">
          <ac:chgData name="Leonie Smith" userId="fed1330f33f5650e" providerId="LiveId" clId="{02F37E63-9916-4003-ABE5-76CA484E45FC}" dt="2024-04-10T04:28:02.879" v="24"/>
          <ac:picMkLst>
            <pc:docMk/>
            <pc:sldMk cId="4044745628" sldId="264"/>
            <ac:picMk id="13" creationId="{0C22776E-A9B2-2311-9579-C0127B21D211}"/>
          </ac:picMkLst>
        </pc:picChg>
        <pc:picChg chg="add mod">
          <ac:chgData name="Leonie Smith" userId="fed1330f33f5650e" providerId="LiveId" clId="{02F37E63-9916-4003-ABE5-76CA484E45FC}" dt="2024-04-10T04:28:02.879" v="24"/>
          <ac:picMkLst>
            <pc:docMk/>
            <pc:sldMk cId="4044745628" sldId="264"/>
            <ac:picMk id="14" creationId="{B14C09C4-BBAD-B266-E0CA-C22F1501AC59}"/>
          </ac:picMkLst>
        </pc:picChg>
      </pc:sldChg>
      <pc:sldChg chg="addSp delSp modSp mod modTransition modAnim">
        <pc:chgData name="Leonie Smith" userId="fed1330f33f5650e" providerId="LiveId" clId="{02F37E63-9916-4003-ABE5-76CA484E45FC}" dt="2024-04-10T04:29:01.862" v="28"/>
        <pc:sldMkLst>
          <pc:docMk/>
          <pc:sldMk cId="978260341" sldId="265"/>
        </pc:sldMkLst>
        <pc:picChg chg="add del mod">
          <ac:chgData name="Leonie Smith" userId="fed1330f33f5650e" providerId="LiveId" clId="{02F37E63-9916-4003-ABE5-76CA484E45FC}" dt="2024-04-10T04:28:48.378" v="27"/>
          <ac:picMkLst>
            <pc:docMk/>
            <pc:sldMk cId="978260341" sldId="265"/>
            <ac:picMk id="6" creationId="{EAA90F7B-EE54-EACD-B822-E20C0E5E6CC1}"/>
          </ac:picMkLst>
        </pc:picChg>
        <pc:picChg chg="add del mod ord">
          <ac:chgData name="Leonie Smith" userId="fed1330f33f5650e" providerId="LiveId" clId="{02F37E63-9916-4003-ABE5-76CA484E45FC}" dt="2024-04-10T04:29:01.862" v="28"/>
          <ac:picMkLst>
            <pc:docMk/>
            <pc:sldMk cId="978260341" sldId="265"/>
            <ac:picMk id="9" creationId="{3B11CC80-37F9-DC63-2DF4-3FC6D8F8894B}"/>
          </ac:picMkLst>
        </pc:picChg>
        <pc:picChg chg="add mod">
          <ac:chgData name="Leonie Smith" userId="fed1330f33f5650e" providerId="LiveId" clId="{02F37E63-9916-4003-ABE5-76CA484E45FC}" dt="2024-04-10T04:29:01.862" v="28"/>
          <ac:picMkLst>
            <pc:docMk/>
            <pc:sldMk cId="978260341" sldId="265"/>
            <ac:picMk id="10" creationId="{BEC4EA89-2015-E85D-4C5D-5DD0E81FA906}"/>
          </ac:picMkLst>
        </pc:picChg>
      </pc:sldChg>
      <pc:sldChg chg="addSp modSp">
        <pc:chgData name="Leonie Smith" userId="fed1330f33f5650e" providerId="LiveId" clId="{02F37E63-9916-4003-ABE5-76CA484E45FC}" dt="2024-04-10T04:30:06.887" v="29"/>
        <pc:sldMkLst>
          <pc:docMk/>
          <pc:sldMk cId="3575870363" sldId="266"/>
        </pc:sldMkLst>
        <pc:picChg chg="add mod">
          <ac:chgData name="Leonie Smith" userId="fed1330f33f5650e" providerId="LiveId" clId="{02F37E63-9916-4003-ABE5-76CA484E45FC}" dt="2024-04-10T04:30:06.887" v="29"/>
          <ac:picMkLst>
            <pc:docMk/>
            <pc:sldMk cId="3575870363" sldId="266"/>
            <ac:picMk id="6" creationId="{7C0DFB6A-A2AE-42F2-5323-6B180C61625D}"/>
          </ac:picMkLst>
        </pc:picChg>
      </pc:sldChg>
      <pc:sldChg chg="addSp modSp">
        <pc:chgData name="Leonie Smith" userId="fed1330f33f5650e" providerId="LiveId" clId="{02F37E63-9916-4003-ABE5-76CA484E45FC}" dt="2024-04-10T04:31:27.660" v="30"/>
        <pc:sldMkLst>
          <pc:docMk/>
          <pc:sldMk cId="4017137865" sldId="267"/>
        </pc:sldMkLst>
        <pc:picChg chg="add mod">
          <ac:chgData name="Leonie Smith" userId="fed1330f33f5650e" providerId="LiveId" clId="{02F37E63-9916-4003-ABE5-76CA484E45FC}" dt="2024-04-10T04:31:27.660" v="30"/>
          <ac:picMkLst>
            <pc:docMk/>
            <pc:sldMk cId="4017137865" sldId="267"/>
            <ac:picMk id="6" creationId="{4562227A-024D-D818-02EC-29D27083ACB9}"/>
          </ac:picMkLst>
        </pc:picChg>
      </pc:sldChg>
      <pc:sldChg chg="addSp delSp modSp mod modTransition modAnim">
        <pc:chgData name="Leonie Smith" userId="fed1330f33f5650e" providerId="LiveId" clId="{02F37E63-9916-4003-ABE5-76CA484E45FC}" dt="2024-04-10T04:32:38.774" v="34"/>
        <pc:sldMkLst>
          <pc:docMk/>
          <pc:sldMk cId="3137811553" sldId="268"/>
        </pc:sldMkLst>
        <pc:picChg chg="add del mod">
          <ac:chgData name="Leonie Smith" userId="fed1330f33f5650e" providerId="LiveId" clId="{02F37E63-9916-4003-ABE5-76CA484E45FC}" dt="2024-04-10T04:32:23.749" v="33"/>
          <ac:picMkLst>
            <pc:docMk/>
            <pc:sldMk cId="3137811553" sldId="268"/>
            <ac:picMk id="6" creationId="{0D4BC450-A76A-3DCE-38AC-D30F4D95DA8C}"/>
          </ac:picMkLst>
        </pc:picChg>
        <pc:picChg chg="add del mod ord">
          <ac:chgData name="Leonie Smith" userId="fed1330f33f5650e" providerId="LiveId" clId="{02F37E63-9916-4003-ABE5-76CA484E45FC}" dt="2024-04-10T04:32:38.774" v="34"/>
          <ac:picMkLst>
            <pc:docMk/>
            <pc:sldMk cId="3137811553" sldId="268"/>
            <ac:picMk id="10" creationId="{78CB5C8C-16DF-879C-479E-E4A97A56E012}"/>
          </ac:picMkLst>
        </pc:picChg>
        <pc:picChg chg="add mod">
          <ac:chgData name="Leonie Smith" userId="fed1330f33f5650e" providerId="LiveId" clId="{02F37E63-9916-4003-ABE5-76CA484E45FC}" dt="2024-04-10T04:32:38.774" v="34"/>
          <ac:picMkLst>
            <pc:docMk/>
            <pc:sldMk cId="3137811553" sldId="268"/>
            <ac:picMk id="11" creationId="{6D162F97-C259-80BB-4798-075C0CC4586D}"/>
          </ac:picMkLst>
        </pc:picChg>
      </pc:sldChg>
      <pc:sldChg chg="addSp modSp">
        <pc:chgData name="Leonie Smith" userId="fed1330f33f5650e" providerId="LiveId" clId="{02F37E63-9916-4003-ABE5-76CA484E45FC}" dt="2024-04-10T04:33:37.073" v="35"/>
        <pc:sldMkLst>
          <pc:docMk/>
          <pc:sldMk cId="100491716" sldId="269"/>
        </pc:sldMkLst>
        <pc:picChg chg="add mod">
          <ac:chgData name="Leonie Smith" userId="fed1330f33f5650e" providerId="LiveId" clId="{02F37E63-9916-4003-ABE5-76CA484E45FC}" dt="2024-04-10T04:33:37.073" v="35"/>
          <ac:picMkLst>
            <pc:docMk/>
            <pc:sldMk cId="100491716" sldId="269"/>
            <ac:picMk id="6" creationId="{6E9468BF-53FF-99A9-5F9E-22AB47BCAA8F}"/>
          </ac:picMkLst>
        </pc:picChg>
      </pc:sldChg>
      <pc:sldChg chg="addSp delSp modSp mod modTransition modAnim">
        <pc:chgData name="Leonie Smith" userId="fed1330f33f5650e" providerId="LiveId" clId="{02F37E63-9916-4003-ABE5-76CA484E45FC}" dt="2024-04-10T04:34:47.558" v="39"/>
        <pc:sldMkLst>
          <pc:docMk/>
          <pc:sldMk cId="1922139011" sldId="281"/>
        </pc:sldMkLst>
        <pc:picChg chg="add del mod">
          <ac:chgData name="Leonie Smith" userId="fed1330f33f5650e" providerId="LiveId" clId="{02F37E63-9916-4003-ABE5-76CA484E45FC}" dt="2024-04-10T04:34:28.742" v="38"/>
          <ac:picMkLst>
            <pc:docMk/>
            <pc:sldMk cId="1922139011" sldId="281"/>
            <ac:picMk id="6" creationId="{AABF2A6E-1D02-8EB8-B574-8AEB7134F284}"/>
          </ac:picMkLst>
        </pc:picChg>
        <pc:picChg chg="add del mod ord">
          <ac:chgData name="Leonie Smith" userId="fed1330f33f5650e" providerId="LiveId" clId="{02F37E63-9916-4003-ABE5-76CA484E45FC}" dt="2024-04-10T04:34:47.558" v="39"/>
          <ac:picMkLst>
            <pc:docMk/>
            <pc:sldMk cId="1922139011" sldId="281"/>
            <ac:picMk id="9" creationId="{2F62BAD4-FECB-C1CE-76BC-17F24FFD338E}"/>
          </ac:picMkLst>
        </pc:picChg>
        <pc:picChg chg="add mod">
          <ac:chgData name="Leonie Smith" userId="fed1330f33f5650e" providerId="LiveId" clId="{02F37E63-9916-4003-ABE5-76CA484E45FC}" dt="2024-04-10T04:34:47.558" v="39"/>
          <ac:picMkLst>
            <pc:docMk/>
            <pc:sldMk cId="1922139011" sldId="281"/>
            <ac:picMk id="10" creationId="{EBB3E6FC-D4F2-B988-1FD2-6F79BC2BD7A1}"/>
          </ac:picMkLst>
        </pc:picChg>
      </pc:sldChg>
    </pc:docChg>
  </pc:docChgLst>
  <pc:docChgLst>
    <pc:chgData name="Leonie Smith" userId="fed1330f33f5650e" providerId="LiveId" clId="{07517399-31C8-45C7-B42E-AB3CBB37DED9}"/>
    <pc:docChg chg="custSel delSld modSld">
      <pc:chgData name="Leonie Smith" userId="fed1330f33f5650e" providerId="LiveId" clId="{07517399-31C8-45C7-B42E-AB3CBB37DED9}" dt="2023-08-17T08:09:36.509" v="60"/>
      <pc:docMkLst>
        <pc:docMk/>
      </pc:docMkLst>
      <pc:sldChg chg="delSp modTransition modAnim">
        <pc:chgData name="Leonie Smith" userId="fed1330f33f5650e" providerId="LiveId" clId="{07517399-31C8-45C7-B42E-AB3CBB37DED9}" dt="2023-08-17T08:08:07.101" v="36"/>
        <pc:sldMkLst>
          <pc:docMk/>
          <pc:sldMk cId="1499918570" sldId="257"/>
        </pc:sldMkLst>
        <pc:picChg chg="del">
          <ac:chgData name="Leonie Smith" userId="fed1330f33f5650e" providerId="LiveId" clId="{07517399-31C8-45C7-B42E-AB3CBB37DED9}" dt="2023-08-17T08:08:07.101" v="36"/>
          <ac:picMkLst>
            <pc:docMk/>
            <pc:sldMk cId="1499918570" sldId="257"/>
            <ac:picMk id="20" creationId="{B101F039-0DFC-6676-1F04-D0B31ECD4F94}"/>
          </ac:picMkLst>
        </pc:picChg>
      </pc:sldChg>
      <pc:sldChg chg="modSp mod modTransition">
        <pc:chgData name="Leonie Smith" userId="fed1330f33f5650e" providerId="LiveId" clId="{07517399-31C8-45C7-B42E-AB3CBB37DED9}" dt="2023-08-17T08:08:07.101" v="36"/>
        <pc:sldMkLst>
          <pc:docMk/>
          <pc:sldMk cId="3788111665" sldId="258"/>
        </pc:sldMkLst>
        <pc:spChg chg="mod">
          <ac:chgData name="Leonie Smith" userId="fed1330f33f5650e" providerId="LiveId" clId="{07517399-31C8-45C7-B42E-AB3CBB37DED9}" dt="2023-08-17T08:03:08.253" v="7" actId="1076"/>
          <ac:spMkLst>
            <pc:docMk/>
            <pc:sldMk cId="3788111665" sldId="258"/>
            <ac:spMk id="4" creationId="{9AC16726-A499-6B61-CB31-F2618E8981A7}"/>
          </ac:spMkLst>
        </pc:spChg>
      </pc:sldChg>
      <pc:sldChg chg="addSp delSp modSp mod modTransition modAnim">
        <pc:chgData name="Leonie Smith" userId="fed1330f33f5650e" providerId="LiveId" clId="{07517399-31C8-45C7-B42E-AB3CBB37DED9}" dt="2023-08-17T08:09:36.509" v="60"/>
        <pc:sldMkLst>
          <pc:docMk/>
          <pc:sldMk cId="454763615" sldId="259"/>
        </pc:sldMkLst>
        <pc:spChg chg="add mod">
          <ac:chgData name="Leonie Smith" userId="fed1330f33f5650e" providerId="LiveId" clId="{07517399-31C8-45C7-B42E-AB3CBB37DED9}" dt="2023-08-17T08:09:36.509" v="60"/>
          <ac:spMkLst>
            <pc:docMk/>
            <pc:sldMk cId="454763615" sldId="259"/>
            <ac:spMk id="2" creationId="{5AC797F9-55E2-E9AE-65D0-0E7AF818D5C4}"/>
          </ac:spMkLst>
        </pc:spChg>
        <pc:spChg chg="del">
          <ac:chgData name="Leonie Smith" userId="fed1330f33f5650e" providerId="LiveId" clId="{07517399-31C8-45C7-B42E-AB3CBB37DED9}" dt="2023-08-17T08:08:14.088" v="37" actId="21"/>
          <ac:spMkLst>
            <pc:docMk/>
            <pc:sldMk cId="454763615" sldId="259"/>
            <ac:spMk id="3" creationId="{A58184BD-88F1-BA02-40C1-D8403D0EEC0D}"/>
          </ac:spMkLst>
        </pc:spChg>
        <pc:picChg chg="del">
          <ac:chgData name="Leonie Smith" userId="fed1330f33f5650e" providerId="LiveId" clId="{07517399-31C8-45C7-B42E-AB3CBB37DED9}" dt="2023-08-17T08:08:07.101" v="36"/>
          <ac:picMkLst>
            <pc:docMk/>
            <pc:sldMk cId="454763615" sldId="259"/>
            <ac:picMk id="8" creationId="{B9C4056F-EA2E-4867-5574-703AEC93D738}"/>
          </ac:picMkLst>
        </pc:picChg>
      </pc:sldChg>
      <pc:sldChg chg="addSp delSp modSp mod modTransition modAnim">
        <pc:chgData name="Leonie Smith" userId="fed1330f33f5650e" providerId="LiveId" clId="{07517399-31C8-45C7-B42E-AB3CBB37DED9}" dt="2023-08-17T08:09:35.029" v="59"/>
        <pc:sldMkLst>
          <pc:docMk/>
          <pc:sldMk cId="2346136586" sldId="260"/>
        </pc:sldMkLst>
        <pc:spChg chg="add mod">
          <ac:chgData name="Leonie Smith" userId="fed1330f33f5650e" providerId="LiveId" clId="{07517399-31C8-45C7-B42E-AB3CBB37DED9}" dt="2023-08-17T08:09:35.029" v="59"/>
          <ac:spMkLst>
            <pc:docMk/>
            <pc:sldMk cId="2346136586" sldId="260"/>
            <ac:spMk id="2" creationId="{268F5BBA-D7C6-3CB0-E6EB-3780C58338AC}"/>
          </ac:spMkLst>
        </pc:spChg>
        <pc:spChg chg="del">
          <ac:chgData name="Leonie Smith" userId="fed1330f33f5650e" providerId="LiveId" clId="{07517399-31C8-45C7-B42E-AB3CBB37DED9}" dt="2023-08-17T08:08:19.789" v="38" actId="21"/>
          <ac:spMkLst>
            <pc:docMk/>
            <pc:sldMk cId="2346136586" sldId="260"/>
            <ac:spMk id="3" creationId="{A58184BD-88F1-BA02-40C1-D8403D0EEC0D}"/>
          </ac:spMkLst>
        </pc:spChg>
        <pc:spChg chg="mod">
          <ac:chgData name="Leonie Smith" userId="fed1330f33f5650e" providerId="LiveId" clId="{07517399-31C8-45C7-B42E-AB3CBB37DED9}" dt="2023-08-17T08:05:51.972" v="23"/>
          <ac:spMkLst>
            <pc:docMk/>
            <pc:sldMk cId="2346136586" sldId="260"/>
            <ac:spMk id="4" creationId="{EE2AC625-9141-A801-F431-DD5F79396320}"/>
          </ac:spMkLst>
        </pc:spChg>
        <pc:picChg chg="del">
          <ac:chgData name="Leonie Smith" userId="fed1330f33f5650e" providerId="LiveId" clId="{07517399-31C8-45C7-B42E-AB3CBB37DED9}" dt="2023-08-17T08:08:07.101" v="36"/>
          <ac:picMkLst>
            <pc:docMk/>
            <pc:sldMk cId="2346136586" sldId="260"/>
            <ac:picMk id="11" creationId="{CF63E4AF-7799-3B5B-D1B9-FD46AB309A59}"/>
          </ac:picMkLst>
        </pc:picChg>
      </pc:sldChg>
      <pc:sldChg chg="addSp delSp modSp mod modTransition modAnim">
        <pc:chgData name="Leonie Smith" userId="fed1330f33f5650e" providerId="LiveId" clId="{07517399-31C8-45C7-B42E-AB3CBB37DED9}" dt="2023-08-17T08:09:33.567" v="58"/>
        <pc:sldMkLst>
          <pc:docMk/>
          <pc:sldMk cId="4037329247" sldId="261"/>
        </pc:sldMkLst>
        <pc:spChg chg="add mod">
          <ac:chgData name="Leonie Smith" userId="fed1330f33f5650e" providerId="LiveId" clId="{07517399-31C8-45C7-B42E-AB3CBB37DED9}" dt="2023-08-17T08:09:33.567" v="58"/>
          <ac:spMkLst>
            <pc:docMk/>
            <pc:sldMk cId="4037329247" sldId="261"/>
            <ac:spMk id="2" creationId="{A5F84411-3A6B-CEA7-01FB-2B8A30E91478}"/>
          </ac:spMkLst>
        </pc:spChg>
        <pc:spChg chg="del">
          <ac:chgData name="Leonie Smith" userId="fed1330f33f5650e" providerId="LiveId" clId="{07517399-31C8-45C7-B42E-AB3CBB37DED9}" dt="2023-08-17T08:08:22.486" v="39" actId="21"/>
          <ac:spMkLst>
            <pc:docMk/>
            <pc:sldMk cId="4037329247" sldId="261"/>
            <ac:spMk id="3" creationId="{A58184BD-88F1-BA02-40C1-D8403D0EEC0D}"/>
          </ac:spMkLst>
        </pc:spChg>
        <pc:spChg chg="mod">
          <ac:chgData name="Leonie Smith" userId="fed1330f33f5650e" providerId="LiveId" clId="{07517399-31C8-45C7-B42E-AB3CBB37DED9}" dt="2023-08-17T08:06:00.653" v="24"/>
          <ac:spMkLst>
            <pc:docMk/>
            <pc:sldMk cId="4037329247" sldId="261"/>
            <ac:spMk id="4" creationId="{EE2AC625-9141-A801-F431-DD5F79396320}"/>
          </ac:spMkLst>
        </pc:spChg>
        <pc:picChg chg="del">
          <ac:chgData name="Leonie Smith" userId="fed1330f33f5650e" providerId="LiveId" clId="{07517399-31C8-45C7-B42E-AB3CBB37DED9}" dt="2023-08-17T08:08:07.101" v="36"/>
          <ac:picMkLst>
            <pc:docMk/>
            <pc:sldMk cId="4037329247" sldId="261"/>
            <ac:picMk id="14" creationId="{40F5B8B0-BD90-2DB6-1E5D-25883BCDAA04}"/>
          </ac:picMkLst>
        </pc:picChg>
      </pc:sldChg>
      <pc:sldChg chg="addSp delSp modSp mod modTransition modAnim">
        <pc:chgData name="Leonie Smith" userId="fed1330f33f5650e" providerId="LiveId" clId="{07517399-31C8-45C7-B42E-AB3CBB37DED9}" dt="2023-08-17T08:09:32.135" v="57"/>
        <pc:sldMkLst>
          <pc:docMk/>
          <pc:sldMk cId="1909638311" sldId="262"/>
        </pc:sldMkLst>
        <pc:spChg chg="add mod">
          <ac:chgData name="Leonie Smith" userId="fed1330f33f5650e" providerId="LiveId" clId="{07517399-31C8-45C7-B42E-AB3CBB37DED9}" dt="2023-08-17T08:09:32.135" v="57"/>
          <ac:spMkLst>
            <pc:docMk/>
            <pc:sldMk cId="1909638311" sldId="262"/>
            <ac:spMk id="2" creationId="{81B5B219-DABA-0439-103E-FBEF046E6619}"/>
          </ac:spMkLst>
        </pc:spChg>
        <pc:spChg chg="del">
          <ac:chgData name="Leonie Smith" userId="fed1330f33f5650e" providerId="LiveId" clId="{07517399-31C8-45C7-B42E-AB3CBB37DED9}" dt="2023-08-17T08:08:29.595" v="40" actId="21"/>
          <ac:spMkLst>
            <pc:docMk/>
            <pc:sldMk cId="1909638311" sldId="262"/>
            <ac:spMk id="3" creationId="{A58184BD-88F1-BA02-40C1-D8403D0EEC0D}"/>
          </ac:spMkLst>
        </pc:spChg>
        <pc:spChg chg="mod">
          <ac:chgData name="Leonie Smith" userId="fed1330f33f5650e" providerId="LiveId" clId="{07517399-31C8-45C7-B42E-AB3CBB37DED9}" dt="2023-08-17T08:06:12.439" v="25"/>
          <ac:spMkLst>
            <pc:docMk/>
            <pc:sldMk cId="1909638311" sldId="262"/>
            <ac:spMk id="4" creationId="{EE2AC625-9141-A801-F431-DD5F79396320}"/>
          </ac:spMkLst>
        </pc:spChg>
        <pc:picChg chg="del">
          <ac:chgData name="Leonie Smith" userId="fed1330f33f5650e" providerId="LiveId" clId="{07517399-31C8-45C7-B42E-AB3CBB37DED9}" dt="2023-08-17T08:08:07.101" v="36"/>
          <ac:picMkLst>
            <pc:docMk/>
            <pc:sldMk cId="1909638311" sldId="262"/>
            <ac:picMk id="15" creationId="{80AB7ABC-2089-A4A7-2EA5-EF744F80BAAA}"/>
          </ac:picMkLst>
        </pc:picChg>
      </pc:sldChg>
      <pc:sldChg chg="addSp delSp modSp mod modTransition modAnim">
        <pc:chgData name="Leonie Smith" userId="fed1330f33f5650e" providerId="LiveId" clId="{07517399-31C8-45C7-B42E-AB3CBB37DED9}" dt="2023-08-17T08:09:30.509" v="56"/>
        <pc:sldMkLst>
          <pc:docMk/>
          <pc:sldMk cId="641208035" sldId="263"/>
        </pc:sldMkLst>
        <pc:spChg chg="add mod">
          <ac:chgData name="Leonie Smith" userId="fed1330f33f5650e" providerId="LiveId" clId="{07517399-31C8-45C7-B42E-AB3CBB37DED9}" dt="2023-08-17T08:09:30.509" v="56"/>
          <ac:spMkLst>
            <pc:docMk/>
            <pc:sldMk cId="641208035" sldId="263"/>
            <ac:spMk id="2" creationId="{C64F6773-C416-3FA6-E091-F902F954D78C}"/>
          </ac:spMkLst>
        </pc:spChg>
        <pc:spChg chg="del">
          <ac:chgData name="Leonie Smith" userId="fed1330f33f5650e" providerId="LiveId" clId="{07517399-31C8-45C7-B42E-AB3CBB37DED9}" dt="2023-08-17T08:08:31.909" v="41" actId="21"/>
          <ac:spMkLst>
            <pc:docMk/>
            <pc:sldMk cId="641208035" sldId="263"/>
            <ac:spMk id="3" creationId="{A58184BD-88F1-BA02-40C1-D8403D0EEC0D}"/>
          </ac:spMkLst>
        </pc:spChg>
        <pc:spChg chg="mod">
          <ac:chgData name="Leonie Smith" userId="fed1330f33f5650e" providerId="LiveId" clId="{07517399-31C8-45C7-B42E-AB3CBB37DED9}" dt="2023-08-17T08:06:24.520" v="26"/>
          <ac:spMkLst>
            <pc:docMk/>
            <pc:sldMk cId="641208035" sldId="263"/>
            <ac:spMk id="4" creationId="{EE2AC625-9141-A801-F431-DD5F79396320}"/>
          </ac:spMkLst>
        </pc:spChg>
        <pc:picChg chg="del">
          <ac:chgData name="Leonie Smith" userId="fed1330f33f5650e" providerId="LiveId" clId="{07517399-31C8-45C7-B42E-AB3CBB37DED9}" dt="2023-08-17T08:08:07.101" v="36"/>
          <ac:picMkLst>
            <pc:docMk/>
            <pc:sldMk cId="641208035" sldId="263"/>
            <ac:picMk id="10" creationId="{6454A28A-C95C-3129-7B5E-6D73B75C74B9}"/>
          </ac:picMkLst>
        </pc:picChg>
      </pc:sldChg>
      <pc:sldChg chg="addSp delSp modSp mod modTransition modAnim">
        <pc:chgData name="Leonie Smith" userId="fed1330f33f5650e" providerId="LiveId" clId="{07517399-31C8-45C7-B42E-AB3CBB37DED9}" dt="2023-08-17T08:09:29.021" v="55"/>
        <pc:sldMkLst>
          <pc:docMk/>
          <pc:sldMk cId="4044745628" sldId="264"/>
        </pc:sldMkLst>
        <pc:spChg chg="add mod">
          <ac:chgData name="Leonie Smith" userId="fed1330f33f5650e" providerId="LiveId" clId="{07517399-31C8-45C7-B42E-AB3CBB37DED9}" dt="2023-08-17T08:09:29.021" v="55"/>
          <ac:spMkLst>
            <pc:docMk/>
            <pc:sldMk cId="4044745628" sldId="264"/>
            <ac:spMk id="2" creationId="{3DE456F0-5252-CDDE-DC85-247165EA398D}"/>
          </ac:spMkLst>
        </pc:spChg>
        <pc:spChg chg="del">
          <ac:chgData name="Leonie Smith" userId="fed1330f33f5650e" providerId="LiveId" clId="{07517399-31C8-45C7-B42E-AB3CBB37DED9}" dt="2023-08-17T08:08:36.285" v="42" actId="21"/>
          <ac:spMkLst>
            <pc:docMk/>
            <pc:sldMk cId="4044745628" sldId="264"/>
            <ac:spMk id="3" creationId="{A58184BD-88F1-BA02-40C1-D8403D0EEC0D}"/>
          </ac:spMkLst>
        </pc:spChg>
        <pc:spChg chg="mod">
          <ac:chgData name="Leonie Smith" userId="fed1330f33f5650e" providerId="LiveId" clId="{07517399-31C8-45C7-B42E-AB3CBB37DED9}" dt="2023-08-17T08:06:49.529" v="29"/>
          <ac:spMkLst>
            <pc:docMk/>
            <pc:sldMk cId="4044745628" sldId="264"/>
            <ac:spMk id="4" creationId="{EE2AC625-9141-A801-F431-DD5F79396320}"/>
          </ac:spMkLst>
        </pc:spChg>
        <pc:picChg chg="del">
          <ac:chgData name="Leonie Smith" userId="fed1330f33f5650e" providerId="LiveId" clId="{07517399-31C8-45C7-B42E-AB3CBB37DED9}" dt="2023-08-17T08:08:07.101" v="36"/>
          <ac:picMkLst>
            <pc:docMk/>
            <pc:sldMk cId="4044745628" sldId="264"/>
            <ac:picMk id="6" creationId="{9A4DC348-3E97-03ED-E3C2-B55AB843D107}"/>
          </ac:picMkLst>
        </pc:picChg>
      </pc:sldChg>
      <pc:sldChg chg="addSp delSp modSp mod modTransition modAnim">
        <pc:chgData name="Leonie Smith" userId="fed1330f33f5650e" providerId="LiveId" clId="{07517399-31C8-45C7-B42E-AB3CBB37DED9}" dt="2023-08-17T08:09:27.548" v="54"/>
        <pc:sldMkLst>
          <pc:docMk/>
          <pc:sldMk cId="978260341" sldId="265"/>
        </pc:sldMkLst>
        <pc:spChg chg="add mod">
          <ac:chgData name="Leonie Smith" userId="fed1330f33f5650e" providerId="LiveId" clId="{07517399-31C8-45C7-B42E-AB3CBB37DED9}" dt="2023-08-17T08:09:27.548" v="54"/>
          <ac:spMkLst>
            <pc:docMk/>
            <pc:sldMk cId="978260341" sldId="265"/>
            <ac:spMk id="2" creationId="{D3225357-8CDC-86B3-5E60-8FFF1A6A54AC}"/>
          </ac:spMkLst>
        </pc:spChg>
        <pc:spChg chg="del">
          <ac:chgData name="Leonie Smith" userId="fed1330f33f5650e" providerId="LiveId" clId="{07517399-31C8-45C7-B42E-AB3CBB37DED9}" dt="2023-08-17T08:08:39.595" v="43" actId="21"/>
          <ac:spMkLst>
            <pc:docMk/>
            <pc:sldMk cId="978260341" sldId="265"/>
            <ac:spMk id="3" creationId="{A58184BD-88F1-BA02-40C1-D8403D0EEC0D}"/>
          </ac:spMkLst>
        </pc:spChg>
        <pc:spChg chg="mod">
          <ac:chgData name="Leonie Smith" userId="fed1330f33f5650e" providerId="LiveId" clId="{07517399-31C8-45C7-B42E-AB3CBB37DED9}" dt="2023-08-17T08:07:00.484" v="30"/>
          <ac:spMkLst>
            <pc:docMk/>
            <pc:sldMk cId="978260341" sldId="265"/>
            <ac:spMk id="4" creationId="{EE2AC625-9141-A801-F431-DD5F79396320}"/>
          </ac:spMkLst>
        </pc:spChg>
        <pc:picChg chg="del">
          <ac:chgData name="Leonie Smith" userId="fed1330f33f5650e" providerId="LiveId" clId="{07517399-31C8-45C7-B42E-AB3CBB37DED9}" dt="2023-08-17T08:08:07.101" v="36"/>
          <ac:picMkLst>
            <pc:docMk/>
            <pc:sldMk cId="978260341" sldId="265"/>
            <ac:picMk id="6" creationId="{993E2596-9453-CD17-7118-AFA5C86097B9}"/>
          </ac:picMkLst>
        </pc:picChg>
      </pc:sldChg>
      <pc:sldChg chg="addSp delSp modSp mod modTransition modAnim">
        <pc:chgData name="Leonie Smith" userId="fed1330f33f5650e" providerId="LiveId" clId="{07517399-31C8-45C7-B42E-AB3CBB37DED9}" dt="2023-08-17T08:09:25.949" v="53"/>
        <pc:sldMkLst>
          <pc:docMk/>
          <pc:sldMk cId="3575870363" sldId="266"/>
        </pc:sldMkLst>
        <pc:spChg chg="add mod">
          <ac:chgData name="Leonie Smith" userId="fed1330f33f5650e" providerId="LiveId" clId="{07517399-31C8-45C7-B42E-AB3CBB37DED9}" dt="2023-08-17T08:09:25.949" v="53"/>
          <ac:spMkLst>
            <pc:docMk/>
            <pc:sldMk cId="3575870363" sldId="266"/>
            <ac:spMk id="2" creationId="{5899D821-F722-CF67-2B7A-08267859E329}"/>
          </ac:spMkLst>
        </pc:spChg>
        <pc:spChg chg="del">
          <ac:chgData name="Leonie Smith" userId="fed1330f33f5650e" providerId="LiveId" clId="{07517399-31C8-45C7-B42E-AB3CBB37DED9}" dt="2023-08-17T08:08:42.896" v="44" actId="21"/>
          <ac:spMkLst>
            <pc:docMk/>
            <pc:sldMk cId="3575870363" sldId="266"/>
            <ac:spMk id="3" creationId="{A58184BD-88F1-BA02-40C1-D8403D0EEC0D}"/>
          </ac:spMkLst>
        </pc:spChg>
        <pc:spChg chg="mod">
          <ac:chgData name="Leonie Smith" userId="fed1330f33f5650e" providerId="LiveId" clId="{07517399-31C8-45C7-B42E-AB3CBB37DED9}" dt="2023-08-17T08:07:13.236" v="31"/>
          <ac:spMkLst>
            <pc:docMk/>
            <pc:sldMk cId="3575870363" sldId="266"/>
            <ac:spMk id="4" creationId="{EE2AC625-9141-A801-F431-DD5F79396320}"/>
          </ac:spMkLst>
        </pc:spChg>
        <pc:picChg chg="del">
          <ac:chgData name="Leonie Smith" userId="fed1330f33f5650e" providerId="LiveId" clId="{07517399-31C8-45C7-B42E-AB3CBB37DED9}" dt="2023-08-17T08:08:07.101" v="36"/>
          <ac:picMkLst>
            <pc:docMk/>
            <pc:sldMk cId="3575870363" sldId="266"/>
            <ac:picMk id="14" creationId="{4E850389-35E7-239C-9FB1-F5A914140541}"/>
          </ac:picMkLst>
        </pc:picChg>
      </pc:sldChg>
      <pc:sldChg chg="addSp delSp modSp mod modTransition modAnim">
        <pc:chgData name="Leonie Smith" userId="fed1330f33f5650e" providerId="LiveId" clId="{07517399-31C8-45C7-B42E-AB3CBB37DED9}" dt="2023-08-17T08:09:24.388" v="52"/>
        <pc:sldMkLst>
          <pc:docMk/>
          <pc:sldMk cId="4017137865" sldId="267"/>
        </pc:sldMkLst>
        <pc:spChg chg="add mod">
          <ac:chgData name="Leonie Smith" userId="fed1330f33f5650e" providerId="LiveId" clId="{07517399-31C8-45C7-B42E-AB3CBB37DED9}" dt="2023-08-17T08:09:24.388" v="52"/>
          <ac:spMkLst>
            <pc:docMk/>
            <pc:sldMk cId="4017137865" sldId="267"/>
            <ac:spMk id="2" creationId="{E0A56391-5DA8-B835-1CBA-F0CD2AEBC214}"/>
          </ac:spMkLst>
        </pc:spChg>
        <pc:spChg chg="del">
          <ac:chgData name="Leonie Smith" userId="fed1330f33f5650e" providerId="LiveId" clId="{07517399-31C8-45C7-B42E-AB3CBB37DED9}" dt="2023-08-17T08:08:45.528" v="45" actId="21"/>
          <ac:spMkLst>
            <pc:docMk/>
            <pc:sldMk cId="4017137865" sldId="267"/>
            <ac:spMk id="3" creationId="{A58184BD-88F1-BA02-40C1-D8403D0EEC0D}"/>
          </ac:spMkLst>
        </pc:spChg>
        <pc:spChg chg="mod">
          <ac:chgData name="Leonie Smith" userId="fed1330f33f5650e" providerId="LiveId" clId="{07517399-31C8-45C7-B42E-AB3CBB37DED9}" dt="2023-08-17T08:07:23.772" v="32"/>
          <ac:spMkLst>
            <pc:docMk/>
            <pc:sldMk cId="4017137865" sldId="267"/>
            <ac:spMk id="4" creationId="{EE2AC625-9141-A801-F431-DD5F79396320}"/>
          </ac:spMkLst>
        </pc:spChg>
        <pc:picChg chg="del">
          <ac:chgData name="Leonie Smith" userId="fed1330f33f5650e" providerId="LiveId" clId="{07517399-31C8-45C7-B42E-AB3CBB37DED9}" dt="2023-08-17T08:08:07.101" v="36"/>
          <ac:picMkLst>
            <pc:docMk/>
            <pc:sldMk cId="4017137865" sldId="267"/>
            <ac:picMk id="14" creationId="{DBEAE2E5-8DC2-897C-C6D4-528123C10F6F}"/>
          </ac:picMkLst>
        </pc:picChg>
      </pc:sldChg>
      <pc:sldChg chg="addSp delSp modSp mod modTransition modAnim">
        <pc:chgData name="Leonie Smith" userId="fed1330f33f5650e" providerId="LiveId" clId="{07517399-31C8-45C7-B42E-AB3CBB37DED9}" dt="2023-08-17T08:09:22.469" v="51"/>
        <pc:sldMkLst>
          <pc:docMk/>
          <pc:sldMk cId="3137811553" sldId="268"/>
        </pc:sldMkLst>
        <pc:spChg chg="add mod">
          <ac:chgData name="Leonie Smith" userId="fed1330f33f5650e" providerId="LiveId" clId="{07517399-31C8-45C7-B42E-AB3CBB37DED9}" dt="2023-08-17T08:09:22.469" v="51"/>
          <ac:spMkLst>
            <pc:docMk/>
            <pc:sldMk cId="3137811553" sldId="268"/>
            <ac:spMk id="2" creationId="{DF44F63C-89F7-62F4-8365-A9517E262918}"/>
          </ac:spMkLst>
        </pc:spChg>
        <pc:spChg chg="del">
          <ac:chgData name="Leonie Smith" userId="fed1330f33f5650e" providerId="LiveId" clId="{07517399-31C8-45C7-B42E-AB3CBB37DED9}" dt="2023-08-17T08:08:50.184" v="46" actId="21"/>
          <ac:spMkLst>
            <pc:docMk/>
            <pc:sldMk cId="3137811553" sldId="268"/>
            <ac:spMk id="3" creationId="{A58184BD-88F1-BA02-40C1-D8403D0EEC0D}"/>
          </ac:spMkLst>
        </pc:spChg>
        <pc:spChg chg="mod">
          <ac:chgData name="Leonie Smith" userId="fed1330f33f5650e" providerId="LiveId" clId="{07517399-31C8-45C7-B42E-AB3CBB37DED9}" dt="2023-08-17T08:07:34.852" v="33"/>
          <ac:spMkLst>
            <pc:docMk/>
            <pc:sldMk cId="3137811553" sldId="268"/>
            <ac:spMk id="4" creationId="{EE2AC625-9141-A801-F431-DD5F79396320}"/>
          </ac:spMkLst>
        </pc:spChg>
        <pc:picChg chg="del">
          <ac:chgData name="Leonie Smith" userId="fed1330f33f5650e" providerId="LiveId" clId="{07517399-31C8-45C7-B42E-AB3CBB37DED9}" dt="2023-08-17T08:08:07.101" v="36"/>
          <ac:picMkLst>
            <pc:docMk/>
            <pc:sldMk cId="3137811553" sldId="268"/>
            <ac:picMk id="12" creationId="{8CBDFAE5-C004-04E7-2F70-8A67E48876F5}"/>
          </ac:picMkLst>
        </pc:picChg>
      </pc:sldChg>
      <pc:sldChg chg="addSp delSp modSp mod modTransition modAnim">
        <pc:chgData name="Leonie Smith" userId="fed1330f33f5650e" providerId="LiveId" clId="{07517399-31C8-45C7-B42E-AB3CBB37DED9}" dt="2023-08-17T08:09:20.294" v="50"/>
        <pc:sldMkLst>
          <pc:docMk/>
          <pc:sldMk cId="100491716" sldId="269"/>
        </pc:sldMkLst>
        <pc:spChg chg="add mod">
          <ac:chgData name="Leonie Smith" userId="fed1330f33f5650e" providerId="LiveId" clId="{07517399-31C8-45C7-B42E-AB3CBB37DED9}" dt="2023-08-17T08:09:20.294" v="50"/>
          <ac:spMkLst>
            <pc:docMk/>
            <pc:sldMk cId="100491716" sldId="269"/>
            <ac:spMk id="2" creationId="{6DD4CCA1-61F7-77C9-9D9B-05DF86B863E6}"/>
          </ac:spMkLst>
        </pc:spChg>
        <pc:spChg chg="del">
          <ac:chgData name="Leonie Smith" userId="fed1330f33f5650e" providerId="LiveId" clId="{07517399-31C8-45C7-B42E-AB3CBB37DED9}" dt="2023-08-17T08:08:54.135" v="47" actId="21"/>
          <ac:spMkLst>
            <pc:docMk/>
            <pc:sldMk cId="100491716" sldId="269"/>
            <ac:spMk id="3" creationId="{A58184BD-88F1-BA02-40C1-D8403D0EEC0D}"/>
          </ac:spMkLst>
        </pc:spChg>
        <pc:spChg chg="mod">
          <ac:chgData name="Leonie Smith" userId="fed1330f33f5650e" providerId="LiveId" clId="{07517399-31C8-45C7-B42E-AB3CBB37DED9}" dt="2023-08-17T08:07:47.863" v="34"/>
          <ac:spMkLst>
            <pc:docMk/>
            <pc:sldMk cId="100491716" sldId="269"/>
            <ac:spMk id="4" creationId="{EE2AC625-9141-A801-F431-DD5F79396320}"/>
          </ac:spMkLst>
        </pc:spChg>
        <pc:picChg chg="del">
          <ac:chgData name="Leonie Smith" userId="fed1330f33f5650e" providerId="LiveId" clId="{07517399-31C8-45C7-B42E-AB3CBB37DED9}" dt="2023-08-17T08:08:07.101" v="36"/>
          <ac:picMkLst>
            <pc:docMk/>
            <pc:sldMk cId="100491716" sldId="269"/>
            <ac:picMk id="20" creationId="{5A05318F-D468-FE92-16EF-5BE203EA37D0}"/>
          </ac:picMkLst>
        </pc:picChg>
      </pc:sldChg>
      <pc:sldChg chg="addSp delSp modSp mod modTransition">
        <pc:chgData name="Leonie Smith" userId="fed1330f33f5650e" providerId="LiveId" clId="{07517399-31C8-45C7-B42E-AB3CBB37DED9}" dt="2023-08-17T08:08:07.101" v="36"/>
        <pc:sldMkLst>
          <pc:docMk/>
          <pc:sldMk cId="4120481681" sldId="270"/>
        </pc:sldMkLst>
        <pc:spChg chg="del">
          <ac:chgData name="Leonie Smith" userId="fed1330f33f5650e" providerId="LiveId" clId="{07517399-31C8-45C7-B42E-AB3CBB37DED9}" dt="2023-08-17T08:02:24.407" v="0" actId="21"/>
          <ac:spMkLst>
            <pc:docMk/>
            <pc:sldMk cId="4120481681" sldId="270"/>
            <ac:spMk id="3" creationId="{C914DF4A-2EDF-99AA-319C-FEB62508B610}"/>
          </ac:spMkLst>
        </pc:spChg>
        <pc:spChg chg="add mod">
          <ac:chgData name="Leonie Smith" userId="fed1330f33f5650e" providerId="LiveId" clId="{07517399-31C8-45C7-B42E-AB3CBB37DED9}" dt="2023-08-17T08:03:12.307" v="8"/>
          <ac:spMkLst>
            <pc:docMk/>
            <pc:sldMk cId="4120481681" sldId="270"/>
            <ac:spMk id="4" creationId="{6E9E93B7-3C02-6C04-F5B6-B6154BF6A6FE}"/>
          </ac:spMkLst>
        </pc:spChg>
      </pc:sldChg>
      <pc:sldChg chg="modSp mod modTransition">
        <pc:chgData name="Leonie Smith" userId="fed1330f33f5650e" providerId="LiveId" clId="{07517399-31C8-45C7-B42E-AB3CBB37DED9}" dt="2023-08-17T08:08:07.101" v="36"/>
        <pc:sldMkLst>
          <pc:docMk/>
          <pc:sldMk cId="939110669" sldId="271"/>
        </pc:sldMkLst>
        <pc:spChg chg="mod">
          <ac:chgData name="Leonie Smith" userId="fed1330f33f5650e" providerId="LiveId" clId="{07517399-31C8-45C7-B42E-AB3CBB37DED9}" dt="2023-08-17T08:03:21.299" v="9"/>
          <ac:spMkLst>
            <pc:docMk/>
            <pc:sldMk cId="939110669" sldId="271"/>
            <ac:spMk id="4" creationId="{00E09BFA-7B55-66EF-21CB-4A877FDCE05B}"/>
          </ac:spMkLst>
        </pc:spChg>
      </pc:sldChg>
      <pc:sldChg chg="modSp mod modTransition">
        <pc:chgData name="Leonie Smith" userId="fed1330f33f5650e" providerId="LiveId" clId="{07517399-31C8-45C7-B42E-AB3CBB37DED9}" dt="2023-08-17T08:08:07.101" v="36"/>
        <pc:sldMkLst>
          <pc:docMk/>
          <pc:sldMk cId="4024569785" sldId="272"/>
        </pc:sldMkLst>
        <pc:spChg chg="mod">
          <ac:chgData name="Leonie Smith" userId="fed1330f33f5650e" providerId="LiveId" clId="{07517399-31C8-45C7-B42E-AB3CBB37DED9}" dt="2023-08-17T08:03:25.724" v="10"/>
          <ac:spMkLst>
            <pc:docMk/>
            <pc:sldMk cId="4024569785" sldId="272"/>
            <ac:spMk id="4" creationId="{63D2A218-D279-DB80-668C-68D2ED6BF2BC}"/>
          </ac:spMkLst>
        </pc:spChg>
      </pc:sldChg>
      <pc:sldChg chg="modSp mod modTransition">
        <pc:chgData name="Leonie Smith" userId="fed1330f33f5650e" providerId="LiveId" clId="{07517399-31C8-45C7-B42E-AB3CBB37DED9}" dt="2023-08-17T08:08:07.101" v="36"/>
        <pc:sldMkLst>
          <pc:docMk/>
          <pc:sldMk cId="487179600" sldId="273"/>
        </pc:sldMkLst>
        <pc:spChg chg="mod">
          <ac:chgData name="Leonie Smith" userId="fed1330f33f5650e" providerId="LiveId" clId="{07517399-31C8-45C7-B42E-AB3CBB37DED9}" dt="2023-08-17T08:03:29.986" v="11"/>
          <ac:spMkLst>
            <pc:docMk/>
            <pc:sldMk cId="487179600" sldId="273"/>
            <ac:spMk id="4" creationId="{7EF12EF0-1A1E-AE62-E866-885163C87E88}"/>
          </ac:spMkLst>
        </pc:spChg>
      </pc:sldChg>
      <pc:sldChg chg="modSp del mod">
        <pc:chgData name="Leonie Smith" userId="fed1330f33f5650e" providerId="LiveId" clId="{07517399-31C8-45C7-B42E-AB3CBB37DED9}" dt="2023-08-17T08:06:38.815" v="28" actId="2696"/>
        <pc:sldMkLst>
          <pc:docMk/>
          <pc:sldMk cId="2168401200" sldId="274"/>
        </pc:sldMkLst>
        <pc:spChg chg="mod">
          <ac:chgData name="Leonie Smith" userId="fed1330f33f5650e" providerId="LiveId" clId="{07517399-31C8-45C7-B42E-AB3CBB37DED9}" dt="2023-08-17T08:03:38.616" v="13"/>
          <ac:spMkLst>
            <pc:docMk/>
            <pc:sldMk cId="2168401200" sldId="274"/>
            <ac:spMk id="4" creationId="{9732D996-DCED-1DDC-4AFE-AE2E2B435E01}"/>
          </ac:spMkLst>
        </pc:spChg>
      </pc:sldChg>
      <pc:sldChg chg="addSp modSp mod modTransition">
        <pc:chgData name="Leonie Smith" userId="fed1330f33f5650e" providerId="LiveId" clId="{07517399-31C8-45C7-B42E-AB3CBB37DED9}" dt="2023-08-17T08:08:07.101" v="36"/>
        <pc:sldMkLst>
          <pc:docMk/>
          <pc:sldMk cId="2996969115" sldId="275"/>
        </pc:sldMkLst>
        <pc:spChg chg="add mod">
          <ac:chgData name="Leonie Smith" userId="fed1330f33f5650e" providerId="LiveId" clId="{07517399-31C8-45C7-B42E-AB3CBB37DED9}" dt="2023-08-17T08:04:10.032" v="16" actId="20577"/>
          <ac:spMkLst>
            <pc:docMk/>
            <pc:sldMk cId="2996969115" sldId="275"/>
            <ac:spMk id="2" creationId="{AA2365F3-B0EC-27B6-9C15-E26F1F96A5D3}"/>
          </ac:spMkLst>
        </pc:spChg>
      </pc:sldChg>
      <pc:sldChg chg="modSp mod modTransition">
        <pc:chgData name="Leonie Smith" userId="fed1330f33f5650e" providerId="LiveId" clId="{07517399-31C8-45C7-B42E-AB3CBB37DED9}" dt="2023-08-17T08:08:07.101" v="36"/>
        <pc:sldMkLst>
          <pc:docMk/>
          <pc:sldMk cId="2390376940" sldId="276"/>
        </pc:sldMkLst>
        <pc:spChg chg="mod">
          <ac:chgData name="Leonie Smith" userId="fed1330f33f5650e" providerId="LiveId" clId="{07517399-31C8-45C7-B42E-AB3CBB37DED9}" dt="2023-08-17T08:04:21.985" v="17"/>
          <ac:spMkLst>
            <pc:docMk/>
            <pc:sldMk cId="2390376940" sldId="276"/>
            <ac:spMk id="4" creationId="{ED973A7D-FD41-8079-30FE-D95DC5CDC4D8}"/>
          </ac:spMkLst>
        </pc:spChg>
      </pc:sldChg>
      <pc:sldChg chg="modSp mod modTransition">
        <pc:chgData name="Leonie Smith" userId="fed1330f33f5650e" providerId="LiveId" clId="{07517399-31C8-45C7-B42E-AB3CBB37DED9}" dt="2023-08-17T08:08:07.101" v="36"/>
        <pc:sldMkLst>
          <pc:docMk/>
          <pc:sldMk cId="4265919077" sldId="277"/>
        </pc:sldMkLst>
        <pc:spChg chg="mod">
          <ac:chgData name="Leonie Smith" userId="fed1330f33f5650e" providerId="LiveId" clId="{07517399-31C8-45C7-B42E-AB3CBB37DED9}" dt="2023-08-17T08:04:26.680" v="18"/>
          <ac:spMkLst>
            <pc:docMk/>
            <pc:sldMk cId="4265919077" sldId="277"/>
            <ac:spMk id="4" creationId="{4A6FC075-9A6D-11E8-64CB-7FD321CE4E06}"/>
          </ac:spMkLst>
        </pc:spChg>
      </pc:sldChg>
      <pc:sldChg chg="modSp mod modTransition">
        <pc:chgData name="Leonie Smith" userId="fed1330f33f5650e" providerId="LiveId" clId="{07517399-31C8-45C7-B42E-AB3CBB37DED9}" dt="2023-08-17T08:08:07.101" v="36"/>
        <pc:sldMkLst>
          <pc:docMk/>
          <pc:sldMk cId="210266664" sldId="278"/>
        </pc:sldMkLst>
        <pc:spChg chg="mod">
          <ac:chgData name="Leonie Smith" userId="fed1330f33f5650e" providerId="LiveId" clId="{07517399-31C8-45C7-B42E-AB3CBB37DED9}" dt="2023-08-17T08:04:31.460" v="19"/>
          <ac:spMkLst>
            <pc:docMk/>
            <pc:sldMk cId="210266664" sldId="278"/>
            <ac:spMk id="4" creationId="{12FE6889-FF9E-6002-BA2F-F4B7106957B7}"/>
          </ac:spMkLst>
        </pc:spChg>
      </pc:sldChg>
      <pc:sldChg chg="modSp mod modTransition">
        <pc:chgData name="Leonie Smith" userId="fed1330f33f5650e" providerId="LiveId" clId="{07517399-31C8-45C7-B42E-AB3CBB37DED9}" dt="2023-08-17T08:08:07.101" v="36"/>
        <pc:sldMkLst>
          <pc:docMk/>
          <pc:sldMk cId="888433145" sldId="279"/>
        </pc:sldMkLst>
        <pc:spChg chg="mod">
          <ac:chgData name="Leonie Smith" userId="fed1330f33f5650e" providerId="LiveId" clId="{07517399-31C8-45C7-B42E-AB3CBB37DED9}" dt="2023-08-17T08:04:36.760" v="20"/>
          <ac:spMkLst>
            <pc:docMk/>
            <pc:sldMk cId="888433145" sldId="279"/>
            <ac:spMk id="4" creationId="{467861B3-86C9-D021-6D97-24D7F2FE4551}"/>
          </ac:spMkLst>
        </pc:spChg>
      </pc:sldChg>
      <pc:sldChg chg="modSp mod modTransition">
        <pc:chgData name="Leonie Smith" userId="fed1330f33f5650e" providerId="LiveId" clId="{07517399-31C8-45C7-B42E-AB3CBB37DED9}" dt="2023-08-17T08:08:07.101" v="36"/>
        <pc:sldMkLst>
          <pc:docMk/>
          <pc:sldMk cId="791300187" sldId="280"/>
        </pc:sldMkLst>
        <pc:spChg chg="mod">
          <ac:chgData name="Leonie Smith" userId="fed1330f33f5650e" providerId="LiveId" clId="{07517399-31C8-45C7-B42E-AB3CBB37DED9}" dt="2023-08-17T08:04:41.727" v="21"/>
          <ac:spMkLst>
            <pc:docMk/>
            <pc:sldMk cId="791300187" sldId="280"/>
            <ac:spMk id="4" creationId="{711121B9-6C9E-4AFB-6FF6-47DFDDA9A4A1}"/>
          </ac:spMkLst>
        </pc:spChg>
      </pc:sldChg>
      <pc:sldChg chg="addSp delSp modSp mod modTransition modAnim">
        <pc:chgData name="Leonie Smith" userId="fed1330f33f5650e" providerId="LiveId" clId="{07517399-31C8-45C7-B42E-AB3CBB37DED9}" dt="2023-08-17T08:09:18.714" v="49"/>
        <pc:sldMkLst>
          <pc:docMk/>
          <pc:sldMk cId="1922139011" sldId="281"/>
        </pc:sldMkLst>
        <pc:spChg chg="add mod">
          <ac:chgData name="Leonie Smith" userId="fed1330f33f5650e" providerId="LiveId" clId="{07517399-31C8-45C7-B42E-AB3CBB37DED9}" dt="2023-08-17T08:09:18.714" v="49"/>
          <ac:spMkLst>
            <pc:docMk/>
            <pc:sldMk cId="1922139011" sldId="281"/>
            <ac:spMk id="2" creationId="{57B41F67-175A-38A4-11EF-D9474A5F4619}"/>
          </ac:spMkLst>
        </pc:spChg>
        <pc:spChg chg="del">
          <ac:chgData name="Leonie Smith" userId="fed1330f33f5650e" providerId="LiveId" clId="{07517399-31C8-45C7-B42E-AB3CBB37DED9}" dt="2023-08-17T08:08:56.818" v="48" actId="21"/>
          <ac:spMkLst>
            <pc:docMk/>
            <pc:sldMk cId="1922139011" sldId="281"/>
            <ac:spMk id="3" creationId="{A58184BD-88F1-BA02-40C1-D8403D0EEC0D}"/>
          </ac:spMkLst>
        </pc:spChg>
        <pc:spChg chg="mod">
          <ac:chgData name="Leonie Smith" userId="fed1330f33f5650e" providerId="LiveId" clId="{07517399-31C8-45C7-B42E-AB3CBB37DED9}" dt="2023-08-17T08:07:58.202" v="35"/>
          <ac:spMkLst>
            <pc:docMk/>
            <pc:sldMk cId="1922139011" sldId="281"/>
            <ac:spMk id="4" creationId="{EE2AC625-9141-A801-F431-DD5F79396320}"/>
          </ac:spMkLst>
        </pc:spChg>
        <pc:picChg chg="del">
          <ac:chgData name="Leonie Smith" userId="fed1330f33f5650e" providerId="LiveId" clId="{07517399-31C8-45C7-B42E-AB3CBB37DED9}" dt="2023-08-17T08:08:07.101" v="36"/>
          <ac:picMkLst>
            <pc:docMk/>
            <pc:sldMk cId="1922139011" sldId="281"/>
            <ac:picMk id="14" creationId="{1D8214A0-AF19-E6A2-FCBE-FEBBB75E137D}"/>
          </ac:picMkLst>
        </pc:picChg>
      </pc:sldChg>
      <pc:sldChg chg="modSp mod modTransition">
        <pc:chgData name="Leonie Smith" userId="fed1330f33f5650e" providerId="LiveId" clId="{07517399-31C8-45C7-B42E-AB3CBB37DED9}" dt="2023-08-17T08:08:07.101" v="36"/>
        <pc:sldMkLst>
          <pc:docMk/>
          <pc:sldMk cId="1126511635" sldId="282"/>
        </pc:sldMkLst>
        <pc:spChg chg="mod">
          <ac:chgData name="Leonie Smith" userId="fed1330f33f5650e" providerId="LiveId" clId="{07517399-31C8-45C7-B42E-AB3CBB37DED9}" dt="2023-08-17T08:04:48.946" v="22"/>
          <ac:spMkLst>
            <pc:docMk/>
            <pc:sldMk cId="1126511635" sldId="282"/>
            <ac:spMk id="3" creationId="{F741917B-D0B3-8B23-37D7-E5D914383965}"/>
          </ac:spMkLst>
        </pc:spChg>
      </pc:sldChg>
      <pc:sldChg chg="del">
        <pc:chgData name="Leonie Smith" userId="fed1330f33f5650e" providerId="LiveId" clId="{07517399-31C8-45C7-B42E-AB3CBB37DED9}" dt="2023-08-17T08:06:35.803" v="27" actId="2696"/>
        <pc:sldMkLst>
          <pc:docMk/>
          <pc:sldMk cId="1633208598" sldId="283"/>
        </pc:sldMkLst>
      </pc:sldChg>
      <pc:sldChg chg="modSp mod modTransition">
        <pc:chgData name="Leonie Smith" userId="fed1330f33f5650e" providerId="LiveId" clId="{07517399-31C8-45C7-B42E-AB3CBB37DED9}" dt="2023-08-17T08:08:07.101" v="36"/>
        <pc:sldMkLst>
          <pc:docMk/>
          <pc:sldMk cId="1038767765" sldId="284"/>
        </pc:sldMkLst>
        <pc:spChg chg="mod">
          <ac:chgData name="Leonie Smith" userId="fed1330f33f5650e" providerId="LiveId" clId="{07517399-31C8-45C7-B42E-AB3CBB37DED9}" dt="2023-08-17T08:03:34.167" v="12"/>
          <ac:spMkLst>
            <pc:docMk/>
            <pc:sldMk cId="1038767765" sldId="284"/>
            <ac:spMk id="2" creationId="{BD582259-1CEE-65F3-0026-10C8C17B919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27-08-2024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a:t>
            </a:r>
          </a:p>
          <a:p>
            <a:pPr algn="l"/>
            <a:r>
              <a:rPr lang="en-IN" sz="1800" b="1" i="0" u="none" strike="noStrike" baseline="0">
                <a:latin typeface="TimesNewRomanPS-BoldMT"/>
              </a:rPr>
              <a:t>50 </a:t>
            </a:r>
            <a:r>
              <a:rPr lang="en-IN" sz="1800" b="1" i="0" u="none" strike="noStrike" baseline="0" dirty="0">
                <a:latin typeface="TimesNewRomanPS-BoldMT"/>
              </a:rPr>
              <a:t>Peter Arrested</a:t>
            </a:r>
          </a:p>
          <a:p>
            <a:pPr algn="l"/>
            <a:r>
              <a:rPr lang="en-US" sz="1800" b="0" i="0" u="none" strike="noStrike" baseline="0" dirty="0">
                <a:latin typeface="TimesNewRomanPSMT"/>
              </a:rPr>
              <a:t>1. James killed –Acts 12:1-2 (Left Top)</a:t>
            </a:r>
          </a:p>
          <a:p>
            <a:pPr algn="l"/>
            <a:r>
              <a:rPr lang="en-US" sz="1800" b="0" i="0" u="none" strike="noStrike" baseline="0" dirty="0">
                <a:latin typeface="TimesNewRomanPSMT"/>
              </a:rPr>
              <a:t>2. Peter arrested – Acts 12:3-11 (Right Top)</a:t>
            </a:r>
          </a:p>
          <a:p>
            <a:pPr algn="l"/>
            <a:r>
              <a:rPr lang="en-US" sz="1800" b="0" i="0" u="none" strike="noStrike" baseline="0" dirty="0">
                <a:latin typeface="TimesNewRomanPSMT"/>
              </a:rPr>
              <a:t>3. Peter goes to Mary’s House – Acts 12:12-17 (Right Bottom)</a:t>
            </a:r>
          </a:p>
          <a:p>
            <a:pPr algn="l"/>
            <a:r>
              <a:rPr lang="en-US" sz="1800" b="0" i="0" u="none" strike="noStrike" baseline="0" dirty="0">
                <a:latin typeface="TimesNewRomanPSMT"/>
              </a:rPr>
              <a:t>4. Herod kills guards – Acts 12:18-19 (Left Bottom)</a:t>
            </a:r>
          </a:p>
          <a:p>
            <a:pPr algn="l"/>
            <a:r>
              <a:rPr lang="en-US" sz="1800" b="0" i="0" u="none" strike="noStrike" baseline="0" dirty="0">
                <a:latin typeface="TimesNewRomanPSMT"/>
              </a:rPr>
              <a:t>5. Herod dies – Acts 12:20-25 (Left Center)</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27-08-2024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27-08-2024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27-08-2024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27-08-2024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27-08-2024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27-08-2024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27-08-2024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27-08-2024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27-08-2024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27-08-2024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27-08-2024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27-08-2024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50-1</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a:t>English Bible quotes are from the World English Bible US, which is in the public domain.</a:t>
            </a:r>
            <a:endParaRPr lang="en-IN" dirty="0"/>
          </a:p>
        </p:txBody>
      </p:sp>
      <p:pic>
        <p:nvPicPr>
          <p:cNvPr id="6" name="Audio 5">
            <a:hlinkClick r:id="" action="ppaction://media"/>
            <a:extLst>
              <a:ext uri="{FF2B5EF4-FFF2-40B4-BE49-F238E27FC236}">
                <a16:creationId xmlns:a16="http://schemas.microsoft.com/office/drawing/2014/main" id="{A7EED702-2B74-595D-713B-9DC49BB6F88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2327"/>
    </mc:Choice>
    <mc:Fallback xmlns="">
      <p:transition spd="slow" advTm="2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DDD7A3-F76A-7C96-4B58-183E645818B5}"/>
              </a:ext>
            </a:extLst>
          </p:cNvPr>
          <p:cNvPicPr>
            <a:picLocks noChangeAspect="1"/>
          </p:cNvPicPr>
          <p:nvPr/>
        </p:nvPicPr>
        <p:blipFill>
          <a:blip r:embed="rId2"/>
          <a:stretch>
            <a:fillRect/>
          </a:stretch>
        </p:blipFill>
        <p:spPr>
          <a:xfrm>
            <a:off x="0" y="-296981"/>
            <a:ext cx="12192000" cy="7154981"/>
          </a:xfrm>
          <a:prstGeom prst="rect">
            <a:avLst/>
          </a:prstGeom>
        </p:spPr>
      </p:pic>
      <p:sp>
        <p:nvSpPr>
          <p:cNvPr id="2" name="TextBox 1">
            <a:extLst>
              <a:ext uri="{FF2B5EF4-FFF2-40B4-BE49-F238E27FC236}">
                <a16:creationId xmlns:a16="http://schemas.microsoft.com/office/drawing/2014/main" id="{314CD8CC-033B-483D-3201-BBD83CACDDE2}"/>
              </a:ext>
            </a:extLst>
          </p:cNvPr>
          <p:cNvSpPr txBox="1"/>
          <p:nvPr/>
        </p:nvSpPr>
        <p:spPr>
          <a:xfrm>
            <a:off x="180078" y="276203"/>
            <a:ext cx="540607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12:3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4</a:t>
            </a:r>
            <a:r>
              <a:rPr lang="en-US" sz="3600" b="0" i="0">
                <a:solidFill>
                  <a:srgbClr val="121212"/>
                </a:solidFill>
                <a:effectLst/>
                <a:latin typeface="Inter" panose="020B0502030000000004" pitchFamily="34" charset="0"/>
              </a:rPr>
              <a:t>He arrested him and put him in prison, handing him over to be guarded by four squads of four soldiers each. Herod intended to bring him out to the people after the Passover.</a:t>
            </a:r>
            <a:endParaRPr lang="en-IN" sz="3600" dirty="0"/>
          </a:p>
        </p:txBody>
      </p:sp>
      <p:sp>
        <p:nvSpPr>
          <p:cNvPr id="2" name="TextBox 1">
            <a:extLst>
              <a:ext uri="{FF2B5EF4-FFF2-40B4-BE49-F238E27FC236}">
                <a16:creationId xmlns:a16="http://schemas.microsoft.com/office/drawing/2014/main" id="{C64F6773-C416-3FA6-E091-F902F954D78C}"/>
              </a:ext>
            </a:extLst>
          </p:cNvPr>
          <p:cNvSpPr txBox="1"/>
          <p:nvPr/>
        </p:nvSpPr>
        <p:spPr>
          <a:xfrm>
            <a:off x="6096000" y="104261"/>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4</a:t>
            </a:r>
            <a:r>
              <a:rPr lang="hi-IN" sz="4000" b="0" i="0" dirty="0">
                <a:solidFill>
                  <a:srgbClr val="000000"/>
                </a:solidFill>
                <a:effectLst/>
                <a:latin typeface="font1"/>
              </a:rPr>
              <a:t>और उसने उसे पकड़कर बन्दीगृह में डाला, और रखवाली के लिये, चार-चार सिपाहियों के चार पहरों में रखा, इस मनसा से कि फसह के बाद उसे लोगों के सामने लाए।</a:t>
            </a:r>
            <a:endParaRPr lang="en-IN" sz="4000" dirty="0"/>
          </a:p>
        </p:txBody>
      </p:sp>
      <p:pic>
        <p:nvPicPr>
          <p:cNvPr id="22" name="Audio 21">
            <a:hlinkClick r:id="" action="ppaction://media"/>
            <a:extLst>
              <a:ext uri="{FF2B5EF4-FFF2-40B4-BE49-F238E27FC236}">
                <a16:creationId xmlns:a16="http://schemas.microsoft.com/office/drawing/2014/main" id="{65784B80-5EA1-D8BC-88BB-7BAED003852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1109"/>
    </mc:Choice>
    <mc:Fallback xmlns="">
      <p:transition spd="slow" advTm="11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DDD7A3-F76A-7C96-4B58-183E645818B5}"/>
              </a:ext>
            </a:extLst>
          </p:cNvPr>
          <p:cNvPicPr>
            <a:picLocks noChangeAspect="1"/>
          </p:cNvPicPr>
          <p:nvPr/>
        </p:nvPicPr>
        <p:blipFill>
          <a:blip r:embed="rId2"/>
          <a:stretch>
            <a:fillRect/>
          </a:stretch>
        </p:blipFill>
        <p:spPr>
          <a:xfrm>
            <a:off x="-867508" y="-1683370"/>
            <a:ext cx="14724185" cy="8641016"/>
          </a:xfrm>
          <a:prstGeom prst="rect">
            <a:avLst/>
          </a:prstGeom>
        </p:spPr>
      </p:pic>
      <p:sp>
        <p:nvSpPr>
          <p:cNvPr id="4" name="TextBox 3">
            <a:extLst>
              <a:ext uri="{FF2B5EF4-FFF2-40B4-BE49-F238E27FC236}">
                <a16:creationId xmlns:a16="http://schemas.microsoft.com/office/drawing/2014/main" id="{7F0F795D-2BE9-F464-BDAA-054367658AA0}"/>
              </a:ext>
            </a:extLst>
          </p:cNvPr>
          <p:cNvSpPr txBox="1"/>
          <p:nvPr/>
        </p:nvSpPr>
        <p:spPr>
          <a:xfrm>
            <a:off x="180078" y="276203"/>
            <a:ext cx="540607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12:4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387677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5</a:t>
            </a:r>
            <a:r>
              <a:rPr lang="en-US" sz="4000" b="0" i="0">
                <a:solidFill>
                  <a:srgbClr val="121212"/>
                </a:solidFill>
                <a:effectLst/>
                <a:latin typeface="Inter" panose="020B0502030000000004" pitchFamily="34" charset="0"/>
              </a:rPr>
              <a:t>So Peter was kept in prison, but the church was fervently praying to God for him.</a:t>
            </a:r>
            <a:endParaRPr lang="en-IN" sz="4000" dirty="0"/>
          </a:p>
        </p:txBody>
      </p:sp>
      <p:sp>
        <p:nvSpPr>
          <p:cNvPr id="2" name="TextBox 1">
            <a:extLst>
              <a:ext uri="{FF2B5EF4-FFF2-40B4-BE49-F238E27FC236}">
                <a16:creationId xmlns:a16="http://schemas.microsoft.com/office/drawing/2014/main" id="{3DE456F0-5252-CDDE-DC85-247165EA398D}"/>
              </a:ext>
            </a:extLst>
          </p:cNvPr>
          <p:cNvSpPr txBox="1"/>
          <p:nvPr/>
        </p:nvSpPr>
        <p:spPr>
          <a:xfrm>
            <a:off x="6096000" y="104261"/>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5</a:t>
            </a:r>
            <a:r>
              <a:rPr lang="hi-IN" sz="3600" b="0" i="0" dirty="0">
                <a:solidFill>
                  <a:srgbClr val="000000"/>
                </a:solidFill>
                <a:effectLst/>
                <a:latin typeface="font1"/>
              </a:rPr>
              <a:t>बन्दीगृह में पतरस की रखवाली हो रही थी; परन्तु कलीसिया उसके लिये लौ लगाकर परमेश्वर से प्रार्थना कर रही थी।</a:t>
            </a:r>
            <a:endParaRPr lang="en-IN" sz="3600" dirty="0"/>
          </a:p>
        </p:txBody>
      </p:sp>
      <p:pic>
        <p:nvPicPr>
          <p:cNvPr id="14" name="Audio 13">
            <a:hlinkClick r:id="" action="ppaction://media"/>
            <a:extLst>
              <a:ext uri="{FF2B5EF4-FFF2-40B4-BE49-F238E27FC236}">
                <a16:creationId xmlns:a16="http://schemas.microsoft.com/office/drawing/2014/main" id="{B14C09C4-BBAD-B266-E0CA-C22F1501AC5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7963"/>
    </mc:Choice>
    <mc:Fallback xmlns="">
      <p:transition spd="slow" advTm="7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DBDCCD-7C55-6D4E-85FB-E7E1CF2620D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pic>
        <p:nvPicPr>
          <p:cNvPr id="5" name="Picture 4">
            <a:extLst>
              <a:ext uri="{FF2B5EF4-FFF2-40B4-BE49-F238E27FC236}">
                <a16:creationId xmlns:a16="http://schemas.microsoft.com/office/drawing/2014/main" id="{6EC2DE8B-0EA0-AEDA-F83C-A552260F7C28}"/>
              </a:ext>
            </a:extLst>
          </p:cNvPr>
          <p:cNvPicPr>
            <a:picLocks noChangeAspect="1"/>
          </p:cNvPicPr>
          <p:nvPr/>
        </p:nvPicPr>
        <p:blipFill>
          <a:blip r:embed="rId2"/>
          <a:stretch>
            <a:fillRect/>
          </a:stretch>
        </p:blipFill>
        <p:spPr>
          <a:xfrm>
            <a:off x="0" y="0"/>
            <a:ext cx="12870137" cy="6858000"/>
          </a:xfrm>
          <a:prstGeom prst="rect">
            <a:avLst/>
          </a:prstGeom>
        </p:spPr>
      </p:pic>
      <p:sp>
        <p:nvSpPr>
          <p:cNvPr id="3" name="TextBox 2">
            <a:extLst>
              <a:ext uri="{FF2B5EF4-FFF2-40B4-BE49-F238E27FC236}">
                <a16:creationId xmlns:a16="http://schemas.microsoft.com/office/drawing/2014/main" id="{54A25B8D-CB57-134E-3165-58E454F70BE7}"/>
              </a:ext>
            </a:extLst>
          </p:cNvPr>
          <p:cNvSpPr txBox="1"/>
          <p:nvPr/>
        </p:nvSpPr>
        <p:spPr>
          <a:xfrm>
            <a:off x="180078" y="276203"/>
            <a:ext cx="540607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12:5</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6</a:t>
            </a:r>
            <a:r>
              <a:rPr lang="en-US" sz="3600" b="0" i="0">
                <a:solidFill>
                  <a:srgbClr val="121212"/>
                </a:solidFill>
                <a:effectLst/>
                <a:latin typeface="Inter" panose="020B0502030000000004" pitchFamily="34" charset="0"/>
              </a:rPr>
              <a:t>On the night before Herod was to bring him to trial, Peter was sleeping between two soldiers, bound with two chains, with sentries standing guard at the entrance to the prison.</a:t>
            </a:r>
            <a:endParaRPr lang="en-IN" sz="3600" dirty="0"/>
          </a:p>
        </p:txBody>
      </p:sp>
      <p:sp>
        <p:nvSpPr>
          <p:cNvPr id="2" name="TextBox 1">
            <a:extLst>
              <a:ext uri="{FF2B5EF4-FFF2-40B4-BE49-F238E27FC236}">
                <a16:creationId xmlns:a16="http://schemas.microsoft.com/office/drawing/2014/main" id="{D3225357-8CDC-86B3-5E60-8FFF1A6A54AC}"/>
              </a:ext>
            </a:extLst>
          </p:cNvPr>
          <p:cNvSpPr txBox="1"/>
          <p:nvPr/>
        </p:nvSpPr>
        <p:spPr>
          <a:xfrm>
            <a:off x="6096000" y="104261"/>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6</a:t>
            </a:r>
            <a:r>
              <a:rPr lang="hi-IN" sz="3600" b="0" i="0" dirty="0">
                <a:solidFill>
                  <a:srgbClr val="000000"/>
                </a:solidFill>
                <a:effectLst/>
                <a:latin typeface="font1"/>
              </a:rPr>
              <a:t>और जब हेरोदेस उसे उनके सामने लाने को था, तो उसी रात पतरस दो जंजीरों से बंधा हुआ, दो सिपाहियों के बीच में सो रहा था; और पहरेदार द्वार पर बन्दीगृह की रखवाली कर रहे थे।</a:t>
            </a:r>
            <a:endParaRPr lang="en-IN" sz="3600" dirty="0"/>
          </a:p>
        </p:txBody>
      </p:sp>
      <p:pic>
        <p:nvPicPr>
          <p:cNvPr id="10" name="Audio 9">
            <a:hlinkClick r:id="" action="ppaction://media"/>
            <a:extLst>
              <a:ext uri="{FF2B5EF4-FFF2-40B4-BE49-F238E27FC236}">
                <a16:creationId xmlns:a16="http://schemas.microsoft.com/office/drawing/2014/main" id="{BEC4EA89-2015-E85D-4C5D-5DD0E81FA90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0295"/>
    </mc:Choice>
    <mc:Fallback xmlns="">
      <p:transition spd="slow" advTm="10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C8300B-810A-AB10-7D23-3A328618A739}"/>
              </a:ext>
            </a:extLst>
          </p:cNvPr>
          <p:cNvPicPr>
            <a:picLocks noChangeAspect="1"/>
          </p:cNvPicPr>
          <p:nvPr/>
        </p:nvPicPr>
        <p:blipFill>
          <a:blip r:embed="rId2"/>
          <a:stretch>
            <a:fillRect/>
          </a:stretch>
        </p:blipFill>
        <p:spPr>
          <a:xfrm>
            <a:off x="0" y="-1"/>
            <a:ext cx="12192000" cy="7041931"/>
          </a:xfrm>
          <a:prstGeom prst="rect">
            <a:avLst/>
          </a:prstGeom>
        </p:spPr>
      </p:pic>
      <p:sp>
        <p:nvSpPr>
          <p:cNvPr id="2" name="TextBox 1">
            <a:extLst>
              <a:ext uri="{FF2B5EF4-FFF2-40B4-BE49-F238E27FC236}">
                <a16:creationId xmlns:a16="http://schemas.microsoft.com/office/drawing/2014/main" id="{1CB3A0CA-400E-7054-2A51-FEFA737286BD}"/>
              </a:ext>
            </a:extLst>
          </p:cNvPr>
          <p:cNvSpPr txBox="1"/>
          <p:nvPr/>
        </p:nvSpPr>
        <p:spPr>
          <a:xfrm>
            <a:off x="180078" y="276203"/>
            <a:ext cx="540607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12:6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1600" dirty="0"/>
              <a:t> </a:t>
            </a:r>
            <a:r>
              <a:rPr lang="en-US" sz="3600" b="0" i="0" dirty="0">
                <a:solidFill>
                  <a:srgbClr val="777A7B"/>
                </a:solidFill>
                <a:effectLst/>
                <a:latin typeface="Open Sans" panose="020B0606030504020204" pitchFamily="34" charset="0"/>
              </a:rPr>
              <a:t>7</a:t>
            </a:r>
            <a:r>
              <a:rPr lang="en-US" sz="3600" b="0" i="0" dirty="0">
                <a:solidFill>
                  <a:srgbClr val="121212"/>
                </a:solidFill>
                <a:effectLst/>
                <a:latin typeface="Inter" panose="020B0502030000000004" pitchFamily="34" charset="0"/>
              </a:rPr>
              <a:t>Suddenly an angel of the Lord appeared and a light shone in the cell. He tapped Peter on the side and woke him up, saying, “Get up quickly.” And the chains fell off his wrists.</a:t>
            </a:r>
            <a:endParaRPr lang="en-IN" sz="1600" dirty="0"/>
          </a:p>
        </p:txBody>
      </p:sp>
      <p:sp>
        <p:nvSpPr>
          <p:cNvPr id="2" name="TextBox 1">
            <a:extLst>
              <a:ext uri="{FF2B5EF4-FFF2-40B4-BE49-F238E27FC236}">
                <a16:creationId xmlns:a16="http://schemas.microsoft.com/office/drawing/2014/main" id="{5899D821-F722-CF67-2B7A-08267859E329}"/>
              </a:ext>
            </a:extLst>
          </p:cNvPr>
          <p:cNvSpPr txBox="1"/>
          <p:nvPr/>
        </p:nvSpPr>
        <p:spPr>
          <a:xfrm>
            <a:off x="6096000" y="104261"/>
            <a:ext cx="6096000" cy="6558101"/>
          </a:xfrm>
          <a:prstGeom prst="rect">
            <a:avLst/>
          </a:prstGeom>
          <a:noFill/>
        </p:spPr>
        <p:txBody>
          <a:bodyPr wrap="square" rtlCol="0">
            <a:noAutofit/>
          </a:bodyPr>
          <a:lstStyle/>
          <a:p>
            <a:r>
              <a:rPr lang="hi-IN" sz="3400" b="0" i="0" dirty="0">
                <a:solidFill>
                  <a:srgbClr val="777A7B"/>
                </a:solidFill>
                <a:effectLst/>
                <a:latin typeface="Inter" panose="020B0502030000000004" pitchFamily="34" charset="0"/>
              </a:rPr>
              <a:t>7</a:t>
            </a:r>
            <a:r>
              <a:rPr lang="hi-IN" sz="3400" b="0" i="0" dirty="0">
                <a:solidFill>
                  <a:srgbClr val="000000"/>
                </a:solidFill>
                <a:effectLst/>
                <a:latin typeface="font1"/>
              </a:rPr>
              <a:t>तब प्रभु का एक स्वर्गदूत आ खड़ा हुआ और उस कोठरी में ज्योति चमकी, और उसने पतरस की पसली पर हाथ मारकर उसे जगाया, और कहा, “उठ, जल्दी कर।” और उसके हाथ से जंजीरें खुलकर गिर पड़ीं।</a:t>
            </a:r>
            <a:endParaRPr lang="en-IN" sz="3400" dirty="0"/>
          </a:p>
        </p:txBody>
      </p:sp>
      <p:pic>
        <p:nvPicPr>
          <p:cNvPr id="6" name="Audio 5">
            <a:hlinkClick r:id="" action="ppaction://media"/>
            <a:extLst>
              <a:ext uri="{FF2B5EF4-FFF2-40B4-BE49-F238E27FC236}">
                <a16:creationId xmlns:a16="http://schemas.microsoft.com/office/drawing/2014/main" id="{7C0DFB6A-A2AE-42F2-5323-6B180C61625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9272"/>
    </mc:Choice>
    <mc:Fallback xmlns="">
      <p:transition spd="slow" advTm="19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E36798-44B5-2835-D6C9-6CE322983C1E}"/>
              </a:ext>
            </a:extLst>
          </p:cNvPr>
          <p:cNvPicPr>
            <a:picLocks noChangeAspect="1"/>
          </p:cNvPicPr>
          <p:nvPr/>
        </p:nvPicPr>
        <p:blipFill>
          <a:blip r:embed="rId2"/>
          <a:stretch>
            <a:fillRect/>
          </a:stretch>
        </p:blipFill>
        <p:spPr>
          <a:xfrm>
            <a:off x="0" y="-152399"/>
            <a:ext cx="12192000" cy="7010400"/>
          </a:xfrm>
          <a:prstGeom prst="rect">
            <a:avLst/>
          </a:prstGeom>
        </p:spPr>
      </p:pic>
      <p:sp>
        <p:nvSpPr>
          <p:cNvPr id="2" name="TextBox 1">
            <a:extLst>
              <a:ext uri="{FF2B5EF4-FFF2-40B4-BE49-F238E27FC236}">
                <a16:creationId xmlns:a16="http://schemas.microsoft.com/office/drawing/2014/main" id="{EF13B330-EE9D-0F23-D1B7-FE04EEE4B1D6}"/>
              </a:ext>
            </a:extLst>
          </p:cNvPr>
          <p:cNvSpPr txBox="1"/>
          <p:nvPr/>
        </p:nvSpPr>
        <p:spPr>
          <a:xfrm>
            <a:off x="180078" y="276203"/>
            <a:ext cx="540607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12:7</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8</a:t>
            </a:r>
            <a:r>
              <a:rPr lang="en-US" sz="3600" b="0" i="0">
                <a:solidFill>
                  <a:srgbClr val="121212"/>
                </a:solidFill>
                <a:effectLst/>
                <a:latin typeface="Inter" panose="020B0502030000000004" pitchFamily="34" charset="0"/>
              </a:rPr>
              <a:t>“Get dressed and put on your sandals,” said the angel. Peter did so, and the angel told him, “Wrap your cloak around you and follow me.”</a:t>
            </a:r>
            <a:endParaRPr lang="en-IN" sz="3600" dirty="0"/>
          </a:p>
        </p:txBody>
      </p:sp>
      <p:sp>
        <p:nvSpPr>
          <p:cNvPr id="2" name="TextBox 1">
            <a:extLst>
              <a:ext uri="{FF2B5EF4-FFF2-40B4-BE49-F238E27FC236}">
                <a16:creationId xmlns:a16="http://schemas.microsoft.com/office/drawing/2014/main" id="{E0A56391-5DA8-B835-1CBA-F0CD2AEBC214}"/>
              </a:ext>
            </a:extLst>
          </p:cNvPr>
          <p:cNvSpPr txBox="1"/>
          <p:nvPr/>
        </p:nvSpPr>
        <p:spPr>
          <a:xfrm>
            <a:off x="6096000" y="104261"/>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8</a:t>
            </a:r>
            <a:r>
              <a:rPr lang="hi-IN" sz="3600" b="0" i="0" dirty="0">
                <a:solidFill>
                  <a:srgbClr val="000000"/>
                </a:solidFill>
                <a:effectLst/>
                <a:latin typeface="font1"/>
              </a:rPr>
              <a:t> तब स्वर्गदूत ने उससे कहा, “कमर बाँध, और अपने जूते पहन ले।” उसने वैसा ही किया, फिर उसने उससे कहा, “अपना वस्त्र पहनकर मेरे पीछे हो ले।”</a:t>
            </a:r>
            <a:endParaRPr lang="en-IN" sz="3600" dirty="0"/>
          </a:p>
        </p:txBody>
      </p:sp>
      <p:pic>
        <p:nvPicPr>
          <p:cNvPr id="6" name="Audio 5">
            <a:hlinkClick r:id="" action="ppaction://media"/>
            <a:extLst>
              <a:ext uri="{FF2B5EF4-FFF2-40B4-BE49-F238E27FC236}">
                <a16:creationId xmlns:a16="http://schemas.microsoft.com/office/drawing/2014/main" id="{4562227A-024D-D818-02EC-29D27083ACB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3217"/>
    </mc:Choice>
    <mc:Fallback xmlns="">
      <p:transition spd="slow" advTm="13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0BE48E-B088-838C-8731-BA6B178C9279}"/>
              </a:ext>
            </a:extLst>
          </p:cNvPr>
          <p:cNvPicPr>
            <a:picLocks noChangeAspect="1"/>
          </p:cNvPicPr>
          <p:nvPr/>
        </p:nvPicPr>
        <p:blipFill>
          <a:blip r:embed="rId2"/>
          <a:stretch>
            <a:fillRect/>
          </a:stretch>
        </p:blipFill>
        <p:spPr>
          <a:xfrm>
            <a:off x="0" y="0"/>
            <a:ext cx="12192000" cy="7006928"/>
          </a:xfrm>
          <a:prstGeom prst="rect">
            <a:avLst/>
          </a:prstGeom>
        </p:spPr>
      </p:pic>
      <p:sp>
        <p:nvSpPr>
          <p:cNvPr id="4" name="TextBox 3">
            <a:extLst>
              <a:ext uri="{FF2B5EF4-FFF2-40B4-BE49-F238E27FC236}">
                <a16:creationId xmlns:a16="http://schemas.microsoft.com/office/drawing/2014/main" id="{9AC16726-A499-6B61-CB31-F2618E8981A7}"/>
              </a:ext>
            </a:extLst>
          </p:cNvPr>
          <p:cNvSpPr txBox="1"/>
          <p:nvPr/>
        </p:nvSpPr>
        <p:spPr>
          <a:xfrm>
            <a:off x="4748979" y="353176"/>
            <a:ext cx="7271205" cy="2633461"/>
          </a:xfrm>
          <a:prstGeom prst="rect">
            <a:avLst/>
          </a:prstGeom>
          <a:noFill/>
        </p:spPr>
        <p:txBody>
          <a:bodyPr wrap="square" rtlCol="0">
            <a:noAutofit/>
          </a:bodyPr>
          <a:lstStyle/>
          <a:p>
            <a:pPr algn="l"/>
            <a:r>
              <a:rPr lang="hi-IN" sz="5400" dirty="0">
                <a:solidFill>
                  <a:schemeClr val="bg1"/>
                </a:solidFill>
              </a:rPr>
              <a:t>पतरस की गिरफ्तार - प्रेरितों के काम 12:1-11</a:t>
            </a:r>
            <a:endParaRPr lang="en-IN" sz="5400" dirty="0"/>
          </a:p>
        </p:txBody>
      </p:sp>
      <p:sp>
        <p:nvSpPr>
          <p:cNvPr id="2" name="TextBox 1">
            <a:extLst>
              <a:ext uri="{FF2B5EF4-FFF2-40B4-BE49-F238E27FC236}">
                <a16:creationId xmlns:a16="http://schemas.microsoft.com/office/drawing/2014/main" id="{C0B372F4-3358-5AFE-756A-ADC55403CFF5}"/>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ABE398-F828-E6E4-DC1A-463A92723C39}"/>
              </a:ext>
            </a:extLst>
          </p:cNvPr>
          <p:cNvPicPr>
            <a:picLocks noChangeAspect="1"/>
          </p:cNvPicPr>
          <p:nvPr/>
        </p:nvPicPr>
        <p:blipFill>
          <a:blip r:embed="rId2"/>
          <a:stretch>
            <a:fillRect/>
          </a:stretch>
        </p:blipFill>
        <p:spPr>
          <a:xfrm>
            <a:off x="0" y="-118241"/>
            <a:ext cx="12192000" cy="6976241"/>
          </a:xfrm>
          <a:prstGeom prst="rect">
            <a:avLst/>
          </a:prstGeom>
        </p:spPr>
      </p:pic>
      <p:sp>
        <p:nvSpPr>
          <p:cNvPr id="2" name="TextBox 1">
            <a:extLst>
              <a:ext uri="{FF2B5EF4-FFF2-40B4-BE49-F238E27FC236}">
                <a16:creationId xmlns:a16="http://schemas.microsoft.com/office/drawing/2014/main" id="{17A46164-D0A5-9622-1270-138AF445E4F5}"/>
              </a:ext>
            </a:extLst>
          </p:cNvPr>
          <p:cNvSpPr txBox="1"/>
          <p:nvPr/>
        </p:nvSpPr>
        <p:spPr>
          <a:xfrm>
            <a:off x="180078" y="276203"/>
            <a:ext cx="540607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12:8</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9</a:t>
            </a:r>
            <a:r>
              <a:rPr lang="en-US" sz="3600" b="0" i="0">
                <a:solidFill>
                  <a:srgbClr val="121212"/>
                </a:solidFill>
                <a:effectLst/>
                <a:latin typeface="Inter" panose="020B0502030000000004" pitchFamily="34" charset="0"/>
              </a:rPr>
              <a:t>So Peter followed him out, but he was unaware that what the angel was doing was real. He thought he was only seeing a vision. </a:t>
            </a:r>
            <a:endParaRPr lang="en-IN" sz="3600" dirty="0"/>
          </a:p>
        </p:txBody>
      </p:sp>
      <p:sp>
        <p:nvSpPr>
          <p:cNvPr id="2" name="TextBox 1">
            <a:extLst>
              <a:ext uri="{FF2B5EF4-FFF2-40B4-BE49-F238E27FC236}">
                <a16:creationId xmlns:a16="http://schemas.microsoft.com/office/drawing/2014/main" id="{DF44F63C-89F7-62F4-8365-A9517E262918}"/>
              </a:ext>
            </a:extLst>
          </p:cNvPr>
          <p:cNvSpPr txBox="1"/>
          <p:nvPr/>
        </p:nvSpPr>
        <p:spPr>
          <a:xfrm>
            <a:off x="6096000" y="104261"/>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9</a:t>
            </a:r>
            <a:r>
              <a:rPr lang="hi-IN" sz="3600" b="0" i="0" dirty="0">
                <a:solidFill>
                  <a:srgbClr val="000000"/>
                </a:solidFill>
                <a:effectLst/>
                <a:latin typeface="font1"/>
              </a:rPr>
              <a:t>वह निकलकर उसके पीछे हो लिया; परन्तु यह न जानता था कि जो कुछ स्वर्गदूत कर रहा है, वह सच है, बल्कि यह समझा कि मैं दर्शन देख रहा हूँ।</a:t>
            </a:r>
            <a:endParaRPr lang="en-IN" sz="3600" dirty="0"/>
          </a:p>
        </p:txBody>
      </p:sp>
      <p:pic>
        <p:nvPicPr>
          <p:cNvPr id="11" name="Audio 10">
            <a:hlinkClick r:id="" action="ppaction://media"/>
            <a:extLst>
              <a:ext uri="{FF2B5EF4-FFF2-40B4-BE49-F238E27FC236}">
                <a16:creationId xmlns:a16="http://schemas.microsoft.com/office/drawing/2014/main" id="{6D162F97-C259-80BB-4798-075C0CC4586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1823"/>
    </mc:Choice>
    <mc:Fallback xmlns="">
      <p:transition spd="slow" advTm="11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8F82A5-8FF8-BA81-C54E-4881C051B45E}"/>
              </a:ext>
            </a:extLst>
          </p:cNvPr>
          <p:cNvPicPr>
            <a:picLocks noChangeAspect="1"/>
          </p:cNvPicPr>
          <p:nvPr/>
        </p:nvPicPr>
        <p:blipFill>
          <a:blip r:embed="rId2"/>
          <a:stretch>
            <a:fillRect/>
          </a:stretch>
        </p:blipFill>
        <p:spPr>
          <a:xfrm>
            <a:off x="0" y="-10437"/>
            <a:ext cx="12192000" cy="6868438"/>
          </a:xfrm>
          <a:prstGeom prst="rect">
            <a:avLst/>
          </a:prstGeom>
        </p:spPr>
      </p:pic>
      <p:sp>
        <p:nvSpPr>
          <p:cNvPr id="2" name="TextBox 1">
            <a:extLst>
              <a:ext uri="{FF2B5EF4-FFF2-40B4-BE49-F238E27FC236}">
                <a16:creationId xmlns:a16="http://schemas.microsoft.com/office/drawing/2014/main" id="{0A608F21-5ADC-8C21-EDB7-2689F957D1E9}"/>
              </a:ext>
            </a:extLst>
          </p:cNvPr>
          <p:cNvSpPr txBox="1"/>
          <p:nvPr/>
        </p:nvSpPr>
        <p:spPr>
          <a:xfrm>
            <a:off x="180078" y="276203"/>
            <a:ext cx="540607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12:9</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10</a:t>
            </a:r>
            <a:r>
              <a:rPr lang="en-US" sz="3600" b="0" i="0">
                <a:solidFill>
                  <a:srgbClr val="121212"/>
                </a:solidFill>
                <a:effectLst/>
                <a:latin typeface="Inter" panose="020B0502030000000004" pitchFamily="34" charset="0"/>
              </a:rPr>
              <a:t>They passed the first and second guards and came to the iron gate leading to the city, which opened for them by itself. When they had gone outside and walked the length of one block, the angel suddenly left him.</a:t>
            </a:r>
            <a:endParaRPr lang="en-IN" sz="3600" dirty="0"/>
          </a:p>
        </p:txBody>
      </p:sp>
      <p:sp>
        <p:nvSpPr>
          <p:cNvPr id="2" name="TextBox 1">
            <a:extLst>
              <a:ext uri="{FF2B5EF4-FFF2-40B4-BE49-F238E27FC236}">
                <a16:creationId xmlns:a16="http://schemas.microsoft.com/office/drawing/2014/main" id="{6DD4CCA1-61F7-77C9-9D9B-05DF86B863E6}"/>
              </a:ext>
            </a:extLst>
          </p:cNvPr>
          <p:cNvSpPr txBox="1"/>
          <p:nvPr/>
        </p:nvSpPr>
        <p:spPr>
          <a:xfrm>
            <a:off x="6096000" y="104261"/>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10</a:t>
            </a:r>
            <a:r>
              <a:rPr lang="hi-IN" sz="3600" b="0" i="0" dirty="0">
                <a:solidFill>
                  <a:srgbClr val="000000"/>
                </a:solidFill>
                <a:effectLst/>
                <a:latin typeface="font1"/>
              </a:rPr>
              <a:t>तब वे पहले और दूसरे पहरे से निकलकर उस लोहे के फाटक पर पहुँचे, जो नगर की ओर है। वह उनके लिये आप से आप खुल गया, और वे निकलकर एक ही गली होकर गए, इतने में स्वर्गदूत उसे छोड़कर चला गया।</a:t>
            </a:r>
            <a:endParaRPr lang="en-IN" sz="3600" dirty="0"/>
          </a:p>
        </p:txBody>
      </p:sp>
      <p:pic>
        <p:nvPicPr>
          <p:cNvPr id="6" name="Audio 5">
            <a:hlinkClick r:id="" action="ppaction://media"/>
            <a:extLst>
              <a:ext uri="{FF2B5EF4-FFF2-40B4-BE49-F238E27FC236}">
                <a16:creationId xmlns:a16="http://schemas.microsoft.com/office/drawing/2014/main" id="{6E9468BF-53FF-99A9-5F9E-22AB47BCAA8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7719"/>
    </mc:Choice>
    <mc:Fallback xmlns="">
      <p:transition spd="slow" advTm="17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84EF10-7CE1-4E3F-40B6-9B1CC0429A1A}"/>
              </a:ext>
            </a:extLst>
          </p:cNvPr>
          <p:cNvPicPr>
            <a:picLocks noChangeAspect="1"/>
          </p:cNvPicPr>
          <p:nvPr/>
        </p:nvPicPr>
        <p:blipFill>
          <a:blip r:embed="rId2"/>
          <a:stretch>
            <a:fillRect/>
          </a:stretch>
        </p:blipFill>
        <p:spPr>
          <a:xfrm>
            <a:off x="0" y="0"/>
            <a:ext cx="12765868" cy="6858000"/>
          </a:xfrm>
          <a:prstGeom prst="rect">
            <a:avLst/>
          </a:prstGeom>
        </p:spPr>
      </p:pic>
      <p:sp>
        <p:nvSpPr>
          <p:cNvPr id="2" name="TextBox 1">
            <a:extLst>
              <a:ext uri="{FF2B5EF4-FFF2-40B4-BE49-F238E27FC236}">
                <a16:creationId xmlns:a16="http://schemas.microsoft.com/office/drawing/2014/main" id="{7B63E506-248F-A72B-BFC4-06A7519A7654}"/>
              </a:ext>
            </a:extLst>
          </p:cNvPr>
          <p:cNvSpPr txBox="1"/>
          <p:nvPr/>
        </p:nvSpPr>
        <p:spPr>
          <a:xfrm>
            <a:off x="180078" y="276203"/>
            <a:ext cx="540607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12:10</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400" b="0" i="0">
                <a:solidFill>
                  <a:srgbClr val="777A7B"/>
                </a:solidFill>
                <a:effectLst/>
                <a:latin typeface="Inter" panose="020B0502030000000004" pitchFamily="34" charset="0"/>
              </a:rPr>
              <a:t>11</a:t>
            </a:r>
            <a:r>
              <a:rPr lang="en-US" sz="3400" b="0" i="0">
                <a:solidFill>
                  <a:srgbClr val="121212"/>
                </a:solidFill>
                <a:effectLst/>
                <a:latin typeface="Inter" panose="020B0502030000000004" pitchFamily="34" charset="0"/>
              </a:rPr>
              <a:t>Then Peter came to himself and said, “Now I know for sure that the Lord has sent His angel and rescued me from Herod’s grasp and from everything the Jewish people were anticipating.”</a:t>
            </a:r>
            <a:endParaRPr lang="en-IN" sz="3400" dirty="0"/>
          </a:p>
        </p:txBody>
      </p:sp>
      <p:sp>
        <p:nvSpPr>
          <p:cNvPr id="2" name="TextBox 1">
            <a:extLst>
              <a:ext uri="{FF2B5EF4-FFF2-40B4-BE49-F238E27FC236}">
                <a16:creationId xmlns:a16="http://schemas.microsoft.com/office/drawing/2014/main" id="{57B41F67-175A-38A4-11EF-D9474A5F4619}"/>
              </a:ext>
            </a:extLst>
          </p:cNvPr>
          <p:cNvSpPr txBox="1"/>
          <p:nvPr/>
        </p:nvSpPr>
        <p:spPr>
          <a:xfrm>
            <a:off x="6096000" y="104261"/>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11</a:t>
            </a:r>
            <a:r>
              <a:rPr lang="hi-IN" sz="3600" b="0" i="0" dirty="0">
                <a:solidFill>
                  <a:srgbClr val="000000"/>
                </a:solidFill>
                <a:effectLst/>
                <a:latin typeface="font1"/>
              </a:rPr>
              <a:t>तब पतरस ने सचेत होकर कहा, “अब मैंने सच जान लिया कि प्रभु ने अपना स्वर्गदूत भेजकर मुझे हेरोदेस के हाथ से छुड़ा लिया, और यहूदियों की सारी आशा तोड़ दी।”</a:t>
            </a:r>
            <a:endParaRPr lang="en-IN" sz="3600" dirty="0"/>
          </a:p>
        </p:txBody>
      </p:sp>
      <p:pic>
        <p:nvPicPr>
          <p:cNvPr id="10" name="Audio 9">
            <a:hlinkClick r:id="" action="ppaction://media"/>
            <a:extLst>
              <a:ext uri="{FF2B5EF4-FFF2-40B4-BE49-F238E27FC236}">
                <a16:creationId xmlns:a16="http://schemas.microsoft.com/office/drawing/2014/main" id="{EBB3E6FC-D4F2-B988-1FD2-6F79BC2BD7A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5606"/>
    </mc:Choice>
    <mc:Fallback xmlns="">
      <p:transition spd="slow" advTm="15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71C673-927A-D9BE-D511-FD4A75F92C97}"/>
              </a:ext>
            </a:extLst>
          </p:cNvPr>
          <p:cNvPicPr>
            <a:picLocks noChangeAspect="1"/>
          </p:cNvPicPr>
          <p:nvPr/>
        </p:nvPicPr>
        <p:blipFill>
          <a:blip r:embed="rId2"/>
          <a:stretch>
            <a:fillRect/>
          </a:stretch>
        </p:blipFill>
        <p:spPr>
          <a:xfrm>
            <a:off x="0" y="0"/>
            <a:ext cx="12192000" cy="7006928"/>
          </a:xfrm>
          <a:prstGeom prst="rect">
            <a:avLst/>
          </a:prstGeom>
        </p:spPr>
      </p:pic>
      <p:sp>
        <p:nvSpPr>
          <p:cNvPr id="4" name="TextBox 3">
            <a:extLst>
              <a:ext uri="{FF2B5EF4-FFF2-40B4-BE49-F238E27FC236}">
                <a16:creationId xmlns:a16="http://schemas.microsoft.com/office/drawing/2014/main" id="{15CACDD4-86B8-F822-E3A4-B0E7A716B746}"/>
              </a:ext>
            </a:extLst>
          </p:cNvPr>
          <p:cNvSpPr txBox="1"/>
          <p:nvPr/>
        </p:nvSpPr>
        <p:spPr>
          <a:xfrm>
            <a:off x="7994043" y="276203"/>
            <a:ext cx="540607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12:11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6000" b="0" i="0" u="none" strike="noStrike" baseline="0" dirty="0">
                <a:latin typeface="TimesNewRomanPSMT"/>
              </a:rPr>
              <a:t>Peter Arrested –Acts 12:1-11</a:t>
            </a:r>
            <a:endParaRPr lang="en-IN" sz="6000" dirty="0"/>
          </a:p>
        </p:txBody>
      </p:sp>
      <p:sp>
        <p:nvSpPr>
          <p:cNvPr id="2" name="TextBox 1">
            <a:extLst>
              <a:ext uri="{FF2B5EF4-FFF2-40B4-BE49-F238E27FC236}">
                <a16:creationId xmlns:a16="http://schemas.microsoft.com/office/drawing/2014/main" id="{5AC797F9-55E2-E9AE-65D0-0E7AF818D5C4}"/>
              </a:ext>
            </a:extLst>
          </p:cNvPr>
          <p:cNvSpPr txBox="1"/>
          <p:nvPr/>
        </p:nvSpPr>
        <p:spPr>
          <a:xfrm>
            <a:off x="6096000" y="104261"/>
            <a:ext cx="6096000" cy="6558101"/>
          </a:xfrm>
          <a:prstGeom prst="rect">
            <a:avLst/>
          </a:prstGeom>
          <a:noFill/>
        </p:spPr>
        <p:txBody>
          <a:bodyPr wrap="square" rtlCol="0">
            <a:noAutofit/>
          </a:bodyPr>
          <a:lstStyle/>
          <a:p>
            <a:r>
              <a:rPr lang="hi-IN" sz="4000" dirty="0"/>
              <a:t>पतरस की गिरफ्तार - प्रेरितों के काम 12:1-11</a:t>
            </a:r>
            <a:endParaRPr lang="en-IN" sz="4000" dirty="0"/>
          </a:p>
        </p:txBody>
      </p:sp>
      <p:pic>
        <p:nvPicPr>
          <p:cNvPr id="6" name="Audio 5">
            <a:hlinkClick r:id="" action="ppaction://media"/>
            <a:extLst>
              <a:ext uri="{FF2B5EF4-FFF2-40B4-BE49-F238E27FC236}">
                <a16:creationId xmlns:a16="http://schemas.microsoft.com/office/drawing/2014/main" id="{540A7615-12E4-2649-4C98-9D44440B548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2293"/>
    </mc:Choice>
    <mc:Fallback xmlns="">
      <p:transition spd="slow" advTm="2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4F9F1F-BD8B-3859-8596-BE859308466D}"/>
              </a:ext>
            </a:extLst>
          </p:cNvPr>
          <p:cNvPicPr>
            <a:picLocks noChangeAspect="1"/>
          </p:cNvPicPr>
          <p:nvPr/>
        </p:nvPicPr>
        <p:blipFill>
          <a:blip r:embed="rId2"/>
          <a:stretch>
            <a:fillRect/>
          </a:stretch>
        </p:blipFill>
        <p:spPr>
          <a:xfrm>
            <a:off x="0" y="0"/>
            <a:ext cx="12192000" cy="7006928"/>
          </a:xfrm>
          <a:prstGeom prst="rect">
            <a:avLst/>
          </a:prstGeom>
        </p:spPr>
      </p:pic>
      <p:sp>
        <p:nvSpPr>
          <p:cNvPr id="5" name="TextBox 4">
            <a:extLst>
              <a:ext uri="{FF2B5EF4-FFF2-40B4-BE49-F238E27FC236}">
                <a16:creationId xmlns:a16="http://schemas.microsoft.com/office/drawing/2014/main" id="{A07668E7-1762-AF21-B2A2-EAEA66E91C4D}"/>
              </a:ext>
            </a:extLst>
          </p:cNvPr>
          <p:cNvSpPr txBox="1"/>
          <p:nvPr/>
        </p:nvSpPr>
        <p:spPr>
          <a:xfrm>
            <a:off x="4748979" y="353176"/>
            <a:ext cx="7271205" cy="2633461"/>
          </a:xfrm>
          <a:prstGeom prst="rect">
            <a:avLst/>
          </a:prstGeom>
          <a:noFill/>
        </p:spPr>
        <p:txBody>
          <a:bodyPr wrap="square" rtlCol="0">
            <a:noAutofit/>
          </a:bodyPr>
          <a:lstStyle/>
          <a:p>
            <a:pPr algn="l"/>
            <a:r>
              <a:rPr lang="hi-IN" sz="5400" dirty="0">
                <a:solidFill>
                  <a:schemeClr val="bg1"/>
                </a:solidFill>
              </a:rPr>
              <a:t>पतरस की गिरफ्तार - प्रेरितों के काम 12:1-11</a:t>
            </a:r>
            <a:endParaRPr lang="en-IN" sz="5400" dirty="0"/>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a:t>
            </a:r>
            <a:r>
              <a:rPr lang="en-US" sz="3600" b="0" i="0">
                <a:solidFill>
                  <a:srgbClr val="121212"/>
                </a:solidFill>
                <a:effectLst/>
                <a:latin typeface="Inter" panose="020B0502030000000004" pitchFamily="34" charset="0"/>
              </a:rPr>
              <a:t>About that time, King Herod  reached out to harm  some who belonged to the church.</a:t>
            </a:r>
            <a:endParaRPr lang="en-IN" sz="3600" dirty="0"/>
          </a:p>
        </p:txBody>
      </p:sp>
      <p:sp>
        <p:nvSpPr>
          <p:cNvPr id="2" name="TextBox 1">
            <a:extLst>
              <a:ext uri="{FF2B5EF4-FFF2-40B4-BE49-F238E27FC236}">
                <a16:creationId xmlns:a16="http://schemas.microsoft.com/office/drawing/2014/main" id="{268F5BBA-D7C6-3CB0-E6EB-3780C58338AC}"/>
              </a:ext>
            </a:extLst>
          </p:cNvPr>
          <p:cNvSpPr txBox="1"/>
          <p:nvPr/>
        </p:nvSpPr>
        <p:spPr>
          <a:xfrm>
            <a:off x="6096000" y="104261"/>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a:t>
            </a:r>
            <a:r>
              <a:rPr lang="en-US" sz="3600" b="0" i="0" dirty="0">
                <a:solidFill>
                  <a:srgbClr val="777A7B"/>
                </a:solidFill>
                <a:effectLst/>
                <a:latin typeface="Inter" panose="020B0502030000000004" pitchFamily="34" charset="0"/>
              </a:rPr>
              <a:t> </a:t>
            </a:r>
            <a:r>
              <a:rPr lang="hi-IN" sz="3600" b="0" i="0" dirty="0">
                <a:solidFill>
                  <a:srgbClr val="000000"/>
                </a:solidFill>
                <a:effectLst/>
                <a:latin typeface="font1"/>
              </a:rPr>
              <a:t>उस समय </a:t>
            </a:r>
            <a:r>
              <a:rPr lang="hi-IN" sz="3600" b="0" i="1" dirty="0">
                <a:solidFill>
                  <a:srgbClr val="000000"/>
                </a:solidFill>
                <a:effectLst/>
                <a:latin typeface="font1"/>
              </a:rPr>
              <a:t>हेरोदेस राजा</a:t>
            </a:r>
            <a:r>
              <a:rPr lang="en-US" sz="3600" b="0" i="0" baseline="30000" dirty="0">
                <a:solidFill>
                  <a:srgbClr val="000080"/>
                </a:solidFill>
                <a:effectLst/>
                <a:latin typeface="font1"/>
              </a:rPr>
              <a:t>a</a:t>
            </a:r>
            <a:r>
              <a:rPr lang="en-US" sz="3600" b="0" i="0" dirty="0">
                <a:solidFill>
                  <a:srgbClr val="000000"/>
                </a:solidFill>
                <a:effectLst/>
                <a:latin typeface="font1"/>
              </a:rPr>
              <a:t> </a:t>
            </a:r>
            <a:r>
              <a:rPr lang="hi-IN" sz="3600" b="0" i="0" dirty="0">
                <a:solidFill>
                  <a:srgbClr val="000000"/>
                </a:solidFill>
                <a:effectLst/>
                <a:latin typeface="font1"/>
              </a:rPr>
              <a:t>ने कलीसिया के कई एक व्यक्तियों को दुःख देने के लिये उन पर हाथ डाले।</a:t>
            </a:r>
            <a:endParaRPr lang="en-IN" sz="3600" dirty="0"/>
          </a:p>
        </p:txBody>
      </p:sp>
      <p:pic>
        <p:nvPicPr>
          <p:cNvPr id="7" name="Audio 6">
            <a:hlinkClick r:id="" action="ppaction://media"/>
            <a:extLst>
              <a:ext uri="{FF2B5EF4-FFF2-40B4-BE49-F238E27FC236}">
                <a16:creationId xmlns:a16="http://schemas.microsoft.com/office/drawing/2014/main" id="{D3FE1003-5323-8622-A156-4040EE9A8E4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7095"/>
    </mc:Choice>
    <mc:Fallback xmlns="">
      <p:transition spd="slow" advTm="7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487AD7-9F0B-C633-A36D-142201FD1BC4}"/>
              </a:ext>
            </a:extLst>
          </p:cNvPr>
          <p:cNvPicPr>
            <a:picLocks noChangeAspect="1"/>
          </p:cNvPicPr>
          <p:nvPr/>
        </p:nvPicPr>
        <p:blipFill>
          <a:blip r:embed="rId2"/>
          <a:stretch>
            <a:fillRect/>
          </a:stretch>
        </p:blipFill>
        <p:spPr>
          <a:xfrm>
            <a:off x="-533166" y="-1"/>
            <a:ext cx="12725166" cy="6858001"/>
          </a:xfrm>
          <a:prstGeom prst="rect">
            <a:avLst/>
          </a:prstGeom>
        </p:spPr>
      </p:pic>
      <p:sp>
        <p:nvSpPr>
          <p:cNvPr id="4" name="TextBox 3">
            <a:extLst>
              <a:ext uri="{FF2B5EF4-FFF2-40B4-BE49-F238E27FC236}">
                <a16:creationId xmlns:a16="http://schemas.microsoft.com/office/drawing/2014/main" id="{00E09BFA-7B55-66EF-21CB-4A877FDCE05B}"/>
              </a:ext>
            </a:extLst>
          </p:cNvPr>
          <p:cNvSpPr txBox="1"/>
          <p:nvPr/>
        </p:nvSpPr>
        <p:spPr>
          <a:xfrm>
            <a:off x="180078" y="276203"/>
            <a:ext cx="540607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12:1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a:t>
            </a:r>
            <a:r>
              <a:rPr lang="en-US" sz="3600" b="0" i="0">
                <a:solidFill>
                  <a:srgbClr val="121212"/>
                </a:solidFill>
                <a:effectLst/>
                <a:latin typeface="Inter" panose="020B0502030000000004" pitchFamily="34" charset="0"/>
              </a:rPr>
              <a:t>He had James, the brother of John, put to death with the sword.</a:t>
            </a:r>
            <a:endParaRPr lang="en-IN" sz="3600" dirty="0"/>
          </a:p>
        </p:txBody>
      </p:sp>
      <p:sp>
        <p:nvSpPr>
          <p:cNvPr id="2" name="TextBox 1">
            <a:extLst>
              <a:ext uri="{FF2B5EF4-FFF2-40B4-BE49-F238E27FC236}">
                <a16:creationId xmlns:a16="http://schemas.microsoft.com/office/drawing/2014/main" id="{A5F84411-3A6B-CEA7-01FB-2B8A30E91478}"/>
              </a:ext>
            </a:extLst>
          </p:cNvPr>
          <p:cNvSpPr txBox="1"/>
          <p:nvPr/>
        </p:nvSpPr>
        <p:spPr>
          <a:xfrm>
            <a:off x="6096000" y="104261"/>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2</a:t>
            </a:r>
            <a:r>
              <a:rPr lang="hi-IN" sz="4000" b="0" i="0" dirty="0">
                <a:solidFill>
                  <a:srgbClr val="000000"/>
                </a:solidFill>
                <a:effectLst/>
                <a:latin typeface="font1"/>
              </a:rPr>
              <a:t>उसने यूहन्ना के भाई याकूब को तलवार से मरवा डाला।</a:t>
            </a:r>
            <a:endParaRPr lang="en-IN" sz="4000" dirty="0"/>
          </a:p>
        </p:txBody>
      </p:sp>
      <p:pic>
        <p:nvPicPr>
          <p:cNvPr id="6" name="Audio 5">
            <a:hlinkClick r:id="" action="ppaction://media"/>
            <a:extLst>
              <a:ext uri="{FF2B5EF4-FFF2-40B4-BE49-F238E27FC236}">
                <a16:creationId xmlns:a16="http://schemas.microsoft.com/office/drawing/2014/main" id="{98EAE6E5-61F3-7053-5586-7E50CCBD818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4422"/>
    </mc:Choice>
    <mc:Fallback xmlns="">
      <p:transition spd="slow" advTm="4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E11B9B-4678-AACE-119A-67A8030DE1CE}"/>
              </a:ext>
            </a:extLst>
          </p:cNvPr>
          <p:cNvPicPr>
            <a:picLocks noChangeAspect="1"/>
          </p:cNvPicPr>
          <p:nvPr/>
        </p:nvPicPr>
        <p:blipFill>
          <a:blip r:embed="rId2"/>
          <a:stretch>
            <a:fillRect/>
          </a:stretch>
        </p:blipFill>
        <p:spPr>
          <a:xfrm>
            <a:off x="-874309" y="0"/>
            <a:ext cx="13289489" cy="7340958"/>
          </a:xfrm>
          <a:prstGeom prst="rect">
            <a:avLst/>
          </a:prstGeom>
        </p:spPr>
      </p:pic>
      <p:sp>
        <p:nvSpPr>
          <p:cNvPr id="2" name="TextBox 1">
            <a:extLst>
              <a:ext uri="{FF2B5EF4-FFF2-40B4-BE49-F238E27FC236}">
                <a16:creationId xmlns:a16="http://schemas.microsoft.com/office/drawing/2014/main" id="{2A52FCA3-6BF3-452C-49CD-FF2AE034E3CC}"/>
              </a:ext>
            </a:extLst>
          </p:cNvPr>
          <p:cNvSpPr txBox="1"/>
          <p:nvPr/>
        </p:nvSpPr>
        <p:spPr>
          <a:xfrm>
            <a:off x="180078" y="276203"/>
            <a:ext cx="540607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12:2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a:t>
            </a:r>
            <a:r>
              <a:rPr lang="en-US" sz="3600" b="0" i="0">
                <a:solidFill>
                  <a:srgbClr val="121212"/>
                </a:solidFill>
                <a:effectLst/>
                <a:latin typeface="Inter" panose="020B0502030000000004" pitchFamily="34" charset="0"/>
              </a:rPr>
              <a:t>And seeing that this pleased the Jews, Herod proceeded to seize Peter during the Feast of Unleavened Bread.</a:t>
            </a:r>
            <a:endParaRPr lang="en-IN" sz="3600" dirty="0"/>
          </a:p>
        </p:txBody>
      </p:sp>
      <p:sp>
        <p:nvSpPr>
          <p:cNvPr id="2" name="TextBox 1">
            <a:extLst>
              <a:ext uri="{FF2B5EF4-FFF2-40B4-BE49-F238E27FC236}">
                <a16:creationId xmlns:a16="http://schemas.microsoft.com/office/drawing/2014/main" id="{81B5B219-DABA-0439-103E-FBEF046E6619}"/>
              </a:ext>
            </a:extLst>
          </p:cNvPr>
          <p:cNvSpPr txBox="1"/>
          <p:nvPr/>
        </p:nvSpPr>
        <p:spPr>
          <a:xfrm>
            <a:off x="6096000" y="104261"/>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a:t>
            </a:r>
            <a:r>
              <a:rPr lang="hi-IN" sz="3600" b="0" i="0" dirty="0">
                <a:solidFill>
                  <a:srgbClr val="000000"/>
                </a:solidFill>
                <a:effectLst/>
                <a:latin typeface="font1"/>
              </a:rPr>
              <a:t>जब उसने देखा, कि यहूदी लोग इससे आनन्दित होते हैं, तो उसने पतरस को भी पकड़ लिया। वे दिन अख़मीरी रोटी के दिन थे।</a:t>
            </a:r>
            <a:endParaRPr lang="en-IN" sz="3600" dirty="0"/>
          </a:p>
        </p:txBody>
      </p:sp>
      <p:pic>
        <p:nvPicPr>
          <p:cNvPr id="6" name="Audio 5">
            <a:hlinkClick r:id="" action="ppaction://media"/>
            <a:extLst>
              <a:ext uri="{FF2B5EF4-FFF2-40B4-BE49-F238E27FC236}">
                <a16:creationId xmlns:a16="http://schemas.microsoft.com/office/drawing/2014/main" id="{EC511E0C-A149-998D-C145-ABD917687FB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3702"/>
    </mc:Choice>
    <mc:Fallback xmlns="">
      <p:transition spd="slow" advTm="13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4132</TotalTime>
  <Words>875</Words>
  <Application>Microsoft Office PowerPoint</Application>
  <PresentationFormat>Widescreen</PresentationFormat>
  <Paragraphs>51</Paragraphs>
  <Slides>26</Slides>
  <Notes>1</Notes>
  <HiddenSlides>0</HiddenSlides>
  <MMClips>13</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26</vt:i4>
      </vt:variant>
    </vt:vector>
  </HeadingPairs>
  <TitlesOfParts>
    <vt:vector size="39" baseType="lpstr">
      <vt:lpstr>Aptos</vt:lpstr>
      <vt:lpstr>Arial</vt:lpstr>
      <vt:lpstr>ArialMT</vt:lpstr>
      <vt:lpstr>Calibri</vt:lpstr>
      <vt:lpstr>Calibri Light</vt:lpstr>
      <vt:lpstr>font1</vt:lpstr>
      <vt:lpstr>Inter</vt:lpstr>
      <vt:lpstr>Mangal</vt:lpstr>
      <vt:lpstr>Microsoft Himalaya</vt:lpstr>
      <vt:lpstr>Open Sans</vt:lpstr>
      <vt:lpstr>TimesNewRomanPS-BoldMT</vt:lpstr>
      <vt:lpstr>TimesNewRomanPSMT</vt:lpstr>
      <vt:lpstr>Office Theme</vt:lpstr>
      <vt:lpstr>50-1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71</cp:revision>
  <dcterms:created xsi:type="dcterms:W3CDTF">2022-09-30T06:26:14Z</dcterms:created>
  <dcterms:modified xsi:type="dcterms:W3CDTF">2024-08-27T16:57:44Z</dcterms:modified>
</cp:coreProperties>
</file>