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D34A4C-E64C-47BA-9A22-7CC8AE9F68E0}" v="23" dt="2024-04-10T04:43:58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8" d="100"/>
          <a:sy n="68" d="100"/>
        </p:scale>
        <p:origin x="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C2EB2D0-C39A-4D38-B7D2-2798D45460DA}"/>
    <pc:docChg chg="custSel modSld">
      <pc:chgData name="Leonie Smith" userId="fed1330f33f5650e" providerId="LiveId" clId="{7C2EB2D0-C39A-4D38-B7D2-2798D45460DA}" dt="2023-08-17T08:23:10.630" v="40"/>
      <pc:docMkLst>
        <pc:docMk/>
      </pc:docMkLst>
      <pc:sldChg chg="delSp modTransition modAnim">
        <pc:chgData name="Leonie Smith" userId="fed1330f33f5650e" providerId="LiveId" clId="{7C2EB2D0-C39A-4D38-B7D2-2798D45460DA}" dt="2023-08-17T08:22:14.713" v="24"/>
        <pc:sldMkLst>
          <pc:docMk/>
          <pc:sldMk cId="1499918570" sldId="257"/>
        </pc:sldMkLst>
        <pc:picChg chg="del">
          <ac:chgData name="Leonie Smith" userId="fed1330f33f5650e" providerId="LiveId" clId="{7C2EB2D0-C39A-4D38-B7D2-2798D45460DA}" dt="2023-08-17T08:22:14.713" v="24"/>
          <ac:picMkLst>
            <pc:docMk/>
            <pc:sldMk cId="1499918570" sldId="257"/>
            <ac:picMk id="8" creationId="{43372A87-417E-4B3B-C6ED-D6F458B532ED}"/>
          </ac:picMkLst>
        </pc:pic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3788111665" sldId="258"/>
        </pc:sldMkLst>
        <pc:spChg chg="mod">
          <ac:chgData name="Leonie Smith" userId="fed1330f33f5650e" providerId="LiveId" clId="{7C2EB2D0-C39A-4D38-B7D2-2798D45460DA}" dt="2023-08-17T08:19:05.520" v="7" actId="14100"/>
          <ac:spMkLst>
            <pc:docMk/>
            <pc:sldMk cId="3788111665" sldId="258"/>
            <ac:spMk id="4" creationId="{09302827-1B82-DCD5-DEAD-8166291E16BB}"/>
          </ac:spMkLst>
        </pc:spChg>
      </pc:sldChg>
      <pc:sldChg chg="addSp delSp modSp mod modTransition modAnim">
        <pc:chgData name="Leonie Smith" userId="fed1330f33f5650e" providerId="LiveId" clId="{7C2EB2D0-C39A-4D38-B7D2-2798D45460DA}" dt="2023-08-17T08:23:10.630" v="40"/>
        <pc:sldMkLst>
          <pc:docMk/>
          <pc:sldMk cId="454763615" sldId="259"/>
        </pc:sldMkLst>
        <pc:spChg chg="add mod">
          <ac:chgData name="Leonie Smith" userId="fed1330f33f5650e" providerId="LiveId" clId="{7C2EB2D0-C39A-4D38-B7D2-2798D45460DA}" dt="2023-08-17T08:23:10.630" v="40"/>
          <ac:spMkLst>
            <pc:docMk/>
            <pc:sldMk cId="454763615" sldId="259"/>
            <ac:spMk id="2" creationId="{36D6732F-77FC-2999-C004-2B1411175B6F}"/>
          </ac:spMkLst>
        </pc:spChg>
        <pc:spChg chg="del">
          <ac:chgData name="Leonie Smith" userId="fed1330f33f5650e" providerId="LiveId" clId="{7C2EB2D0-C39A-4D38-B7D2-2798D45460DA}" dt="2023-08-17T08:22:20.215" v="25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454763615" sldId="259"/>
            <ac:picMk id="8" creationId="{F788F616-FCD8-C78B-B51D-7E060F0F2FF7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3:08.265" v="39"/>
        <pc:sldMkLst>
          <pc:docMk/>
          <pc:sldMk cId="2346136586" sldId="260"/>
        </pc:sldMkLst>
        <pc:spChg chg="add mod">
          <ac:chgData name="Leonie Smith" userId="fed1330f33f5650e" providerId="LiveId" clId="{7C2EB2D0-C39A-4D38-B7D2-2798D45460DA}" dt="2023-08-17T08:23:08.265" v="39"/>
          <ac:spMkLst>
            <pc:docMk/>
            <pc:sldMk cId="2346136586" sldId="260"/>
            <ac:spMk id="2" creationId="{58FFE68C-19D1-717D-46B2-CE7B7AE530DF}"/>
          </ac:spMkLst>
        </pc:spChg>
        <pc:spChg chg="del">
          <ac:chgData name="Leonie Smith" userId="fed1330f33f5650e" providerId="LiveId" clId="{7C2EB2D0-C39A-4D38-B7D2-2798D45460DA}" dt="2023-08-17T08:22:23.426" v="26" actId="21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0:26.016" v="16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2346136586" sldId="260"/>
            <ac:picMk id="41" creationId="{BB35C266-8B95-15CF-143A-D541425C7C5B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3:06.486" v="38"/>
        <pc:sldMkLst>
          <pc:docMk/>
          <pc:sldMk cId="4037329247" sldId="261"/>
        </pc:sldMkLst>
        <pc:spChg chg="add mod">
          <ac:chgData name="Leonie Smith" userId="fed1330f33f5650e" providerId="LiveId" clId="{7C2EB2D0-C39A-4D38-B7D2-2798D45460DA}" dt="2023-08-17T08:23:06.486" v="38"/>
          <ac:spMkLst>
            <pc:docMk/>
            <pc:sldMk cId="4037329247" sldId="261"/>
            <ac:spMk id="2" creationId="{7733EDB8-A962-3466-2CDA-6ABFF0973911}"/>
          </ac:spMkLst>
        </pc:spChg>
        <pc:spChg chg="del">
          <ac:chgData name="Leonie Smith" userId="fed1330f33f5650e" providerId="LiveId" clId="{7C2EB2D0-C39A-4D38-B7D2-2798D45460DA}" dt="2023-08-17T08:22:27.114" v="27" actId="21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0:38.031" v="1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4037329247" sldId="261"/>
            <ac:picMk id="23" creationId="{754E8800-5EE5-CA0B-8A82-E6ECF26DDC1C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3:04.336" v="37"/>
        <pc:sldMkLst>
          <pc:docMk/>
          <pc:sldMk cId="1909638311" sldId="262"/>
        </pc:sldMkLst>
        <pc:spChg chg="add mod">
          <ac:chgData name="Leonie Smith" userId="fed1330f33f5650e" providerId="LiveId" clId="{7C2EB2D0-C39A-4D38-B7D2-2798D45460DA}" dt="2023-08-17T08:23:04.336" v="37"/>
          <ac:spMkLst>
            <pc:docMk/>
            <pc:sldMk cId="1909638311" sldId="262"/>
            <ac:spMk id="2" creationId="{7081F781-AC76-F4A3-4AE0-8B9D6B4047B5}"/>
          </ac:spMkLst>
        </pc:spChg>
        <pc:spChg chg="del">
          <ac:chgData name="Leonie Smith" userId="fed1330f33f5650e" providerId="LiveId" clId="{7C2EB2D0-C39A-4D38-B7D2-2798D45460DA}" dt="2023-08-17T08:22:31.564" v="28" actId="21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0:48.920" v="18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1909638311" sldId="262"/>
            <ac:picMk id="16" creationId="{B3BB36E5-E2A2-8250-1FEF-057E5ED6EEB6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3:02.280" v="36"/>
        <pc:sldMkLst>
          <pc:docMk/>
          <pc:sldMk cId="641208035" sldId="263"/>
        </pc:sldMkLst>
        <pc:spChg chg="add mod">
          <ac:chgData name="Leonie Smith" userId="fed1330f33f5650e" providerId="LiveId" clId="{7C2EB2D0-C39A-4D38-B7D2-2798D45460DA}" dt="2023-08-17T08:23:02.280" v="36"/>
          <ac:spMkLst>
            <pc:docMk/>
            <pc:sldMk cId="641208035" sldId="263"/>
            <ac:spMk id="2" creationId="{460FD476-22DB-24A4-DC8F-F8F7CBE32930}"/>
          </ac:spMkLst>
        </pc:spChg>
        <pc:spChg chg="del">
          <ac:chgData name="Leonie Smith" userId="fed1330f33f5650e" providerId="LiveId" clId="{7C2EB2D0-C39A-4D38-B7D2-2798D45460DA}" dt="2023-08-17T08:22:33.999" v="29" actId="21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1:02.521" v="19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641208035" sldId="263"/>
            <ac:picMk id="27" creationId="{BE8454DF-76E5-8EDA-0D50-ECE88ECC6D9A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3:00.317" v="35"/>
        <pc:sldMkLst>
          <pc:docMk/>
          <pc:sldMk cId="4044745628" sldId="264"/>
        </pc:sldMkLst>
        <pc:spChg chg="add mod">
          <ac:chgData name="Leonie Smith" userId="fed1330f33f5650e" providerId="LiveId" clId="{7C2EB2D0-C39A-4D38-B7D2-2798D45460DA}" dt="2023-08-17T08:23:00.317" v="35"/>
          <ac:spMkLst>
            <pc:docMk/>
            <pc:sldMk cId="4044745628" sldId="264"/>
            <ac:spMk id="2" creationId="{410C8B47-6294-98D0-35B3-DA0A6E3BD8B9}"/>
          </ac:spMkLst>
        </pc:spChg>
        <pc:spChg chg="del">
          <ac:chgData name="Leonie Smith" userId="fed1330f33f5650e" providerId="LiveId" clId="{7C2EB2D0-C39A-4D38-B7D2-2798D45460DA}" dt="2023-08-17T08:22:36.268" v="30" actId="21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1:15.286" v="20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4044745628" sldId="264"/>
            <ac:picMk id="18" creationId="{FF4245C3-AF12-4BEC-B0B4-68857EE08B66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2:58.468" v="34"/>
        <pc:sldMkLst>
          <pc:docMk/>
          <pc:sldMk cId="978260341" sldId="265"/>
        </pc:sldMkLst>
        <pc:spChg chg="add mod">
          <ac:chgData name="Leonie Smith" userId="fed1330f33f5650e" providerId="LiveId" clId="{7C2EB2D0-C39A-4D38-B7D2-2798D45460DA}" dt="2023-08-17T08:22:58.468" v="34"/>
          <ac:spMkLst>
            <pc:docMk/>
            <pc:sldMk cId="978260341" sldId="265"/>
            <ac:spMk id="2" creationId="{D074A5EE-B258-92AD-2077-C3D6ABC4FE69}"/>
          </ac:spMkLst>
        </pc:spChg>
        <pc:spChg chg="del">
          <ac:chgData name="Leonie Smith" userId="fed1330f33f5650e" providerId="LiveId" clId="{7C2EB2D0-C39A-4D38-B7D2-2798D45460DA}" dt="2023-08-17T08:22:38.486" v="31" actId="21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1:45.796" v="22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978260341" sldId="265"/>
            <ac:picMk id="19" creationId="{90F27979-FEEE-D3F7-0845-93F1B3E8D029}"/>
          </ac:picMkLst>
        </pc:picChg>
      </pc:sldChg>
      <pc:sldChg chg="addSp delSp modSp mod modTransition modAnim">
        <pc:chgData name="Leonie Smith" userId="fed1330f33f5650e" providerId="LiveId" clId="{7C2EB2D0-C39A-4D38-B7D2-2798D45460DA}" dt="2023-08-17T08:22:56.007" v="33"/>
        <pc:sldMkLst>
          <pc:docMk/>
          <pc:sldMk cId="3575870363" sldId="266"/>
        </pc:sldMkLst>
        <pc:spChg chg="add mod">
          <ac:chgData name="Leonie Smith" userId="fed1330f33f5650e" providerId="LiveId" clId="{7C2EB2D0-C39A-4D38-B7D2-2798D45460DA}" dt="2023-08-17T08:22:56.007" v="33"/>
          <ac:spMkLst>
            <pc:docMk/>
            <pc:sldMk cId="3575870363" sldId="266"/>
            <ac:spMk id="2" creationId="{AF651CCF-11E3-9D98-EBB3-A5E9B62B00E5}"/>
          </ac:spMkLst>
        </pc:spChg>
        <pc:spChg chg="del">
          <ac:chgData name="Leonie Smith" userId="fed1330f33f5650e" providerId="LiveId" clId="{7C2EB2D0-C39A-4D38-B7D2-2798D45460DA}" dt="2023-08-17T08:22:40.556" v="32" actId="21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Leonie Smith" userId="fed1330f33f5650e" providerId="LiveId" clId="{7C2EB2D0-C39A-4D38-B7D2-2798D45460DA}" dt="2023-08-17T08:22:00.372" v="23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Leonie Smith" userId="fed1330f33f5650e" providerId="LiveId" clId="{7C2EB2D0-C39A-4D38-B7D2-2798D45460DA}" dt="2023-08-17T08:22:14.713" v="24"/>
          <ac:picMkLst>
            <pc:docMk/>
            <pc:sldMk cId="3575870363" sldId="266"/>
            <ac:picMk id="15" creationId="{40C39A7E-23B8-1232-6DA4-EB80914F3B7D}"/>
          </ac:picMkLst>
        </pc:picChg>
      </pc:sldChg>
      <pc:sldChg chg="addSp delSp modSp mod modTransition">
        <pc:chgData name="Leonie Smith" userId="fed1330f33f5650e" providerId="LiveId" clId="{7C2EB2D0-C39A-4D38-B7D2-2798D45460DA}" dt="2023-08-17T08:22:14.713" v="24"/>
        <pc:sldMkLst>
          <pc:docMk/>
          <pc:sldMk cId="4120481681" sldId="270"/>
        </pc:sldMkLst>
        <pc:spChg chg="del">
          <ac:chgData name="Leonie Smith" userId="fed1330f33f5650e" providerId="LiveId" clId="{7C2EB2D0-C39A-4D38-B7D2-2798D45460DA}" dt="2023-08-17T08:18:36.973" v="0" actId="21"/>
          <ac:spMkLst>
            <pc:docMk/>
            <pc:sldMk cId="4120481681" sldId="270"/>
            <ac:spMk id="3" creationId="{34FCFE82-5878-4E3F-9D0B-34A536E9D6D1}"/>
          </ac:spMkLst>
        </pc:spChg>
        <pc:spChg chg="add mod">
          <ac:chgData name="Leonie Smith" userId="fed1330f33f5650e" providerId="LiveId" clId="{7C2EB2D0-C39A-4D38-B7D2-2798D45460DA}" dt="2023-08-17T08:19:09.556" v="8"/>
          <ac:spMkLst>
            <pc:docMk/>
            <pc:sldMk cId="4120481681" sldId="270"/>
            <ac:spMk id="4" creationId="{BCD69D65-B9C3-0291-9689-2F8DE882F7BE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939110669" sldId="271"/>
        </pc:sldMkLst>
        <pc:spChg chg="mod">
          <ac:chgData name="Leonie Smith" userId="fed1330f33f5650e" providerId="LiveId" clId="{7C2EB2D0-C39A-4D38-B7D2-2798D45460DA}" dt="2023-08-17T08:19:20.629" v="9"/>
          <ac:spMkLst>
            <pc:docMk/>
            <pc:sldMk cId="939110669" sldId="271"/>
            <ac:spMk id="6" creationId="{FF59B263-B325-C992-6592-25A2EFC92336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4024569785" sldId="272"/>
        </pc:sldMkLst>
        <pc:spChg chg="mod">
          <ac:chgData name="Leonie Smith" userId="fed1330f33f5650e" providerId="LiveId" clId="{7C2EB2D0-C39A-4D38-B7D2-2798D45460DA}" dt="2023-08-17T08:19:25.027" v="10"/>
          <ac:spMkLst>
            <pc:docMk/>
            <pc:sldMk cId="4024569785" sldId="272"/>
            <ac:spMk id="4" creationId="{5275396C-ED2D-0133-C00D-75F7BF6AAF71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487179600" sldId="273"/>
        </pc:sldMkLst>
        <pc:spChg chg="mod">
          <ac:chgData name="Leonie Smith" userId="fed1330f33f5650e" providerId="LiveId" clId="{7C2EB2D0-C39A-4D38-B7D2-2798D45460DA}" dt="2023-08-17T08:19:29.804" v="11"/>
          <ac:spMkLst>
            <pc:docMk/>
            <pc:sldMk cId="487179600" sldId="273"/>
            <ac:spMk id="4" creationId="{9795367E-7725-2372-9479-85898EE74B41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2168401200" sldId="274"/>
        </pc:sldMkLst>
        <pc:spChg chg="mod">
          <ac:chgData name="Leonie Smith" userId="fed1330f33f5650e" providerId="LiveId" clId="{7C2EB2D0-C39A-4D38-B7D2-2798D45460DA}" dt="2023-08-17T08:19:35.056" v="12"/>
          <ac:spMkLst>
            <pc:docMk/>
            <pc:sldMk cId="2168401200" sldId="274"/>
            <ac:spMk id="4" creationId="{12111D9B-1AF7-385F-BA06-736E4EE4765D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2996969115" sldId="275"/>
        </pc:sldMkLst>
        <pc:spChg chg="mod">
          <ac:chgData name="Leonie Smith" userId="fed1330f33f5650e" providerId="LiveId" clId="{7C2EB2D0-C39A-4D38-B7D2-2798D45460DA}" dt="2023-08-17T08:19:39.236" v="13"/>
          <ac:spMkLst>
            <pc:docMk/>
            <pc:sldMk cId="2996969115" sldId="275"/>
            <ac:spMk id="4" creationId="{6AD038EC-0922-4B8C-E273-D25EEF234E28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2390376940" sldId="276"/>
        </pc:sldMkLst>
        <pc:spChg chg="mod">
          <ac:chgData name="Leonie Smith" userId="fed1330f33f5650e" providerId="LiveId" clId="{7C2EB2D0-C39A-4D38-B7D2-2798D45460DA}" dt="2023-08-17T08:19:44.008" v="14"/>
          <ac:spMkLst>
            <pc:docMk/>
            <pc:sldMk cId="2390376940" sldId="276"/>
            <ac:spMk id="4" creationId="{0F34D993-DFDD-E2E4-F9B9-7FC9AEFF7AA2}"/>
          </ac:spMkLst>
        </pc:spChg>
      </pc:sldChg>
      <pc:sldChg chg="modSp mod modTransition">
        <pc:chgData name="Leonie Smith" userId="fed1330f33f5650e" providerId="LiveId" clId="{7C2EB2D0-C39A-4D38-B7D2-2798D45460DA}" dt="2023-08-17T08:22:14.713" v="24"/>
        <pc:sldMkLst>
          <pc:docMk/>
          <pc:sldMk cId="4265919077" sldId="277"/>
        </pc:sldMkLst>
        <pc:spChg chg="mod">
          <ac:chgData name="Leonie Smith" userId="fed1330f33f5650e" providerId="LiveId" clId="{7C2EB2D0-C39A-4D38-B7D2-2798D45460DA}" dt="2023-08-17T08:19:49.414" v="15"/>
          <ac:spMkLst>
            <pc:docMk/>
            <pc:sldMk cId="4265919077" sldId="277"/>
            <ac:spMk id="3" creationId="{DA8AE6FB-F335-846F-1ED9-D28243E8D483}"/>
          </ac:spMkLst>
        </pc:spChg>
      </pc:sldChg>
    </pc:docChg>
  </pc:docChgLst>
  <pc:docChgLst>
    <pc:chgData name="Leonie Smith" userId="fed1330f33f5650e" providerId="LiveId" clId="{E9D34A4C-E64C-47BA-9A22-7CC8AE9F68E0}"/>
    <pc:docChg chg="modSld">
      <pc:chgData name="Leonie Smith" userId="fed1330f33f5650e" providerId="LiveId" clId="{E9D34A4C-E64C-47BA-9A22-7CC8AE9F68E0}" dt="2024-04-10T04:43:58.591" v="29"/>
      <pc:docMkLst>
        <pc:docMk/>
      </pc:docMkLst>
      <pc:sldChg chg="addSp modSp">
        <pc:chgData name="Leonie Smith" userId="fed1330f33f5650e" providerId="LiveId" clId="{E9D34A4C-E64C-47BA-9A22-7CC8AE9F68E0}" dt="2024-04-10T04:36:12.177" v="0"/>
        <pc:sldMkLst>
          <pc:docMk/>
          <pc:sldMk cId="1499918570" sldId="257"/>
        </pc:sldMkLst>
        <pc:picChg chg="add mod">
          <ac:chgData name="Leonie Smith" userId="fed1330f33f5650e" providerId="LiveId" clId="{E9D34A4C-E64C-47BA-9A22-7CC8AE9F68E0}" dt="2024-04-10T04:36:12.177" v="0"/>
          <ac:picMkLst>
            <pc:docMk/>
            <pc:sldMk cId="1499918570" sldId="257"/>
            <ac:picMk id="6" creationId="{ABAF5C2C-86E5-230B-5831-E418CE32AD5C}"/>
          </ac:picMkLst>
        </pc:picChg>
      </pc:sldChg>
      <pc:sldChg chg="addSp modSp">
        <pc:chgData name="Leonie Smith" userId="fed1330f33f5650e" providerId="LiveId" clId="{E9D34A4C-E64C-47BA-9A22-7CC8AE9F68E0}" dt="2024-04-10T04:36:21.559" v="1"/>
        <pc:sldMkLst>
          <pc:docMk/>
          <pc:sldMk cId="454763615" sldId="259"/>
        </pc:sldMkLst>
        <pc:picChg chg="add mod">
          <ac:chgData name="Leonie Smith" userId="fed1330f33f5650e" providerId="LiveId" clId="{E9D34A4C-E64C-47BA-9A22-7CC8AE9F68E0}" dt="2024-04-10T04:36:21.559" v="1"/>
          <ac:picMkLst>
            <pc:docMk/>
            <pc:sldMk cId="454763615" sldId="259"/>
            <ac:picMk id="6" creationId="{AED7A651-4EC3-A18B-3615-99D4E5D5D7BB}"/>
          </ac:picMkLst>
        </pc:picChg>
      </pc:sldChg>
      <pc:sldChg chg="addSp delSp modSp mod modTransition modAnim">
        <pc:chgData name="Leonie Smith" userId="fed1330f33f5650e" providerId="LiveId" clId="{E9D34A4C-E64C-47BA-9A22-7CC8AE9F68E0}" dt="2024-04-10T04:37:44.675" v="8"/>
        <pc:sldMkLst>
          <pc:docMk/>
          <pc:sldMk cId="2346136586" sldId="260"/>
        </pc:sldMkLst>
        <pc:picChg chg="add del mod">
          <ac:chgData name="Leonie Smith" userId="fed1330f33f5650e" providerId="LiveId" clId="{E9D34A4C-E64C-47BA-9A22-7CC8AE9F68E0}" dt="2024-04-10T04:37:24.062" v="4"/>
          <ac:picMkLst>
            <pc:docMk/>
            <pc:sldMk cId="2346136586" sldId="260"/>
            <ac:picMk id="6" creationId="{46B74AEF-5A1E-3F71-33A2-5C5243C752B7}"/>
          </ac:picMkLst>
        </pc:picChg>
        <pc:picChg chg="add del mod ord">
          <ac:chgData name="Leonie Smith" userId="fed1330f33f5650e" providerId="LiveId" clId="{E9D34A4C-E64C-47BA-9A22-7CC8AE9F68E0}" dt="2024-04-10T04:37:28.418" v="5"/>
          <ac:picMkLst>
            <pc:docMk/>
            <pc:sldMk cId="2346136586" sldId="260"/>
            <ac:picMk id="9" creationId="{2F9DA432-C5A4-02FE-B766-94880649140B}"/>
          </ac:picMkLst>
        </pc:picChg>
        <pc:picChg chg="add del mod">
          <ac:chgData name="Leonie Smith" userId="fed1330f33f5650e" providerId="LiveId" clId="{E9D34A4C-E64C-47BA-9A22-7CC8AE9F68E0}" dt="2024-04-10T04:37:31.862" v="7"/>
          <ac:picMkLst>
            <pc:docMk/>
            <pc:sldMk cId="2346136586" sldId="260"/>
            <ac:picMk id="10" creationId="{80C3C9F6-9FDF-F14F-8F57-18F50EDCAB7E}"/>
          </ac:picMkLst>
        </pc:picChg>
        <pc:picChg chg="add del mod ord">
          <ac:chgData name="Leonie Smith" userId="fed1330f33f5650e" providerId="LiveId" clId="{E9D34A4C-E64C-47BA-9A22-7CC8AE9F68E0}" dt="2024-04-10T04:37:44.675" v="8"/>
          <ac:picMkLst>
            <pc:docMk/>
            <pc:sldMk cId="2346136586" sldId="260"/>
            <ac:picMk id="13" creationId="{4A6FFF32-59D9-35AF-CBCA-DD83AD82E9BB}"/>
          </ac:picMkLst>
        </pc:picChg>
        <pc:picChg chg="add mod">
          <ac:chgData name="Leonie Smith" userId="fed1330f33f5650e" providerId="LiveId" clId="{E9D34A4C-E64C-47BA-9A22-7CC8AE9F68E0}" dt="2024-04-10T04:37:44.675" v="8"/>
          <ac:picMkLst>
            <pc:docMk/>
            <pc:sldMk cId="2346136586" sldId="260"/>
            <ac:picMk id="14" creationId="{D5E1B918-A664-F0E6-52DF-5A01B66BCDEE}"/>
          </ac:picMkLst>
        </pc:picChg>
      </pc:sldChg>
      <pc:sldChg chg="addSp modSp">
        <pc:chgData name="Leonie Smith" userId="fed1330f33f5650e" providerId="LiveId" clId="{E9D34A4C-E64C-47BA-9A22-7CC8AE9F68E0}" dt="2024-04-10T04:38:20.854" v="9"/>
        <pc:sldMkLst>
          <pc:docMk/>
          <pc:sldMk cId="4037329247" sldId="261"/>
        </pc:sldMkLst>
        <pc:picChg chg="add mod">
          <ac:chgData name="Leonie Smith" userId="fed1330f33f5650e" providerId="LiveId" clId="{E9D34A4C-E64C-47BA-9A22-7CC8AE9F68E0}" dt="2024-04-10T04:38:20.854" v="9"/>
          <ac:picMkLst>
            <pc:docMk/>
            <pc:sldMk cId="4037329247" sldId="261"/>
            <ac:picMk id="6" creationId="{E3B728D1-EE89-0B26-63C5-37B5ECA97521}"/>
          </ac:picMkLst>
        </pc:picChg>
      </pc:sldChg>
      <pc:sldChg chg="addSp modSp">
        <pc:chgData name="Leonie Smith" userId="fed1330f33f5650e" providerId="LiveId" clId="{E9D34A4C-E64C-47BA-9A22-7CC8AE9F68E0}" dt="2024-04-10T04:39:46.145" v="10"/>
        <pc:sldMkLst>
          <pc:docMk/>
          <pc:sldMk cId="1909638311" sldId="262"/>
        </pc:sldMkLst>
        <pc:picChg chg="add mod">
          <ac:chgData name="Leonie Smith" userId="fed1330f33f5650e" providerId="LiveId" clId="{E9D34A4C-E64C-47BA-9A22-7CC8AE9F68E0}" dt="2024-04-10T04:39:46.145" v="10"/>
          <ac:picMkLst>
            <pc:docMk/>
            <pc:sldMk cId="1909638311" sldId="262"/>
            <ac:picMk id="6" creationId="{30BA9B91-E9B2-17A3-CFEC-D317BEFBADF2}"/>
          </ac:picMkLst>
        </pc:picChg>
      </pc:sldChg>
      <pc:sldChg chg="addSp delSp modSp mod modTransition modAnim">
        <pc:chgData name="Leonie Smith" userId="fed1330f33f5650e" providerId="LiveId" clId="{E9D34A4C-E64C-47BA-9A22-7CC8AE9F68E0}" dt="2024-04-10T04:41:32.731" v="20"/>
        <pc:sldMkLst>
          <pc:docMk/>
          <pc:sldMk cId="641208035" sldId="263"/>
        </pc:sldMkLst>
        <pc:picChg chg="add del mod">
          <ac:chgData name="Leonie Smith" userId="fed1330f33f5650e" providerId="LiveId" clId="{E9D34A4C-E64C-47BA-9A22-7CC8AE9F68E0}" dt="2024-04-10T04:40:39.167" v="13"/>
          <ac:picMkLst>
            <pc:docMk/>
            <pc:sldMk cId="641208035" sldId="263"/>
            <ac:picMk id="6" creationId="{A627BB89-56D4-4C5E-329D-022459B999FB}"/>
          </ac:picMkLst>
        </pc:picChg>
        <pc:picChg chg="add del mod ord">
          <ac:chgData name="Leonie Smith" userId="fed1330f33f5650e" providerId="LiveId" clId="{E9D34A4C-E64C-47BA-9A22-7CC8AE9F68E0}" dt="2024-04-10T04:40:54.524" v="14"/>
          <ac:picMkLst>
            <pc:docMk/>
            <pc:sldMk cId="641208035" sldId="263"/>
            <ac:picMk id="9" creationId="{9D276655-5003-E49D-A71E-9D1588D197BB}"/>
          </ac:picMkLst>
        </pc:picChg>
        <pc:picChg chg="add del mod">
          <ac:chgData name="Leonie Smith" userId="fed1330f33f5650e" providerId="LiveId" clId="{E9D34A4C-E64C-47BA-9A22-7CC8AE9F68E0}" dt="2024-04-10T04:41:05.530" v="16"/>
          <ac:picMkLst>
            <pc:docMk/>
            <pc:sldMk cId="641208035" sldId="263"/>
            <ac:picMk id="10" creationId="{4C00E602-4829-C59D-BFF1-9AA87C4B82A8}"/>
          </ac:picMkLst>
        </pc:picChg>
        <pc:picChg chg="add del mod ord">
          <ac:chgData name="Leonie Smith" userId="fed1330f33f5650e" providerId="LiveId" clId="{E9D34A4C-E64C-47BA-9A22-7CC8AE9F68E0}" dt="2024-04-10T04:41:14.033" v="17"/>
          <ac:picMkLst>
            <pc:docMk/>
            <pc:sldMk cId="641208035" sldId="263"/>
            <ac:picMk id="14" creationId="{690DC6B8-AAFA-F813-6EEC-625842FFFCFC}"/>
          </ac:picMkLst>
        </pc:picChg>
        <pc:picChg chg="add del mod">
          <ac:chgData name="Leonie Smith" userId="fed1330f33f5650e" providerId="LiveId" clId="{E9D34A4C-E64C-47BA-9A22-7CC8AE9F68E0}" dt="2024-04-10T04:41:17.283" v="19"/>
          <ac:picMkLst>
            <pc:docMk/>
            <pc:sldMk cId="641208035" sldId="263"/>
            <ac:picMk id="15" creationId="{2CCB22C3-C7F7-FD62-9A94-496292FA91D6}"/>
          </ac:picMkLst>
        </pc:picChg>
        <pc:picChg chg="add del mod ord">
          <ac:chgData name="Leonie Smith" userId="fed1330f33f5650e" providerId="LiveId" clId="{E9D34A4C-E64C-47BA-9A22-7CC8AE9F68E0}" dt="2024-04-10T04:41:32.731" v="20"/>
          <ac:picMkLst>
            <pc:docMk/>
            <pc:sldMk cId="641208035" sldId="263"/>
            <ac:picMk id="18" creationId="{1A9B9DF0-6213-047C-D69A-4A2C262E6758}"/>
          </ac:picMkLst>
        </pc:picChg>
        <pc:picChg chg="add mod">
          <ac:chgData name="Leonie Smith" userId="fed1330f33f5650e" providerId="LiveId" clId="{E9D34A4C-E64C-47BA-9A22-7CC8AE9F68E0}" dt="2024-04-10T04:41:32.731" v="20"/>
          <ac:picMkLst>
            <pc:docMk/>
            <pc:sldMk cId="641208035" sldId="263"/>
            <ac:picMk id="19" creationId="{73383C3B-2954-4E72-5C77-868D6E1ECA87}"/>
          </ac:picMkLst>
        </pc:picChg>
      </pc:sldChg>
      <pc:sldChg chg="addSp modSp">
        <pc:chgData name="Leonie Smith" userId="fed1330f33f5650e" providerId="LiveId" clId="{E9D34A4C-E64C-47BA-9A22-7CC8AE9F68E0}" dt="2024-04-10T04:42:08.911" v="21"/>
        <pc:sldMkLst>
          <pc:docMk/>
          <pc:sldMk cId="4044745628" sldId="264"/>
        </pc:sldMkLst>
        <pc:picChg chg="add mod">
          <ac:chgData name="Leonie Smith" userId="fed1330f33f5650e" providerId="LiveId" clId="{E9D34A4C-E64C-47BA-9A22-7CC8AE9F68E0}" dt="2024-04-10T04:42:08.911" v="21"/>
          <ac:picMkLst>
            <pc:docMk/>
            <pc:sldMk cId="4044745628" sldId="264"/>
            <ac:picMk id="6" creationId="{C1872E90-1FF0-95E2-EA9F-46F4C95866D4}"/>
          </ac:picMkLst>
        </pc:picChg>
      </pc:sldChg>
      <pc:sldChg chg="addSp modSp">
        <pc:chgData name="Leonie Smith" userId="fed1330f33f5650e" providerId="LiveId" clId="{E9D34A4C-E64C-47BA-9A22-7CC8AE9F68E0}" dt="2024-04-10T04:42:41.898" v="22"/>
        <pc:sldMkLst>
          <pc:docMk/>
          <pc:sldMk cId="978260341" sldId="265"/>
        </pc:sldMkLst>
        <pc:picChg chg="add mod">
          <ac:chgData name="Leonie Smith" userId="fed1330f33f5650e" providerId="LiveId" clId="{E9D34A4C-E64C-47BA-9A22-7CC8AE9F68E0}" dt="2024-04-10T04:42:41.898" v="22"/>
          <ac:picMkLst>
            <pc:docMk/>
            <pc:sldMk cId="978260341" sldId="265"/>
            <ac:picMk id="6" creationId="{278A6CAB-B929-235B-BAFC-B270616C4F56}"/>
          </ac:picMkLst>
        </pc:picChg>
      </pc:sldChg>
      <pc:sldChg chg="addSp delSp modSp mod modTransition modAnim">
        <pc:chgData name="Leonie Smith" userId="fed1330f33f5650e" providerId="LiveId" clId="{E9D34A4C-E64C-47BA-9A22-7CC8AE9F68E0}" dt="2024-04-10T04:43:58.591" v="29"/>
        <pc:sldMkLst>
          <pc:docMk/>
          <pc:sldMk cId="3575870363" sldId="266"/>
        </pc:sldMkLst>
        <pc:picChg chg="add del mod">
          <ac:chgData name="Leonie Smith" userId="fed1330f33f5650e" providerId="LiveId" clId="{E9D34A4C-E64C-47BA-9A22-7CC8AE9F68E0}" dt="2024-04-10T04:43:20.998" v="25"/>
          <ac:picMkLst>
            <pc:docMk/>
            <pc:sldMk cId="3575870363" sldId="266"/>
            <ac:picMk id="6" creationId="{9CA7895F-0B11-CA10-2AE5-F34AF5E0363C}"/>
          </ac:picMkLst>
        </pc:picChg>
        <pc:picChg chg="add del mod ord">
          <ac:chgData name="Leonie Smith" userId="fed1330f33f5650e" providerId="LiveId" clId="{E9D34A4C-E64C-47BA-9A22-7CC8AE9F68E0}" dt="2024-04-10T04:43:32.965" v="26"/>
          <ac:picMkLst>
            <pc:docMk/>
            <pc:sldMk cId="3575870363" sldId="266"/>
            <ac:picMk id="9" creationId="{4526CFD8-728A-39FB-5FB8-4A4BE7A7E60E}"/>
          </ac:picMkLst>
        </pc:picChg>
        <pc:picChg chg="add del mod">
          <ac:chgData name="Leonie Smith" userId="fed1330f33f5650e" providerId="LiveId" clId="{E9D34A4C-E64C-47BA-9A22-7CC8AE9F68E0}" dt="2024-04-10T04:43:46.170" v="28"/>
          <ac:picMkLst>
            <pc:docMk/>
            <pc:sldMk cId="3575870363" sldId="266"/>
            <ac:picMk id="10" creationId="{BBC9F91D-0821-7E62-4DC9-4D909102048D}"/>
          </ac:picMkLst>
        </pc:picChg>
        <pc:picChg chg="add del mod ord">
          <ac:chgData name="Leonie Smith" userId="fed1330f33f5650e" providerId="LiveId" clId="{E9D34A4C-E64C-47BA-9A22-7CC8AE9F68E0}" dt="2024-04-10T04:43:58.591" v="29"/>
          <ac:picMkLst>
            <pc:docMk/>
            <pc:sldMk cId="3575870363" sldId="266"/>
            <ac:picMk id="15" creationId="{212F0AA6-CC25-0A28-D7BB-3458F6A38E3D}"/>
          </ac:picMkLst>
        </pc:picChg>
        <pc:picChg chg="add mod">
          <ac:chgData name="Leonie Smith" userId="fed1330f33f5650e" providerId="LiveId" clId="{E9D34A4C-E64C-47BA-9A22-7CC8AE9F68E0}" dt="2024-04-10T04:43:58.591" v="29"/>
          <ac:picMkLst>
            <pc:docMk/>
            <pc:sldMk cId="3575870363" sldId="266"/>
            <ac:picMk id="16" creationId="{746124FB-BE24-BF5B-FFD3-F7C90111028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50 </a:t>
            </a:r>
            <a:r>
              <a:rPr lang="en-IN" sz="1200" b="1" i="0" u="none" strike="noStrike" baseline="0" dirty="0">
                <a:latin typeface="TimesNewRomanPS-BoldMT"/>
              </a:rPr>
              <a:t>Peter Arrested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James killed –Acts 12:1-2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Peter arrested – Acts 12:3-11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goes to Mary’s House – Acts 12:12-17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Herod kills guards – Acts 12:18-19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Herod dies – Acts 12:20-25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50-2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AF5C2C-86E5-230B-5831-E418CE32A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"/>
    </mc:Choice>
    <mc:Fallback xmlns="">
      <p:transition spd="slow" advTm="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05163-4358-A4DF-E005-EF53B04E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485259-1DD0-3ECC-7C92-B915A0983E4F}"/>
              </a:ext>
            </a:extLst>
          </p:cNvPr>
          <p:cNvSpPr txBox="1"/>
          <p:nvPr/>
        </p:nvSpPr>
        <p:spPr>
          <a:xfrm>
            <a:off x="229954" y="242953"/>
            <a:ext cx="447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“You are out of your mind,” they told her. But when she kept insisting it was so, they said, “It must be his angel.”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0FD476-22DB-24A4-DC8F-F8F7CBE32930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उन्होंने उससे कहा, “तू पागल है।” परन्तु वह दृढ़ता से बोली कि ऐसा ही है: तब उन्होंने कहा, “उसका स्वर्गदूत होगा।”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3383C3B-2954-4E72-5C77-868D6E1EC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1"/>
    </mc:Choice>
    <mc:Fallback xmlns="">
      <p:transition spd="slow" advTm="12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F53FF-E9DD-A885-3E4D-0A75B3148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4"/>
            <a:ext cx="12192000" cy="6860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51C36D-5831-7CEB-1E87-F421E2C2F23C}"/>
              </a:ext>
            </a:extLst>
          </p:cNvPr>
          <p:cNvSpPr txBox="1"/>
          <p:nvPr/>
        </p:nvSpPr>
        <p:spPr>
          <a:xfrm>
            <a:off x="229954" y="242953"/>
            <a:ext cx="447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Peter kept on knocking, and when they opened the door and saw him, they were astounded.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0C8B47-6294-98D0-35B3-DA0A6E3BD8B9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परन्तु पतरस खटखटाता ही रहा अतः उन्होंने खिड़की खोली, और </a:t>
            </a:r>
            <a:r>
              <a:rPr lang="hi-IN" sz="4000" b="0" i="1" dirty="0">
                <a:solidFill>
                  <a:srgbClr val="000000"/>
                </a:solidFill>
                <a:effectLst/>
                <a:latin typeface="font1"/>
              </a:rPr>
              <a:t>उसे देखकर चकित रह गए</a:t>
            </a:r>
            <a:r>
              <a:rPr lang="en-US" sz="4000" b="0" i="0" baseline="30000" dirty="0">
                <a:solidFill>
                  <a:srgbClr val="000080"/>
                </a:solidFill>
                <a:effectLst/>
                <a:latin typeface="font1"/>
              </a:rPr>
              <a:t>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font1"/>
              </a:rPr>
              <a:t>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872E90-1FF0-95E2-EA9F-46F4C9586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8"/>
    </mc:Choice>
    <mc:Fallback xmlns="">
      <p:transition spd="slow" advTm="9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E9548-4863-48A0-3BE9-921432B7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717"/>
            <a:ext cx="12192000" cy="6947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100C75-8CD2-7121-284D-83B59DDAA2D7}"/>
              </a:ext>
            </a:extLst>
          </p:cNvPr>
          <p:cNvSpPr txBox="1"/>
          <p:nvPr/>
        </p:nvSpPr>
        <p:spPr>
          <a:xfrm>
            <a:off x="229954" y="242953"/>
            <a:ext cx="447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Peter motioned with his hand for silence, and he described how the Lord had brought him out of the prison…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4A5EE-B258-92AD-2077-C3D6ABC4FE69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तब उसने उन्हें हाथ से संकेत किया कि चुप रहें; और उनको बताया कि प्रभु किस रीति से मुझे बन्दीगृह से निकाल लाया है।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8A6CAB-B929-235B-BAFC-B270616C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2"/>
    </mc:Choice>
    <mc:Fallback xmlns="">
      <p:transition spd="slow" advTm="1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AF921-2559-0C00-823B-D09C0436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768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AA252-95B0-CA1A-C60F-E777ED52AF7E}"/>
              </a:ext>
            </a:extLst>
          </p:cNvPr>
          <p:cNvSpPr txBox="1"/>
          <p:nvPr/>
        </p:nvSpPr>
        <p:spPr>
          <a:xfrm>
            <a:off x="229954" y="242953"/>
            <a:ext cx="447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…“Send word to James and to the brothers,” he said, and he left for another place.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651CCF-11E3-9D98-EBB3-A5E9B62B00E5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फिर कहा, “याकूब और भाइयों को यह बात कह देना।” तब निकलकर दूसरी जगह चला गया।</a:t>
            </a:r>
            <a:endParaRPr lang="en-IN" sz="36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46124FB-BE24-BF5B-FFD3-F7C901110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2"/>
    </mc:Choice>
    <mc:Fallback xmlns="">
      <p:transition spd="slow" advTm="9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04A97-834D-4D19-F580-B31CE3DB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E9B69-E83E-667F-CFB2-BDD503F297AB}"/>
              </a:ext>
            </a:extLst>
          </p:cNvPr>
          <p:cNvSpPr txBox="1"/>
          <p:nvPr/>
        </p:nvSpPr>
        <p:spPr>
          <a:xfrm>
            <a:off x="229954" y="242953"/>
            <a:ext cx="447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A80ED-DC56-4E4C-9FE6-6404FEC08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02827-1B82-DCD5-DEAD-8166291E16BB}"/>
              </a:ext>
            </a:extLst>
          </p:cNvPr>
          <p:cNvSpPr txBox="1"/>
          <p:nvPr/>
        </p:nvSpPr>
        <p:spPr>
          <a:xfrm>
            <a:off x="238124" y="280219"/>
            <a:ext cx="8242199" cy="2789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पतरस मरियम के घर गया - प्रेरितों के काम 12:12-17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2BD777-C54C-536F-1CAF-296701F0A3E7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Peter goes to Mary’s House – Acts 12:12-17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D6732F-77FC-2999-C004-2B1411175B6F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पतरस मरियम के घर गया - प्रेरितों के काम 12:12-17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D7A651-4EC3-A18B-3615-99D4E5D5D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8"/>
    </mc:Choice>
    <mc:Fallback xmlns="">
      <p:transition spd="slow" advTm="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C1B6C8-BD76-3424-8C14-428B23AF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111" y="0"/>
            <a:ext cx="1274711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DDE103-E307-AD1C-627B-EA70A559E665}"/>
              </a:ext>
            </a:extLst>
          </p:cNvPr>
          <p:cNvSpPr txBox="1"/>
          <p:nvPr/>
        </p:nvSpPr>
        <p:spPr>
          <a:xfrm>
            <a:off x="238124" y="280219"/>
            <a:ext cx="8242199" cy="2789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पतरस मरियम के घर गया - प्रेरितों के काम 12:12-17</a:t>
            </a: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when he had realized this, he went to the house of Mary the mother of John, also called Mark, where many people had gathered together and were praying.</a:t>
            </a:r>
            <a:endParaRPr lang="en-I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FFE68C-19D1-717D-46B2-CE7B7AE530DF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और यह सोचकर, वह उस यूहन्ना की माता मरियम के घर आया, जो मरकुस कहलाता है। वहाँ बहुत लोग इकट्ठे होकर प्रार्थना कर रहे थे।</a:t>
            </a:r>
            <a:endParaRPr lang="en-IN" sz="32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5E1B918-A664-F0E6-52DF-5A01B66BC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0"/>
    </mc:Choice>
    <mc:Fallback xmlns="">
      <p:transition spd="slow" advTm="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9750ED-BDF1-97F1-3E8A-A09AB6F10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31" y="-100013"/>
            <a:ext cx="12278531" cy="6958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9B263-B325-C992-6592-25A2EFC92336}"/>
              </a:ext>
            </a:extLst>
          </p:cNvPr>
          <p:cNvSpPr txBox="1"/>
          <p:nvPr/>
        </p:nvSpPr>
        <p:spPr>
          <a:xfrm>
            <a:off x="229954" y="242953"/>
            <a:ext cx="447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knocked at the outer gate, and a servant girl named Rhoda came to answer it.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33EDB8-A962-3466-2CDA-6ABFF0973911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जब उसने फाटक की खिड़की खटखटाई तो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रूदे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b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नामक एक दासी सुनने को आई।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B728D1-EE89-0B26-63C5-37B5ECA97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8"/>
    </mc:Choice>
    <mc:Fallback xmlns="">
      <p:transition spd="slow" advTm="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1199F-75E1-4332-1F46-D0B03181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737" y="0"/>
            <a:ext cx="1247273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1981B-C35D-EBC6-D199-54AC2ADEE0CC}"/>
              </a:ext>
            </a:extLst>
          </p:cNvPr>
          <p:cNvSpPr txBox="1"/>
          <p:nvPr/>
        </p:nvSpPr>
        <p:spPr>
          <a:xfrm>
            <a:off x="229954" y="242953"/>
            <a:ext cx="447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12:13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she recognized Peter’s voice, she was so overjoyed that she forgot to open the gate, but ran inside and announced, “Peter is standing at the gate!”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81F781-AC76-F4A3-4AE0-8B9D6B4047B5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3800" b="0" i="0" dirty="0">
                <a:solidFill>
                  <a:srgbClr val="000000"/>
                </a:solidFill>
                <a:effectLst/>
                <a:latin typeface="font1"/>
              </a:rPr>
              <a:t> और पतरस का शब्द पहचानकर, उसने आनन्द के मारे फाटक न खोला; परन्तु दौड़कर भीतर गई, और बताया कि पतरस द्वार पर खड़ा है।</a:t>
            </a:r>
            <a:endParaRPr lang="en-IN" sz="3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BA9B91-E9B2-17A3-CFEC-D317BEFBA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8"/>
    </mc:Choice>
    <mc:Fallback xmlns="">
      <p:transition spd="slow" advTm="1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4044</TotalTime>
  <Words>644</Words>
  <Application>Microsoft Office PowerPoint</Application>
  <PresentationFormat>Widescreen</PresentationFormat>
  <Paragraphs>43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50-2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42</cp:revision>
  <dcterms:created xsi:type="dcterms:W3CDTF">2022-09-30T06:26:14Z</dcterms:created>
  <dcterms:modified xsi:type="dcterms:W3CDTF">2024-08-27T17:03:09Z</dcterms:modified>
</cp:coreProperties>
</file>