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58" r:id="rId3"/>
    <p:sldId id="259" r:id="rId4"/>
    <p:sldId id="270" r:id="rId5"/>
    <p:sldId id="260" r:id="rId6"/>
    <p:sldId id="271" r:id="rId7"/>
    <p:sldId id="261" r:id="rId8"/>
    <p:sldId id="272" r:id="rId9"/>
    <p:sldId id="262" r:id="rId10"/>
    <p:sldId id="273" r:id="rId11"/>
    <p:sldId id="297" r:id="rId12"/>
    <p:sldId id="274" r:id="rId13"/>
    <p:sldId id="264" r:id="rId14"/>
    <p:sldId id="275" r:id="rId15"/>
    <p:sldId id="265" r:id="rId16"/>
    <p:sldId id="276" r:id="rId17"/>
    <p:sldId id="266" r:id="rId18"/>
    <p:sldId id="277" r:id="rId19"/>
    <p:sldId id="267" r:id="rId20"/>
    <p:sldId id="29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BAE3BE-574B-434B-AB76-CB4EB06E69E1}" v="26" dt="2024-04-10T04:54:14.6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467" autoAdjust="0"/>
  </p:normalViewPr>
  <p:slideViewPr>
    <p:cSldViewPr snapToGrid="0">
      <p:cViewPr varScale="1">
        <p:scale>
          <a:sx n="61" d="100"/>
          <a:sy n="61" d="100"/>
        </p:scale>
        <p:origin x="630" y="72"/>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30BAE3BE-574B-434B-AB76-CB4EB06E69E1}"/>
    <pc:docChg chg="modSld">
      <pc:chgData name="Leonie Smith" userId="fed1330f33f5650e" providerId="LiveId" clId="{30BAE3BE-574B-434B-AB76-CB4EB06E69E1}" dt="2024-04-10T04:54:14.585" v="33"/>
      <pc:docMkLst>
        <pc:docMk/>
      </pc:docMkLst>
      <pc:sldChg chg="addSp delSp modSp mod modTransition modAnim">
        <pc:chgData name="Leonie Smith" userId="fed1330f33f5650e" providerId="LiveId" clId="{30BAE3BE-574B-434B-AB76-CB4EB06E69E1}" dt="2024-04-10T04:45:47.027" v="3"/>
        <pc:sldMkLst>
          <pc:docMk/>
          <pc:sldMk cId="1499918570" sldId="257"/>
        </pc:sldMkLst>
        <pc:picChg chg="add del mod">
          <ac:chgData name="Leonie Smith" userId="fed1330f33f5650e" providerId="LiveId" clId="{30BAE3BE-574B-434B-AB76-CB4EB06E69E1}" dt="2024-04-10T04:45:41.465" v="2"/>
          <ac:picMkLst>
            <pc:docMk/>
            <pc:sldMk cId="1499918570" sldId="257"/>
            <ac:picMk id="6" creationId="{EF6AE82F-A9DC-012E-43D0-C940E6556E14}"/>
          </ac:picMkLst>
        </pc:picChg>
        <pc:picChg chg="add del mod ord">
          <ac:chgData name="Leonie Smith" userId="fed1330f33f5650e" providerId="LiveId" clId="{30BAE3BE-574B-434B-AB76-CB4EB06E69E1}" dt="2024-04-10T04:45:47.027" v="3"/>
          <ac:picMkLst>
            <pc:docMk/>
            <pc:sldMk cId="1499918570" sldId="257"/>
            <ac:picMk id="10" creationId="{BB3D7F9A-D7BE-0D2D-B66C-5D217795F6A3}"/>
          </ac:picMkLst>
        </pc:picChg>
        <pc:picChg chg="add mod">
          <ac:chgData name="Leonie Smith" userId="fed1330f33f5650e" providerId="LiveId" clId="{30BAE3BE-574B-434B-AB76-CB4EB06E69E1}" dt="2024-04-10T04:45:47.027" v="3"/>
          <ac:picMkLst>
            <pc:docMk/>
            <pc:sldMk cId="1499918570" sldId="257"/>
            <ac:picMk id="11" creationId="{7BF657F4-1B7A-C2E9-0DEC-A9E48D5E2A45}"/>
          </ac:picMkLst>
        </pc:picChg>
      </pc:sldChg>
      <pc:sldChg chg="addSp modSp">
        <pc:chgData name="Leonie Smith" userId="fed1330f33f5650e" providerId="LiveId" clId="{30BAE3BE-574B-434B-AB76-CB4EB06E69E1}" dt="2024-04-10T04:45:57.522" v="4"/>
        <pc:sldMkLst>
          <pc:docMk/>
          <pc:sldMk cId="454763615" sldId="259"/>
        </pc:sldMkLst>
        <pc:picChg chg="add mod">
          <ac:chgData name="Leonie Smith" userId="fed1330f33f5650e" providerId="LiveId" clId="{30BAE3BE-574B-434B-AB76-CB4EB06E69E1}" dt="2024-04-10T04:45:57.522" v="4"/>
          <ac:picMkLst>
            <pc:docMk/>
            <pc:sldMk cId="454763615" sldId="259"/>
            <ac:picMk id="6" creationId="{96D471EF-AAF0-D20F-ED56-438148F77670}"/>
          </ac:picMkLst>
        </pc:picChg>
      </pc:sldChg>
      <pc:sldChg chg="addSp modSp">
        <pc:chgData name="Leonie Smith" userId="fed1330f33f5650e" providerId="LiveId" clId="{30BAE3BE-574B-434B-AB76-CB4EB06E69E1}" dt="2024-04-10T04:46:19.288" v="5"/>
        <pc:sldMkLst>
          <pc:docMk/>
          <pc:sldMk cId="2346136586" sldId="260"/>
        </pc:sldMkLst>
        <pc:picChg chg="add mod">
          <ac:chgData name="Leonie Smith" userId="fed1330f33f5650e" providerId="LiveId" clId="{30BAE3BE-574B-434B-AB76-CB4EB06E69E1}" dt="2024-04-10T04:46:19.288" v="5"/>
          <ac:picMkLst>
            <pc:docMk/>
            <pc:sldMk cId="2346136586" sldId="260"/>
            <ac:picMk id="6" creationId="{83AF61FE-D2B2-BFF8-D965-8F27572903CC}"/>
          </ac:picMkLst>
        </pc:picChg>
      </pc:sldChg>
      <pc:sldChg chg="addSp modSp">
        <pc:chgData name="Leonie Smith" userId="fed1330f33f5650e" providerId="LiveId" clId="{30BAE3BE-574B-434B-AB76-CB4EB06E69E1}" dt="2024-04-10T04:47:15.687" v="6"/>
        <pc:sldMkLst>
          <pc:docMk/>
          <pc:sldMk cId="4037329247" sldId="261"/>
        </pc:sldMkLst>
        <pc:picChg chg="add mod">
          <ac:chgData name="Leonie Smith" userId="fed1330f33f5650e" providerId="LiveId" clId="{30BAE3BE-574B-434B-AB76-CB4EB06E69E1}" dt="2024-04-10T04:47:15.687" v="6"/>
          <ac:picMkLst>
            <pc:docMk/>
            <pc:sldMk cId="4037329247" sldId="261"/>
            <ac:picMk id="6" creationId="{3983B60A-F710-7DDD-F2B5-71CA5902376A}"/>
          </ac:picMkLst>
        </pc:picChg>
      </pc:sldChg>
      <pc:sldChg chg="addSp modSp">
        <pc:chgData name="Leonie Smith" userId="fed1330f33f5650e" providerId="LiveId" clId="{30BAE3BE-574B-434B-AB76-CB4EB06E69E1}" dt="2024-04-10T04:47:49.232" v="7"/>
        <pc:sldMkLst>
          <pc:docMk/>
          <pc:sldMk cId="1909638311" sldId="262"/>
        </pc:sldMkLst>
        <pc:picChg chg="add mod">
          <ac:chgData name="Leonie Smith" userId="fed1330f33f5650e" providerId="LiveId" clId="{30BAE3BE-574B-434B-AB76-CB4EB06E69E1}" dt="2024-04-10T04:47:49.232" v="7"/>
          <ac:picMkLst>
            <pc:docMk/>
            <pc:sldMk cId="1909638311" sldId="262"/>
            <ac:picMk id="6" creationId="{374DADD8-6476-8D3E-3408-CD331092F9AA}"/>
          </ac:picMkLst>
        </pc:picChg>
      </pc:sldChg>
      <pc:sldChg chg="addSp delSp modSp mod modTransition modAnim">
        <pc:chgData name="Leonie Smith" userId="fed1330f33f5650e" providerId="LiveId" clId="{30BAE3BE-574B-434B-AB76-CB4EB06E69E1}" dt="2024-04-10T04:52:24.751" v="27"/>
        <pc:sldMkLst>
          <pc:docMk/>
          <pc:sldMk cId="4044745628" sldId="264"/>
        </pc:sldMkLst>
        <pc:picChg chg="add del mod">
          <ac:chgData name="Leonie Smith" userId="fed1330f33f5650e" providerId="LiveId" clId="{30BAE3BE-574B-434B-AB76-CB4EB06E69E1}" dt="2024-04-10T04:52:05.494" v="23"/>
          <ac:picMkLst>
            <pc:docMk/>
            <pc:sldMk cId="4044745628" sldId="264"/>
            <ac:picMk id="6" creationId="{DFBD80D4-7290-9998-89E9-71826D2150F4}"/>
          </ac:picMkLst>
        </pc:picChg>
        <pc:picChg chg="add del mod ord">
          <ac:chgData name="Leonie Smith" userId="fed1330f33f5650e" providerId="LiveId" clId="{30BAE3BE-574B-434B-AB76-CB4EB06E69E1}" dt="2024-04-10T04:52:11.739" v="24"/>
          <ac:picMkLst>
            <pc:docMk/>
            <pc:sldMk cId="4044745628" sldId="264"/>
            <ac:picMk id="11" creationId="{D0B16C2A-4077-EECE-E557-4800A558957C}"/>
          </ac:picMkLst>
        </pc:picChg>
        <pc:picChg chg="add del mod">
          <ac:chgData name="Leonie Smith" userId="fed1330f33f5650e" providerId="LiveId" clId="{30BAE3BE-574B-434B-AB76-CB4EB06E69E1}" dt="2024-04-10T04:52:12.679" v="26"/>
          <ac:picMkLst>
            <pc:docMk/>
            <pc:sldMk cId="4044745628" sldId="264"/>
            <ac:picMk id="12" creationId="{D781B209-A9B1-8B33-B880-2056AAD0003E}"/>
          </ac:picMkLst>
        </pc:picChg>
        <pc:picChg chg="add del mod ord">
          <ac:chgData name="Leonie Smith" userId="fed1330f33f5650e" providerId="LiveId" clId="{30BAE3BE-574B-434B-AB76-CB4EB06E69E1}" dt="2024-04-10T04:52:24.751" v="27"/>
          <ac:picMkLst>
            <pc:docMk/>
            <pc:sldMk cId="4044745628" sldId="264"/>
            <ac:picMk id="15" creationId="{FFF01EEF-22A0-82CA-49DF-99E92AE5952D}"/>
          </ac:picMkLst>
        </pc:picChg>
        <pc:picChg chg="add mod">
          <ac:chgData name="Leonie Smith" userId="fed1330f33f5650e" providerId="LiveId" clId="{30BAE3BE-574B-434B-AB76-CB4EB06E69E1}" dt="2024-04-10T04:52:24.751" v="27"/>
          <ac:picMkLst>
            <pc:docMk/>
            <pc:sldMk cId="4044745628" sldId="264"/>
            <ac:picMk id="16" creationId="{3C6F59C0-1845-53D0-F1E3-79F374B2FD59}"/>
          </ac:picMkLst>
        </pc:picChg>
      </pc:sldChg>
      <pc:sldChg chg="addSp delSp modSp mod modTransition modAnim">
        <pc:chgData name="Leonie Smith" userId="fed1330f33f5650e" providerId="LiveId" clId="{30BAE3BE-574B-434B-AB76-CB4EB06E69E1}" dt="2024-04-10T04:53:11.984" v="31"/>
        <pc:sldMkLst>
          <pc:docMk/>
          <pc:sldMk cId="978260341" sldId="265"/>
        </pc:sldMkLst>
        <pc:picChg chg="add del mod">
          <ac:chgData name="Leonie Smith" userId="fed1330f33f5650e" providerId="LiveId" clId="{30BAE3BE-574B-434B-AB76-CB4EB06E69E1}" dt="2024-04-10T04:53:02.118" v="30"/>
          <ac:picMkLst>
            <pc:docMk/>
            <pc:sldMk cId="978260341" sldId="265"/>
            <ac:picMk id="7" creationId="{33281587-5767-0B6C-DDB3-23A5683B452D}"/>
          </ac:picMkLst>
        </pc:picChg>
        <pc:picChg chg="add del mod ord">
          <ac:chgData name="Leonie Smith" userId="fed1330f33f5650e" providerId="LiveId" clId="{30BAE3BE-574B-434B-AB76-CB4EB06E69E1}" dt="2024-04-10T04:53:11.984" v="31"/>
          <ac:picMkLst>
            <pc:docMk/>
            <pc:sldMk cId="978260341" sldId="265"/>
            <ac:picMk id="12" creationId="{867859C4-D6F1-0B41-D65F-482ABB0395F2}"/>
          </ac:picMkLst>
        </pc:picChg>
        <pc:picChg chg="add mod">
          <ac:chgData name="Leonie Smith" userId="fed1330f33f5650e" providerId="LiveId" clId="{30BAE3BE-574B-434B-AB76-CB4EB06E69E1}" dt="2024-04-10T04:53:11.984" v="31"/>
          <ac:picMkLst>
            <pc:docMk/>
            <pc:sldMk cId="978260341" sldId="265"/>
            <ac:picMk id="13" creationId="{4571A84A-F00B-B4E0-8467-800F537C7112}"/>
          </ac:picMkLst>
        </pc:picChg>
      </pc:sldChg>
      <pc:sldChg chg="addSp modSp">
        <pc:chgData name="Leonie Smith" userId="fed1330f33f5650e" providerId="LiveId" clId="{30BAE3BE-574B-434B-AB76-CB4EB06E69E1}" dt="2024-04-10T04:53:50.740" v="32"/>
        <pc:sldMkLst>
          <pc:docMk/>
          <pc:sldMk cId="3575870363" sldId="266"/>
        </pc:sldMkLst>
        <pc:picChg chg="add mod">
          <ac:chgData name="Leonie Smith" userId="fed1330f33f5650e" providerId="LiveId" clId="{30BAE3BE-574B-434B-AB76-CB4EB06E69E1}" dt="2024-04-10T04:53:50.740" v="32"/>
          <ac:picMkLst>
            <pc:docMk/>
            <pc:sldMk cId="3575870363" sldId="266"/>
            <ac:picMk id="6" creationId="{C626C50F-A290-2095-9456-5984226685F5}"/>
          </ac:picMkLst>
        </pc:picChg>
      </pc:sldChg>
      <pc:sldChg chg="addSp modSp">
        <pc:chgData name="Leonie Smith" userId="fed1330f33f5650e" providerId="LiveId" clId="{30BAE3BE-574B-434B-AB76-CB4EB06E69E1}" dt="2024-04-10T04:54:14.585" v="33"/>
        <pc:sldMkLst>
          <pc:docMk/>
          <pc:sldMk cId="4017137865" sldId="267"/>
        </pc:sldMkLst>
        <pc:picChg chg="add mod">
          <ac:chgData name="Leonie Smith" userId="fed1330f33f5650e" providerId="LiveId" clId="{30BAE3BE-574B-434B-AB76-CB4EB06E69E1}" dt="2024-04-10T04:54:14.585" v="33"/>
          <ac:picMkLst>
            <pc:docMk/>
            <pc:sldMk cId="4017137865" sldId="267"/>
            <ac:picMk id="6" creationId="{6C310445-458B-DA3E-F2D4-6C7995FCAC99}"/>
          </ac:picMkLst>
        </pc:picChg>
      </pc:sldChg>
      <pc:sldChg chg="addSp delSp modSp mod modTransition modAnim">
        <pc:chgData name="Leonie Smith" userId="fed1330f33f5650e" providerId="LiveId" clId="{30BAE3BE-574B-434B-AB76-CB4EB06E69E1}" dt="2024-04-10T04:50:48.866" v="20"/>
        <pc:sldMkLst>
          <pc:docMk/>
          <pc:sldMk cId="4271791833" sldId="297"/>
        </pc:sldMkLst>
        <pc:picChg chg="add del mod">
          <ac:chgData name="Leonie Smith" userId="fed1330f33f5650e" providerId="LiveId" clId="{30BAE3BE-574B-434B-AB76-CB4EB06E69E1}" dt="2024-04-10T04:49:00.088" v="10"/>
          <ac:picMkLst>
            <pc:docMk/>
            <pc:sldMk cId="4271791833" sldId="297"/>
            <ac:picMk id="6" creationId="{710C940E-78DC-976A-78A1-A81A4340F01D}"/>
          </ac:picMkLst>
        </pc:picChg>
        <pc:picChg chg="add del mod ord">
          <ac:chgData name="Leonie Smith" userId="fed1330f33f5650e" providerId="LiveId" clId="{30BAE3BE-574B-434B-AB76-CB4EB06E69E1}" dt="2024-04-10T04:49:17.325" v="11"/>
          <ac:picMkLst>
            <pc:docMk/>
            <pc:sldMk cId="4271791833" sldId="297"/>
            <ac:picMk id="9" creationId="{E3E12178-5F1F-6F89-DBAF-7F6B1D0D25D8}"/>
          </ac:picMkLst>
        </pc:picChg>
        <pc:picChg chg="add del mod">
          <ac:chgData name="Leonie Smith" userId="fed1330f33f5650e" providerId="LiveId" clId="{30BAE3BE-574B-434B-AB76-CB4EB06E69E1}" dt="2024-04-10T04:49:46.442" v="13"/>
          <ac:picMkLst>
            <pc:docMk/>
            <pc:sldMk cId="4271791833" sldId="297"/>
            <ac:picMk id="10" creationId="{5D02AE63-764F-4DB8-39AC-2EE0F4026B36}"/>
          </ac:picMkLst>
        </pc:picChg>
        <pc:picChg chg="add del mod ord">
          <ac:chgData name="Leonie Smith" userId="fed1330f33f5650e" providerId="LiveId" clId="{30BAE3BE-574B-434B-AB76-CB4EB06E69E1}" dt="2024-04-10T04:50:02.320" v="14"/>
          <ac:picMkLst>
            <pc:docMk/>
            <pc:sldMk cId="4271791833" sldId="297"/>
            <ac:picMk id="13" creationId="{286BCFCE-45C5-4C5E-BD0D-E1F8AE2BE84B}"/>
          </ac:picMkLst>
        </pc:picChg>
        <pc:picChg chg="add del mod">
          <ac:chgData name="Leonie Smith" userId="fed1330f33f5650e" providerId="LiveId" clId="{30BAE3BE-574B-434B-AB76-CB4EB06E69E1}" dt="2024-04-10T04:50:04.878" v="16"/>
          <ac:picMkLst>
            <pc:docMk/>
            <pc:sldMk cId="4271791833" sldId="297"/>
            <ac:picMk id="14" creationId="{9F8E42AD-8695-9081-06EE-36A1AB53D382}"/>
          </ac:picMkLst>
        </pc:picChg>
        <pc:picChg chg="add del mod ord">
          <ac:chgData name="Leonie Smith" userId="fed1330f33f5650e" providerId="LiveId" clId="{30BAE3BE-574B-434B-AB76-CB4EB06E69E1}" dt="2024-04-10T04:50:20.577" v="17"/>
          <ac:picMkLst>
            <pc:docMk/>
            <pc:sldMk cId="4271791833" sldId="297"/>
            <ac:picMk id="17" creationId="{C4A24677-9E79-7DAF-E90D-6D7AF41845E2}"/>
          </ac:picMkLst>
        </pc:picChg>
        <pc:picChg chg="add del mod">
          <ac:chgData name="Leonie Smith" userId="fed1330f33f5650e" providerId="LiveId" clId="{30BAE3BE-574B-434B-AB76-CB4EB06E69E1}" dt="2024-04-10T04:50:27.742" v="19"/>
          <ac:picMkLst>
            <pc:docMk/>
            <pc:sldMk cId="4271791833" sldId="297"/>
            <ac:picMk id="18" creationId="{0B086F9E-43C3-2BE0-0CEA-CCE788D915B8}"/>
          </ac:picMkLst>
        </pc:picChg>
        <pc:picChg chg="add del mod ord">
          <ac:chgData name="Leonie Smith" userId="fed1330f33f5650e" providerId="LiveId" clId="{30BAE3BE-574B-434B-AB76-CB4EB06E69E1}" dt="2024-04-10T04:50:48.866" v="20"/>
          <ac:picMkLst>
            <pc:docMk/>
            <pc:sldMk cId="4271791833" sldId="297"/>
            <ac:picMk id="21" creationId="{F0669AE6-FD0E-6CE1-C924-A9099558BD68}"/>
          </ac:picMkLst>
        </pc:picChg>
        <pc:picChg chg="add mod">
          <ac:chgData name="Leonie Smith" userId="fed1330f33f5650e" providerId="LiveId" clId="{30BAE3BE-574B-434B-AB76-CB4EB06E69E1}" dt="2024-04-10T04:50:48.866" v="20"/>
          <ac:picMkLst>
            <pc:docMk/>
            <pc:sldMk cId="4271791833" sldId="297"/>
            <ac:picMk id="22" creationId="{C51A55FC-3DF9-F524-525E-4BE42041176A}"/>
          </ac:picMkLst>
        </pc:picChg>
      </pc:sldChg>
    </pc:docChg>
  </pc:docChgLst>
  <pc:docChgLst>
    <pc:chgData name="Leonie Smith" userId="fed1330f33f5650e" providerId="LiveId" clId="{3D21B36E-5175-44DE-9D9F-595F06D48546}"/>
    <pc:docChg chg="undo redo custSel addSld delSld modSld">
      <pc:chgData name="Leonie Smith" userId="fed1330f33f5650e" providerId="LiveId" clId="{3D21B36E-5175-44DE-9D9F-595F06D48546}" dt="2023-08-17T08:35:51.074" v="63"/>
      <pc:docMkLst>
        <pc:docMk/>
      </pc:docMkLst>
      <pc:sldChg chg="delSp modTransition modAnim">
        <pc:chgData name="Leonie Smith" userId="fed1330f33f5650e" providerId="LiveId" clId="{3D21B36E-5175-44DE-9D9F-595F06D48546}" dt="2023-08-17T08:33:59.733" v="44"/>
        <pc:sldMkLst>
          <pc:docMk/>
          <pc:sldMk cId="1499918570" sldId="257"/>
        </pc:sldMkLst>
        <pc:picChg chg="del">
          <ac:chgData name="Leonie Smith" userId="fed1330f33f5650e" providerId="LiveId" clId="{3D21B36E-5175-44DE-9D9F-595F06D48546}" dt="2023-08-17T08:33:59.733" v="44"/>
          <ac:picMkLst>
            <pc:docMk/>
            <pc:sldMk cId="1499918570" sldId="257"/>
            <ac:picMk id="8" creationId="{D4A010A1-AE84-929B-9B7A-9DA091A55093}"/>
          </ac:picMkLst>
        </pc:picChg>
      </pc:sldChg>
      <pc:sldChg chg="modSp mod modTransition">
        <pc:chgData name="Leonie Smith" userId="fed1330f33f5650e" providerId="LiveId" clId="{3D21B36E-5175-44DE-9D9F-595F06D48546}" dt="2023-08-17T08:33:59.733" v="44"/>
        <pc:sldMkLst>
          <pc:docMk/>
          <pc:sldMk cId="3788111665" sldId="258"/>
        </pc:sldMkLst>
        <pc:spChg chg="mod">
          <ac:chgData name="Leonie Smith" userId="fed1330f33f5650e" providerId="LiveId" clId="{3D21B36E-5175-44DE-9D9F-595F06D48546}" dt="2023-08-17T08:25:19.336" v="7" actId="1076"/>
          <ac:spMkLst>
            <pc:docMk/>
            <pc:sldMk cId="3788111665" sldId="258"/>
            <ac:spMk id="4" creationId="{6205BF06-921F-846F-1056-2ACC8582669A}"/>
          </ac:spMkLst>
        </pc:spChg>
      </pc:sldChg>
      <pc:sldChg chg="addSp delSp modSp mod modTransition modAnim">
        <pc:chgData name="Leonie Smith" userId="fed1330f33f5650e" providerId="LiveId" clId="{3D21B36E-5175-44DE-9D9F-595F06D48546}" dt="2023-08-17T08:35:33.008" v="55"/>
        <pc:sldMkLst>
          <pc:docMk/>
          <pc:sldMk cId="454763615" sldId="259"/>
        </pc:sldMkLst>
        <pc:spChg chg="add mod">
          <ac:chgData name="Leonie Smith" userId="fed1330f33f5650e" providerId="LiveId" clId="{3D21B36E-5175-44DE-9D9F-595F06D48546}" dt="2023-08-17T08:35:33.008" v="55"/>
          <ac:spMkLst>
            <pc:docMk/>
            <pc:sldMk cId="454763615" sldId="259"/>
            <ac:spMk id="2" creationId="{FB740D88-2479-50C8-7865-AD02D267A475}"/>
          </ac:spMkLst>
        </pc:spChg>
        <pc:spChg chg="del">
          <ac:chgData name="Leonie Smith" userId="fed1330f33f5650e" providerId="LiveId" clId="{3D21B36E-5175-44DE-9D9F-595F06D48546}" dt="2023-08-17T08:34:02.099" v="45" actId="21"/>
          <ac:spMkLst>
            <pc:docMk/>
            <pc:sldMk cId="454763615" sldId="259"/>
            <ac:spMk id="3" creationId="{A58184BD-88F1-BA02-40C1-D8403D0EEC0D}"/>
          </ac:spMkLst>
        </pc:spChg>
        <pc:picChg chg="del">
          <ac:chgData name="Leonie Smith" userId="fed1330f33f5650e" providerId="LiveId" clId="{3D21B36E-5175-44DE-9D9F-595F06D48546}" dt="2023-08-17T08:33:59.733" v="44"/>
          <ac:picMkLst>
            <pc:docMk/>
            <pc:sldMk cId="454763615" sldId="259"/>
            <ac:picMk id="8" creationId="{61E4ADA2-813B-8880-520A-CA9CDA0FF17B}"/>
          </ac:picMkLst>
        </pc:picChg>
      </pc:sldChg>
      <pc:sldChg chg="addSp delSp modSp mod modTransition modAnim">
        <pc:chgData name="Leonie Smith" userId="fed1330f33f5650e" providerId="LiveId" clId="{3D21B36E-5175-44DE-9D9F-595F06D48546}" dt="2023-08-17T08:35:35.999" v="56"/>
        <pc:sldMkLst>
          <pc:docMk/>
          <pc:sldMk cId="2346136586" sldId="260"/>
        </pc:sldMkLst>
        <pc:spChg chg="add mod">
          <ac:chgData name="Leonie Smith" userId="fed1330f33f5650e" providerId="LiveId" clId="{3D21B36E-5175-44DE-9D9F-595F06D48546}" dt="2023-08-17T08:35:35.999" v="56"/>
          <ac:spMkLst>
            <pc:docMk/>
            <pc:sldMk cId="2346136586" sldId="260"/>
            <ac:spMk id="2" creationId="{7A305043-0608-532C-A3FB-E14BA855500C}"/>
          </ac:spMkLst>
        </pc:spChg>
        <pc:spChg chg="del">
          <ac:chgData name="Leonie Smith" userId="fed1330f33f5650e" providerId="LiveId" clId="{3D21B36E-5175-44DE-9D9F-595F06D48546}" dt="2023-08-17T08:34:05.669" v="46" actId="21"/>
          <ac:spMkLst>
            <pc:docMk/>
            <pc:sldMk cId="2346136586" sldId="260"/>
            <ac:spMk id="3" creationId="{A58184BD-88F1-BA02-40C1-D8403D0EEC0D}"/>
          </ac:spMkLst>
        </pc:spChg>
        <pc:picChg chg="del">
          <ac:chgData name="Leonie Smith" userId="fed1330f33f5650e" providerId="LiveId" clId="{3D21B36E-5175-44DE-9D9F-595F06D48546}" dt="2023-08-17T08:33:59.733" v="44"/>
          <ac:picMkLst>
            <pc:docMk/>
            <pc:sldMk cId="2346136586" sldId="260"/>
            <ac:picMk id="8" creationId="{B93947D1-0CAB-F40F-D860-6670ED3E7197}"/>
          </ac:picMkLst>
        </pc:picChg>
      </pc:sldChg>
      <pc:sldChg chg="addSp delSp modSp mod modTransition modAnim">
        <pc:chgData name="Leonie Smith" userId="fed1330f33f5650e" providerId="LiveId" clId="{3D21B36E-5175-44DE-9D9F-595F06D48546}" dt="2023-08-17T08:35:38.188" v="57"/>
        <pc:sldMkLst>
          <pc:docMk/>
          <pc:sldMk cId="4037329247" sldId="261"/>
        </pc:sldMkLst>
        <pc:spChg chg="add mod">
          <ac:chgData name="Leonie Smith" userId="fed1330f33f5650e" providerId="LiveId" clId="{3D21B36E-5175-44DE-9D9F-595F06D48546}" dt="2023-08-17T08:35:38.188" v="57"/>
          <ac:spMkLst>
            <pc:docMk/>
            <pc:sldMk cId="4037329247" sldId="261"/>
            <ac:spMk id="2" creationId="{78157267-C967-EBFD-CE33-30795F58E2F3}"/>
          </ac:spMkLst>
        </pc:spChg>
        <pc:spChg chg="del mod">
          <ac:chgData name="Leonie Smith" userId="fed1330f33f5650e" providerId="LiveId" clId="{3D21B36E-5175-44DE-9D9F-595F06D48546}" dt="2023-08-17T08:34:08.108" v="48" actId="21"/>
          <ac:spMkLst>
            <pc:docMk/>
            <pc:sldMk cId="4037329247" sldId="261"/>
            <ac:spMk id="3" creationId="{A58184BD-88F1-BA02-40C1-D8403D0EEC0D}"/>
          </ac:spMkLst>
        </pc:spChg>
        <pc:spChg chg="mod">
          <ac:chgData name="Leonie Smith" userId="fed1330f33f5650e" providerId="LiveId" clId="{3D21B36E-5175-44DE-9D9F-595F06D48546}" dt="2023-08-17T08:30:28.256" v="25" actId="21"/>
          <ac:spMkLst>
            <pc:docMk/>
            <pc:sldMk cId="4037329247" sldId="261"/>
            <ac:spMk id="4" creationId="{EE2AC625-9141-A801-F431-DD5F79396320}"/>
          </ac:spMkLst>
        </pc:spChg>
        <pc:picChg chg="del">
          <ac:chgData name="Leonie Smith" userId="fed1330f33f5650e" providerId="LiveId" clId="{3D21B36E-5175-44DE-9D9F-595F06D48546}" dt="2023-08-17T08:33:59.733" v="44"/>
          <ac:picMkLst>
            <pc:docMk/>
            <pc:sldMk cId="4037329247" sldId="261"/>
            <ac:picMk id="8" creationId="{DA1A0F0A-BF90-CD43-09EF-C9515BA023F0}"/>
          </ac:picMkLst>
        </pc:picChg>
      </pc:sldChg>
      <pc:sldChg chg="addSp delSp modSp mod modTransition modAnim">
        <pc:chgData name="Leonie Smith" userId="fed1330f33f5650e" providerId="LiveId" clId="{3D21B36E-5175-44DE-9D9F-595F06D48546}" dt="2023-08-17T08:35:40.338" v="58"/>
        <pc:sldMkLst>
          <pc:docMk/>
          <pc:sldMk cId="1909638311" sldId="262"/>
        </pc:sldMkLst>
        <pc:spChg chg="add mod">
          <ac:chgData name="Leonie Smith" userId="fed1330f33f5650e" providerId="LiveId" clId="{3D21B36E-5175-44DE-9D9F-595F06D48546}" dt="2023-08-17T08:35:40.338" v="58"/>
          <ac:spMkLst>
            <pc:docMk/>
            <pc:sldMk cId="1909638311" sldId="262"/>
            <ac:spMk id="2" creationId="{793B24E3-05D0-7A81-BFC2-088EF7F46A54}"/>
          </ac:spMkLst>
        </pc:spChg>
        <pc:spChg chg="del">
          <ac:chgData name="Leonie Smith" userId="fed1330f33f5650e" providerId="LiveId" clId="{3D21B36E-5175-44DE-9D9F-595F06D48546}" dt="2023-08-17T08:34:10.487" v="49" actId="21"/>
          <ac:spMkLst>
            <pc:docMk/>
            <pc:sldMk cId="1909638311" sldId="262"/>
            <ac:spMk id="3" creationId="{A58184BD-88F1-BA02-40C1-D8403D0EEC0D}"/>
          </ac:spMkLst>
        </pc:spChg>
        <pc:spChg chg="mod">
          <ac:chgData name="Leonie Smith" userId="fed1330f33f5650e" providerId="LiveId" clId="{3D21B36E-5175-44DE-9D9F-595F06D48546}" dt="2023-08-17T08:30:30.762" v="26"/>
          <ac:spMkLst>
            <pc:docMk/>
            <pc:sldMk cId="1909638311" sldId="262"/>
            <ac:spMk id="4" creationId="{EE2AC625-9141-A801-F431-DD5F79396320}"/>
          </ac:spMkLst>
        </pc:spChg>
        <pc:picChg chg="del">
          <ac:chgData name="Leonie Smith" userId="fed1330f33f5650e" providerId="LiveId" clId="{3D21B36E-5175-44DE-9D9F-595F06D48546}" dt="2023-08-17T08:33:59.733" v="44"/>
          <ac:picMkLst>
            <pc:docMk/>
            <pc:sldMk cId="1909638311" sldId="262"/>
            <ac:picMk id="12" creationId="{B25D202E-B79B-73CF-067C-438719C68338}"/>
          </ac:picMkLst>
        </pc:picChg>
      </pc:sldChg>
      <pc:sldChg chg="addSp delSp modSp add del mod modTransition modAnim">
        <pc:chgData name="Leonie Smith" userId="fed1330f33f5650e" providerId="LiveId" clId="{3D21B36E-5175-44DE-9D9F-595F06D48546}" dt="2023-08-17T08:35:44.701" v="60"/>
        <pc:sldMkLst>
          <pc:docMk/>
          <pc:sldMk cId="4044745628" sldId="264"/>
        </pc:sldMkLst>
        <pc:spChg chg="add mod">
          <ac:chgData name="Leonie Smith" userId="fed1330f33f5650e" providerId="LiveId" clId="{3D21B36E-5175-44DE-9D9F-595F06D48546}" dt="2023-08-17T08:35:44.701" v="60"/>
          <ac:spMkLst>
            <pc:docMk/>
            <pc:sldMk cId="4044745628" sldId="264"/>
            <ac:spMk id="2" creationId="{C8C75523-6C85-602B-247B-4374C6C71A7B}"/>
          </ac:spMkLst>
        </pc:spChg>
        <pc:spChg chg="del">
          <ac:chgData name="Leonie Smith" userId="fed1330f33f5650e" providerId="LiveId" clId="{3D21B36E-5175-44DE-9D9F-595F06D48546}" dt="2023-08-17T08:34:15.006" v="51" actId="21"/>
          <ac:spMkLst>
            <pc:docMk/>
            <pc:sldMk cId="4044745628" sldId="264"/>
            <ac:spMk id="3" creationId="{A58184BD-88F1-BA02-40C1-D8403D0EEC0D}"/>
          </ac:spMkLst>
        </pc:spChg>
        <pc:spChg chg="mod">
          <ac:chgData name="Leonie Smith" userId="fed1330f33f5650e" providerId="LiveId" clId="{3D21B36E-5175-44DE-9D9F-595F06D48546}" dt="2023-08-17T08:32:46.295" v="39"/>
          <ac:spMkLst>
            <pc:docMk/>
            <pc:sldMk cId="4044745628" sldId="264"/>
            <ac:spMk id="4" creationId="{EE2AC625-9141-A801-F431-DD5F79396320}"/>
          </ac:spMkLst>
        </pc:spChg>
        <pc:picChg chg="del">
          <ac:chgData name="Leonie Smith" userId="fed1330f33f5650e" providerId="LiveId" clId="{3D21B36E-5175-44DE-9D9F-595F06D48546}" dt="2023-08-17T08:33:59.733" v="44"/>
          <ac:picMkLst>
            <pc:docMk/>
            <pc:sldMk cId="4044745628" sldId="264"/>
            <ac:picMk id="10" creationId="{A4A1518F-4AD2-9685-80A4-527E6A22302B}"/>
          </ac:picMkLst>
        </pc:picChg>
      </pc:sldChg>
      <pc:sldChg chg="addSp delSp modSp mod modTransition modAnim">
        <pc:chgData name="Leonie Smith" userId="fed1330f33f5650e" providerId="LiveId" clId="{3D21B36E-5175-44DE-9D9F-595F06D48546}" dt="2023-08-17T08:35:46.809" v="61"/>
        <pc:sldMkLst>
          <pc:docMk/>
          <pc:sldMk cId="978260341" sldId="265"/>
        </pc:sldMkLst>
        <pc:spChg chg="add mod">
          <ac:chgData name="Leonie Smith" userId="fed1330f33f5650e" providerId="LiveId" clId="{3D21B36E-5175-44DE-9D9F-595F06D48546}" dt="2023-08-17T08:35:46.809" v="61"/>
          <ac:spMkLst>
            <pc:docMk/>
            <pc:sldMk cId="978260341" sldId="265"/>
            <ac:spMk id="2" creationId="{450EED83-A37F-9681-A13B-6D00189B0C17}"/>
          </ac:spMkLst>
        </pc:spChg>
        <pc:spChg chg="del">
          <ac:chgData name="Leonie Smith" userId="fed1330f33f5650e" providerId="LiveId" clId="{3D21B36E-5175-44DE-9D9F-595F06D48546}" dt="2023-08-17T08:34:17.617" v="52" actId="21"/>
          <ac:spMkLst>
            <pc:docMk/>
            <pc:sldMk cId="978260341" sldId="265"/>
            <ac:spMk id="3" creationId="{A58184BD-88F1-BA02-40C1-D8403D0EEC0D}"/>
          </ac:spMkLst>
        </pc:spChg>
        <pc:spChg chg="mod">
          <ac:chgData name="Leonie Smith" userId="fed1330f33f5650e" providerId="LiveId" clId="{3D21B36E-5175-44DE-9D9F-595F06D48546}" dt="2023-08-17T08:33:13.596" v="40"/>
          <ac:spMkLst>
            <pc:docMk/>
            <pc:sldMk cId="978260341" sldId="265"/>
            <ac:spMk id="4" creationId="{EE2AC625-9141-A801-F431-DD5F79396320}"/>
          </ac:spMkLst>
        </pc:spChg>
        <pc:picChg chg="del">
          <ac:chgData name="Leonie Smith" userId="fed1330f33f5650e" providerId="LiveId" clId="{3D21B36E-5175-44DE-9D9F-595F06D48546}" dt="2023-08-17T08:33:59.733" v="44"/>
          <ac:picMkLst>
            <pc:docMk/>
            <pc:sldMk cId="978260341" sldId="265"/>
            <ac:picMk id="8" creationId="{4B268EEA-0BA2-E5AF-B457-5A84CD7E2AFB}"/>
          </ac:picMkLst>
        </pc:picChg>
      </pc:sldChg>
      <pc:sldChg chg="addSp delSp modSp mod modTransition modAnim">
        <pc:chgData name="Leonie Smith" userId="fed1330f33f5650e" providerId="LiveId" clId="{3D21B36E-5175-44DE-9D9F-595F06D48546}" dt="2023-08-17T08:35:49.062" v="62"/>
        <pc:sldMkLst>
          <pc:docMk/>
          <pc:sldMk cId="3575870363" sldId="266"/>
        </pc:sldMkLst>
        <pc:spChg chg="add mod">
          <ac:chgData name="Leonie Smith" userId="fed1330f33f5650e" providerId="LiveId" clId="{3D21B36E-5175-44DE-9D9F-595F06D48546}" dt="2023-08-17T08:35:49.062" v="62"/>
          <ac:spMkLst>
            <pc:docMk/>
            <pc:sldMk cId="3575870363" sldId="266"/>
            <ac:spMk id="2" creationId="{6E68D2DC-DBA9-1D3C-C1E3-9827D22522E7}"/>
          </ac:spMkLst>
        </pc:spChg>
        <pc:spChg chg="del">
          <ac:chgData name="Leonie Smith" userId="fed1330f33f5650e" providerId="LiveId" clId="{3D21B36E-5175-44DE-9D9F-595F06D48546}" dt="2023-08-17T08:34:21.044" v="53" actId="21"/>
          <ac:spMkLst>
            <pc:docMk/>
            <pc:sldMk cId="3575870363" sldId="266"/>
            <ac:spMk id="3" creationId="{A58184BD-88F1-BA02-40C1-D8403D0EEC0D}"/>
          </ac:spMkLst>
        </pc:spChg>
        <pc:spChg chg="mod">
          <ac:chgData name="Leonie Smith" userId="fed1330f33f5650e" providerId="LiveId" clId="{3D21B36E-5175-44DE-9D9F-595F06D48546}" dt="2023-08-17T08:33:29.044" v="43"/>
          <ac:spMkLst>
            <pc:docMk/>
            <pc:sldMk cId="3575870363" sldId="266"/>
            <ac:spMk id="4" creationId="{EE2AC625-9141-A801-F431-DD5F79396320}"/>
          </ac:spMkLst>
        </pc:spChg>
        <pc:picChg chg="del">
          <ac:chgData name="Leonie Smith" userId="fed1330f33f5650e" providerId="LiveId" clId="{3D21B36E-5175-44DE-9D9F-595F06D48546}" dt="2023-08-17T08:33:59.733" v="44"/>
          <ac:picMkLst>
            <pc:docMk/>
            <pc:sldMk cId="3575870363" sldId="266"/>
            <ac:picMk id="20" creationId="{4F82B259-CA95-1B3F-C592-CE95562114A7}"/>
          </ac:picMkLst>
        </pc:picChg>
      </pc:sldChg>
      <pc:sldChg chg="addSp delSp modSp mod modTransition modAnim">
        <pc:chgData name="Leonie Smith" userId="fed1330f33f5650e" providerId="LiveId" clId="{3D21B36E-5175-44DE-9D9F-595F06D48546}" dt="2023-08-17T08:35:51.074" v="63"/>
        <pc:sldMkLst>
          <pc:docMk/>
          <pc:sldMk cId="4017137865" sldId="267"/>
        </pc:sldMkLst>
        <pc:spChg chg="add mod">
          <ac:chgData name="Leonie Smith" userId="fed1330f33f5650e" providerId="LiveId" clId="{3D21B36E-5175-44DE-9D9F-595F06D48546}" dt="2023-08-17T08:35:51.074" v="63"/>
          <ac:spMkLst>
            <pc:docMk/>
            <pc:sldMk cId="4017137865" sldId="267"/>
            <ac:spMk id="2" creationId="{0EE835EC-6E7F-97CA-E842-9277ABE8DE87}"/>
          </ac:spMkLst>
        </pc:spChg>
        <pc:spChg chg="del">
          <ac:chgData name="Leonie Smith" userId="fed1330f33f5650e" providerId="LiveId" clId="{3D21B36E-5175-44DE-9D9F-595F06D48546}" dt="2023-08-17T08:34:25.404" v="54" actId="21"/>
          <ac:spMkLst>
            <pc:docMk/>
            <pc:sldMk cId="4017137865" sldId="267"/>
            <ac:spMk id="3" creationId="{A58184BD-88F1-BA02-40C1-D8403D0EEC0D}"/>
          </ac:spMkLst>
        </pc:spChg>
        <pc:picChg chg="del">
          <ac:chgData name="Leonie Smith" userId="fed1330f33f5650e" providerId="LiveId" clId="{3D21B36E-5175-44DE-9D9F-595F06D48546}" dt="2023-08-17T08:33:59.733" v="44"/>
          <ac:picMkLst>
            <pc:docMk/>
            <pc:sldMk cId="4017137865" sldId="267"/>
            <ac:picMk id="8" creationId="{4DDBE5A5-AD43-4FB3-E216-5F4C31C6AB18}"/>
          </ac:picMkLst>
        </pc:picChg>
      </pc:sldChg>
      <pc:sldChg chg="addSp delSp modSp mod modTransition">
        <pc:chgData name="Leonie Smith" userId="fed1330f33f5650e" providerId="LiveId" clId="{3D21B36E-5175-44DE-9D9F-595F06D48546}" dt="2023-08-17T08:33:59.733" v="44"/>
        <pc:sldMkLst>
          <pc:docMk/>
          <pc:sldMk cId="4120481681" sldId="270"/>
        </pc:sldMkLst>
        <pc:spChg chg="add mod">
          <ac:chgData name="Leonie Smith" userId="fed1330f33f5650e" providerId="LiveId" clId="{3D21B36E-5175-44DE-9D9F-595F06D48546}" dt="2023-08-17T08:25:26.367" v="8"/>
          <ac:spMkLst>
            <pc:docMk/>
            <pc:sldMk cId="4120481681" sldId="270"/>
            <ac:spMk id="3" creationId="{BFA11F63-AC7C-E6E3-1707-50FEDDF6D7CD}"/>
          </ac:spMkLst>
        </pc:spChg>
        <pc:spChg chg="del">
          <ac:chgData name="Leonie Smith" userId="fed1330f33f5650e" providerId="LiveId" clId="{3D21B36E-5175-44DE-9D9F-595F06D48546}" dt="2023-08-17T08:24:44.549" v="0" actId="21"/>
          <ac:spMkLst>
            <pc:docMk/>
            <pc:sldMk cId="4120481681" sldId="270"/>
            <ac:spMk id="4" creationId="{01B7666A-84CD-3581-F480-F69C5333CC31}"/>
          </ac:spMkLst>
        </pc:spChg>
      </pc:sldChg>
      <pc:sldChg chg="modSp mod modTransition">
        <pc:chgData name="Leonie Smith" userId="fed1330f33f5650e" providerId="LiveId" clId="{3D21B36E-5175-44DE-9D9F-595F06D48546}" dt="2023-08-17T08:33:59.733" v="44"/>
        <pc:sldMkLst>
          <pc:docMk/>
          <pc:sldMk cId="939110669" sldId="271"/>
        </pc:sldMkLst>
        <pc:spChg chg="mod">
          <ac:chgData name="Leonie Smith" userId="fed1330f33f5650e" providerId="LiveId" clId="{3D21B36E-5175-44DE-9D9F-595F06D48546}" dt="2023-08-17T08:25:40.895" v="9"/>
          <ac:spMkLst>
            <pc:docMk/>
            <pc:sldMk cId="939110669" sldId="271"/>
            <ac:spMk id="4" creationId="{780E55B6-7342-43A6-B902-AB31BCF04CE0}"/>
          </ac:spMkLst>
        </pc:spChg>
      </pc:sldChg>
      <pc:sldChg chg="modSp mod modTransition">
        <pc:chgData name="Leonie Smith" userId="fed1330f33f5650e" providerId="LiveId" clId="{3D21B36E-5175-44DE-9D9F-595F06D48546}" dt="2023-08-17T08:33:59.733" v="44"/>
        <pc:sldMkLst>
          <pc:docMk/>
          <pc:sldMk cId="4024569785" sldId="272"/>
        </pc:sldMkLst>
        <pc:spChg chg="mod">
          <ac:chgData name="Leonie Smith" userId="fed1330f33f5650e" providerId="LiveId" clId="{3D21B36E-5175-44DE-9D9F-595F06D48546}" dt="2023-08-17T08:25:45.821" v="10"/>
          <ac:spMkLst>
            <pc:docMk/>
            <pc:sldMk cId="4024569785" sldId="272"/>
            <ac:spMk id="4" creationId="{CE671426-0439-CDA6-5BC8-3D2F28377254}"/>
          </ac:spMkLst>
        </pc:spChg>
      </pc:sldChg>
      <pc:sldChg chg="modSp mod modTransition">
        <pc:chgData name="Leonie Smith" userId="fed1330f33f5650e" providerId="LiveId" clId="{3D21B36E-5175-44DE-9D9F-595F06D48546}" dt="2023-08-17T08:33:59.733" v="44"/>
        <pc:sldMkLst>
          <pc:docMk/>
          <pc:sldMk cId="487179600" sldId="273"/>
        </pc:sldMkLst>
        <pc:spChg chg="mod">
          <ac:chgData name="Leonie Smith" userId="fed1330f33f5650e" providerId="LiveId" clId="{3D21B36E-5175-44DE-9D9F-595F06D48546}" dt="2023-08-17T08:25:51.449" v="11"/>
          <ac:spMkLst>
            <pc:docMk/>
            <pc:sldMk cId="487179600" sldId="273"/>
            <ac:spMk id="4" creationId="{52845513-5E5C-C0DF-1E6D-0858F73BF744}"/>
          </ac:spMkLst>
        </pc:spChg>
      </pc:sldChg>
      <pc:sldChg chg="modSp add del mod modTransition">
        <pc:chgData name="Leonie Smith" userId="fed1330f33f5650e" providerId="LiveId" clId="{3D21B36E-5175-44DE-9D9F-595F06D48546}" dt="2023-08-17T08:33:59.733" v="44"/>
        <pc:sldMkLst>
          <pc:docMk/>
          <pc:sldMk cId="2168401200" sldId="274"/>
        </pc:sldMkLst>
        <pc:spChg chg="mod">
          <ac:chgData name="Leonie Smith" userId="fed1330f33f5650e" providerId="LiveId" clId="{3D21B36E-5175-44DE-9D9F-595F06D48546}" dt="2023-08-17T08:25:56.175" v="12"/>
          <ac:spMkLst>
            <pc:docMk/>
            <pc:sldMk cId="2168401200" sldId="274"/>
            <ac:spMk id="4" creationId="{3FA757D9-3F9A-1F88-715B-D3AFD2E1D8FE}"/>
          </ac:spMkLst>
        </pc:spChg>
      </pc:sldChg>
      <pc:sldChg chg="modSp add del mod modTransition">
        <pc:chgData name="Leonie Smith" userId="fed1330f33f5650e" providerId="LiveId" clId="{3D21B36E-5175-44DE-9D9F-595F06D48546}" dt="2023-08-17T08:33:59.733" v="44"/>
        <pc:sldMkLst>
          <pc:docMk/>
          <pc:sldMk cId="2996969115" sldId="275"/>
        </pc:sldMkLst>
        <pc:spChg chg="mod">
          <ac:chgData name="Leonie Smith" userId="fed1330f33f5650e" providerId="LiveId" clId="{3D21B36E-5175-44DE-9D9F-595F06D48546}" dt="2023-08-17T08:26:03.243" v="13"/>
          <ac:spMkLst>
            <pc:docMk/>
            <pc:sldMk cId="2996969115" sldId="275"/>
            <ac:spMk id="6" creationId="{FDC284C1-EEF6-226B-D37D-73EC0B03C082}"/>
          </ac:spMkLst>
        </pc:spChg>
      </pc:sldChg>
      <pc:sldChg chg="modSp mod modTransition">
        <pc:chgData name="Leonie Smith" userId="fed1330f33f5650e" providerId="LiveId" clId="{3D21B36E-5175-44DE-9D9F-595F06D48546}" dt="2023-08-17T08:33:59.733" v="44"/>
        <pc:sldMkLst>
          <pc:docMk/>
          <pc:sldMk cId="2390376940" sldId="276"/>
        </pc:sldMkLst>
        <pc:spChg chg="mod">
          <ac:chgData name="Leonie Smith" userId="fed1330f33f5650e" providerId="LiveId" clId="{3D21B36E-5175-44DE-9D9F-595F06D48546}" dt="2023-08-17T08:26:09.685" v="14"/>
          <ac:spMkLst>
            <pc:docMk/>
            <pc:sldMk cId="2390376940" sldId="276"/>
            <ac:spMk id="4" creationId="{44590193-621B-9CDE-9F35-B3C2E63D761E}"/>
          </ac:spMkLst>
        </pc:spChg>
      </pc:sldChg>
      <pc:sldChg chg="modSp mod modTransition">
        <pc:chgData name="Leonie Smith" userId="fed1330f33f5650e" providerId="LiveId" clId="{3D21B36E-5175-44DE-9D9F-595F06D48546}" dt="2023-08-17T08:33:59.733" v="44"/>
        <pc:sldMkLst>
          <pc:docMk/>
          <pc:sldMk cId="4265919077" sldId="277"/>
        </pc:sldMkLst>
        <pc:spChg chg="mod">
          <ac:chgData name="Leonie Smith" userId="fed1330f33f5650e" providerId="LiveId" clId="{3D21B36E-5175-44DE-9D9F-595F06D48546}" dt="2023-08-17T08:26:13.398" v="15"/>
          <ac:spMkLst>
            <pc:docMk/>
            <pc:sldMk cId="4265919077" sldId="277"/>
            <ac:spMk id="4" creationId="{5937FCB4-37C3-C1DD-4925-6C276817BE28}"/>
          </ac:spMkLst>
        </pc:spChg>
      </pc:sldChg>
      <pc:sldChg chg="modSp mod modTransition">
        <pc:chgData name="Leonie Smith" userId="fed1330f33f5650e" providerId="LiveId" clId="{3D21B36E-5175-44DE-9D9F-595F06D48546}" dt="2023-08-17T08:33:59.733" v="44"/>
        <pc:sldMkLst>
          <pc:docMk/>
          <pc:sldMk cId="2146771629" sldId="296"/>
        </pc:sldMkLst>
        <pc:spChg chg="mod">
          <ac:chgData name="Leonie Smith" userId="fed1330f33f5650e" providerId="LiveId" clId="{3D21B36E-5175-44DE-9D9F-595F06D48546}" dt="2023-08-17T08:26:18.238" v="16"/>
          <ac:spMkLst>
            <pc:docMk/>
            <pc:sldMk cId="2146771629" sldId="296"/>
            <ac:spMk id="2" creationId="{AC217781-C0F7-3CE8-DF66-CCCD63D0E75A}"/>
          </ac:spMkLst>
        </pc:spChg>
      </pc:sldChg>
      <pc:sldChg chg="addSp delSp modSp add del mod modTransition modAnim">
        <pc:chgData name="Leonie Smith" userId="fed1330f33f5650e" providerId="LiveId" clId="{3D21B36E-5175-44DE-9D9F-595F06D48546}" dt="2023-08-17T08:35:42.427" v="59"/>
        <pc:sldMkLst>
          <pc:docMk/>
          <pc:sldMk cId="4271791833" sldId="297"/>
        </pc:sldMkLst>
        <pc:spChg chg="add mod">
          <ac:chgData name="Leonie Smith" userId="fed1330f33f5650e" providerId="LiveId" clId="{3D21B36E-5175-44DE-9D9F-595F06D48546}" dt="2023-08-17T08:35:42.427" v="59"/>
          <ac:spMkLst>
            <pc:docMk/>
            <pc:sldMk cId="4271791833" sldId="297"/>
            <ac:spMk id="2" creationId="{2292B209-0945-1BB0-1D8D-453EF55CA226}"/>
          </ac:spMkLst>
        </pc:spChg>
        <pc:spChg chg="del">
          <ac:chgData name="Leonie Smith" userId="fed1330f33f5650e" providerId="LiveId" clId="{3D21B36E-5175-44DE-9D9F-595F06D48546}" dt="2023-08-17T08:34:12.649" v="50" actId="21"/>
          <ac:spMkLst>
            <pc:docMk/>
            <pc:sldMk cId="4271791833" sldId="297"/>
            <ac:spMk id="3" creationId="{A58184BD-88F1-BA02-40C1-D8403D0EEC0D}"/>
          </ac:spMkLst>
        </pc:spChg>
        <pc:spChg chg="mod">
          <ac:chgData name="Leonie Smith" userId="fed1330f33f5650e" providerId="LiveId" clId="{3D21B36E-5175-44DE-9D9F-595F06D48546}" dt="2023-08-17T08:32:32.964" v="38" actId="404"/>
          <ac:spMkLst>
            <pc:docMk/>
            <pc:sldMk cId="4271791833" sldId="297"/>
            <ac:spMk id="4" creationId="{EE2AC625-9141-A801-F431-DD5F79396320}"/>
          </ac:spMkLst>
        </pc:spChg>
        <pc:picChg chg="del">
          <ac:chgData name="Leonie Smith" userId="fed1330f33f5650e" providerId="LiveId" clId="{3D21B36E-5175-44DE-9D9F-595F06D48546}" dt="2023-08-17T08:33:59.733" v="44"/>
          <ac:picMkLst>
            <pc:docMk/>
            <pc:sldMk cId="4271791833" sldId="297"/>
            <ac:picMk id="10" creationId="{A4A1518F-4AD2-9685-80A4-527E6A22302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27-08-2024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50 </a:t>
            </a:r>
            <a:r>
              <a:rPr lang="en-IN" sz="1200" b="1" i="0" u="none" strike="noStrike" baseline="0" dirty="0">
                <a:latin typeface="TimesNewRomanPS-BoldMT"/>
              </a:rPr>
              <a:t>Peter Arrested</a:t>
            </a:r>
          </a:p>
          <a:p>
            <a:pPr algn="l"/>
            <a:r>
              <a:rPr lang="en-US" sz="1200" b="0" i="0" u="none" strike="noStrike" baseline="0" dirty="0">
                <a:latin typeface="TimesNewRomanPSMT"/>
              </a:rPr>
              <a:t>1. James killed –Acts 12:1-2 (Left Top)</a:t>
            </a:r>
          </a:p>
          <a:p>
            <a:pPr algn="l"/>
            <a:r>
              <a:rPr lang="en-US" sz="1200" b="0" i="0" u="none" strike="noStrike" baseline="0" dirty="0">
                <a:latin typeface="TimesNewRomanPSMT"/>
              </a:rPr>
              <a:t>2. Peter arrested – Acts 12:3-11 (Right Top)</a:t>
            </a:r>
          </a:p>
          <a:p>
            <a:pPr algn="l"/>
            <a:r>
              <a:rPr lang="en-US" sz="1200" b="0" i="0" u="none" strike="noStrike" baseline="0" dirty="0">
                <a:latin typeface="TimesNewRomanPSMT"/>
              </a:rPr>
              <a:t>3. Peter goes to Mary’s House – Acts 12:12-17 (Right Bottom)</a:t>
            </a:r>
          </a:p>
          <a:p>
            <a:pPr algn="l"/>
            <a:r>
              <a:rPr lang="en-US" sz="1200" b="0" i="0" u="none" strike="noStrike" baseline="0" dirty="0">
                <a:latin typeface="TimesNewRomanPSMT"/>
              </a:rPr>
              <a:t>4. Herod kills guards – Acts 12:18-19 (Left Bottom)</a:t>
            </a:r>
          </a:p>
          <a:p>
            <a:pPr algn="l"/>
            <a:r>
              <a:rPr lang="en-US" sz="1200" b="0" i="0" u="none" strike="noStrike" baseline="0" dirty="0">
                <a:latin typeface="TimesNewRomanPSMT"/>
              </a:rPr>
              <a:t>5. Herod dies – Acts 12:20-25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27-08-2024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50-3</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1" name="Audio 10">
            <a:hlinkClick r:id="" action="ppaction://media"/>
            <a:extLst>
              <a:ext uri="{FF2B5EF4-FFF2-40B4-BE49-F238E27FC236}">
                <a16:creationId xmlns:a16="http://schemas.microsoft.com/office/drawing/2014/main" id="{7BF657F4-1B7A-C2E9-0DEC-A9E48D5E2A45}"/>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345"/>
    </mc:Choice>
    <mc:Fallback xmlns="">
      <p:transition spd="slow" advTm="2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BE24B1-03C7-B3E3-E764-8B24215F42AC}"/>
              </a:ext>
            </a:extLst>
          </p:cNvPr>
          <p:cNvPicPr>
            <a:picLocks noChangeAspect="1"/>
          </p:cNvPicPr>
          <p:nvPr/>
        </p:nvPicPr>
        <p:blipFill>
          <a:blip r:embed="rId2"/>
          <a:stretch>
            <a:fillRect/>
          </a:stretch>
        </p:blipFill>
        <p:spPr>
          <a:xfrm>
            <a:off x="-339163" y="1"/>
            <a:ext cx="12531163" cy="6858000"/>
          </a:xfrm>
          <a:prstGeom prst="rect">
            <a:avLst/>
          </a:prstGeom>
        </p:spPr>
      </p:pic>
      <p:sp>
        <p:nvSpPr>
          <p:cNvPr id="2" name="TextBox 1">
            <a:extLst>
              <a:ext uri="{FF2B5EF4-FFF2-40B4-BE49-F238E27FC236}">
                <a16:creationId xmlns:a16="http://schemas.microsoft.com/office/drawing/2014/main" id="{622F363C-9559-E4C5-7AAE-4C06F9314C84}"/>
              </a:ext>
            </a:extLst>
          </p:cNvPr>
          <p:cNvSpPr txBox="1"/>
          <p:nvPr/>
        </p:nvSpPr>
        <p:spPr>
          <a:xfrm>
            <a:off x="229954" y="6045231"/>
            <a:ext cx="565545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12:19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20</a:t>
            </a:r>
            <a:r>
              <a:rPr lang="en-US" sz="3600" b="0" i="0">
                <a:solidFill>
                  <a:srgbClr val="121212"/>
                </a:solidFill>
                <a:effectLst/>
                <a:latin typeface="Inter" panose="020B0502030000000004" pitchFamily="34" charset="0"/>
              </a:rPr>
              <a:t>Now Herod was in a furious dispute  with the people of Tyre and Sidon, and they convened before him. Having secured the support of Blastus, the king’s chamberlain, they asked for peace, because their region depended on the king’s country for food.</a:t>
            </a:r>
            <a:endParaRPr lang="en-IN" sz="2800" dirty="0"/>
          </a:p>
        </p:txBody>
      </p:sp>
      <p:sp>
        <p:nvSpPr>
          <p:cNvPr id="2" name="TextBox 1">
            <a:extLst>
              <a:ext uri="{FF2B5EF4-FFF2-40B4-BE49-F238E27FC236}">
                <a16:creationId xmlns:a16="http://schemas.microsoft.com/office/drawing/2014/main" id="{2292B209-0945-1BB0-1D8D-453EF55CA226}"/>
              </a:ext>
            </a:extLst>
          </p:cNvPr>
          <p:cNvSpPr txBox="1"/>
          <p:nvPr/>
        </p:nvSpPr>
        <p:spPr>
          <a:xfrm>
            <a:off x="6096000" y="104261"/>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20</a:t>
            </a:r>
            <a:r>
              <a:rPr lang="hi-IN" sz="3600" b="0" i="0" dirty="0">
                <a:solidFill>
                  <a:srgbClr val="000000"/>
                </a:solidFill>
                <a:effectLst/>
                <a:latin typeface="font1"/>
              </a:rPr>
              <a:t> हेरोदेस सोर और सीदोन के लोगों से बहुत अप्रसन्न था। तब वे एक चित्त होकर उसके पास आए और बलास्तुस को जो राजा का एक कर्मचारी था, मनाकर मेल करना चाहा; क्योंकि राजा के देश से उनके देश का पालन-पोषण होता था।</a:t>
            </a:r>
            <a:endParaRPr lang="en-IN" sz="3600" dirty="0"/>
          </a:p>
        </p:txBody>
      </p:sp>
      <p:pic>
        <p:nvPicPr>
          <p:cNvPr id="22" name="Audio 21">
            <a:hlinkClick r:id="" action="ppaction://media"/>
            <a:extLst>
              <a:ext uri="{FF2B5EF4-FFF2-40B4-BE49-F238E27FC236}">
                <a16:creationId xmlns:a16="http://schemas.microsoft.com/office/drawing/2014/main" id="{C51A55FC-3DF9-F524-525E-4BE4204117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71791833"/>
      </p:ext>
    </p:extLst>
  </p:cSld>
  <p:clrMapOvr>
    <a:masterClrMapping/>
  </p:clrMapOvr>
  <mc:AlternateContent xmlns:mc="http://schemas.openxmlformats.org/markup-compatibility/2006" xmlns:p14="http://schemas.microsoft.com/office/powerpoint/2010/main">
    <mc:Choice Requires="p14">
      <p:transition spd="slow" p14:dur="2000" advTm="17906"/>
    </mc:Choice>
    <mc:Fallback xmlns="">
      <p:transition spd="slow" advTm="17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67860A-221E-7D35-0E2D-1D24A2CF1570}"/>
              </a:ext>
            </a:extLst>
          </p:cNvPr>
          <p:cNvPicPr>
            <a:picLocks noChangeAspect="1"/>
          </p:cNvPicPr>
          <p:nvPr/>
        </p:nvPicPr>
        <p:blipFill>
          <a:blip r:embed="rId2"/>
          <a:stretch>
            <a:fillRect/>
          </a:stretch>
        </p:blipFill>
        <p:spPr>
          <a:xfrm>
            <a:off x="0" y="1"/>
            <a:ext cx="13656157" cy="6858000"/>
          </a:xfrm>
          <a:prstGeom prst="rect">
            <a:avLst/>
          </a:prstGeom>
        </p:spPr>
      </p:pic>
      <p:sp>
        <p:nvSpPr>
          <p:cNvPr id="5" name="TextBox 4">
            <a:extLst>
              <a:ext uri="{FF2B5EF4-FFF2-40B4-BE49-F238E27FC236}">
                <a16:creationId xmlns:a16="http://schemas.microsoft.com/office/drawing/2014/main" id="{5CB864A3-B658-485E-EE1C-EDFBC7DACF1C}"/>
              </a:ext>
            </a:extLst>
          </p:cNvPr>
          <p:cNvSpPr txBox="1"/>
          <p:nvPr/>
        </p:nvSpPr>
        <p:spPr>
          <a:xfrm>
            <a:off x="229954" y="292828"/>
            <a:ext cx="565545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12:20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21</a:t>
            </a:r>
            <a:r>
              <a:rPr lang="en-US" sz="4000" b="0" i="0">
                <a:solidFill>
                  <a:srgbClr val="121212"/>
                </a:solidFill>
                <a:effectLst/>
                <a:latin typeface="Inter" panose="020B0502030000000004" pitchFamily="34" charset="0"/>
              </a:rPr>
              <a:t>On the appointed day, Herod donned his royal robes, sat on his throne, and addressed the people.</a:t>
            </a:r>
            <a:endParaRPr lang="en-IN" sz="4000" dirty="0"/>
          </a:p>
        </p:txBody>
      </p:sp>
      <p:sp>
        <p:nvSpPr>
          <p:cNvPr id="2" name="TextBox 1">
            <a:extLst>
              <a:ext uri="{FF2B5EF4-FFF2-40B4-BE49-F238E27FC236}">
                <a16:creationId xmlns:a16="http://schemas.microsoft.com/office/drawing/2014/main" id="{C8C75523-6C85-602B-247B-4374C6C71A7B}"/>
              </a:ext>
            </a:extLst>
          </p:cNvPr>
          <p:cNvSpPr txBox="1"/>
          <p:nvPr/>
        </p:nvSpPr>
        <p:spPr>
          <a:xfrm>
            <a:off x="6096000" y="104261"/>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21</a:t>
            </a:r>
            <a:r>
              <a:rPr lang="hi-IN" sz="3600" b="0" i="0" dirty="0">
                <a:solidFill>
                  <a:srgbClr val="000000"/>
                </a:solidFill>
                <a:effectLst/>
                <a:latin typeface="font1"/>
              </a:rPr>
              <a:t> ठहराए हुए दिन हेरोदेस राजवस्त्र पहनकर सिंहासन पर बैठा; और उनको व्याख्यान देने लगा।</a:t>
            </a:r>
            <a:endParaRPr lang="en-IN" sz="3600" dirty="0"/>
          </a:p>
        </p:txBody>
      </p:sp>
      <p:pic>
        <p:nvPicPr>
          <p:cNvPr id="16" name="Audio 15">
            <a:hlinkClick r:id="" action="ppaction://media"/>
            <a:extLst>
              <a:ext uri="{FF2B5EF4-FFF2-40B4-BE49-F238E27FC236}">
                <a16:creationId xmlns:a16="http://schemas.microsoft.com/office/drawing/2014/main" id="{3C6F59C0-1845-53D0-F1E3-79F374B2FD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8889"/>
    </mc:Choice>
    <mc:Fallback xmlns="">
      <p:transition spd="slow" advTm="8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AD822C-E532-D125-6ABC-D616D664FC08}"/>
              </a:ext>
            </a:extLst>
          </p:cNvPr>
          <p:cNvPicPr>
            <a:picLocks noChangeAspect="1"/>
          </p:cNvPicPr>
          <p:nvPr/>
        </p:nvPicPr>
        <p:blipFill>
          <a:blip r:embed="rId2"/>
          <a:stretch>
            <a:fillRect/>
          </a:stretch>
        </p:blipFill>
        <p:spPr>
          <a:xfrm>
            <a:off x="0" y="0"/>
            <a:ext cx="12897134" cy="6858000"/>
          </a:xfrm>
          <a:prstGeom prst="rect">
            <a:avLst/>
          </a:prstGeom>
        </p:spPr>
      </p:pic>
      <p:sp>
        <p:nvSpPr>
          <p:cNvPr id="2" name="TextBox 1">
            <a:extLst>
              <a:ext uri="{FF2B5EF4-FFF2-40B4-BE49-F238E27FC236}">
                <a16:creationId xmlns:a16="http://schemas.microsoft.com/office/drawing/2014/main" id="{573ADC67-89FD-6EDD-AEEC-85885F074165}"/>
              </a:ext>
            </a:extLst>
          </p:cNvPr>
          <p:cNvSpPr txBox="1"/>
          <p:nvPr/>
        </p:nvSpPr>
        <p:spPr>
          <a:xfrm>
            <a:off x="229954" y="6011981"/>
            <a:ext cx="565545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12:21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22</a:t>
            </a:r>
            <a:r>
              <a:rPr lang="en-US" sz="4000" b="0" i="0">
                <a:solidFill>
                  <a:srgbClr val="121212"/>
                </a:solidFill>
                <a:effectLst/>
                <a:latin typeface="Inter" panose="020B0502030000000004" pitchFamily="34" charset="0"/>
              </a:rPr>
              <a:t>And they began to shout, “This is the voice of a god, not a man!”</a:t>
            </a:r>
            <a:endParaRPr lang="en-IN" sz="4000" dirty="0"/>
          </a:p>
        </p:txBody>
      </p:sp>
      <p:sp>
        <p:nvSpPr>
          <p:cNvPr id="2" name="TextBox 1">
            <a:extLst>
              <a:ext uri="{FF2B5EF4-FFF2-40B4-BE49-F238E27FC236}">
                <a16:creationId xmlns:a16="http://schemas.microsoft.com/office/drawing/2014/main" id="{450EED83-A37F-9681-A13B-6D00189B0C17}"/>
              </a:ext>
            </a:extLst>
          </p:cNvPr>
          <p:cNvSpPr txBox="1"/>
          <p:nvPr/>
        </p:nvSpPr>
        <p:spPr>
          <a:xfrm>
            <a:off x="6096000" y="104261"/>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22</a:t>
            </a:r>
            <a:r>
              <a:rPr lang="hi-IN" sz="3600" b="0" i="0" dirty="0">
                <a:solidFill>
                  <a:srgbClr val="000000"/>
                </a:solidFill>
                <a:effectLst/>
                <a:latin typeface="font1"/>
              </a:rPr>
              <a:t> और लोग पुकार उठे, “यह तो मनुष्य का नहीं ईश्वर का शब्द है।”</a:t>
            </a:r>
            <a:endParaRPr lang="en-IN" sz="3600" dirty="0"/>
          </a:p>
        </p:txBody>
      </p:sp>
      <p:pic>
        <p:nvPicPr>
          <p:cNvPr id="13" name="Audio 12">
            <a:hlinkClick r:id="" action="ppaction://media"/>
            <a:extLst>
              <a:ext uri="{FF2B5EF4-FFF2-40B4-BE49-F238E27FC236}">
                <a16:creationId xmlns:a16="http://schemas.microsoft.com/office/drawing/2014/main" id="{4571A84A-F00B-B4E0-8467-800F537C71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6682"/>
    </mc:Choice>
    <mc:Fallback xmlns="">
      <p:transition spd="slow" advTm="6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1487CA-BFD3-C6B0-134E-0B306F93DB4E}"/>
              </a:ext>
            </a:extLst>
          </p:cNvPr>
          <p:cNvPicPr>
            <a:picLocks noChangeAspect="1"/>
          </p:cNvPicPr>
          <p:nvPr/>
        </p:nvPicPr>
        <p:blipFill>
          <a:blip r:embed="rId2"/>
          <a:stretch>
            <a:fillRect/>
          </a:stretch>
        </p:blipFill>
        <p:spPr>
          <a:xfrm>
            <a:off x="0" y="-1"/>
            <a:ext cx="12192000" cy="7193103"/>
          </a:xfrm>
          <a:prstGeom prst="rect">
            <a:avLst/>
          </a:prstGeom>
        </p:spPr>
      </p:pic>
      <p:sp>
        <p:nvSpPr>
          <p:cNvPr id="2" name="TextBox 1">
            <a:extLst>
              <a:ext uri="{FF2B5EF4-FFF2-40B4-BE49-F238E27FC236}">
                <a16:creationId xmlns:a16="http://schemas.microsoft.com/office/drawing/2014/main" id="{7B50A558-A993-4338-D390-1F7794029F02}"/>
              </a:ext>
            </a:extLst>
          </p:cNvPr>
          <p:cNvSpPr txBox="1"/>
          <p:nvPr/>
        </p:nvSpPr>
        <p:spPr>
          <a:xfrm>
            <a:off x="229954" y="292828"/>
            <a:ext cx="565545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12:22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23</a:t>
            </a:r>
            <a:r>
              <a:rPr lang="en-US" sz="4000" b="0" i="0">
                <a:solidFill>
                  <a:srgbClr val="121212"/>
                </a:solidFill>
                <a:effectLst/>
                <a:latin typeface="Inter" panose="020B0502030000000004" pitchFamily="34" charset="0"/>
              </a:rPr>
              <a:t>Immediately, because Herod did not give glory to God, an angel of the Lord struck him down, and he was eaten by worms and died.</a:t>
            </a:r>
            <a:endParaRPr lang="en-IN" sz="4000" dirty="0"/>
          </a:p>
        </p:txBody>
      </p:sp>
      <p:sp>
        <p:nvSpPr>
          <p:cNvPr id="2" name="TextBox 1">
            <a:extLst>
              <a:ext uri="{FF2B5EF4-FFF2-40B4-BE49-F238E27FC236}">
                <a16:creationId xmlns:a16="http://schemas.microsoft.com/office/drawing/2014/main" id="{6E68D2DC-DBA9-1D3C-C1E3-9827D22522E7}"/>
              </a:ext>
            </a:extLst>
          </p:cNvPr>
          <p:cNvSpPr txBox="1"/>
          <p:nvPr/>
        </p:nvSpPr>
        <p:spPr>
          <a:xfrm>
            <a:off x="6096000" y="104261"/>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23</a:t>
            </a:r>
            <a:r>
              <a:rPr lang="hi-IN" sz="3600" b="0" i="0" dirty="0">
                <a:solidFill>
                  <a:srgbClr val="000000"/>
                </a:solidFill>
                <a:effectLst/>
                <a:latin typeface="font1"/>
              </a:rPr>
              <a:t> उसी क्षण प्रभु के एक स्वर्गदूत ने तुरन्त उसे आघात पहुँचाया, क्योंकि उसने परमेश्वर की महिमा नहीं की और उसके शरीर में कीड़े पड़ गए और वह मर गया।</a:t>
            </a:r>
            <a:endParaRPr lang="en-IN" sz="3600" dirty="0"/>
          </a:p>
        </p:txBody>
      </p:sp>
      <p:pic>
        <p:nvPicPr>
          <p:cNvPr id="6" name="Audio 5">
            <a:hlinkClick r:id="" action="ppaction://media"/>
            <a:extLst>
              <a:ext uri="{FF2B5EF4-FFF2-40B4-BE49-F238E27FC236}">
                <a16:creationId xmlns:a16="http://schemas.microsoft.com/office/drawing/2014/main" id="{C626C50F-A290-2095-9456-5984226685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0441"/>
    </mc:Choice>
    <mc:Fallback xmlns="">
      <p:transition spd="slow" advTm="10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7438C9-2532-1EFF-23FA-0CDBD8362305}"/>
              </a:ext>
            </a:extLst>
          </p:cNvPr>
          <p:cNvPicPr>
            <a:picLocks noChangeAspect="1"/>
          </p:cNvPicPr>
          <p:nvPr/>
        </p:nvPicPr>
        <p:blipFill>
          <a:blip r:embed="rId2"/>
          <a:stretch>
            <a:fillRect/>
          </a:stretch>
        </p:blipFill>
        <p:spPr>
          <a:xfrm>
            <a:off x="-1" y="15802"/>
            <a:ext cx="12220223" cy="6842198"/>
          </a:xfrm>
          <a:prstGeom prst="rect">
            <a:avLst/>
          </a:prstGeom>
        </p:spPr>
      </p:pic>
      <p:sp>
        <p:nvSpPr>
          <p:cNvPr id="2" name="TextBox 1">
            <a:extLst>
              <a:ext uri="{FF2B5EF4-FFF2-40B4-BE49-F238E27FC236}">
                <a16:creationId xmlns:a16="http://schemas.microsoft.com/office/drawing/2014/main" id="{2DA98A41-D8F0-D34D-D251-3331DFC5FE55}"/>
              </a:ext>
            </a:extLst>
          </p:cNvPr>
          <p:cNvSpPr txBox="1"/>
          <p:nvPr/>
        </p:nvSpPr>
        <p:spPr>
          <a:xfrm>
            <a:off x="229954" y="292828"/>
            <a:ext cx="565545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12:23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24</a:t>
            </a:r>
            <a:r>
              <a:rPr lang="en-US" sz="4000" b="0" i="0">
                <a:solidFill>
                  <a:srgbClr val="121212"/>
                </a:solidFill>
                <a:effectLst/>
                <a:latin typeface="Inter" panose="020B0502030000000004" pitchFamily="34" charset="0"/>
              </a:rPr>
              <a:t>But the word of God continued to spread and multiply.</a:t>
            </a:r>
            <a:endParaRPr lang="en-IN" sz="4000" dirty="0"/>
          </a:p>
        </p:txBody>
      </p:sp>
      <p:sp>
        <p:nvSpPr>
          <p:cNvPr id="2" name="TextBox 1">
            <a:extLst>
              <a:ext uri="{FF2B5EF4-FFF2-40B4-BE49-F238E27FC236}">
                <a16:creationId xmlns:a16="http://schemas.microsoft.com/office/drawing/2014/main" id="{0EE835EC-6E7F-97CA-E842-9277ABE8DE87}"/>
              </a:ext>
            </a:extLst>
          </p:cNvPr>
          <p:cNvSpPr txBox="1"/>
          <p:nvPr/>
        </p:nvSpPr>
        <p:spPr>
          <a:xfrm>
            <a:off x="6096000" y="104261"/>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24</a:t>
            </a:r>
            <a:r>
              <a:rPr lang="hi-IN" sz="4000" b="0" i="0" dirty="0">
                <a:solidFill>
                  <a:srgbClr val="000000"/>
                </a:solidFill>
                <a:effectLst/>
                <a:latin typeface="font1"/>
              </a:rPr>
              <a:t> परन्तु </a:t>
            </a:r>
            <a:r>
              <a:rPr lang="hi-IN" sz="4000" b="0" i="1" dirty="0">
                <a:solidFill>
                  <a:srgbClr val="000000"/>
                </a:solidFill>
                <a:effectLst/>
                <a:latin typeface="font1"/>
              </a:rPr>
              <a:t>परमेश्वर का वचन बढ़ता और फैलता गया</a:t>
            </a:r>
            <a:r>
              <a:rPr lang="en-US" sz="4000" b="0" i="0" baseline="30000" dirty="0">
                <a:solidFill>
                  <a:srgbClr val="000080"/>
                </a:solidFill>
                <a:effectLst/>
                <a:latin typeface="font1"/>
              </a:rPr>
              <a:t>d</a:t>
            </a:r>
            <a:r>
              <a:rPr lang="en-US" sz="4000" b="0" i="0" dirty="0">
                <a:solidFill>
                  <a:srgbClr val="000000"/>
                </a:solidFill>
                <a:effectLst/>
                <a:latin typeface="font1"/>
              </a:rPr>
              <a:t>।</a:t>
            </a:r>
            <a:endParaRPr lang="en-IN" sz="4000" dirty="0"/>
          </a:p>
        </p:txBody>
      </p:sp>
      <p:pic>
        <p:nvPicPr>
          <p:cNvPr id="6" name="Audio 5">
            <a:hlinkClick r:id="" action="ppaction://media"/>
            <a:extLst>
              <a:ext uri="{FF2B5EF4-FFF2-40B4-BE49-F238E27FC236}">
                <a16:creationId xmlns:a16="http://schemas.microsoft.com/office/drawing/2014/main" id="{6C310445-458B-DA3E-F2D4-6C7995FCAC9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3929"/>
    </mc:Choice>
    <mc:Fallback xmlns="">
      <p:transition spd="slow" advTm="3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920FC7-C3FD-4610-2E51-2075302B2CBA}"/>
              </a:ext>
            </a:extLst>
          </p:cNvPr>
          <p:cNvPicPr>
            <a:picLocks noChangeAspect="1"/>
          </p:cNvPicPr>
          <p:nvPr/>
        </p:nvPicPr>
        <p:blipFill>
          <a:blip r:embed="rId2"/>
          <a:stretch>
            <a:fillRect/>
          </a:stretch>
        </p:blipFill>
        <p:spPr>
          <a:xfrm>
            <a:off x="-136765" y="-228600"/>
            <a:ext cx="12465530" cy="7086600"/>
          </a:xfrm>
          <a:prstGeom prst="rect">
            <a:avLst/>
          </a:prstGeom>
        </p:spPr>
      </p:pic>
      <p:sp>
        <p:nvSpPr>
          <p:cNvPr id="4" name="TextBox 3">
            <a:extLst>
              <a:ext uri="{FF2B5EF4-FFF2-40B4-BE49-F238E27FC236}">
                <a16:creationId xmlns:a16="http://schemas.microsoft.com/office/drawing/2014/main" id="{6205BF06-921F-846F-1056-2ACC8582669A}"/>
              </a:ext>
            </a:extLst>
          </p:cNvPr>
          <p:cNvSpPr txBox="1"/>
          <p:nvPr/>
        </p:nvSpPr>
        <p:spPr>
          <a:xfrm>
            <a:off x="6887079" y="134389"/>
            <a:ext cx="5570392" cy="3313043"/>
          </a:xfrm>
          <a:prstGeom prst="rect">
            <a:avLst/>
          </a:prstGeom>
          <a:noFill/>
        </p:spPr>
        <p:txBody>
          <a:bodyPr wrap="square" rtlCol="0">
            <a:noAutofit/>
          </a:bodyPr>
          <a:lstStyle/>
          <a:p>
            <a:r>
              <a:rPr lang="hi-IN" sz="5400" b="0" i="0" u="none" strike="noStrike" baseline="0" dirty="0">
                <a:solidFill>
                  <a:schemeClr val="bg1"/>
                </a:solidFill>
                <a:latin typeface="TimesNewRomanPSMT"/>
              </a:rPr>
              <a:t>हेरोदेस की मृत्यु - प्रेरितों के काम 12:18-25</a:t>
            </a:r>
            <a:endParaRPr lang="en-IN" sz="5400" dirty="0">
              <a:solidFill>
                <a:schemeClr val="bg1"/>
              </a:solidFill>
            </a:endParaRPr>
          </a:p>
        </p:txBody>
      </p:sp>
      <p:sp>
        <p:nvSpPr>
          <p:cNvPr id="2" name="TextBox 1">
            <a:extLst>
              <a:ext uri="{FF2B5EF4-FFF2-40B4-BE49-F238E27FC236}">
                <a16:creationId xmlns:a16="http://schemas.microsoft.com/office/drawing/2014/main" id="{C556D235-5029-5F85-1835-1FD85E0E3C38}"/>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920FC7-C3FD-4610-2E51-2075302B2CBA}"/>
              </a:ext>
            </a:extLst>
          </p:cNvPr>
          <p:cNvPicPr>
            <a:picLocks noChangeAspect="1"/>
          </p:cNvPicPr>
          <p:nvPr/>
        </p:nvPicPr>
        <p:blipFill>
          <a:blip r:embed="rId2"/>
          <a:stretch>
            <a:fillRect/>
          </a:stretch>
        </p:blipFill>
        <p:spPr>
          <a:xfrm>
            <a:off x="-136765" y="-228600"/>
            <a:ext cx="12465530" cy="7086600"/>
          </a:xfrm>
          <a:prstGeom prst="rect">
            <a:avLst/>
          </a:prstGeom>
        </p:spPr>
      </p:pic>
      <p:sp>
        <p:nvSpPr>
          <p:cNvPr id="4" name="TextBox 3">
            <a:extLst>
              <a:ext uri="{FF2B5EF4-FFF2-40B4-BE49-F238E27FC236}">
                <a16:creationId xmlns:a16="http://schemas.microsoft.com/office/drawing/2014/main" id="{16CAD663-5D52-8799-3F6D-E789A9C9C6F8}"/>
              </a:ext>
            </a:extLst>
          </p:cNvPr>
          <p:cNvSpPr txBox="1"/>
          <p:nvPr/>
        </p:nvSpPr>
        <p:spPr>
          <a:xfrm>
            <a:off x="229954" y="292828"/>
            <a:ext cx="565545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12:24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46771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600" b="0" i="0" u="none" strike="noStrike" baseline="0" dirty="0">
                <a:latin typeface="TimesNewRomanPSMT"/>
              </a:rPr>
              <a:t>Herod dies – Acts 12:18-25 </a:t>
            </a:r>
            <a:endParaRPr lang="en-IN" sz="6600" dirty="0"/>
          </a:p>
        </p:txBody>
      </p:sp>
      <p:sp>
        <p:nvSpPr>
          <p:cNvPr id="2" name="TextBox 1">
            <a:extLst>
              <a:ext uri="{FF2B5EF4-FFF2-40B4-BE49-F238E27FC236}">
                <a16:creationId xmlns:a16="http://schemas.microsoft.com/office/drawing/2014/main" id="{FB740D88-2479-50C8-7865-AD02D267A475}"/>
              </a:ext>
            </a:extLst>
          </p:cNvPr>
          <p:cNvSpPr txBox="1"/>
          <p:nvPr/>
        </p:nvSpPr>
        <p:spPr>
          <a:xfrm>
            <a:off x="6096000" y="104261"/>
            <a:ext cx="6096000" cy="6558101"/>
          </a:xfrm>
          <a:prstGeom prst="rect">
            <a:avLst/>
          </a:prstGeom>
          <a:noFill/>
        </p:spPr>
        <p:txBody>
          <a:bodyPr wrap="square" rtlCol="0">
            <a:noAutofit/>
          </a:bodyPr>
          <a:lstStyle/>
          <a:p>
            <a:r>
              <a:rPr lang="hi-IN" sz="4400" dirty="0"/>
              <a:t>हेरोदेस की मृत्यु - प्रेरितों के काम 12:18-25</a:t>
            </a:r>
            <a:endParaRPr lang="en-IN" sz="4400" dirty="0"/>
          </a:p>
        </p:txBody>
      </p:sp>
      <p:pic>
        <p:nvPicPr>
          <p:cNvPr id="6" name="Audio 5">
            <a:hlinkClick r:id="" action="ppaction://media"/>
            <a:extLst>
              <a:ext uri="{FF2B5EF4-FFF2-40B4-BE49-F238E27FC236}">
                <a16:creationId xmlns:a16="http://schemas.microsoft.com/office/drawing/2014/main" id="{96D471EF-AAF0-D20F-ED56-438148F7767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1996"/>
    </mc:Choice>
    <mc:Fallback xmlns="">
      <p:transition spd="slow" advTm="1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57BAA7-566B-15A5-49F9-9775C25AEA0E}"/>
              </a:ext>
            </a:extLst>
          </p:cNvPr>
          <p:cNvPicPr>
            <a:picLocks noChangeAspect="1"/>
          </p:cNvPicPr>
          <p:nvPr/>
        </p:nvPicPr>
        <p:blipFill>
          <a:blip r:embed="rId2"/>
          <a:stretch>
            <a:fillRect/>
          </a:stretch>
        </p:blipFill>
        <p:spPr>
          <a:xfrm>
            <a:off x="-136765" y="-228600"/>
            <a:ext cx="12465530" cy="7086600"/>
          </a:xfrm>
          <a:prstGeom prst="rect">
            <a:avLst/>
          </a:prstGeom>
        </p:spPr>
      </p:pic>
      <p:sp>
        <p:nvSpPr>
          <p:cNvPr id="4" name="TextBox 3">
            <a:extLst>
              <a:ext uri="{FF2B5EF4-FFF2-40B4-BE49-F238E27FC236}">
                <a16:creationId xmlns:a16="http://schemas.microsoft.com/office/drawing/2014/main" id="{BFC7C2A2-15EF-52F4-4914-E5755DD7BDED}"/>
              </a:ext>
            </a:extLst>
          </p:cNvPr>
          <p:cNvSpPr txBox="1"/>
          <p:nvPr/>
        </p:nvSpPr>
        <p:spPr>
          <a:xfrm>
            <a:off x="6887079" y="134389"/>
            <a:ext cx="5570392" cy="3313043"/>
          </a:xfrm>
          <a:prstGeom prst="rect">
            <a:avLst/>
          </a:prstGeom>
          <a:noFill/>
        </p:spPr>
        <p:txBody>
          <a:bodyPr wrap="square" rtlCol="0">
            <a:noAutofit/>
          </a:bodyPr>
          <a:lstStyle/>
          <a:p>
            <a:r>
              <a:rPr lang="hi-IN" sz="5400" b="0" i="0" u="none" strike="noStrike" baseline="0" dirty="0">
                <a:solidFill>
                  <a:schemeClr val="bg1"/>
                </a:solidFill>
                <a:latin typeface="TimesNewRomanPSMT"/>
              </a:rPr>
              <a:t>हेरोदेस की मृत्यु - प्रेरितों के काम 12:18-25</a:t>
            </a:r>
            <a:endParaRPr lang="en-IN" sz="54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18</a:t>
            </a:r>
            <a:r>
              <a:rPr lang="en-US" sz="4000" b="0" i="0">
                <a:solidFill>
                  <a:srgbClr val="121212"/>
                </a:solidFill>
                <a:effectLst/>
                <a:latin typeface="Inter" panose="020B0502030000000004" pitchFamily="34" charset="0"/>
              </a:rPr>
              <a:t>At daybreak there was no small commotion among the soldiers as to what had become of Peter. </a:t>
            </a:r>
            <a:endParaRPr lang="en-IN" sz="4000" dirty="0"/>
          </a:p>
        </p:txBody>
      </p:sp>
      <p:sp>
        <p:nvSpPr>
          <p:cNvPr id="2" name="TextBox 1">
            <a:extLst>
              <a:ext uri="{FF2B5EF4-FFF2-40B4-BE49-F238E27FC236}">
                <a16:creationId xmlns:a16="http://schemas.microsoft.com/office/drawing/2014/main" id="{7A305043-0608-532C-A3FB-E14BA855500C}"/>
              </a:ext>
            </a:extLst>
          </p:cNvPr>
          <p:cNvSpPr txBox="1"/>
          <p:nvPr/>
        </p:nvSpPr>
        <p:spPr>
          <a:xfrm>
            <a:off x="6096000" y="104261"/>
            <a:ext cx="6096000" cy="6558101"/>
          </a:xfrm>
          <a:prstGeom prst="rect">
            <a:avLst/>
          </a:prstGeom>
          <a:noFill/>
        </p:spPr>
        <p:txBody>
          <a:bodyPr wrap="square" rtlCol="0">
            <a:noAutofit/>
          </a:bodyPr>
          <a:lstStyle/>
          <a:p>
            <a:pPr algn="l"/>
            <a:r>
              <a:rPr lang="hi-IN" sz="3200" b="0" i="0" dirty="0">
                <a:solidFill>
                  <a:srgbClr val="777A7B"/>
                </a:solidFill>
                <a:effectLst/>
                <a:latin typeface="Inter" panose="020B0502030000000004" pitchFamily="34" charset="0"/>
              </a:rPr>
              <a:t>18</a:t>
            </a:r>
            <a:r>
              <a:rPr lang="hi-IN" sz="3200" b="0" i="0" dirty="0">
                <a:solidFill>
                  <a:srgbClr val="000000"/>
                </a:solidFill>
                <a:effectLst/>
                <a:latin typeface="font1"/>
              </a:rPr>
              <a:t>भोर को सिपाहियों में बड़ी हलचल होने लगी कि पतरस कहाँ गया।</a:t>
            </a:r>
          </a:p>
        </p:txBody>
      </p:sp>
      <p:pic>
        <p:nvPicPr>
          <p:cNvPr id="6" name="Audio 5">
            <a:hlinkClick r:id="" action="ppaction://media"/>
            <a:extLst>
              <a:ext uri="{FF2B5EF4-FFF2-40B4-BE49-F238E27FC236}">
                <a16:creationId xmlns:a16="http://schemas.microsoft.com/office/drawing/2014/main" id="{83AF61FE-D2B2-BFF8-D965-8F27572903C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8765"/>
    </mc:Choice>
    <mc:Fallback xmlns="">
      <p:transition spd="slow" advTm="8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E9FED3-8F90-A4A9-3106-AA2513C5CEFC}"/>
              </a:ext>
            </a:extLst>
          </p:cNvPr>
          <p:cNvPicPr>
            <a:picLocks noChangeAspect="1"/>
          </p:cNvPicPr>
          <p:nvPr/>
        </p:nvPicPr>
        <p:blipFill>
          <a:blip r:embed="rId2"/>
          <a:stretch>
            <a:fillRect/>
          </a:stretch>
        </p:blipFill>
        <p:spPr>
          <a:xfrm>
            <a:off x="-1" y="-119270"/>
            <a:ext cx="12891819" cy="6977270"/>
          </a:xfrm>
          <a:prstGeom prst="rect">
            <a:avLst/>
          </a:prstGeom>
        </p:spPr>
      </p:pic>
      <p:sp>
        <p:nvSpPr>
          <p:cNvPr id="4" name="TextBox 3">
            <a:extLst>
              <a:ext uri="{FF2B5EF4-FFF2-40B4-BE49-F238E27FC236}">
                <a16:creationId xmlns:a16="http://schemas.microsoft.com/office/drawing/2014/main" id="{780E55B6-7342-43A6-B902-AB31BCF04CE0}"/>
              </a:ext>
            </a:extLst>
          </p:cNvPr>
          <p:cNvSpPr txBox="1"/>
          <p:nvPr/>
        </p:nvSpPr>
        <p:spPr>
          <a:xfrm>
            <a:off x="229954" y="292828"/>
            <a:ext cx="565545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12:18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19</a:t>
            </a:r>
            <a:r>
              <a:rPr lang="en-US" sz="3600" b="0" i="0" dirty="0">
                <a:solidFill>
                  <a:srgbClr val="121212"/>
                </a:solidFill>
                <a:effectLst/>
                <a:latin typeface="Inter" panose="020B0502030000000004" pitchFamily="34" charset="0"/>
              </a:rPr>
              <a:t>After Herod had searched for him unsuccessfully, he examined the guards and ordered that they be executed...</a:t>
            </a:r>
            <a:endParaRPr lang="en-IN" sz="3600" dirty="0"/>
          </a:p>
        </p:txBody>
      </p:sp>
      <p:sp>
        <p:nvSpPr>
          <p:cNvPr id="2" name="TextBox 1">
            <a:extLst>
              <a:ext uri="{FF2B5EF4-FFF2-40B4-BE49-F238E27FC236}">
                <a16:creationId xmlns:a16="http://schemas.microsoft.com/office/drawing/2014/main" id="{78157267-C967-EBFD-CE33-30795F58E2F3}"/>
              </a:ext>
            </a:extLst>
          </p:cNvPr>
          <p:cNvSpPr txBox="1"/>
          <p:nvPr/>
        </p:nvSpPr>
        <p:spPr>
          <a:xfrm>
            <a:off x="6096000" y="104261"/>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19</a:t>
            </a:r>
            <a:r>
              <a:rPr lang="hi-IN" sz="3600" b="0" i="0" dirty="0">
                <a:solidFill>
                  <a:srgbClr val="000000"/>
                </a:solidFill>
                <a:effectLst/>
                <a:latin typeface="font1"/>
              </a:rPr>
              <a:t>जब हेरोदेस ने उसकी खोज की और न पाया, तो पहरुओं की जाँच करके आज्ञा दी कि वे मार डाले जाएँ:</a:t>
            </a:r>
            <a:r>
              <a:rPr lang="en-US" sz="3600" b="0" i="0" dirty="0">
                <a:solidFill>
                  <a:srgbClr val="000000"/>
                </a:solidFill>
                <a:effectLst/>
                <a:latin typeface="font1"/>
              </a:rPr>
              <a:t>…</a:t>
            </a:r>
            <a:endParaRPr lang="en-US" sz="3600" b="0" i="0" dirty="0">
              <a:solidFill>
                <a:srgbClr val="121212"/>
              </a:solidFill>
              <a:effectLst/>
              <a:latin typeface="Inter" panose="020B0502030000000004" pitchFamily="34" charset="0"/>
            </a:endParaRPr>
          </a:p>
          <a:p>
            <a:endParaRPr lang="en-IN" sz="3600" dirty="0"/>
          </a:p>
        </p:txBody>
      </p:sp>
      <p:pic>
        <p:nvPicPr>
          <p:cNvPr id="6" name="Audio 5">
            <a:hlinkClick r:id="" action="ppaction://media"/>
            <a:extLst>
              <a:ext uri="{FF2B5EF4-FFF2-40B4-BE49-F238E27FC236}">
                <a16:creationId xmlns:a16="http://schemas.microsoft.com/office/drawing/2014/main" id="{3983B60A-F710-7DDD-F2B5-71CA590237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1873"/>
    </mc:Choice>
    <mc:Fallback xmlns="">
      <p:transition spd="slow" advTm="11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ED43B2-A265-8B35-969D-701BAC76A790}"/>
              </a:ext>
            </a:extLst>
          </p:cNvPr>
          <p:cNvPicPr>
            <a:picLocks noChangeAspect="1"/>
          </p:cNvPicPr>
          <p:nvPr/>
        </p:nvPicPr>
        <p:blipFill>
          <a:blip r:embed="rId2"/>
          <a:stretch>
            <a:fillRect/>
          </a:stretch>
        </p:blipFill>
        <p:spPr>
          <a:xfrm>
            <a:off x="0" y="-241726"/>
            <a:ext cx="12192000" cy="7099726"/>
          </a:xfrm>
          <a:prstGeom prst="rect">
            <a:avLst/>
          </a:prstGeom>
        </p:spPr>
      </p:pic>
      <p:sp>
        <p:nvSpPr>
          <p:cNvPr id="2" name="TextBox 1">
            <a:extLst>
              <a:ext uri="{FF2B5EF4-FFF2-40B4-BE49-F238E27FC236}">
                <a16:creationId xmlns:a16="http://schemas.microsoft.com/office/drawing/2014/main" id="{D07E7FB0-4D2E-475C-8500-5FAFFD7110AB}"/>
              </a:ext>
            </a:extLst>
          </p:cNvPr>
          <p:cNvSpPr txBox="1"/>
          <p:nvPr/>
        </p:nvSpPr>
        <p:spPr>
          <a:xfrm>
            <a:off x="229954" y="292828"/>
            <a:ext cx="565545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12:19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dirty="0">
                <a:solidFill>
                  <a:srgbClr val="121212"/>
                </a:solidFill>
                <a:effectLst/>
                <a:latin typeface="Inter" panose="020B0502030000000004" pitchFamily="34" charset="0"/>
              </a:rPr>
              <a:t>…Then he went down from Judea to Caesarea and spent some time there.</a:t>
            </a:r>
          </a:p>
          <a:p>
            <a:br>
              <a:rPr lang="en-US" sz="3600" dirty="0"/>
            </a:br>
            <a:endParaRPr lang="en-IN" sz="3600" dirty="0"/>
          </a:p>
        </p:txBody>
      </p:sp>
      <p:sp>
        <p:nvSpPr>
          <p:cNvPr id="2" name="TextBox 1">
            <a:extLst>
              <a:ext uri="{FF2B5EF4-FFF2-40B4-BE49-F238E27FC236}">
                <a16:creationId xmlns:a16="http://schemas.microsoft.com/office/drawing/2014/main" id="{793B24E3-05D0-7A81-BFC2-088EF7F46A54}"/>
              </a:ext>
            </a:extLst>
          </p:cNvPr>
          <p:cNvSpPr txBox="1"/>
          <p:nvPr/>
        </p:nvSpPr>
        <p:spPr>
          <a:xfrm>
            <a:off x="6096000" y="104261"/>
            <a:ext cx="6096000" cy="6558101"/>
          </a:xfrm>
          <a:prstGeom prst="rect">
            <a:avLst/>
          </a:prstGeom>
          <a:noFill/>
        </p:spPr>
        <p:txBody>
          <a:bodyPr wrap="square" rtlCol="0">
            <a:noAutofit/>
          </a:bodyPr>
          <a:lstStyle/>
          <a:p>
            <a:r>
              <a:rPr lang="en-US" sz="3600" b="0" i="0" dirty="0">
                <a:solidFill>
                  <a:srgbClr val="000000"/>
                </a:solidFill>
                <a:effectLst/>
                <a:latin typeface="font1"/>
              </a:rPr>
              <a:t>…</a:t>
            </a:r>
            <a:r>
              <a:rPr lang="hi-IN" sz="3600" b="0" i="0" dirty="0">
                <a:solidFill>
                  <a:srgbClr val="000000"/>
                </a:solidFill>
                <a:effectLst/>
                <a:latin typeface="font1"/>
              </a:rPr>
              <a:t>और वह यहूदिया को छोड़कर कैसरिया में जाकर रहने लगा।</a:t>
            </a:r>
            <a:endParaRPr lang="en-IN" sz="3600" dirty="0"/>
          </a:p>
        </p:txBody>
      </p:sp>
      <p:pic>
        <p:nvPicPr>
          <p:cNvPr id="6" name="Audio 5">
            <a:hlinkClick r:id="" action="ppaction://media"/>
            <a:extLst>
              <a:ext uri="{FF2B5EF4-FFF2-40B4-BE49-F238E27FC236}">
                <a16:creationId xmlns:a16="http://schemas.microsoft.com/office/drawing/2014/main" id="{374DADD8-6476-8D3E-3408-CD331092F9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6999"/>
    </mc:Choice>
    <mc:Fallback xmlns="">
      <p:transition spd="slow" advTm="6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4042</TotalTime>
  <Words>646</Words>
  <Application>Microsoft Office PowerPoint</Application>
  <PresentationFormat>Widescreen</PresentationFormat>
  <Paragraphs>47</Paragraphs>
  <Slides>20</Slides>
  <Notes>1</Notes>
  <HiddenSlides>0</HiddenSlides>
  <MMClips>10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20</vt:i4>
      </vt:variant>
    </vt:vector>
  </HeadingPairs>
  <TitlesOfParts>
    <vt:vector size="33" baseType="lpstr">
      <vt:lpstr>Aptos</vt:lpstr>
      <vt:lpstr>Arial</vt:lpstr>
      <vt:lpstr>Calibri</vt:lpstr>
      <vt:lpstr>Calibri Light</vt:lpstr>
      <vt:lpstr>font1</vt:lpstr>
      <vt:lpstr>Inter</vt:lpstr>
      <vt:lpstr>Mangal</vt:lpstr>
      <vt:lpstr>PT Serif</vt:lpstr>
      <vt:lpstr>Symbol</vt:lpstr>
      <vt:lpstr>Times New Roman</vt:lpstr>
      <vt:lpstr>TimesNewRomanPS-BoldMT</vt:lpstr>
      <vt:lpstr>TimesNewRomanPSMT</vt:lpstr>
      <vt:lpstr>Office Theme</vt:lpstr>
      <vt:lpstr>50-3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50</cp:revision>
  <dcterms:created xsi:type="dcterms:W3CDTF">2022-09-30T06:26:14Z</dcterms:created>
  <dcterms:modified xsi:type="dcterms:W3CDTF">2024-08-27T17:09:53Z</dcterms:modified>
</cp:coreProperties>
</file>