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DBDD72-68F7-4FB3-8487-7F8CC2C686D2}" v="116" dt="2024-04-12T04:14:29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67" autoAdjust="0"/>
  </p:normalViewPr>
  <p:slideViewPr>
    <p:cSldViewPr snapToGrid="0">
      <p:cViewPr varScale="1">
        <p:scale>
          <a:sx n="67" d="100"/>
          <a:sy n="67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EDBDD72-68F7-4FB3-8487-7F8CC2C686D2}"/>
    <pc:docChg chg="modSld">
      <pc:chgData name="Leonie Smith" userId="fed1330f33f5650e" providerId="LiveId" clId="{5EDBDD72-68F7-4FB3-8487-7F8CC2C686D2}" dt="2024-04-12T04:14:29.660" v="173"/>
      <pc:docMkLst>
        <pc:docMk/>
      </pc:docMkLst>
      <pc:sldChg chg="addSp delSp modSp mod modTransition modAnim">
        <pc:chgData name="Leonie Smith" userId="fed1330f33f5650e" providerId="LiveId" clId="{5EDBDD72-68F7-4FB3-8487-7F8CC2C686D2}" dt="2024-04-12T04:12:16.057" v="158"/>
        <pc:sldMkLst>
          <pc:docMk/>
          <pc:sldMk cId="1499918570" sldId="257"/>
        </pc:sldMkLst>
        <pc:picChg chg="add del mod">
          <ac:chgData name="Leonie Smith" userId="fed1330f33f5650e" providerId="LiveId" clId="{5EDBDD72-68F7-4FB3-8487-7F8CC2C686D2}" dt="2024-04-12T03:34:47.552" v="2"/>
          <ac:picMkLst>
            <pc:docMk/>
            <pc:sldMk cId="1499918570" sldId="257"/>
            <ac:picMk id="5" creationId="{156F1F68-BC62-8608-2588-C0C3DF27C720}"/>
          </ac:picMkLst>
        </pc:picChg>
        <pc:picChg chg="add del mod">
          <ac:chgData name="Leonie Smith" userId="fed1330f33f5650e" providerId="LiveId" clId="{5EDBDD72-68F7-4FB3-8487-7F8CC2C686D2}" dt="2024-04-12T04:12:10.182" v="157"/>
          <ac:picMkLst>
            <pc:docMk/>
            <pc:sldMk cId="1499918570" sldId="257"/>
            <ac:picMk id="6" creationId="{05FE5CC6-3232-3085-F882-23E284C4CFA4}"/>
          </ac:picMkLst>
        </pc:picChg>
        <pc:picChg chg="add del mod ord">
          <ac:chgData name="Leonie Smith" userId="fed1330f33f5650e" providerId="LiveId" clId="{5EDBDD72-68F7-4FB3-8487-7F8CC2C686D2}" dt="2024-04-12T04:12:16.057" v="158"/>
          <ac:picMkLst>
            <pc:docMk/>
            <pc:sldMk cId="1499918570" sldId="257"/>
            <ac:picMk id="12" creationId="{28822C2A-9908-B471-631C-A5AB0A9ADE21}"/>
          </ac:picMkLst>
        </pc:picChg>
        <pc:picChg chg="add mod">
          <ac:chgData name="Leonie Smith" userId="fed1330f33f5650e" providerId="LiveId" clId="{5EDBDD72-68F7-4FB3-8487-7F8CC2C686D2}" dt="2024-04-12T04:12:16.057" v="158"/>
          <ac:picMkLst>
            <pc:docMk/>
            <pc:sldMk cId="1499918570" sldId="257"/>
            <ac:picMk id="13" creationId="{FF618717-4B74-653C-B4B0-10EF45FB1B12}"/>
          </ac:picMkLst>
        </pc:picChg>
      </pc:sldChg>
      <pc:sldChg chg="addSp delSp modSp mod modTransition modAnim">
        <pc:chgData name="Leonie Smith" userId="fed1330f33f5650e" providerId="LiveId" clId="{5EDBDD72-68F7-4FB3-8487-7F8CC2C686D2}" dt="2024-04-12T03:39:36.140" v="11"/>
        <pc:sldMkLst>
          <pc:docMk/>
          <pc:sldMk cId="454763615" sldId="259"/>
        </pc:sldMkLst>
        <pc:picChg chg="add del mod">
          <ac:chgData name="Leonie Smith" userId="fed1330f33f5650e" providerId="LiveId" clId="{5EDBDD72-68F7-4FB3-8487-7F8CC2C686D2}" dt="2024-04-12T03:39:07.263" v="5"/>
          <ac:picMkLst>
            <pc:docMk/>
            <pc:sldMk cId="454763615" sldId="259"/>
            <ac:picMk id="5" creationId="{52EDEBF0-965C-546D-7AD5-EBA3E38EBC7D}"/>
          </ac:picMkLst>
        </pc:picChg>
        <pc:picChg chg="add del mod">
          <ac:chgData name="Leonie Smith" userId="fed1330f33f5650e" providerId="LiveId" clId="{5EDBDD72-68F7-4FB3-8487-7F8CC2C686D2}" dt="2024-04-12T03:39:15.526" v="7"/>
          <ac:picMkLst>
            <pc:docMk/>
            <pc:sldMk cId="454763615" sldId="259"/>
            <ac:picMk id="6" creationId="{6ADA9294-1C03-32EB-2A73-5A9F81B89377}"/>
          </ac:picMkLst>
        </pc:picChg>
        <pc:picChg chg="add del mod ord">
          <ac:chgData name="Leonie Smith" userId="fed1330f33f5650e" providerId="LiveId" clId="{5EDBDD72-68F7-4FB3-8487-7F8CC2C686D2}" dt="2024-04-12T03:39:22.729" v="8"/>
          <ac:picMkLst>
            <pc:docMk/>
            <pc:sldMk cId="454763615" sldId="259"/>
            <ac:picMk id="11" creationId="{2A11F0AF-6AC8-8898-F8BB-E205FBCB463A}"/>
          </ac:picMkLst>
        </pc:picChg>
        <pc:picChg chg="add del mod">
          <ac:chgData name="Leonie Smith" userId="fed1330f33f5650e" providerId="LiveId" clId="{5EDBDD72-68F7-4FB3-8487-7F8CC2C686D2}" dt="2024-04-12T03:39:30.199" v="10"/>
          <ac:picMkLst>
            <pc:docMk/>
            <pc:sldMk cId="454763615" sldId="259"/>
            <ac:picMk id="12" creationId="{15315748-51C8-0B18-D7FC-6CBBED62B13A}"/>
          </ac:picMkLst>
        </pc:picChg>
        <pc:picChg chg="add del mod ord">
          <ac:chgData name="Leonie Smith" userId="fed1330f33f5650e" providerId="LiveId" clId="{5EDBDD72-68F7-4FB3-8487-7F8CC2C686D2}" dt="2024-04-12T03:39:36.140" v="11"/>
          <ac:picMkLst>
            <pc:docMk/>
            <pc:sldMk cId="454763615" sldId="259"/>
            <ac:picMk id="17" creationId="{3D8A84D2-4024-6039-3473-2C892D1AAE43}"/>
          </ac:picMkLst>
        </pc:picChg>
        <pc:picChg chg="add mod">
          <ac:chgData name="Leonie Smith" userId="fed1330f33f5650e" providerId="LiveId" clId="{5EDBDD72-68F7-4FB3-8487-7F8CC2C686D2}" dt="2024-04-12T03:39:36.140" v="11"/>
          <ac:picMkLst>
            <pc:docMk/>
            <pc:sldMk cId="454763615" sldId="259"/>
            <ac:picMk id="18" creationId="{5C244442-BA25-61C3-41C7-BB534FDB2F58}"/>
          </ac:picMkLst>
        </pc:picChg>
      </pc:sldChg>
      <pc:sldChg chg="addSp delSp modSp mod modTransition modAnim">
        <pc:chgData name="Leonie Smith" userId="fed1330f33f5650e" providerId="LiveId" clId="{5EDBDD72-68F7-4FB3-8487-7F8CC2C686D2}" dt="2024-04-12T03:45:38.354" v="53"/>
        <pc:sldMkLst>
          <pc:docMk/>
          <pc:sldMk cId="2346136586" sldId="260"/>
        </pc:sldMkLst>
        <pc:picChg chg="add del mod">
          <ac:chgData name="Leonie Smith" userId="fed1330f33f5650e" providerId="LiveId" clId="{5EDBDD72-68F7-4FB3-8487-7F8CC2C686D2}" dt="2024-04-12T03:41:37.101" v="14"/>
          <ac:picMkLst>
            <pc:docMk/>
            <pc:sldMk cId="2346136586" sldId="260"/>
            <ac:picMk id="5" creationId="{C5363AB9-CA72-C917-96B7-FD3725404449}"/>
          </ac:picMkLst>
        </pc:picChg>
        <pc:picChg chg="add del mod">
          <ac:chgData name="Leonie Smith" userId="fed1330f33f5650e" providerId="LiveId" clId="{5EDBDD72-68F7-4FB3-8487-7F8CC2C686D2}" dt="2024-04-12T03:41:40.269" v="16"/>
          <ac:picMkLst>
            <pc:docMk/>
            <pc:sldMk cId="2346136586" sldId="260"/>
            <ac:picMk id="6" creationId="{08862556-BDD8-31C7-A101-9691C1FA3653}"/>
          </ac:picMkLst>
        </pc:picChg>
        <pc:picChg chg="add del mod ord">
          <ac:chgData name="Leonie Smith" userId="fed1330f33f5650e" providerId="LiveId" clId="{5EDBDD72-68F7-4FB3-8487-7F8CC2C686D2}" dt="2024-04-12T03:41:51.282" v="17"/>
          <ac:picMkLst>
            <pc:docMk/>
            <pc:sldMk cId="2346136586" sldId="260"/>
            <ac:picMk id="9" creationId="{FD9D4E1B-6808-872C-8A77-86728369ADC6}"/>
          </ac:picMkLst>
        </pc:picChg>
        <pc:picChg chg="add del mod">
          <ac:chgData name="Leonie Smith" userId="fed1330f33f5650e" providerId="LiveId" clId="{5EDBDD72-68F7-4FB3-8487-7F8CC2C686D2}" dt="2024-04-12T03:41:56.372" v="19"/>
          <ac:picMkLst>
            <pc:docMk/>
            <pc:sldMk cId="2346136586" sldId="260"/>
            <ac:picMk id="10" creationId="{EAE855D4-65D2-22B2-5774-E208CF48BD87}"/>
          </ac:picMkLst>
        </pc:picChg>
        <pc:picChg chg="add del mod ord">
          <ac:chgData name="Leonie Smith" userId="fed1330f33f5650e" providerId="LiveId" clId="{5EDBDD72-68F7-4FB3-8487-7F8CC2C686D2}" dt="2024-04-12T03:42:12.814" v="20"/>
          <ac:picMkLst>
            <pc:docMk/>
            <pc:sldMk cId="2346136586" sldId="260"/>
            <ac:picMk id="13" creationId="{BF16B6A1-B117-5E77-6298-C7FC33BF66E2}"/>
          </ac:picMkLst>
        </pc:picChg>
        <pc:picChg chg="add del mod">
          <ac:chgData name="Leonie Smith" userId="fed1330f33f5650e" providerId="LiveId" clId="{5EDBDD72-68F7-4FB3-8487-7F8CC2C686D2}" dt="2024-04-12T03:42:14.951" v="22"/>
          <ac:picMkLst>
            <pc:docMk/>
            <pc:sldMk cId="2346136586" sldId="260"/>
            <ac:picMk id="14" creationId="{EC13FF5B-213B-F336-3BDD-EF17C3210313}"/>
          </ac:picMkLst>
        </pc:picChg>
        <pc:picChg chg="add del mod ord">
          <ac:chgData name="Leonie Smith" userId="fed1330f33f5650e" providerId="LiveId" clId="{5EDBDD72-68F7-4FB3-8487-7F8CC2C686D2}" dt="2024-04-12T03:42:34.464" v="23"/>
          <ac:picMkLst>
            <pc:docMk/>
            <pc:sldMk cId="2346136586" sldId="260"/>
            <ac:picMk id="17" creationId="{AD8F7A1E-8F70-344A-66AF-BE6C40D56B0A}"/>
          </ac:picMkLst>
        </pc:picChg>
        <pc:picChg chg="add del mod">
          <ac:chgData name="Leonie Smith" userId="fed1330f33f5650e" providerId="LiveId" clId="{5EDBDD72-68F7-4FB3-8487-7F8CC2C686D2}" dt="2024-04-12T03:42:51.029" v="25"/>
          <ac:picMkLst>
            <pc:docMk/>
            <pc:sldMk cId="2346136586" sldId="260"/>
            <ac:picMk id="18" creationId="{BF7792A6-09E2-7A6F-A8A6-FF9121A440AC}"/>
          </ac:picMkLst>
        </pc:picChg>
        <pc:picChg chg="add del mod ord">
          <ac:chgData name="Leonie Smith" userId="fed1330f33f5650e" providerId="LiveId" clId="{5EDBDD72-68F7-4FB3-8487-7F8CC2C686D2}" dt="2024-04-12T03:43:01.571" v="26"/>
          <ac:picMkLst>
            <pc:docMk/>
            <pc:sldMk cId="2346136586" sldId="260"/>
            <ac:picMk id="22" creationId="{BCF92562-B0E8-E57D-7239-6C4B175BB679}"/>
          </ac:picMkLst>
        </pc:picChg>
        <pc:picChg chg="add del mod">
          <ac:chgData name="Leonie Smith" userId="fed1330f33f5650e" providerId="LiveId" clId="{5EDBDD72-68F7-4FB3-8487-7F8CC2C686D2}" dt="2024-04-12T03:43:02.769" v="28"/>
          <ac:picMkLst>
            <pc:docMk/>
            <pc:sldMk cId="2346136586" sldId="260"/>
            <ac:picMk id="23" creationId="{4EF737BA-5E5F-0856-93D4-3DD329CB3C5E}"/>
          </ac:picMkLst>
        </pc:picChg>
        <pc:picChg chg="add del mod ord">
          <ac:chgData name="Leonie Smith" userId="fed1330f33f5650e" providerId="LiveId" clId="{5EDBDD72-68F7-4FB3-8487-7F8CC2C686D2}" dt="2024-04-12T03:43:22.506" v="29"/>
          <ac:picMkLst>
            <pc:docMk/>
            <pc:sldMk cId="2346136586" sldId="260"/>
            <ac:picMk id="26" creationId="{855F94D1-6197-70A4-77A9-7B419C4D7CCC}"/>
          </ac:picMkLst>
        </pc:picChg>
        <pc:picChg chg="add del mod">
          <ac:chgData name="Leonie Smith" userId="fed1330f33f5650e" providerId="LiveId" clId="{5EDBDD72-68F7-4FB3-8487-7F8CC2C686D2}" dt="2024-04-12T03:43:42.796" v="31"/>
          <ac:picMkLst>
            <pc:docMk/>
            <pc:sldMk cId="2346136586" sldId="260"/>
            <ac:picMk id="27" creationId="{508EC056-EA95-E8C7-238F-412D6DEBA415}"/>
          </ac:picMkLst>
        </pc:picChg>
        <pc:picChg chg="add del mod ord">
          <ac:chgData name="Leonie Smith" userId="fed1330f33f5650e" providerId="LiveId" clId="{5EDBDD72-68F7-4FB3-8487-7F8CC2C686D2}" dt="2024-04-12T03:43:59.894" v="32"/>
          <ac:picMkLst>
            <pc:docMk/>
            <pc:sldMk cId="2346136586" sldId="260"/>
            <ac:picMk id="32" creationId="{54C767AA-1042-BD1A-E6FD-CC3F5652FD7F}"/>
          </ac:picMkLst>
        </pc:picChg>
        <pc:picChg chg="add del mod">
          <ac:chgData name="Leonie Smith" userId="fed1330f33f5650e" providerId="LiveId" clId="{5EDBDD72-68F7-4FB3-8487-7F8CC2C686D2}" dt="2024-04-12T03:44:01.507" v="34"/>
          <ac:picMkLst>
            <pc:docMk/>
            <pc:sldMk cId="2346136586" sldId="260"/>
            <ac:picMk id="33" creationId="{ADB35E34-252B-5813-3C29-63873A688769}"/>
          </ac:picMkLst>
        </pc:picChg>
        <pc:picChg chg="add del mod ord">
          <ac:chgData name="Leonie Smith" userId="fed1330f33f5650e" providerId="LiveId" clId="{5EDBDD72-68F7-4FB3-8487-7F8CC2C686D2}" dt="2024-04-12T03:44:12.155" v="35"/>
          <ac:picMkLst>
            <pc:docMk/>
            <pc:sldMk cId="2346136586" sldId="260"/>
            <ac:picMk id="36" creationId="{58EE40C0-F208-6134-21AC-DE329EA0071C}"/>
          </ac:picMkLst>
        </pc:picChg>
        <pc:picChg chg="add del mod">
          <ac:chgData name="Leonie Smith" userId="fed1330f33f5650e" providerId="LiveId" clId="{5EDBDD72-68F7-4FB3-8487-7F8CC2C686D2}" dt="2024-04-12T03:44:13.179" v="37"/>
          <ac:picMkLst>
            <pc:docMk/>
            <pc:sldMk cId="2346136586" sldId="260"/>
            <ac:picMk id="37" creationId="{572E5E79-5B49-DA99-2C42-0536F8EDE41B}"/>
          </ac:picMkLst>
        </pc:picChg>
        <pc:picChg chg="add del mod ord">
          <ac:chgData name="Leonie Smith" userId="fed1330f33f5650e" providerId="LiveId" clId="{5EDBDD72-68F7-4FB3-8487-7F8CC2C686D2}" dt="2024-04-12T03:44:25.414" v="38"/>
          <ac:picMkLst>
            <pc:docMk/>
            <pc:sldMk cId="2346136586" sldId="260"/>
            <ac:picMk id="40" creationId="{5E4D737B-8307-EA39-95E4-FE35B96CD4D1}"/>
          </ac:picMkLst>
        </pc:picChg>
        <pc:picChg chg="add del mod">
          <ac:chgData name="Leonie Smith" userId="fed1330f33f5650e" providerId="LiveId" clId="{5EDBDD72-68F7-4FB3-8487-7F8CC2C686D2}" dt="2024-04-12T03:44:26.735" v="40"/>
          <ac:picMkLst>
            <pc:docMk/>
            <pc:sldMk cId="2346136586" sldId="260"/>
            <ac:picMk id="41" creationId="{2F9A2148-3C2D-FEE6-3954-DD8462A62B00}"/>
          </ac:picMkLst>
        </pc:picChg>
        <pc:picChg chg="add del mod ord">
          <ac:chgData name="Leonie Smith" userId="fed1330f33f5650e" providerId="LiveId" clId="{5EDBDD72-68F7-4FB3-8487-7F8CC2C686D2}" dt="2024-04-12T03:44:42.486" v="41"/>
          <ac:picMkLst>
            <pc:docMk/>
            <pc:sldMk cId="2346136586" sldId="260"/>
            <ac:picMk id="44" creationId="{AD58A074-B300-D0AD-A356-03D641A5EB18}"/>
          </ac:picMkLst>
        </pc:picChg>
        <pc:picChg chg="add del mod">
          <ac:chgData name="Leonie Smith" userId="fed1330f33f5650e" providerId="LiveId" clId="{5EDBDD72-68F7-4FB3-8487-7F8CC2C686D2}" dt="2024-04-12T03:44:43.627" v="43"/>
          <ac:picMkLst>
            <pc:docMk/>
            <pc:sldMk cId="2346136586" sldId="260"/>
            <ac:picMk id="45" creationId="{C3BFB911-FD77-FA97-3F7A-3DD5F18FA3D6}"/>
          </ac:picMkLst>
        </pc:picChg>
        <pc:picChg chg="add del mod ord">
          <ac:chgData name="Leonie Smith" userId="fed1330f33f5650e" providerId="LiveId" clId="{5EDBDD72-68F7-4FB3-8487-7F8CC2C686D2}" dt="2024-04-12T03:44:50.243" v="44"/>
          <ac:picMkLst>
            <pc:docMk/>
            <pc:sldMk cId="2346136586" sldId="260"/>
            <ac:picMk id="48" creationId="{D8B7E2E8-CFEC-4862-1319-65560B98FE47}"/>
          </ac:picMkLst>
        </pc:picChg>
        <pc:picChg chg="add del mod">
          <ac:chgData name="Leonie Smith" userId="fed1330f33f5650e" providerId="LiveId" clId="{5EDBDD72-68F7-4FB3-8487-7F8CC2C686D2}" dt="2024-04-12T03:44:51.499" v="46"/>
          <ac:picMkLst>
            <pc:docMk/>
            <pc:sldMk cId="2346136586" sldId="260"/>
            <ac:picMk id="49" creationId="{AB024948-61D2-8DAB-639B-3E1B9BEC570E}"/>
          </ac:picMkLst>
        </pc:picChg>
        <pc:picChg chg="add del mod ord">
          <ac:chgData name="Leonie Smith" userId="fed1330f33f5650e" providerId="LiveId" clId="{5EDBDD72-68F7-4FB3-8487-7F8CC2C686D2}" dt="2024-04-12T03:45:05.785" v="47"/>
          <ac:picMkLst>
            <pc:docMk/>
            <pc:sldMk cId="2346136586" sldId="260"/>
            <ac:picMk id="52" creationId="{16AA1F8B-D50D-40C0-DDC6-661CF62F86BC}"/>
          </ac:picMkLst>
        </pc:picChg>
        <pc:picChg chg="add del mod">
          <ac:chgData name="Leonie Smith" userId="fed1330f33f5650e" providerId="LiveId" clId="{5EDBDD72-68F7-4FB3-8487-7F8CC2C686D2}" dt="2024-04-12T03:45:06.814" v="49"/>
          <ac:picMkLst>
            <pc:docMk/>
            <pc:sldMk cId="2346136586" sldId="260"/>
            <ac:picMk id="53" creationId="{8B1BE4BF-BACE-FEB0-3E93-ED57FDF15429}"/>
          </ac:picMkLst>
        </pc:picChg>
        <pc:picChg chg="add del mod ord">
          <ac:chgData name="Leonie Smith" userId="fed1330f33f5650e" providerId="LiveId" clId="{5EDBDD72-68F7-4FB3-8487-7F8CC2C686D2}" dt="2024-04-12T03:45:18.702" v="50"/>
          <ac:picMkLst>
            <pc:docMk/>
            <pc:sldMk cId="2346136586" sldId="260"/>
            <ac:picMk id="56" creationId="{7ADB50EE-322B-97F5-0EA6-4473C63D8F18}"/>
          </ac:picMkLst>
        </pc:picChg>
        <pc:picChg chg="add del mod">
          <ac:chgData name="Leonie Smith" userId="fed1330f33f5650e" providerId="LiveId" clId="{5EDBDD72-68F7-4FB3-8487-7F8CC2C686D2}" dt="2024-04-12T03:45:19.677" v="52"/>
          <ac:picMkLst>
            <pc:docMk/>
            <pc:sldMk cId="2346136586" sldId="260"/>
            <ac:picMk id="57" creationId="{B655A2F0-40AC-1F67-05E6-050051C6029A}"/>
          </ac:picMkLst>
        </pc:picChg>
        <pc:picChg chg="add del mod ord">
          <ac:chgData name="Leonie Smith" userId="fed1330f33f5650e" providerId="LiveId" clId="{5EDBDD72-68F7-4FB3-8487-7F8CC2C686D2}" dt="2024-04-12T03:45:38.354" v="53"/>
          <ac:picMkLst>
            <pc:docMk/>
            <pc:sldMk cId="2346136586" sldId="260"/>
            <ac:picMk id="60" creationId="{42C55FD6-96A4-A0AE-7292-A50F7192DC2A}"/>
          </ac:picMkLst>
        </pc:picChg>
        <pc:picChg chg="add mod">
          <ac:chgData name="Leonie Smith" userId="fed1330f33f5650e" providerId="LiveId" clId="{5EDBDD72-68F7-4FB3-8487-7F8CC2C686D2}" dt="2024-04-12T03:45:38.354" v="53"/>
          <ac:picMkLst>
            <pc:docMk/>
            <pc:sldMk cId="2346136586" sldId="260"/>
            <ac:picMk id="61" creationId="{1339FDCB-01A7-F5CE-9606-5C8E50EF9A7D}"/>
          </ac:picMkLst>
        </pc:picChg>
      </pc:sldChg>
      <pc:sldChg chg="addSp delSp modSp mod modTransition modAnim">
        <pc:chgData name="Leonie Smith" userId="fed1330f33f5650e" providerId="LiveId" clId="{5EDBDD72-68F7-4FB3-8487-7F8CC2C686D2}" dt="2024-04-12T04:14:29.660" v="173"/>
        <pc:sldMkLst>
          <pc:docMk/>
          <pc:sldMk cId="4037329247" sldId="261"/>
        </pc:sldMkLst>
        <pc:picChg chg="add del mod">
          <ac:chgData name="Leonie Smith" userId="fed1330f33f5650e" providerId="LiveId" clId="{5EDBDD72-68F7-4FB3-8487-7F8CC2C686D2}" dt="2024-04-12T03:46:22.058" v="56"/>
          <ac:picMkLst>
            <pc:docMk/>
            <pc:sldMk cId="4037329247" sldId="261"/>
            <ac:picMk id="5" creationId="{E71C87F6-8060-87A5-09D8-82859E47DDAA}"/>
          </ac:picMkLst>
        </pc:picChg>
        <pc:picChg chg="add del mod">
          <ac:chgData name="Leonie Smith" userId="fed1330f33f5650e" providerId="LiveId" clId="{5EDBDD72-68F7-4FB3-8487-7F8CC2C686D2}" dt="2024-04-12T03:46:23.135" v="58"/>
          <ac:picMkLst>
            <pc:docMk/>
            <pc:sldMk cId="4037329247" sldId="261"/>
            <ac:picMk id="6" creationId="{1E99E67E-CD5A-B8BE-9809-D15E988AC879}"/>
          </ac:picMkLst>
        </pc:picChg>
        <pc:picChg chg="add del mod ord">
          <ac:chgData name="Leonie Smith" userId="fed1330f33f5650e" providerId="LiveId" clId="{5EDBDD72-68F7-4FB3-8487-7F8CC2C686D2}" dt="2024-04-12T03:46:35.349" v="59"/>
          <ac:picMkLst>
            <pc:docMk/>
            <pc:sldMk cId="4037329247" sldId="261"/>
            <ac:picMk id="9" creationId="{DB8949F9-B2A2-49E5-5DBA-6DB110650728}"/>
          </ac:picMkLst>
        </pc:picChg>
        <pc:picChg chg="add del mod">
          <ac:chgData name="Leonie Smith" userId="fed1330f33f5650e" providerId="LiveId" clId="{5EDBDD72-68F7-4FB3-8487-7F8CC2C686D2}" dt="2024-04-12T04:13:07.023" v="160"/>
          <ac:picMkLst>
            <pc:docMk/>
            <pc:sldMk cId="4037329247" sldId="261"/>
            <ac:picMk id="10" creationId="{71B52F27-409E-23F4-68C0-69663CF218A8}"/>
          </ac:picMkLst>
        </pc:picChg>
        <pc:picChg chg="add del mod ord">
          <ac:chgData name="Leonie Smith" userId="fed1330f33f5650e" providerId="LiveId" clId="{5EDBDD72-68F7-4FB3-8487-7F8CC2C686D2}" dt="2024-04-12T04:13:20.107" v="161"/>
          <ac:picMkLst>
            <pc:docMk/>
            <pc:sldMk cId="4037329247" sldId="261"/>
            <ac:picMk id="15" creationId="{8322B310-9A7A-A182-01DB-FD85A5054BC6}"/>
          </ac:picMkLst>
        </pc:picChg>
        <pc:picChg chg="add del mod">
          <ac:chgData name="Leonie Smith" userId="fed1330f33f5650e" providerId="LiveId" clId="{5EDBDD72-68F7-4FB3-8487-7F8CC2C686D2}" dt="2024-04-12T04:13:41.312" v="163"/>
          <ac:picMkLst>
            <pc:docMk/>
            <pc:sldMk cId="4037329247" sldId="261"/>
            <ac:picMk id="16" creationId="{4DB74CAC-C8B6-9352-C6EE-DFDB0049F8EB}"/>
          </ac:picMkLst>
        </pc:picChg>
        <pc:picChg chg="add del mod ord">
          <ac:chgData name="Leonie Smith" userId="fed1330f33f5650e" providerId="LiveId" clId="{5EDBDD72-68F7-4FB3-8487-7F8CC2C686D2}" dt="2024-04-12T04:13:54.352" v="164"/>
          <ac:picMkLst>
            <pc:docMk/>
            <pc:sldMk cId="4037329247" sldId="261"/>
            <ac:picMk id="23" creationId="{98747B4D-8DB9-0E86-059D-29C9196F49B9}"/>
          </ac:picMkLst>
        </pc:picChg>
        <pc:picChg chg="add del mod">
          <ac:chgData name="Leonie Smith" userId="fed1330f33f5650e" providerId="LiveId" clId="{5EDBDD72-68F7-4FB3-8487-7F8CC2C686D2}" dt="2024-04-12T04:13:55.592" v="166"/>
          <ac:picMkLst>
            <pc:docMk/>
            <pc:sldMk cId="4037329247" sldId="261"/>
            <ac:picMk id="24" creationId="{9CD81068-970C-DB32-C2FC-7BFA2445AC54}"/>
          </ac:picMkLst>
        </pc:picChg>
        <pc:picChg chg="add del mod ord">
          <ac:chgData name="Leonie Smith" userId="fed1330f33f5650e" providerId="LiveId" clId="{5EDBDD72-68F7-4FB3-8487-7F8CC2C686D2}" dt="2024-04-12T04:14:00.189" v="167"/>
          <ac:picMkLst>
            <pc:docMk/>
            <pc:sldMk cId="4037329247" sldId="261"/>
            <ac:picMk id="27" creationId="{AD243EA2-CE48-560F-398C-9CF220A0E42F}"/>
          </ac:picMkLst>
        </pc:picChg>
        <pc:picChg chg="add del mod">
          <ac:chgData name="Leonie Smith" userId="fed1330f33f5650e" providerId="LiveId" clId="{5EDBDD72-68F7-4FB3-8487-7F8CC2C686D2}" dt="2024-04-12T04:14:00.995" v="169"/>
          <ac:picMkLst>
            <pc:docMk/>
            <pc:sldMk cId="4037329247" sldId="261"/>
            <ac:picMk id="28" creationId="{B13233FF-D0F7-961A-956D-301382343FED}"/>
          </ac:picMkLst>
        </pc:picChg>
        <pc:picChg chg="add del mod ord">
          <ac:chgData name="Leonie Smith" userId="fed1330f33f5650e" providerId="LiveId" clId="{5EDBDD72-68F7-4FB3-8487-7F8CC2C686D2}" dt="2024-04-12T04:14:13.907" v="170"/>
          <ac:picMkLst>
            <pc:docMk/>
            <pc:sldMk cId="4037329247" sldId="261"/>
            <ac:picMk id="31" creationId="{0263A066-EECD-B711-8B06-28A68E303AD5}"/>
          </ac:picMkLst>
        </pc:picChg>
        <pc:picChg chg="add del mod">
          <ac:chgData name="Leonie Smith" userId="fed1330f33f5650e" providerId="LiveId" clId="{5EDBDD72-68F7-4FB3-8487-7F8CC2C686D2}" dt="2024-04-12T04:14:15.130" v="172"/>
          <ac:picMkLst>
            <pc:docMk/>
            <pc:sldMk cId="4037329247" sldId="261"/>
            <ac:picMk id="32" creationId="{0E56A529-F1D2-0AB1-941C-ED33672E372C}"/>
          </ac:picMkLst>
        </pc:picChg>
        <pc:picChg chg="add del mod ord">
          <ac:chgData name="Leonie Smith" userId="fed1330f33f5650e" providerId="LiveId" clId="{5EDBDD72-68F7-4FB3-8487-7F8CC2C686D2}" dt="2024-04-12T04:14:29.660" v="173"/>
          <ac:picMkLst>
            <pc:docMk/>
            <pc:sldMk cId="4037329247" sldId="261"/>
            <ac:picMk id="35" creationId="{A85BC1EE-2371-8E6C-C39B-7FE5850B1D73}"/>
          </ac:picMkLst>
        </pc:picChg>
        <pc:picChg chg="add mod">
          <ac:chgData name="Leonie Smith" userId="fed1330f33f5650e" providerId="LiveId" clId="{5EDBDD72-68F7-4FB3-8487-7F8CC2C686D2}" dt="2024-04-12T04:14:29.660" v="173"/>
          <ac:picMkLst>
            <pc:docMk/>
            <pc:sldMk cId="4037329247" sldId="261"/>
            <ac:picMk id="36" creationId="{8AC3EA56-31FD-ED00-FC33-5BA57E66EFEB}"/>
          </ac:picMkLst>
        </pc:picChg>
      </pc:sldChg>
      <pc:sldChg chg="addSp delSp modSp mod modTransition modAnim">
        <pc:chgData name="Leonie Smith" userId="fed1330f33f5650e" providerId="LiveId" clId="{5EDBDD72-68F7-4FB3-8487-7F8CC2C686D2}" dt="2024-04-12T03:47:31.826" v="68"/>
        <pc:sldMkLst>
          <pc:docMk/>
          <pc:sldMk cId="1909638311" sldId="262"/>
        </pc:sldMkLst>
        <pc:picChg chg="add del mod">
          <ac:chgData name="Leonie Smith" userId="fed1330f33f5650e" providerId="LiveId" clId="{5EDBDD72-68F7-4FB3-8487-7F8CC2C686D2}" dt="2024-04-12T03:47:06.313" v="62"/>
          <ac:picMkLst>
            <pc:docMk/>
            <pc:sldMk cId="1909638311" sldId="262"/>
            <ac:picMk id="5" creationId="{7FD84B2B-0E24-B34D-9119-71DD81DE6FB4}"/>
          </ac:picMkLst>
        </pc:picChg>
        <pc:picChg chg="add del mod">
          <ac:chgData name="Leonie Smith" userId="fed1330f33f5650e" providerId="LiveId" clId="{5EDBDD72-68F7-4FB3-8487-7F8CC2C686D2}" dt="2024-04-12T03:47:12.806" v="64"/>
          <ac:picMkLst>
            <pc:docMk/>
            <pc:sldMk cId="1909638311" sldId="262"/>
            <ac:picMk id="6" creationId="{F9B6DF58-3980-66C6-EA53-C7A04D829139}"/>
          </ac:picMkLst>
        </pc:picChg>
        <pc:picChg chg="add del mod ord">
          <ac:chgData name="Leonie Smith" userId="fed1330f33f5650e" providerId="LiveId" clId="{5EDBDD72-68F7-4FB3-8487-7F8CC2C686D2}" dt="2024-04-12T03:47:18.397" v="65"/>
          <ac:picMkLst>
            <pc:docMk/>
            <pc:sldMk cId="1909638311" sldId="262"/>
            <ac:picMk id="10" creationId="{A853B422-46CC-0380-9439-E3AE9652970B}"/>
          </ac:picMkLst>
        </pc:picChg>
        <pc:picChg chg="add del mod">
          <ac:chgData name="Leonie Smith" userId="fed1330f33f5650e" providerId="LiveId" clId="{5EDBDD72-68F7-4FB3-8487-7F8CC2C686D2}" dt="2024-04-12T03:47:20.021" v="67"/>
          <ac:picMkLst>
            <pc:docMk/>
            <pc:sldMk cId="1909638311" sldId="262"/>
            <ac:picMk id="11" creationId="{6F69D86C-6179-2404-E31C-5E5A533D0BE5}"/>
          </ac:picMkLst>
        </pc:picChg>
        <pc:picChg chg="add del mod ord">
          <ac:chgData name="Leonie Smith" userId="fed1330f33f5650e" providerId="LiveId" clId="{5EDBDD72-68F7-4FB3-8487-7F8CC2C686D2}" dt="2024-04-12T03:47:31.826" v="68"/>
          <ac:picMkLst>
            <pc:docMk/>
            <pc:sldMk cId="1909638311" sldId="262"/>
            <ac:picMk id="14" creationId="{9587D79F-7433-A59D-C079-7D19E9B96A10}"/>
          </ac:picMkLst>
        </pc:picChg>
        <pc:picChg chg="add mod">
          <ac:chgData name="Leonie Smith" userId="fed1330f33f5650e" providerId="LiveId" clId="{5EDBDD72-68F7-4FB3-8487-7F8CC2C686D2}" dt="2024-04-12T03:47:31.826" v="68"/>
          <ac:picMkLst>
            <pc:docMk/>
            <pc:sldMk cId="1909638311" sldId="262"/>
            <ac:picMk id="15" creationId="{CBD25277-FF0F-6468-1E4C-0B8AD57F3053}"/>
          </ac:picMkLst>
        </pc:picChg>
      </pc:sldChg>
      <pc:sldChg chg="addSp delSp modSp mod modTransition">
        <pc:chgData name="Leonie Smith" userId="fed1330f33f5650e" providerId="LiveId" clId="{5EDBDD72-68F7-4FB3-8487-7F8CC2C686D2}" dt="2024-04-12T03:48:08.678" v="71"/>
        <pc:sldMkLst>
          <pc:docMk/>
          <pc:sldMk cId="641208035" sldId="263"/>
        </pc:sldMkLst>
        <pc:picChg chg="add del mod">
          <ac:chgData name="Leonie Smith" userId="fed1330f33f5650e" providerId="LiveId" clId="{5EDBDD72-68F7-4FB3-8487-7F8CC2C686D2}" dt="2024-04-12T03:48:08.678" v="71"/>
          <ac:picMkLst>
            <pc:docMk/>
            <pc:sldMk cId="641208035" sldId="263"/>
            <ac:picMk id="5" creationId="{3AFD6531-1286-675A-0F0E-F5E1825E6924}"/>
          </ac:picMkLst>
        </pc:picChg>
        <pc:picChg chg="add mod">
          <ac:chgData name="Leonie Smith" userId="fed1330f33f5650e" providerId="LiveId" clId="{5EDBDD72-68F7-4FB3-8487-7F8CC2C686D2}" dt="2024-04-12T03:48:08.678" v="71"/>
          <ac:picMkLst>
            <pc:docMk/>
            <pc:sldMk cId="641208035" sldId="263"/>
            <ac:picMk id="6" creationId="{D2C35F45-03B4-803E-0FFB-7ACA1A146631}"/>
          </ac:picMkLst>
        </pc:picChg>
      </pc:sldChg>
      <pc:sldChg chg="addSp delSp modSp mod modTransition modAnim">
        <pc:chgData name="Leonie Smith" userId="fed1330f33f5650e" providerId="LiveId" clId="{5EDBDD72-68F7-4FB3-8487-7F8CC2C686D2}" dt="2024-04-12T03:49:41.741" v="77"/>
        <pc:sldMkLst>
          <pc:docMk/>
          <pc:sldMk cId="4044745628" sldId="264"/>
        </pc:sldMkLst>
        <pc:picChg chg="add del mod">
          <ac:chgData name="Leonie Smith" userId="fed1330f33f5650e" providerId="LiveId" clId="{5EDBDD72-68F7-4FB3-8487-7F8CC2C686D2}" dt="2024-04-12T03:49:17.608" v="74"/>
          <ac:picMkLst>
            <pc:docMk/>
            <pc:sldMk cId="4044745628" sldId="264"/>
            <ac:picMk id="5" creationId="{2097035D-8071-307B-5A87-E5A8CA0EB57B}"/>
          </ac:picMkLst>
        </pc:picChg>
        <pc:picChg chg="add del mod">
          <ac:chgData name="Leonie Smith" userId="fed1330f33f5650e" providerId="LiveId" clId="{5EDBDD72-68F7-4FB3-8487-7F8CC2C686D2}" dt="2024-04-12T03:49:26.650" v="76"/>
          <ac:picMkLst>
            <pc:docMk/>
            <pc:sldMk cId="4044745628" sldId="264"/>
            <ac:picMk id="6" creationId="{B4B89DBD-449D-C8F6-CBA7-AAD7626FFD1E}"/>
          </ac:picMkLst>
        </pc:picChg>
        <pc:picChg chg="add del mod ord">
          <ac:chgData name="Leonie Smith" userId="fed1330f33f5650e" providerId="LiveId" clId="{5EDBDD72-68F7-4FB3-8487-7F8CC2C686D2}" dt="2024-04-12T03:49:41.741" v="77"/>
          <ac:picMkLst>
            <pc:docMk/>
            <pc:sldMk cId="4044745628" sldId="264"/>
            <ac:picMk id="9" creationId="{3FC7530F-E778-41D7-D50F-6FF03EE605FC}"/>
          </ac:picMkLst>
        </pc:picChg>
        <pc:picChg chg="add mod">
          <ac:chgData name="Leonie Smith" userId="fed1330f33f5650e" providerId="LiveId" clId="{5EDBDD72-68F7-4FB3-8487-7F8CC2C686D2}" dt="2024-04-12T03:49:41.741" v="77"/>
          <ac:picMkLst>
            <pc:docMk/>
            <pc:sldMk cId="4044745628" sldId="264"/>
            <ac:picMk id="10" creationId="{0BAABEE7-2424-0FB2-5328-CE71A1EFD7A1}"/>
          </ac:picMkLst>
        </pc:picChg>
      </pc:sldChg>
      <pc:sldChg chg="addSp delSp modSp mod modTransition modAnim">
        <pc:chgData name="Leonie Smith" userId="fed1330f33f5650e" providerId="LiveId" clId="{5EDBDD72-68F7-4FB3-8487-7F8CC2C686D2}" dt="2024-04-12T03:51:30.411" v="86"/>
        <pc:sldMkLst>
          <pc:docMk/>
          <pc:sldMk cId="978260341" sldId="265"/>
        </pc:sldMkLst>
        <pc:picChg chg="add del mod">
          <ac:chgData name="Leonie Smith" userId="fed1330f33f5650e" providerId="LiveId" clId="{5EDBDD72-68F7-4FB3-8487-7F8CC2C686D2}" dt="2024-04-12T03:51:03.294" v="80"/>
          <ac:picMkLst>
            <pc:docMk/>
            <pc:sldMk cId="978260341" sldId="265"/>
            <ac:picMk id="5" creationId="{D579077C-C841-E734-59BD-91F0D950FA2C}"/>
          </ac:picMkLst>
        </pc:picChg>
        <pc:picChg chg="add del mod">
          <ac:chgData name="Leonie Smith" userId="fed1330f33f5650e" providerId="LiveId" clId="{5EDBDD72-68F7-4FB3-8487-7F8CC2C686D2}" dt="2024-04-12T03:51:11.209" v="82"/>
          <ac:picMkLst>
            <pc:docMk/>
            <pc:sldMk cId="978260341" sldId="265"/>
            <ac:picMk id="6" creationId="{9A5D3D6E-FFF5-BD99-C882-A03D81331BAA}"/>
          </ac:picMkLst>
        </pc:picChg>
        <pc:picChg chg="add del mod ord">
          <ac:chgData name="Leonie Smith" userId="fed1330f33f5650e" providerId="LiveId" clId="{5EDBDD72-68F7-4FB3-8487-7F8CC2C686D2}" dt="2024-04-12T03:51:16.154" v="83"/>
          <ac:picMkLst>
            <pc:docMk/>
            <pc:sldMk cId="978260341" sldId="265"/>
            <ac:picMk id="9" creationId="{861ADD7D-D65C-34FB-783F-C91C0326E9C9}"/>
          </ac:picMkLst>
        </pc:picChg>
        <pc:picChg chg="add del mod">
          <ac:chgData name="Leonie Smith" userId="fed1330f33f5650e" providerId="LiveId" clId="{5EDBDD72-68F7-4FB3-8487-7F8CC2C686D2}" dt="2024-04-12T03:51:17.457" v="85"/>
          <ac:picMkLst>
            <pc:docMk/>
            <pc:sldMk cId="978260341" sldId="265"/>
            <ac:picMk id="10" creationId="{6860F638-6D64-D6A6-5151-550E4586EB50}"/>
          </ac:picMkLst>
        </pc:picChg>
        <pc:picChg chg="add del mod ord">
          <ac:chgData name="Leonie Smith" userId="fed1330f33f5650e" providerId="LiveId" clId="{5EDBDD72-68F7-4FB3-8487-7F8CC2C686D2}" dt="2024-04-12T03:51:30.411" v="86"/>
          <ac:picMkLst>
            <pc:docMk/>
            <pc:sldMk cId="978260341" sldId="265"/>
            <ac:picMk id="13" creationId="{041FDB27-EDE9-F744-AF7F-6D08E17CCD17}"/>
          </ac:picMkLst>
        </pc:picChg>
        <pc:picChg chg="add mod">
          <ac:chgData name="Leonie Smith" userId="fed1330f33f5650e" providerId="LiveId" clId="{5EDBDD72-68F7-4FB3-8487-7F8CC2C686D2}" dt="2024-04-12T03:51:30.411" v="86"/>
          <ac:picMkLst>
            <pc:docMk/>
            <pc:sldMk cId="978260341" sldId="265"/>
            <ac:picMk id="14" creationId="{F26F8BC8-E1AE-B765-AE2A-C542D3FBF2F2}"/>
          </ac:picMkLst>
        </pc:picChg>
      </pc:sldChg>
      <pc:sldChg chg="addSp delSp modSp mod modTransition modAnim">
        <pc:chgData name="Leonie Smith" userId="fed1330f33f5650e" providerId="LiveId" clId="{5EDBDD72-68F7-4FB3-8487-7F8CC2C686D2}" dt="2024-04-12T03:52:42.579" v="98"/>
        <pc:sldMkLst>
          <pc:docMk/>
          <pc:sldMk cId="3575870363" sldId="266"/>
        </pc:sldMkLst>
        <pc:picChg chg="add del mod">
          <ac:chgData name="Leonie Smith" userId="fed1330f33f5650e" providerId="LiveId" clId="{5EDBDD72-68F7-4FB3-8487-7F8CC2C686D2}" dt="2024-04-12T03:52:05.818" v="89"/>
          <ac:picMkLst>
            <pc:docMk/>
            <pc:sldMk cId="3575870363" sldId="266"/>
            <ac:picMk id="5" creationId="{7AC06A69-46C6-9AB1-E756-369CBEA09CDF}"/>
          </ac:picMkLst>
        </pc:picChg>
        <pc:picChg chg="add del mod">
          <ac:chgData name="Leonie Smith" userId="fed1330f33f5650e" providerId="LiveId" clId="{5EDBDD72-68F7-4FB3-8487-7F8CC2C686D2}" dt="2024-04-12T03:52:07.117" v="91"/>
          <ac:picMkLst>
            <pc:docMk/>
            <pc:sldMk cId="3575870363" sldId="266"/>
            <ac:picMk id="6" creationId="{F1273A3F-2BBA-9CE5-9955-2D6987998A24}"/>
          </ac:picMkLst>
        </pc:picChg>
        <pc:picChg chg="add del mod ord">
          <ac:chgData name="Leonie Smith" userId="fed1330f33f5650e" providerId="LiveId" clId="{5EDBDD72-68F7-4FB3-8487-7F8CC2C686D2}" dt="2024-04-12T03:52:16.852" v="92"/>
          <ac:picMkLst>
            <pc:docMk/>
            <pc:sldMk cId="3575870363" sldId="266"/>
            <ac:picMk id="9" creationId="{072F0B10-9799-1D8B-B67A-0CE010671338}"/>
          </ac:picMkLst>
        </pc:picChg>
        <pc:picChg chg="add del mod">
          <ac:chgData name="Leonie Smith" userId="fed1330f33f5650e" providerId="LiveId" clId="{5EDBDD72-68F7-4FB3-8487-7F8CC2C686D2}" dt="2024-04-12T03:52:19.372" v="94"/>
          <ac:picMkLst>
            <pc:docMk/>
            <pc:sldMk cId="3575870363" sldId="266"/>
            <ac:picMk id="10" creationId="{08F50B1B-8FAA-E128-97A2-D8872559CF63}"/>
          </ac:picMkLst>
        </pc:picChg>
        <pc:picChg chg="add del mod ord">
          <ac:chgData name="Leonie Smith" userId="fed1330f33f5650e" providerId="LiveId" clId="{5EDBDD72-68F7-4FB3-8487-7F8CC2C686D2}" dt="2024-04-12T03:52:28.793" v="95"/>
          <ac:picMkLst>
            <pc:docMk/>
            <pc:sldMk cId="3575870363" sldId="266"/>
            <ac:picMk id="13" creationId="{A5F5582B-E493-DDFF-F5B2-992B054DCA98}"/>
          </ac:picMkLst>
        </pc:picChg>
        <pc:picChg chg="add del mod">
          <ac:chgData name="Leonie Smith" userId="fed1330f33f5650e" providerId="LiveId" clId="{5EDBDD72-68F7-4FB3-8487-7F8CC2C686D2}" dt="2024-04-12T03:52:30.036" v="97"/>
          <ac:picMkLst>
            <pc:docMk/>
            <pc:sldMk cId="3575870363" sldId="266"/>
            <ac:picMk id="14" creationId="{42AF46D8-B7EB-6900-60B2-841AB5E940AE}"/>
          </ac:picMkLst>
        </pc:picChg>
        <pc:picChg chg="add del mod ord">
          <ac:chgData name="Leonie Smith" userId="fed1330f33f5650e" providerId="LiveId" clId="{5EDBDD72-68F7-4FB3-8487-7F8CC2C686D2}" dt="2024-04-12T03:52:42.579" v="98"/>
          <ac:picMkLst>
            <pc:docMk/>
            <pc:sldMk cId="3575870363" sldId="266"/>
            <ac:picMk id="17" creationId="{A3C3BF64-DC21-4CBC-3AEE-E13F9504262D}"/>
          </ac:picMkLst>
        </pc:picChg>
        <pc:picChg chg="add mod">
          <ac:chgData name="Leonie Smith" userId="fed1330f33f5650e" providerId="LiveId" clId="{5EDBDD72-68F7-4FB3-8487-7F8CC2C686D2}" dt="2024-04-12T03:52:42.579" v="98"/>
          <ac:picMkLst>
            <pc:docMk/>
            <pc:sldMk cId="3575870363" sldId="266"/>
            <ac:picMk id="18" creationId="{F9F36B43-0D02-0B6D-506A-79312F2CFAFF}"/>
          </ac:picMkLst>
        </pc:picChg>
      </pc:sldChg>
      <pc:sldChg chg="addSp delSp modSp mod modTransition modAnim">
        <pc:chgData name="Leonie Smith" userId="fed1330f33f5650e" providerId="LiveId" clId="{5EDBDD72-68F7-4FB3-8487-7F8CC2C686D2}" dt="2024-04-12T04:06:25.824" v="110"/>
        <pc:sldMkLst>
          <pc:docMk/>
          <pc:sldMk cId="4017137865" sldId="267"/>
        </pc:sldMkLst>
        <pc:picChg chg="add del mod">
          <ac:chgData name="Leonie Smith" userId="fed1330f33f5650e" providerId="LiveId" clId="{5EDBDD72-68F7-4FB3-8487-7F8CC2C686D2}" dt="2024-04-12T04:05:14.760" v="101"/>
          <ac:picMkLst>
            <pc:docMk/>
            <pc:sldMk cId="4017137865" sldId="267"/>
            <ac:picMk id="5" creationId="{D771975D-D5C1-5D5E-886C-E6B0959FF2B9}"/>
          </ac:picMkLst>
        </pc:picChg>
        <pc:picChg chg="add del mod">
          <ac:chgData name="Leonie Smith" userId="fed1330f33f5650e" providerId="LiveId" clId="{5EDBDD72-68F7-4FB3-8487-7F8CC2C686D2}" dt="2024-04-12T04:05:16.376" v="103"/>
          <ac:picMkLst>
            <pc:docMk/>
            <pc:sldMk cId="4017137865" sldId="267"/>
            <ac:picMk id="6" creationId="{95B42521-8C0F-E99E-0EBE-7A1794D3C8A2}"/>
          </ac:picMkLst>
        </pc:picChg>
        <pc:picChg chg="add del mod ord">
          <ac:chgData name="Leonie Smith" userId="fed1330f33f5650e" providerId="LiveId" clId="{5EDBDD72-68F7-4FB3-8487-7F8CC2C686D2}" dt="2024-04-12T04:05:31.073" v="104"/>
          <ac:picMkLst>
            <pc:docMk/>
            <pc:sldMk cId="4017137865" sldId="267"/>
            <ac:picMk id="9" creationId="{8812FC31-C4A5-18C6-6C47-8F6CA0BB75AF}"/>
          </ac:picMkLst>
        </pc:picChg>
        <pc:picChg chg="add del mod">
          <ac:chgData name="Leonie Smith" userId="fed1330f33f5650e" providerId="LiveId" clId="{5EDBDD72-68F7-4FB3-8487-7F8CC2C686D2}" dt="2024-04-12T04:05:38.791" v="106"/>
          <ac:picMkLst>
            <pc:docMk/>
            <pc:sldMk cId="4017137865" sldId="267"/>
            <ac:picMk id="10" creationId="{5BE79C17-0150-0105-DD4F-0631D1979982}"/>
          </ac:picMkLst>
        </pc:picChg>
        <pc:picChg chg="add del mod ord">
          <ac:chgData name="Leonie Smith" userId="fed1330f33f5650e" providerId="LiveId" clId="{5EDBDD72-68F7-4FB3-8487-7F8CC2C686D2}" dt="2024-04-12T04:05:52.240" v="107"/>
          <ac:picMkLst>
            <pc:docMk/>
            <pc:sldMk cId="4017137865" sldId="267"/>
            <ac:picMk id="13" creationId="{85BA7760-82D2-A258-1530-BCF417C6952D}"/>
          </ac:picMkLst>
        </pc:picChg>
        <pc:picChg chg="add del mod">
          <ac:chgData name="Leonie Smith" userId="fed1330f33f5650e" providerId="LiveId" clId="{5EDBDD72-68F7-4FB3-8487-7F8CC2C686D2}" dt="2024-04-12T04:06:12.188" v="109"/>
          <ac:picMkLst>
            <pc:docMk/>
            <pc:sldMk cId="4017137865" sldId="267"/>
            <ac:picMk id="14" creationId="{73B097D5-B6CB-62CA-09CD-41428912B9E8}"/>
          </ac:picMkLst>
        </pc:picChg>
        <pc:picChg chg="add del mod ord">
          <ac:chgData name="Leonie Smith" userId="fed1330f33f5650e" providerId="LiveId" clId="{5EDBDD72-68F7-4FB3-8487-7F8CC2C686D2}" dt="2024-04-12T04:06:25.824" v="110"/>
          <ac:picMkLst>
            <pc:docMk/>
            <pc:sldMk cId="4017137865" sldId="267"/>
            <ac:picMk id="19" creationId="{2EED1D10-68F8-E984-5975-560676664C4D}"/>
          </ac:picMkLst>
        </pc:picChg>
        <pc:picChg chg="add mod">
          <ac:chgData name="Leonie Smith" userId="fed1330f33f5650e" providerId="LiveId" clId="{5EDBDD72-68F7-4FB3-8487-7F8CC2C686D2}" dt="2024-04-12T04:06:25.824" v="110"/>
          <ac:picMkLst>
            <pc:docMk/>
            <pc:sldMk cId="4017137865" sldId="267"/>
            <ac:picMk id="20" creationId="{EAF706AB-6992-6E5A-1559-5A14DB499766}"/>
          </ac:picMkLst>
        </pc:picChg>
      </pc:sldChg>
      <pc:sldChg chg="addSp delSp modSp mod modTransition modAnim">
        <pc:chgData name="Leonie Smith" userId="fed1330f33f5650e" providerId="LiveId" clId="{5EDBDD72-68F7-4FB3-8487-7F8CC2C686D2}" dt="2024-04-12T04:07:37.676" v="122"/>
        <pc:sldMkLst>
          <pc:docMk/>
          <pc:sldMk cId="3137811553" sldId="268"/>
        </pc:sldMkLst>
        <pc:picChg chg="add del mod">
          <ac:chgData name="Leonie Smith" userId="fed1330f33f5650e" providerId="LiveId" clId="{5EDBDD72-68F7-4FB3-8487-7F8CC2C686D2}" dt="2024-04-12T04:06:53.383" v="113"/>
          <ac:picMkLst>
            <pc:docMk/>
            <pc:sldMk cId="3137811553" sldId="268"/>
            <ac:picMk id="5" creationId="{E4053FE6-B484-2672-BA6E-0D07599A6CEE}"/>
          </ac:picMkLst>
        </pc:picChg>
        <pc:picChg chg="add del mod">
          <ac:chgData name="Leonie Smith" userId="fed1330f33f5650e" providerId="LiveId" clId="{5EDBDD72-68F7-4FB3-8487-7F8CC2C686D2}" dt="2024-04-12T04:07:01.939" v="115"/>
          <ac:picMkLst>
            <pc:docMk/>
            <pc:sldMk cId="3137811553" sldId="268"/>
            <ac:picMk id="6" creationId="{AE3E16E3-CC4B-1A51-7D6D-BBF78740DE73}"/>
          </ac:picMkLst>
        </pc:picChg>
        <pc:picChg chg="add del mod ord">
          <ac:chgData name="Leonie Smith" userId="fed1330f33f5650e" providerId="LiveId" clId="{5EDBDD72-68F7-4FB3-8487-7F8CC2C686D2}" dt="2024-04-12T04:07:08.686" v="116"/>
          <ac:picMkLst>
            <pc:docMk/>
            <pc:sldMk cId="3137811553" sldId="268"/>
            <ac:picMk id="10" creationId="{9F8CE95A-C61C-4BE7-6FDD-831C79922141}"/>
          </ac:picMkLst>
        </pc:picChg>
        <pc:picChg chg="add del mod">
          <ac:chgData name="Leonie Smith" userId="fed1330f33f5650e" providerId="LiveId" clId="{5EDBDD72-68F7-4FB3-8487-7F8CC2C686D2}" dt="2024-04-12T04:07:10.941" v="118"/>
          <ac:picMkLst>
            <pc:docMk/>
            <pc:sldMk cId="3137811553" sldId="268"/>
            <ac:picMk id="11" creationId="{22C4AE18-C716-72D6-6622-83F06C239987}"/>
          </ac:picMkLst>
        </pc:picChg>
        <pc:picChg chg="add del mod ord">
          <ac:chgData name="Leonie Smith" userId="fed1330f33f5650e" providerId="LiveId" clId="{5EDBDD72-68F7-4FB3-8487-7F8CC2C686D2}" dt="2024-04-12T04:07:20.122" v="119"/>
          <ac:picMkLst>
            <pc:docMk/>
            <pc:sldMk cId="3137811553" sldId="268"/>
            <ac:picMk id="14" creationId="{C3DA3888-42AA-38B4-EB02-484D2744DA5E}"/>
          </ac:picMkLst>
        </pc:picChg>
        <pc:picChg chg="add del mod">
          <ac:chgData name="Leonie Smith" userId="fed1330f33f5650e" providerId="LiveId" clId="{5EDBDD72-68F7-4FB3-8487-7F8CC2C686D2}" dt="2024-04-12T04:07:28.890" v="121"/>
          <ac:picMkLst>
            <pc:docMk/>
            <pc:sldMk cId="3137811553" sldId="268"/>
            <ac:picMk id="15" creationId="{FAE33521-593B-022A-798C-4400B21FAC8C}"/>
          </ac:picMkLst>
        </pc:picChg>
        <pc:picChg chg="add del mod ord">
          <ac:chgData name="Leonie Smith" userId="fed1330f33f5650e" providerId="LiveId" clId="{5EDBDD72-68F7-4FB3-8487-7F8CC2C686D2}" dt="2024-04-12T04:07:37.676" v="122"/>
          <ac:picMkLst>
            <pc:docMk/>
            <pc:sldMk cId="3137811553" sldId="268"/>
            <ac:picMk id="19" creationId="{1A859FCD-AB8A-723C-3F82-2C7D95D2AB72}"/>
          </ac:picMkLst>
        </pc:picChg>
        <pc:picChg chg="add mod">
          <ac:chgData name="Leonie Smith" userId="fed1330f33f5650e" providerId="LiveId" clId="{5EDBDD72-68F7-4FB3-8487-7F8CC2C686D2}" dt="2024-04-12T04:07:37.676" v="122"/>
          <ac:picMkLst>
            <pc:docMk/>
            <pc:sldMk cId="3137811553" sldId="268"/>
            <ac:picMk id="20" creationId="{C593C4C7-0D81-FC8E-6D81-DEE5A276CA50}"/>
          </ac:picMkLst>
        </pc:picChg>
      </pc:sldChg>
      <pc:sldChg chg="addSp delSp modSp mod modTransition modAnim">
        <pc:chgData name="Leonie Smith" userId="fed1330f33f5650e" providerId="LiveId" clId="{5EDBDD72-68F7-4FB3-8487-7F8CC2C686D2}" dt="2024-04-12T04:10:01.311" v="146"/>
        <pc:sldMkLst>
          <pc:docMk/>
          <pc:sldMk cId="100491716" sldId="269"/>
        </pc:sldMkLst>
        <pc:picChg chg="add del mod">
          <ac:chgData name="Leonie Smith" userId="fed1330f33f5650e" providerId="LiveId" clId="{5EDBDD72-68F7-4FB3-8487-7F8CC2C686D2}" dt="2024-04-12T04:08:32.502" v="125"/>
          <ac:picMkLst>
            <pc:docMk/>
            <pc:sldMk cId="100491716" sldId="269"/>
            <ac:picMk id="5" creationId="{2844B4E2-FE1A-C11D-F60C-CE0CFA6681A5}"/>
          </ac:picMkLst>
        </pc:picChg>
        <pc:picChg chg="add del mod">
          <ac:chgData name="Leonie Smith" userId="fed1330f33f5650e" providerId="LiveId" clId="{5EDBDD72-68F7-4FB3-8487-7F8CC2C686D2}" dt="2024-04-12T04:08:34.013" v="127"/>
          <ac:picMkLst>
            <pc:docMk/>
            <pc:sldMk cId="100491716" sldId="269"/>
            <ac:picMk id="6" creationId="{1B235D77-E1FE-51EC-3094-A00565D603ED}"/>
          </ac:picMkLst>
        </pc:picChg>
        <pc:picChg chg="add del mod ord">
          <ac:chgData name="Leonie Smith" userId="fed1330f33f5650e" providerId="LiveId" clId="{5EDBDD72-68F7-4FB3-8487-7F8CC2C686D2}" dt="2024-04-12T04:08:38.863" v="128"/>
          <ac:picMkLst>
            <pc:docMk/>
            <pc:sldMk cId="100491716" sldId="269"/>
            <ac:picMk id="9" creationId="{DA47EF12-D39E-DB1B-FB07-A935993EE187}"/>
          </ac:picMkLst>
        </pc:picChg>
        <pc:picChg chg="add del mod">
          <ac:chgData name="Leonie Smith" userId="fed1330f33f5650e" providerId="LiveId" clId="{5EDBDD72-68F7-4FB3-8487-7F8CC2C686D2}" dt="2024-04-12T04:08:39.794" v="130"/>
          <ac:picMkLst>
            <pc:docMk/>
            <pc:sldMk cId="100491716" sldId="269"/>
            <ac:picMk id="10" creationId="{B3584861-E727-3240-5FAE-E08F030FA394}"/>
          </ac:picMkLst>
        </pc:picChg>
        <pc:picChg chg="add del mod ord">
          <ac:chgData name="Leonie Smith" userId="fed1330f33f5650e" providerId="LiveId" clId="{5EDBDD72-68F7-4FB3-8487-7F8CC2C686D2}" dt="2024-04-12T04:08:49.760" v="131"/>
          <ac:picMkLst>
            <pc:docMk/>
            <pc:sldMk cId="100491716" sldId="269"/>
            <ac:picMk id="13" creationId="{3E4FB423-7677-5206-9962-45D366E75FD1}"/>
          </ac:picMkLst>
        </pc:picChg>
        <pc:picChg chg="add del mod">
          <ac:chgData name="Leonie Smith" userId="fed1330f33f5650e" providerId="LiveId" clId="{5EDBDD72-68F7-4FB3-8487-7F8CC2C686D2}" dt="2024-04-12T04:09:03.803" v="133"/>
          <ac:picMkLst>
            <pc:docMk/>
            <pc:sldMk cId="100491716" sldId="269"/>
            <ac:picMk id="14" creationId="{655FEF40-72DA-689F-B818-0602508B3952}"/>
          </ac:picMkLst>
        </pc:picChg>
        <pc:picChg chg="add del mod ord">
          <ac:chgData name="Leonie Smith" userId="fed1330f33f5650e" providerId="LiveId" clId="{5EDBDD72-68F7-4FB3-8487-7F8CC2C686D2}" dt="2024-04-12T04:09:08.736" v="134"/>
          <ac:picMkLst>
            <pc:docMk/>
            <pc:sldMk cId="100491716" sldId="269"/>
            <ac:picMk id="17" creationId="{A172B645-C254-8603-0753-305C7FFD0673}"/>
          </ac:picMkLst>
        </pc:picChg>
        <pc:picChg chg="add del mod">
          <ac:chgData name="Leonie Smith" userId="fed1330f33f5650e" providerId="LiveId" clId="{5EDBDD72-68F7-4FB3-8487-7F8CC2C686D2}" dt="2024-04-12T04:09:09.726" v="136"/>
          <ac:picMkLst>
            <pc:docMk/>
            <pc:sldMk cId="100491716" sldId="269"/>
            <ac:picMk id="18" creationId="{46E86F39-6642-9885-849B-751605B38C98}"/>
          </ac:picMkLst>
        </pc:picChg>
        <pc:picChg chg="add del mod ord">
          <ac:chgData name="Leonie Smith" userId="fed1330f33f5650e" providerId="LiveId" clId="{5EDBDD72-68F7-4FB3-8487-7F8CC2C686D2}" dt="2024-04-12T04:09:14.955" v="137"/>
          <ac:picMkLst>
            <pc:docMk/>
            <pc:sldMk cId="100491716" sldId="269"/>
            <ac:picMk id="21" creationId="{1F81D367-0189-E073-6EE0-07E801444BC8}"/>
          </ac:picMkLst>
        </pc:picChg>
        <pc:picChg chg="add del mod">
          <ac:chgData name="Leonie Smith" userId="fed1330f33f5650e" providerId="LiveId" clId="{5EDBDD72-68F7-4FB3-8487-7F8CC2C686D2}" dt="2024-04-12T04:09:16.023" v="139"/>
          <ac:picMkLst>
            <pc:docMk/>
            <pc:sldMk cId="100491716" sldId="269"/>
            <ac:picMk id="22" creationId="{45B50BF6-39C1-FAE6-EB4B-B3A0B1B32B0E}"/>
          </ac:picMkLst>
        </pc:picChg>
        <pc:picChg chg="add del mod ord">
          <ac:chgData name="Leonie Smith" userId="fed1330f33f5650e" providerId="LiveId" clId="{5EDBDD72-68F7-4FB3-8487-7F8CC2C686D2}" dt="2024-04-12T04:09:32.537" v="140"/>
          <ac:picMkLst>
            <pc:docMk/>
            <pc:sldMk cId="100491716" sldId="269"/>
            <ac:picMk id="25" creationId="{3FFE6D49-CA61-71F5-3612-E5B3572FA79E}"/>
          </ac:picMkLst>
        </pc:picChg>
        <pc:picChg chg="add del mod">
          <ac:chgData name="Leonie Smith" userId="fed1330f33f5650e" providerId="LiveId" clId="{5EDBDD72-68F7-4FB3-8487-7F8CC2C686D2}" dt="2024-04-12T04:09:35.503" v="142"/>
          <ac:picMkLst>
            <pc:docMk/>
            <pc:sldMk cId="100491716" sldId="269"/>
            <ac:picMk id="26" creationId="{E1792E0C-CBAA-1EED-1DDC-AE85BDAEF301}"/>
          </ac:picMkLst>
        </pc:picChg>
        <pc:picChg chg="add del mod ord">
          <ac:chgData name="Leonie Smith" userId="fed1330f33f5650e" providerId="LiveId" clId="{5EDBDD72-68F7-4FB3-8487-7F8CC2C686D2}" dt="2024-04-12T04:09:43.017" v="143"/>
          <ac:picMkLst>
            <pc:docMk/>
            <pc:sldMk cId="100491716" sldId="269"/>
            <ac:picMk id="29" creationId="{CFA8727B-1775-C79F-3043-AEAA484CE375}"/>
          </ac:picMkLst>
        </pc:picChg>
        <pc:picChg chg="add del mod">
          <ac:chgData name="Leonie Smith" userId="fed1330f33f5650e" providerId="LiveId" clId="{5EDBDD72-68F7-4FB3-8487-7F8CC2C686D2}" dt="2024-04-12T04:09:43.880" v="145"/>
          <ac:picMkLst>
            <pc:docMk/>
            <pc:sldMk cId="100491716" sldId="269"/>
            <ac:picMk id="30" creationId="{63373FBA-8B15-7D8B-2DE2-661643B48B9F}"/>
          </ac:picMkLst>
        </pc:picChg>
        <pc:picChg chg="add del mod ord">
          <ac:chgData name="Leonie Smith" userId="fed1330f33f5650e" providerId="LiveId" clId="{5EDBDD72-68F7-4FB3-8487-7F8CC2C686D2}" dt="2024-04-12T04:10:01.311" v="146"/>
          <ac:picMkLst>
            <pc:docMk/>
            <pc:sldMk cId="100491716" sldId="269"/>
            <ac:picMk id="33" creationId="{DAC0F11B-A259-9911-39F9-2BE18DD98149}"/>
          </ac:picMkLst>
        </pc:picChg>
        <pc:picChg chg="add mod">
          <ac:chgData name="Leonie Smith" userId="fed1330f33f5650e" providerId="LiveId" clId="{5EDBDD72-68F7-4FB3-8487-7F8CC2C686D2}" dt="2024-04-12T04:10:01.311" v="146"/>
          <ac:picMkLst>
            <pc:docMk/>
            <pc:sldMk cId="100491716" sldId="269"/>
            <ac:picMk id="34" creationId="{38E7E70E-AB97-034A-A79E-2D92C94F59F1}"/>
          </ac:picMkLst>
        </pc:picChg>
      </pc:sldChg>
      <pc:sldChg chg="addSp delSp modSp mod modTransition modAnim">
        <pc:chgData name="Leonie Smith" userId="fed1330f33f5650e" providerId="LiveId" clId="{5EDBDD72-68F7-4FB3-8487-7F8CC2C686D2}" dt="2024-04-12T04:11:07.889" v="152"/>
        <pc:sldMkLst>
          <pc:docMk/>
          <pc:sldMk cId="1922139011" sldId="281"/>
        </pc:sldMkLst>
        <pc:picChg chg="add del mod">
          <ac:chgData name="Leonie Smith" userId="fed1330f33f5650e" providerId="LiveId" clId="{5EDBDD72-68F7-4FB3-8487-7F8CC2C686D2}" dt="2024-04-12T04:10:44.733" v="149"/>
          <ac:picMkLst>
            <pc:docMk/>
            <pc:sldMk cId="1922139011" sldId="281"/>
            <ac:picMk id="5" creationId="{7255D95B-83F3-9489-AC79-E22D0BAB9CBD}"/>
          </ac:picMkLst>
        </pc:picChg>
        <pc:picChg chg="add del mod">
          <ac:chgData name="Leonie Smith" userId="fed1330f33f5650e" providerId="LiveId" clId="{5EDBDD72-68F7-4FB3-8487-7F8CC2C686D2}" dt="2024-04-12T04:10:56.155" v="151"/>
          <ac:picMkLst>
            <pc:docMk/>
            <pc:sldMk cId="1922139011" sldId="281"/>
            <ac:picMk id="6" creationId="{D0AF9975-DE14-C260-266A-0E2387E07428}"/>
          </ac:picMkLst>
        </pc:picChg>
        <pc:picChg chg="add del mod ord">
          <ac:chgData name="Leonie Smith" userId="fed1330f33f5650e" providerId="LiveId" clId="{5EDBDD72-68F7-4FB3-8487-7F8CC2C686D2}" dt="2024-04-12T04:11:07.889" v="152"/>
          <ac:picMkLst>
            <pc:docMk/>
            <pc:sldMk cId="1922139011" sldId="281"/>
            <ac:picMk id="10" creationId="{9C69163D-41D3-6B1E-461A-4C1718804E8E}"/>
          </ac:picMkLst>
        </pc:picChg>
        <pc:picChg chg="add mod">
          <ac:chgData name="Leonie Smith" userId="fed1330f33f5650e" providerId="LiveId" clId="{5EDBDD72-68F7-4FB3-8487-7F8CC2C686D2}" dt="2024-04-12T04:11:07.889" v="152"/>
          <ac:picMkLst>
            <pc:docMk/>
            <pc:sldMk cId="1922139011" sldId="281"/>
            <ac:picMk id="11" creationId="{95E63DCD-F881-3DE4-060B-FDF677D3B5BA}"/>
          </ac:picMkLst>
        </pc:picChg>
      </pc:sldChg>
      <pc:sldChg chg="addSp delSp modSp mod modTransition">
        <pc:chgData name="Leonie Smith" userId="fed1330f33f5650e" providerId="LiveId" clId="{5EDBDD72-68F7-4FB3-8487-7F8CC2C686D2}" dt="2024-04-12T04:11:48.047" v="155"/>
        <pc:sldMkLst>
          <pc:docMk/>
          <pc:sldMk cId="3166251957" sldId="283"/>
        </pc:sldMkLst>
        <pc:picChg chg="add del mod">
          <ac:chgData name="Leonie Smith" userId="fed1330f33f5650e" providerId="LiveId" clId="{5EDBDD72-68F7-4FB3-8487-7F8CC2C686D2}" dt="2024-04-12T04:11:48.047" v="155"/>
          <ac:picMkLst>
            <pc:docMk/>
            <pc:sldMk cId="3166251957" sldId="283"/>
            <ac:picMk id="5" creationId="{C1E7CD51-500D-8D71-6ACE-AC91EA165C6F}"/>
          </ac:picMkLst>
        </pc:picChg>
        <pc:picChg chg="add mod">
          <ac:chgData name="Leonie Smith" userId="fed1330f33f5650e" providerId="LiveId" clId="{5EDBDD72-68F7-4FB3-8487-7F8CC2C686D2}" dt="2024-04-12T04:11:48.047" v="155"/>
          <ac:picMkLst>
            <pc:docMk/>
            <pc:sldMk cId="3166251957" sldId="283"/>
            <ac:picMk id="6" creationId="{02ECD728-F4CE-1A80-A2C8-D8C7D66E6EE4}"/>
          </ac:picMkLst>
        </pc:picChg>
      </pc:sldChg>
    </pc:docChg>
  </pc:docChgLst>
  <pc:docChgLst>
    <pc:chgData name="Alfred Smith" userId="3c60a3631c0db8ad" providerId="LiveId" clId="{16B9C432-4B22-47A2-A8D8-F999B91B66AD}"/>
    <pc:docChg chg="undo redo custSel modSld">
      <pc:chgData name="Alfred Smith" userId="3c60a3631c0db8ad" providerId="LiveId" clId="{16B9C432-4B22-47A2-A8D8-F999B91B66AD}" dt="2023-09-08T09:11:11.261" v="181" actId="20577"/>
      <pc:docMkLst>
        <pc:docMk/>
      </pc:docMkLst>
      <pc:sldChg chg="delSp mod delAnim">
        <pc:chgData name="Alfred Smith" userId="3c60a3631c0db8ad" providerId="LiveId" clId="{16B9C432-4B22-47A2-A8D8-F999B91B66AD}" dt="2023-09-06T11:10:54.208" v="106" actId="478"/>
        <pc:sldMkLst>
          <pc:docMk/>
          <pc:sldMk cId="1499918570" sldId="257"/>
        </pc:sldMkLst>
        <pc:picChg chg="del">
          <ac:chgData name="Alfred Smith" userId="3c60a3631c0db8ad" providerId="LiveId" clId="{16B9C432-4B22-47A2-A8D8-F999B91B66AD}" dt="2023-09-06T11:10:54.208" v="106" actId="478"/>
          <ac:picMkLst>
            <pc:docMk/>
            <pc:sldMk cId="1499918570" sldId="257"/>
            <ac:picMk id="11" creationId="{F08191E2-7546-8EB2-9C74-0CF0750A8C45}"/>
          </ac:picMkLst>
        </pc:picChg>
      </pc:sldChg>
      <pc:sldChg chg="modSp mod">
        <pc:chgData name="Alfred Smith" userId="3c60a3631c0db8ad" providerId="LiveId" clId="{16B9C432-4B22-47A2-A8D8-F999B91B66AD}" dt="2023-09-06T11:16:50.562" v="143" actId="20577"/>
        <pc:sldMkLst>
          <pc:docMk/>
          <pc:sldMk cId="3788111665" sldId="258"/>
        </pc:sldMkLst>
        <pc:spChg chg="mod">
          <ac:chgData name="Alfred Smith" userId="3c60a3631c0db8ad" providerId="LiveId" clId="{16B9C432-4B22-47A2-A8D8-F999B91B66AD}" dt="2023-09-06T11:16:50.562" v="143" actId="20577"/>
          <ac:spMkLst>
            <pc:docMk/>
            <pc:sldMk cId="3788111665" sldId="258"/>
            <ac:spMk id="4" creationId="{61C62C6D-AE4A-65F9-67B0-0FCF06F13570}"/>
          </ac:spMkLst>
        </pc:spChg>
        <pc:picChg chg="mod">
          <ac:chgData name="Alfred Smith" userId="3c60a3631c0db8ad" providerId="LiveId" clId="{16B9C432-4B22-47A2-A8D8-F999B91B66AD}" dt="2023-09-06T10:58:33.676" v="18" actId="1076"/>
          <ac:picMkLst>
            <pc:docMk/>
            <pc:sldMk cId="3788111665" sldId="258"/>
            <ac:picMk id="3" creationId="{EF1106F2-CDFF-D4C5-1ED2-5ABB188C9FD7}"/>
          </ac:picMkLst>
        </pc:picChg>
      </pc:sldChg>
      <pc:sldChg chg="delSp mod delAnim">
        <pc:chgData name="Alfred Smith" userId="3c60a3631c0db8ad" providerId="LiveId" clId="{16B9C432-4B22-47A2-A8D8-F999B91B66AD}" dt="2023-09-06T11:11:31.205" v="107" actId="478"/>
        <pc:sldMkLst>
          <pc:docMk/>
          <pc:sldMk cId="454763615" sldId="259"/>
        </pc:sldMkLst>
        <pc:spChg chg="del">
          <ac:chgData name="Alfred Smith" userId="3c60a3631c0db8ad" providerId="LiveId" clId="{16B9C432-4B22-47A2-A8D8-F999B91B66AD}" dt="2023-09-06T11:11:31.205" v="107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16B9C432-4B22-47A2-A8D8-F999B91B66AD}" dt="2023-09-06T11:10:49.779" v="105" actId="478"/>
          <ac:picMkLst>
            <pc:docMk/>
            <pc:sldMk cId="454763615" sldId="259"/>
            <ac:picMk id="27" creationId="{A7DAA5C5-5DA5-8E07-5DC3-069372393EB0}"/>
          </ac:picMkLst>
        </pc:picChg>
      </pc:sldChg>
      <pc:sldChg chg="addSp delSp modSp mod delAnim">
        <pc:chgData name="Alfred Smith" userId="3c60a3631c0db8ad" providerId="LiveId" clId="{16B9C432-4B22-47A2-A8D8-F999B91B66AD}" dt="2023-09-08T09:07:41.667" v="150" actId="20577"/>
        <pc:sldMkLst>
          <pc:docMk/>
          <pc:sldMk cId="2346136586" sldId="260"/>
        </pc:sldMkLst>
        <pc:spChg chg="add del">
          <ac:chgData name="Alfred Smith" userId="3c60a3631c0db8ad" providerId="LiveId" clId="{16B9C432-4B22-47A2-A8D8-F999B91B66AD}" dt="2023-09-06T11:11:39.275" v="110" actId="478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07:41.667" v="150" actId="20577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48.118" v="104" actId="478"/>
          <ac:picMkLst>
            <pc:docMk/>
            <pc:sldMk cId="2346136586" sldId="260"/>
            <ac:picMk id="34" creationId="{24B0066F-510C-ADB7-AD22-9E2C110F0F5B}"/>
          </ac:picMkLst>
        </pc:picChg>
      </pc:sldChg>
      <pc:sldChg chg="delSp modSp mod delAnim">
        <pc:chgData name="Alfred Smith" userId="3c60a3631c0db8ad" providerId="LiveId" clId="{16B9C432-4B22-47A2-A8D8-F999B91B66AD}" dt="2023-09-08T09:08:03.484" v="151"/>
        <pc:sldMkLst>
          <pc:docMk/>
          <pc:sldMk cId="4037329247" sldId="261"/>
        </pc:sldMkLst>
        <pc:spChg chg="mod">
          <ac:chgData name="Alfred Smith" userId="3c60a3631c0db8ad" providerId="LiveId" clId="{16B9C432-4B22-47A2-A8D8-F999B91B66AD}" dt="2023-09-06T11:11:45.978" v="111" actId="6549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08:03.484" v="151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46.166" v="103" actId="478"/>
          <ac:picMkLst>
            <pc:docMk/>
            <pc:sldMk cId="4037329247" sldId="261"/>
            <ac:picMk id="31" creationId="{AE418216-8EF1-5DD8-71A7-10E66BD5E110}"/>
          </ac:picMkLst>
        </pc:picChg>
      </pc:sldChg>
      <pc:sldChg chg="addSp delSp modSp mod delAnim">
        <pc:chgData name="Alfred Smith" userId="3c60a3631c0db8ad" providerId="LiveId" clId="{16B9C432-4B22-47A2-A8D8-F999B91B66AD}" dt="2023-09-08T09:08:18.001" v="152"/>
        <pc:sldMkLst>
          <pc:docMk/>
          <pc:sldMk cId="1909638311" sldId="262"/>
        </pc:sldMkLst>
        <pc:spChg chg="add mod">
          <ac:chgData name="Alfred Smith" userId="3c60a3631c0db8ad" providerId="LiveId" clId="{16B9C432-4B22-47A2-A8D8-F999B91B66AD}" dt="2023-09-06T11:11:56.870" v="113"/>
          <ac:spMkLst>
            <pc:docMk/>
            <pc:sldMk cId="1909638311" sldId="262"/>
            <ac:spMk id="2" creationId="{937318B3-EE3E-1462-76A2-B88D12D9E386}"/>
          </ac:spMkLst>
        </pc:spChg>
        <pc:spChg chg="del">
          <ac:chgData name="Alfred Smith" userId="3c60a3631c0db8ad" providerId="LiveId" clId="{16B9C432-4B22-47A2-A8D8-F999B91B66AD}" dt="2023-09-06T11:11:56.284" v="112" actId="478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08:18.001" v="152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42.142" v="102" actId="478"/>
          <ac:picMkLst>
            <pc:docMk/>
            <pc:sldMk cId="1909638311" sldId="262"/>
            <ac:picMk id="9" creationId="{A8294DDA-5061-C716-0E6E-5D91BB2AE731}"/>
          </ac:picMkLst>
        </pc:picChg>
      </pc:sldChg>
      <pc:sldChg chg="addSp delSp modSp mod delAnim">
        <pc:chgData name="Alfred Smith" userId="3c60a3631c0db8ad" providerId="LiveId" clId="{16B9C432-4B22-47A2-A8D8-F999B91B66AD}" dt="2023-09-08T09:08:37.856" v="153"/>
        <pc:sldMkLst>
          <pc:docMk/>
          <pc:sldMk cId="641208035" sldId="263"/>
        </pc:sldMkLst>
        <pc:spChg chg="add mod">
          <ac:chgData name="Alfred Smith" userId="3c60a3631c0db8ad" providerId="LiveId" clId="{16B9C432-4B22-47A2-A8D8-F999B91B66AD}" dt="2023-09-06T11:12:02.949" v="115"/>
          <ac:spMkLst>
            <pc:docMk/>
            <pc:sldMk cId="641208035" sldId="263"/>
            <ac:spMk id="2" creationId="{4D40D1BD-38A1-8142-96ED-849FD499FB34}"/>
          </ac:spMkLst>
        </pc:spChg>
        <pc:spChg chg="del">
          <ac:chgData name="Alfred Smith" userId="3c60a3631c0db8ad" providerId="LiveId" clId="{16B9C432-4B22-47A2-A8D8-F999B91B66AD}" dt="2023-09-06T11:12:02.279" v="114" actId="478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08:37.856" v="153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39.456" v="101" actId="478"/>
          <ac:picMkLst>
            <pc:docMk/>
            <pc:sldMk cId="641208035" sldId="263"/>
            <ac:picMk id="23" creationId="{02263358-30A4-8E72-ED9D-2CB3A466A904}"/>
          </ac:picMkLst>
        </pc:picChg>
      </pc:sldChg>
      <pc:sldChg chg="addSp delSp modSp mod delAnim">
        <pc:chgData name="Alfred Smith" userId="3c60a3631c0db8ad" providerId="LiveId" clId="{16B9C432-4B22-47A2-A8D8-F999B91B66AD}" dt="2023-09-08T09:09:17.337" v="168" actId="20577"/>
        <pc:sldMkLst>
          <pc:docMk/>
          <pc:sldMk cId="4044745628" sldId="264"/>
        </pc:sldMkLst>
        <pc:spChg chg="add mod">
          <ac:chgData name="Alfred Smith" userId="3c60a3631c0db8ad" providerId="LiveId" clId="{16B9C432-4B22-47A2-A8D8-F999B91B66AD}" dt="2023-09-06T11:12:09.217" v="117"/>
          <ac:spMkLst>
            <pc:docMk/>
            <pc:sldMk cId="4044745628" sldId="264"/>
            <ac:spMk id="2" creationId="{C53B31B8-7EFA-DEE3-717D-DEDFB4DEFB4C}"/>
          </ac:spMkLst>
        </pc:spChg>
        <pc:spChg chg="del">
          <ac:chgData name="Alfred Smith" userId="3c60a3631c0db8ad" providerId="LiveId" clId="{16B9C432-4B22-47A2-A8D8-F999B91B66AD}" dt="2023-09-06T11:12:07.620" v="116" actId="478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09:17.337" v="168" actId="2057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36.759" v="100" actId="478"/>
          <ac:picMkLst>
            <pc:docMk/>
            <pc:sldMk cId="4044745628" sldId="264"/>
            <ac:picMk id="13" creationId="{26F1D0F2-D44F-00C7-80A8-73CEBC9BE1F2}"/>
          </ac:picMkLst>
        </pc:picChg>
      </pc:sldChg>
      <pc:sldChg chg="addSp delSp modSp mod delAnim">
        <pc:chgData name="Alfred Smith" userId="3c60a3631c0db8ad" providerId="LiveId" clId="{16B9C432-4B22-47A2-A8D8-F999B91B66AD}" dt="2023-09-08T09:09:32.999" v="169"/>
        <pc:sldMkLst>
          <pc:docMk/>
          <pc:sldMk cId="978260341" sldId="265"/>
        </pc:sldMkLst>
        <pc:spChg chg="add mod">
          <ac:chgData name="Alfred Smith" userId="3c60a3631c0db8ad" providerId="LiveId" clId="{16B9C432-4B22-47A2-A8D8-F999B91B66AD}" dt="2023-09-06T11:12:16.186" v="119"/>
          <ac:spMkLst>
            <pc:docMk/>
            <pc:sldMk cId="978260341" sldId="265"/>
            <ac:spMk id="2" creationId="{7B366E71-FDC8-8DD8-FAFB-5F05C3A78909}"/>
          </ac:spMkLst>
        </pc:spChg>
        <pc:spChg chg="del">
          <ac:chgData name="Alfred Smith" userId="3c60a3631c0db8ad" providerId="LiveId" clId="{16B9C432-4B22-47A2-A8D8-F999B91B66AD}" dt="2023-09-06T11:12:15.163" v="118" actId="478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09:32.999" v="169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34.348" v="99" actId="478"/>
          <ac:picMkLst>
            <pc:docMk/>
            <pc:sldMk cId="978260341" sldId="265"/>
            <ac:picMk id="24" creationId="{3FEE83FF-F842-F5EE-C81D-D342BBC9C759}"/>
          </ac:picMkLst>
        </pc:picChg>
      </pc:sldChg>
      <pc:sldChg chg="addSp delSp modSp mod delAnim">
        <pc:chgData name="Alfred Smith" userId="3c60a3631c0db8ad" providerId="LiveId" clId="{16B9C432-4B22-47A2-A8D8-F999B91B66AD}" dt="2023-09-08T09:09:47.344" v="170"/>
        <pc:sldMkLst>
          <pc:docMk/>
          <pc:sldMk cId="3575870363" sldId="266"/>
        </pc:sldMkLst>
        <pc:spChg chg="add mod">
          <ac:chgData name="Alfred Smith" userId="3c60a3631c0db8ad" providerId="LiveId" clId="{16B9C432-4B22-47A2-A8D8-F999B91B66AD}" dt="2023-09-06T11:12:21.490" v="121"/>
          <ac:spMkLst>
            <pc:docMk/>
            <pc:sldMk cId="3575870363" sldId="266"/>
            <ac:spMk id="2" creationId="{F0391451-92D9-686E-596D-D56A996258C8}"/>
          </ac:spMkLst>
        </pc:spChg>
        <pc:spChg chg="del">
          <ac:chgData name="Alfred Smith" userId="3c60a3631c0db8ad" providerId="LiveId" clId="{16B9C432-4B22-47A2-A8D8-F999B91B66AD}" dt="2023-09-06T11:12:20.315" v="120" actId="478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09:47.344" v="170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32.577" v="98" actId="478"/>
          <ac:picMkLst>
            <pc:docMk/>
            <pc:sldMk cId="3575870363" sldId="266"/>
            <ac:picMk id="39" creationId="{7002FC12-B8CC-D9BC-E20D-894CE2665496}"/>
          </ac:picMkLst>
        </pc:picChg>
      </pc:sldChg>
      <pc:sldChg chg="addSp delSp modSp mod delAnim">
        <pc:chgData name="Alfred Smith" userId="3c60a3631c0db8ad" providerId="LiveId" clId="{16B9C432-4B22-47A2-A8D8-F999B91B66AD}" dt="2023-09-08T09:10:00.014" v="171"/>
        <pc:sldMkLst>
          <pc:docMk/>
          <pc:sldMk cId="4017137865" sldId="267"/>
        </pc:sldMkLst>
        <pc:spChg chg="add mod">
          <ac:chgData name="Alfred Smith" userId="3c60a3631c0db8ad" providerId="LiveId" clId="{16B9C432-4B22-47A2-A8D8-F999B91B66AD}" dt="2023-09-06T11:12:27.820" v="123"/>
          <ac:spMkLst>
            <pc:docMk/>
            <pc:sldMk cId="4017137865" sldId="267"/>
            <ac:spMk id="2" creationId="{BAB99DDB-8796-121E-D6B9-8C5C335D1550}"/>
          </ac:spMkLst>
        </pc:spChg>
        <pc:spChg chg="del">
          <ac:chgData name="Alfred Smith" userId="3c60a3631c0db8ad" providerId="LiveId" clId="{16B9C432-4B22-47A2-A8D8-F999B91B66AD}" dt="2023-09-06T11:12:26.594" v="122" actId="478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10:00.014" v="171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30.712" v="97" actId="478"/>
          <ac:picMkLst>
            <pc:docMk/>
            <pc:sldMk cId="4017137865" sldId="267"/>
            <ac:picMk id="18" creationId="{105B2009-C5A9-5CA2-6569-DF6FFDE843C9}"/>
          </ac:picMkLst>
        </pc:picChg>
      </pc:sldChg>
      <pc:sldChg chg="addSp delSp modSp mod delAnim">
        <pc:chgData name="Alfred Smith" userId="3c60a3631c0db8ad" providerId="LiveId" clId="{16B9C432-4B22-47A2-A8D8-F999B91B66AD}" dt="2023-09-08T09:10:11.427" v="172"/>
        <pc:sldMkLst>
          <pc:docMk/>
          <pc:sldMk cId="3137811553" sldId="268"/>
        </pc:sldMkLst>
        <pc:spChg chg="add mod">
          <ac:chgData name="Alfred Smith" userId="3c60a3631c0db8ad" providerId="LiveId" clId="{16B9C432-4B22-47A2-A8D8-F999B91B66AD}" dt="2023-09-06T11:12:34.010" v="125"/>
          <ac:spMkLst>
            <pc:docMk/>
            <pc:sldMk cId="3137811553" sldId="268"/>
            <ac:spMk id="2" creationId="{8B52DF44-0C72-D743-08F1-F57C4CCB859C}"/>
          </ac:spMkLst>
        </pc:spChg>
        <pc:spChg chg="add del">
          <ac:chgData name="Alfred Smith" userId="3c60a3631c0db8ad" providerId="LiveId" clId="{16B9C432-4B22-47A2-A8D8-F999B91B66AD}" dt="2023-09-06T11:12:32.894" v="124" actId="478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10:11.427" v="172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24.736" v="96" actId="478"/>
          <ac:picMkLst>
            <pc:docMk/>
            <pc:sldMk cId="3137811553" sldId="268"/>
            <ac:picMk id="7" creationId="{FF8C6EEF-4737-E65C-5CCB-D992EF6DED1C}"/>
          </ac:picMkLst>
        </pc:picChg>
      </pc:sldChg>
      <pc:sldChg chg="addSp delSp modSp mod delAnim">
        <pc:chgData name="Alfred Smith" userId="3c60a3631c0db8ad" providerId="LiveId" clId="{16B9C432-4B22-47A2-A8D8-F999B91B66AD}" dt="2023-09-08T09:10:23.858" v="173"/>
        <pc:sldMkLst>
          <pc:docMk/>
          <pc:sldMk cId="100491716" sldId="269"/>
        </pc:sldMkLst>
        <pc:spChg chg="add mod">
          <ac:chgData name="Alfred Smith" userId="3c60a3631c0db8ad" providerId="LiveId" clId="{16B9C432-4B22-47A2-A8D8-F999B91B66AD}" dt="2023-09-06T11:12:39.438" v="127"/>
          <ac:spMkLst>
            <pc:docMk/>
            <pc:sldMk cId="100491716" sldId="269"/>
            <ac:spMk id="2" creationId="{A95BB041-8215-8464-A30E-6E4064E58C05}"/>
          </ac:spMkLst>
        </pc:spChg>
        <pc:spChg chg="del">
          <ac:chgData name="Alfred Smith" userId="3c60a3631c0db8ad" providerId="LiveId" clId="{16B9C432-4B22-47A2-A8D8-F999B91B66AD}" dt="2023-09-06T11:12:38.360" v="126" actId="478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10:23.858" v="173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15.580" v="93" actId="478"/>
          <ac:picMkLst>
            <pc:docMk/>
            <pc:sldMk cId="100491716" sldId="269"/>
            <ac:picMk id="34" creationId="{F8631F3E-6DB8-05A4-7D64-80DA43432A2D}"/>
          </ac:picMkLst>
        </pc:picChg>
      </pc:sldChg>
      <pc:sldChg chg="addSp delSp modSp mod">
        <pc:chgData name="Alfred Smith" userId="3c60a3631c0db8ad" providerId="LiveId" clId="{16B9C432-4B22-47A2-A8D8-F999B91B66AD}" dt="2023-09-08T08:59:20.205" v="145"/>
        <pc:sldMkLst>
          <pc:docMk/>
          <pc:sldMk cId="4120481681" sldId="270"/>
        </pc:sldMkLst>
        <pc:spChg chg="add mod">
          <ac:chgData name="Alfred Smith" userId="3c60a3631c0db8ad" providerId="LiveId" clId="{16B9C432-4B22-47A2-A8D8-F999B91B66AD}" dt="2023-09-08T08:59:20.205" v="145"/>
          <ac:spMkLst>
            <pc:docMk/>
            <pc:sldMk cId="4120481681" sldId="270"/>
            <ac:spMk id="3" creationId="{3BB73639-ED30-4AB5-2F27-8C6AC127027F}"/>
          </ac:spMkLst>
        </pc:spChg>
        <pc:spChg chg="del">
          <ac:chgData name="Alfred Smith" userId="3c60a3631c0db8ad" providerId="LiveId" clId="{16B9C432-4B22-47A2-A8D8-F999B91B66AD}" dt="2023-09-06T11:02:24.737" v="29" actId="478"/>
          <ac:spMkLst>
            <pc:docMk/>
            <pc:sldMk cId="4120481681" sldId="270"/>
            <ac:spMk id="3" creationId="{651126A1-ECD9-61EB-6C58-893776D43B7F}"/>
          </ac:spMkLst>
        </pc:spChg>
        <pc:spChg chg="add del mod">
          <ac:chgData name="Alfred Smith" userId="3c60a3631c0db8ad" providerId="LiveId" clId="{16B9C432-4B22-47A2-A8D8-F999B91B66AD}" dt="2023-09-08T08:59:19.232" v="144" actId="478"/>
          <ac:spMkLst>
            <pc:docMk/>
            <pc:sldMk cId="4120481681" sldId="270"/>
            <ac:spMk id="4" creationId="{CB1655E0-E46B-29C2-AC22-C6203F87DE44}"/>
          </ac:spMkLst>
        </pc:spChg>
      </pc:sldChg>
      <pc:sldChg chg="modSp mod">
        <pc:chgData name="Alfred Smith" userId="3c60a3631c0db8ad" providerId="LiveId" clId="{16B9C432-4B22-47A2-A8D8-F999B91B66AD}" dt="2023-09-06T11:04:44.117" v="62"/>
        <pc:sldMkLst>
          <pc:docMk/>
          <pc:sldMk cId="939110669" sldId="271"/>
        </pc:sldMkLst>
        <pc:spChg chg="mod">
          <ac:chgData name="Alfred Smith" userId="3c60a3631c0db8ad" providerId="LiveId" clId="{16B9C432-4B22-47A2-A8D8-F999B91B66AD}" dt="2023-09-06T11:04:44.117" v="62"/>
          <ac:spMkLst>
            <pc:docMk/>
            <pc:sldMk cId="939110669" sldId="271"/>
            <ac:spMk id="4" creationId="{89BF1502-9E46-52BE-28AB-54AE3F3AB34D}"/>
          </ac:spMkLst>
        </pc:spChg>
      </pc:sldChg>
      <pc:sldChg chg="modSp mod">
        <pc:chgData name="Alfred Smith" userId="3c60a3631c0db8ad" providerId="LiveId" clId="{16B9C432-4B22-47A2-A8D8-F999B91B66AD}" dt="2023-09-06T11:04:51.358" v="63"/>
        <pc:sldMkLst>
          <pc:docMk/>
          <pc:sldMk cId="4024569785" sldId="272"/>
        </pc:sldMkLst>
        <pc:spChg chg="mod">
          <ac:chgData name="Alfred Smith" userId="3c60a3631c0db8ad" providerId="LiveId" clId="{16B9C432-4B22-47A2-A8D8-F999B91B66AD}" dt="2023-09-06T11:04:51.358" v="63"/>
          <ac:spMkLst>
            <pc:docMk/>
            <pc:sldMk cId="4024569785" sldId="272"/>
            <ac:spMk id="4" creationId="{10D01B5E-B583-92C3-2233-B4EB26770D9E}"/>
          </ac:spMkLst>
        </pc:spChg>
      </pc:sldChg>
      <pc:sldChg chg="modSp mod">
        <pc:chgData name="Alfred Smith" userId="3c60a3631c0db8ad" providerId="LiveId" clId="{16B9C432-4B22-47A2-A8D8-F999B91B66AD}" dt="2023-09-06T11:04:55.682" v="64"/>
        <pc:sldMkLst>
          <pc:docMk/>
          <pc:sldMk cId="487179600" sldId="273"/>
        </pc:sldMkLst>
        <pc:spChg chg="mod">
          <ac:chgData name="Alfred Smith" userId="3c60a3631c0db8ad" providerId="LiveId" clId="{16B9C432-4B22-47A2-A8D8-F999B91B66AD}" dt="2023-09-06T11:04:55.682" v="64"/>
          <ac:spMkLst>
            <pc:docMk/>
            <pc:sldMk cId="487179600" sldId="273"/>
            <ac:spMk id="4" creationId="{9631A8F4-3BC0-E37D-C185-FCFDA32BF248}"/>
          </ac:spMkLst>
        </pc:spChg>
      </pc:sldChg>
      <pc:sldChg chg="modSp mod">
        <pc:chgData name="Alfred Smith" userId="3c60a3631c0db8ad" providerId="LiveId" clId="{16B9C432-4B22-47A2-A8D8-F999B91B66AD}" dt="2023-09-06T11:05:00.851" v="65"/>
        <pc:sldMkLst>
          <pc:docMk/>
          <pc:sldMk cId="2168401200" sldId="274"/>
        </pc:sldMkLst>
        <pc:spChg chg="mod">
          <ac:chgData name="Alfred Smith" userId="3c60a3631c0db8ad" providerId="LiveId" clId="{16B9C432-4B22-47A2-A8D8-F999B91B66AD}" dt="2023-09-06T11:05:00.851" v="65"/>
          <ac:spMkLst>
            <pc:docMk/>
            <pc:sldMk cId="2168401200" sldId="274"/>
            <ac:spMk id="4" creationId="{6F7CBBD2-80BC-820A-4F9D-D4090972B40A}"/>
          </ac:spMkLst>
        </pc:spChg>
      </pc:sldChg>
      <pc:sldChg chg="modSp mod">
        <pc:chgData name="Alfred Smith" userId="3c60a3631c0db8ad" providerId="LiveId" clId="{16B9C432-4B22-47A2-A8D8-F999B91B66AD}" dt="2023-09-06T11:05:05.219" v="66"/>
        <pc:sldMkLst>
          <pc:docMk/>
          <pc:sldMk cId="2996969115" sldId="275"/>
        </pc:sldMkLst>
        <pc:spChg chg="mod">
          <ac:chgData name="Alfred Smith" userId="3c60a3631c0db8ad" providerId="LiveId" clId="{16B9C432-4B22-47A2-A8D8-F999B91B66AD}" dt="2023-09-06T11:05:05.219" v="66"/>
          <ac:spMkLst>
            <pc:docMk/>
            <pc:sldMk cId="2996969115" sldId="275"/>
            <ac:spMk id="4" creationId="{7293EED2-8FDC-15CE-A363-8E2DF9034D54}"/>
          </ac:spMkLst>
        </pc:spChg>
      </pc:sldChg>
      <pc:sldChg chg="modSp mod">
        <pc:chgData name="Alfred Smith" userId="3c60a3631c0db8ad" providerId="LiveId" clId="{16B9C432-4B22-47A2-A8D8-F999B91B66AD}" dt="2023-09-06T11:05:28.222" v="67"/>
        <pc:sldMkLst>
          <pc:docMk/>
          <pc:sldMk cId="2390376940" sldId="276"/>
        </pc:sldMkLst>
        <pc:spChg chg="mod">
          <ac:chgData name="Alfred Smith" userId="3c60a3631c0db8ad" providerId="LiveId" clId="{16B9C432-4B22-47A2-A8D8-F999B91B66AD}" dt="2023-09-06T11:05:28.222" v="67"/>
          <ac:spMkLst>
            <pc:docMk/>
            <pc:sldMk cId="2390376940" sldId="276"/>
            <ac:spMk id="4" creationId="{7D5D9064-456A-7B51-0499-39E5F68095E9}"/>
          </ac:spMkLst>
        </pc:spChg>
      </pc:sldChg>
      <pc:sldChg chg="modSp mod">
        <pc:chgData name="Alfred Smith" userId="3c60a3631c0db8ad" providerId="LiveId" clId="{16B9C432-4B22-47A2-A8D8-F999B91B66AD}" dt="2023-09-06T11:05:32.107" v="68"/>
        <pc:sldMkLst>
          <pc:docMk/>
          <pc:sldMk cId="4265919077" sldId="277"/>
        </pc:sldMkLst>
        <pc:spChg chg="mod">
          <ac:chgData name="Alfred Smith" userId="3c60a3631c0db8ad" providerId="LiveId" clId="{16B9C432-4B22-47A2-A8D8-F999B91B66AD}" dt="2023-09-06T11:05:32.107" v="68"/>
          <ac:spMkLst>
            <pc:docMk/>
            <pc:sldMk cId="4265919077" sldId="277"/>
            <ac:spMk id="4" creationId="{85F8C285-C564-66E2-EC7F-FAF508B49FB9}"/>
          </ac:spMkLst>
        </pc:spChg>
      </pc:sldChg>
      <pc:sldChg chg="modSp mod">
        <pc:chgData name="Alfred Smith" userId="3c60a3631c0db8ad" providerId="LiveId" clId="{16B9C432-4B22-47A2-A8D8-F999B91B66AD}" dt="2023-09-06T11:05:35.845" v="69"/>
        <pc:sldMkLst>
          <pc:docMk/>
          <pc:sldMk cId="210266664" sldId="278"/>
        </pc:sldMkLst>
        <pc:spChg chg="mod">
          <ac:chgData name="Alfred Smith" userId="3c60a3631c0db8ad" providerId="LiveId" clId="{16B9C432-4B22-47A2-A8D8-F999B91B66AD}" dt="2023-09-06T11:05:35.845" v="69"/>
          <ac:spMkLst>
            <pc:docMk/>
            <pc:sldMk cId="210266664" sldId="278"/>
            <ac:spMk id="4" creationId="{EF0191D2-156F-B501-A135-3BC5E5082696}"/>
          </ac:spMkLst>
        </pc:spChg>
      </pc:sldChg>
      <pc:sldChg chg="modSp mod">
        <pc:chgData name="Alfred Smith" userId="3c60a3631c0db8ad" providerId="LiveId" clId="{16B9C432-4B22-47A2-A8D8-F999B91B66AD}" dt="2023-09-06T11:05:39.572" v="70"/>
        <pc:sldMkLst>
          <pc:docMk/>
          <pc:sldMk cId="888433145" sldId="279"/>
        </pc:sldMkLst>
        <pc:spChg chg="mod">
          <ac:chgData name="Alfred Smith" userId="3c60a3631c0db8ad" providerId="LiveId" clId="{16B9C432-4B22-47A2-A8D8-F999B91B66AD}" dt="2023-09-06T11:05:39.572" v="70"/>
          <ac:spMkLst>
            <pc:docMk/>
            <pc:sldMk cId="888433145" sldId="279"/>
            <ac:spMk id="4" creationId="{855AA21C-E614-1387-33B6-90C9B21535F8}"/>
          </ac:spMkLst>
        </pc:spChg>
      </pc:sldChg>
      <pc:sldChg chg="modSp mod">
        <pc:chgData name="Alfred Smith" userId="3c60a3631c0db8ad" providerId="LiveId" clId="{16B9C432-4B22-47A2-A8D8-F999B91B66AD}" dt="2023-09-06T11:05:43.101" v="71"/>
        <pc:sldMkLst>
          <pc:docMk/>
          <pc:sldMk cId="791300187" sldId="280"/>
        </pc:sldMkLst>
        <pc:spChg chg="mod">
          <ac:chgData name="Alfred Smith" userId="3c60a3631c0db8ad" providerId="LiveId" clId="{16B9C432-4B22-47A2-A8D8-F999B91B66AD}" dt="2023-09-06T11:05:43.101" v="71"/>
          <ac:spMkLst>
            <pc:docMk/>
            <pc:sldMk cId="791300187" sldId="280"/>
            <ac:spMk id="4" creationId="{3B02F206-B1DB-5CBC-DF66-A426B0C80564}"/>
          </ac:spMkLst>
        </pc:spChg>
      </pc:sldChg>
      <pc:sldChg chg="addSp delSp modSp mod delAnim">
        <pc:chgData name="Alfred Smith" userId="3c60a3631c0db8ad" providerId="LiveId" clId="{16B9C432-4B22-47A2-A8D8-F999B91B66AD}" dt="2023-09-08T09:10:43.811" v="174"/>
        <pc:sldMkLst>
          <pc:docMk/>
          <pc:sldMk cId="1922139011" sldId="281"/>
        </pc:sldMkLst>
        <pc:spChg chg="add mod">
          <ac:chgData name="Alfred Smith" userId="3c60a3631c0db8ad" providerId="LiveId" clId="{16B9C432-4B22-47A2-A8D8-F999B91B66AD}" dt="2023-09-06T11:12:44.826" v="129"/>
          <ac:spMkLst>
            <pc:docMk/>
            <pc:sldMk cId="1922139011" sldId="281"/>
            <ac:spMk id="2" creationId="{B2D5DBF7-027A-7664-8A93-A7B9CF8EEFA1}"/>
          </ac:spMkLst>
        </pc:spChg>
        <pc:spChg chg="del">
          <ac:chgData name="Alfred Smith" userId="3c60a3631c0db8ad" providerId="LiveId" clId="{16B9C432-4B22-47A2-A8D8-F999B91B66AD}" dt="2023-09-06T11:12:43.762" v="128" actId="478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10:43.811" v="174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13.080" v="92" actId="478"/>
          <ac:picMkLst>
            <pc:docMk/>
            <pc:sldMk cId="1922139011" sldId="281"/>
            <ac:picMk id="16" creationId="{AE254AD9-EBFE-DC3C-0E9D-8DB771B858BA}"/>
          </ac:picMkLst>
        </pc:picChg>
      </pc:sldChg>
      <pc:sldChg chg="modSp mod">
        <pc:chgData name="Alfred Smith" userId="3c60a3631c0db8ad" providerId="LiveId" clId="{16B9C432-4B22-47A2-A8D8-F999B91B66AD}" dt="2023-09-06T11:05:46.895" v="72"/>
        <pc:sldMkLst>
          <pc:docMk/>
          <pc:sldMk cId="1126511635" sldId="282"/>
        </pc:sldMkLst>
        <pc:spChg chg="mod">
          <ac:chgData name="Alfred Smith" userId="3c60a3631c0db8ad" providerId="LiveId" clId="{16B9C432-4B22-47A2-A8D8-F999B91B66AD}" dt="2023-09-06T11:05:46.895" v="72"/>
          <ac:spMkLst>
            <pc:docMk/>
            <pc:sldMk cId="1126511635" sldId="282"/>
            <ac:spMk id="4" creationId="{C15F6335-D05A-CFE1-0D06-E4E78C744F05}"/>
          </ac:spMkLst>
        </pc:spChg>
      </pc:sldChg>
      <pc:sldChg chg="addSp delSp modSp mod delAnim">
        <pc:chgData name="Alfred Smith" userId="3c60a3631c0db8ad" providerId="LiveId" clId="{16B9C432-4B22-47A2-A8D8-F999B91B66AD}" dt="2023-09-08T09:11:11.261" v="181" actId="20577"/>
        <pc:sldMkLst>
          <pc:docMk/>
          <pc:sldMk cId="3166251957" sldId="283"/>
        </pc:sldMkLst>
        <pc:spChg chg="add mod">
          <ac:chgData name="Alfred Smith" userId="3c60a3631c0db8ad" providerId="LiveId" clId="{16B9C432-4B22-47A2-A8D8-F999B91B66AD}" dt="2023-09-06T11:12:48.969" v="131"/>
          <ac:spMkLst>
            <pc:docMk/>
            <pc:sldMk cId="3166251957" sldId="283"/>
            <ac:spMk id="2" creationId="{C3F4E881-C0C1-A567-A4E8-0C8DAE10329D}"/>
          </ac:spMkLst>
        </pc:spChg>
        <pc:spChg chg="del">
          <ac:chgData name="Alfred Smith" userId="3c60a3631c0db8ad" providerId="LiveId" clId="{16B9C432-4B22-47A2-A8D8-F999B91B66AD}" dt="2023-09-06T11:12:47.820" v="130" actId="478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16B9C432-4B22-47A2-A8D8-F999B91B66AD}" dt="2023-09-08T09:11:11.261" v="181" actId="20577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16B9C432-4B22-47A2-A8D8-F999B91B66AD}" dt="2023-09-06T11:10:10.772" v="91" actId="478"/>
          <ac:picMkLst>
            <pc:docMk/>
            <pc:sldMk cId="3166251957" sldId="283"/>
            <ac:picMk id="21" creationId="{416F32CB-84AF-C44D-F2CC-8C65BCD80B27}"/>
          </ac:picMkLst>
        </pc:picChg>
      </pc:sldChg>
      <pc:sldChg chg="modSp mod">
        <pc:chgData name="Alfred Smith" userId="3c60a3631c0db8ad" providerId="LiveId" clId="{16B9C432-4B22-47A2-A8D8-F999B91B66AD}" dt="2023-09-06T11:05:51.428" v="73"/>
        <pc:sldMkLst>
          <pc:docMk/>
          <pc:sldMk cId="2040450428" sldId="296"/>
        </pc:sldMkLst>
        <pc:spChg chg="mod">
          <ac:chgData name="Alfred Smith" userId="3c60a3631c0db8ad" providerId="LiveId" clId="{16B9C432-4B22-47A2-A8D8-F999B91B66AD}" dt="2023-09-06T11:05:51.428" v="73"/>
          <ac:spMkLst>
            <pc:docMk/>
            <pc:sldMk cId="2040450428" sldId="296"/>
            <ac:spMk id="2" creationId="{409987A9-18BE-5774-70DD-4DCEFE07DF9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51 </a:t>
            </a:r>
            <a:r>
              <a:rPr lang="en-IN" sz="1800" b="1" i="0" u="none" strike="noStrike" baseline="0" dirty="0">
                <a:latin typeface="TimesNewRomanPS-BoldMT"/>
              </a:rPr>
              <a:t>Paul’s 1st Journey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</a:t>
            </a:r>
            <a:r>
              <a:rPr lang="en-US" sz="1800" b="0" i="0" u="none" strike="noStrike" baseline="0" dirty="0" err="1">
                <a:latin typeface="TimesNewRomanPSMT"/>
              </a:rPr>
              <a:t>Sergius</a:t>
            </a:r>
            <a:r>
              <a:rPr lang="en-US" sz="1800" b="0" i="0" u="none" strike="noStrike" baseline="0" dirty="0">
                <a:latin typeface="TimesNewRomanPSMT"/>
              </a:rPr>
              <a:t> Paulus and </a:t>
            </a:r>
            <a:r>
              <a:rPr lang="en-US" sz="1800" b="0" i="0" u="none" strike="noStrike" baseline="0" dirty="0" err="1">
                <a:latin typeface="TimesNewRomanPSMT"/>
              </a:rPr>
              <a:t>Elymas</a:t>
            </a:r>
            <a:r>
              <a:rPr lang="en-US" sz="18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F618717-4B74-653C-B4B0-10EF45FB1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"/>
    </mc:Choice>
    <mc:Fallback xmlns="">
      <p:transition spd="slow" advTm="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8B3E7-3E5C-8A3D-55B5-E0556E2B9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87"/>
            <a:ext cx="12231757" cy="6886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C908FC-0E87-FE05-08B0-C669ADD619D8}"/>
              </a:ext>
            </a:extLst>
          </p:cNvPr>
          <p:cNvSpPr txBox="1"/>
          <p:nvPr/>
        </p:nvSpPr>
        <p:spPr>
          <a:xfrm>
            <a:off x="229954" y="242953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11:21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news of this reached the ears of the church in Jerusalem, they sent Barnabas to Antioch. 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B58CB-5A38-4570-090E-067062AA0E5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तब उनकी चर्चा यरूशलेम की कलीसिया के सुनने में आई, और उन्होंने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बरनबास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b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को अन्ताकिया भेजा। 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C35F45-03B4-803E-0FFB-7ACA1A146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9"/>
    </mc:Choice>
    <mc:Fallback xmlns="">
      <p:transition spd="slow" advTm="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BA194-1450-4691-D94D-81856263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640" y="-352421"/>
            <a:ext cx="12285640" cy="7210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D3192A-75C7-4138-227A-FD59A5804185}"/>
              </a:ext>
            </a:extLst>
          </p:cNvPr>
          <p:cNvSpPr txBox="1"/>
          <p:nvPr/>
        </p:nvSpPr>
        <p:spPr>
          <a:xfrm>
            <a:off x="7894289" y="242953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11:22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he arrived and saw the grace of God, he rejoiced and encouraged them all to abide in the Lord with all their hearts.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5E947-BC3E-D4BC-35C2-B8C837069EE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वह वहाँ पहुँचकर, और परमेश्वर के अनुग्रह को देखकर आनन्दित हुआ; और सब को उपदेश दिया कि तन मन लगाकर प्रभु से लिपटे रहें। 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BAABEE7-2424-0FB2-5328-CE71A1EFD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5"/>
    </mc:Choice>
    <mc:Fallback xmlns="">
      <p:transition spd="slow" advTm="1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BB6B8-98FA-1CBF-7E2D-357DD2AB4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7032"/>
            <a:ext cx="12192000" cy="7325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FBF90B-EB28-75A6-263A-90262AC5DEF2}"/>
              </a:ext>
            </a:extLst>
          </p:cNvPr>
          <p:cNvSpPr txBox="1"/>
          <p:nvPr/>
        </p:nvSpPr>
        <p:spPr>
          <a:xfrm>
            <a:off x="229954" y="242953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11:23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Barnabas was a good man, full of the Holy Spirit and faith, and a great number of people were brought to the Lord.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07D1BC-A8A3-E2AB-FA58-D4B8282459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क्योंकि वह एक भला मनुष्य था; और पवित्र आत्मा और विश्वास से परिपूर्ण था; और बहुत से लोग प्रभु में आ मिले।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26F8BC8-E1AE-B765-AE2A-C542D3FBF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9"/>
    </mc:Choice>
    <mc:Fallback xmlns="">
      <p:transition spd="slow" advTm="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A7F69-5156-7DA9-FCA0-EB6AA78A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149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E3D33A-3C15-6FF0-487B-346E9CC77A72}"/>
              </a:ext>
            </a:extLst>
          </p:cNvPr>
          <p:cNvSpPr txBox="1"/>
          <p:nvPr/>
        </p:nvSpPr>
        <p:spPr>
          <a:xfrm>
            <a:off x="229954" y="6045234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11:24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Barnabas went to Tarsus to look for Saul,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when he found him, he brought him back to Antioch…</a:t>
            </a:r>
            <a:endParaRPr lang="en-IN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A8CB7-D39A-09DD-1730-C1E9C7FB64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तब वह शाऊल को ढूँढ़ने के लिये तरसुस को चला गया। </a:t>
            </a:r>
          </a:p>
          <a:p>
            <a:pPr algn="l"/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26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 और जब उनसे मिला तो उसे अन्ताकिया में लाया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endParaRPr lang="en-IN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9F36B43-0D02-0B6D-506A-79312F2CF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0"/>
    </mc:Choice>
    <mc:Fallback xmlns="">
      <p:transition spd="slow" advTm="9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2A0C9-DA5C-6853-0C5D-6D10244C8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2001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22F19-4040-18E1-4B73-1F8B9505620F}"/>
              </a:ext>
            </a:extLst>
          </p:cNvPr>
          <p:cNvSpPr txBox="1"/>
          <p:nvPr/>
        </p:nvSpPr>
        <p:spPr>
          <a:xfrm>
            <a:off x="229954" y="242953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11:25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…So for a full year they met together with the church and taught large numbers of people. The disciples were first called Christians at Antioch.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63AB1C-7F02-D961-A1AB-320D7DB0D01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ऐसा हुआ कि वे एक वर्ष तक कलीसिया के साथ मिलते और बहुत से लोगों को उपदेश देते रहे, और चेले सबसे पहले अन्ताकिया ही में मसीही कहलाए।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AF706AB-6992-6E5A-1559-5A14DB499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9"/>
    </mc:Choice>
    <mc:Fallback xmlns="">
      <p:transition spd="slow" advTm="1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106F2-CDFF-D4C5-1ED2-5ABB188C9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62C6D-AE4A-65F9-67B0-0FCF06F13570}"/>
              </a:ext>
            </a:extLst>
          </p:cNvPr>
          <p:cNvSpPr txBox="1"/>
          <p:nvPr/>
        </p:nvSpPr>
        <p:spPr>
          <a:xfrm>
            <a:off x="3676220" y="1400577"/>
            <a:ext cx="8515780" cy="405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शाऊल की पहली यात्रा - प्रेरितों के काम 11:19-30</a:t>
            </a:r>
            <a:endParaRPr lang="en-IN" sz="6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4077A-C48C-A56E-6435-44EEFB948263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BB1CA-FEDC-19B6-73C5-300B720C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933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836E6-B85E-EB91-03FD-A3B73E704211}"/>
              </a:ext>
            </a:extLst>
          </p:cNvPr>
          <p:cNvSpPr txBox="1"/>
          <p:nvPr/>
        </p:nvSpPr>
        <p:spPr>
          <a:xfrm>
            <a:off x="7994041" y="6095108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11:26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 those days some prophets came down from Jerusalem to Antioch.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FE26F-210C-7AF0-EE0B-76B60D1B563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उन्हीं दिनों में कई भविष्यद्वक्ता यरूशलेम से अन्ताकिया में आए।</a:t>
            </a:r>
            <a:endParaRPr lang="en-IN" sz="40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593C4C7-0D81-FC8E-6D81-DEE5A276C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5"/>
    </mc:Choice>
    <mc:Fallback xmlns="">
      <p:transition spd="slow" advTm="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78DAC-FA71-9CC9-AA3F-84C9A7CC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09"/>
            <a:ext cx="12363718" cy="6896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416348-6B92-EABA-0C8F-8335C205B98E}"/>
              </a:ext>
            </a:extLst>
          </p:cNvPr>
          <p:cNvSpPr txBox="1"/>
          <p:nvPr/>
        </p:nvSpPr>
        <p:spPr>
          <a:xfrm>
            <a:off x="229954" y="242953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11:27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One of them named Agabus stood up and predicted through the Spirit that a great famine would sweep across the whole world. (This happened under Claudius.)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06CC8-DC31-41CB-1D2A-40720C8778A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उनमें से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अगबुस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ने खड़े होकर आत्मा की प्रेरणा से यह बताया, कि सारे जगत में बड़ा अकाल पड़ेगा, और वह अकाल क्लौदियुस के समय में पड़ा।</a:t>
            </a:r>
            <a:endParaRPr lang="en-IN" sz="3600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38E7E70E-AB97-034A-A79E-2D92C94F5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8"/>
    </mc:Choice>
    <mc:Fallback xmlns="">
      <p:transition spd="slow" advTm="1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1886D-22E5-05C2-2CC9-2688E704A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930"/>
            <a:ext cx="12737206" cy="7068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4F5C0E-719C-CB3C-6A4D-BFC8B16D35F6}"/>
              </a:ext>
            </a:extLst>
          </p:cNvPr>
          <p:cNvSpPr txBox="1"/>
          <p:nvPr/>
        </p:nvSpPr>
        <p:spPr>
          <a:xfrm>
            <a:off x="229954" y="242953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11:28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 disciples, each according to his ability, decided to send relief to the brothers living in Judea.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FF36D-F048-C1F7-E724-1174817B37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तब चेलों ने निर्णय किया कि हर एक अपनी-अपनी पूँजी के अनुसार यहूदिया में रहनेवाले भाइयों की सेवा के लिये कुछ भेजे।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5E63DCD-F881-3DE4-060B-FDF677D3B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1"/>
    </mc:Choice>
    <mc:Fallback xmlns="">
      <p:transition spd="slow" advTm="8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1CE56-1454-3915-1732-77423585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26832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865351-773B-35F0-334D-2A6A0A69C12B}"/>
              </a:ext>
            </a:extLst>
          </p:cNvPr>
          <p:cNvSpPr txBox="1"/>
          <p:nvPr/>
        </p:nvSpPr>
        <p:spPr>
          <a:xfrm>
            <a:off x="229954" y="242953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11:29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This they did, sending their gifts to the elders with Barnabas and Saul.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BA60EE-D601-9EE7-A089-B7F90BBBC91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उन्होंने ऐसा ही किया; और बरनबास और शाऊल के हाथ प्राचीनों के पास कुछ भेज दिया।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ECD728-F4CE-1A80-A2C8-D8C7D66E6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"/>
    </mc:Choice>
    <mc:Fallback xmlns="">
      <p:transition spd="slow" advTm="5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106F2-CDFF-D4C5-1ED2-5ABB188C9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F6E503-358E-71AD-23DE-2CDF0BFC8B37}"/>
              </a:ext>
            </a:extLst>
          </p:cNvPr>
          <p:cNvSpPr txBox="1"/>
          <p:nvPr/>
        </p:nvSpPr>
        <p:spPr>
          <a:xfrm>
            <a:off x="8010668" y="242953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11:30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5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400" b="1" i="0" u="none" strike="noStrike" baseline="0" dirty="0">
                <a:latin typeface="TimesNewRomanPS-BoldMT"/>
              </a:rPr>
              <a:t> Saul’s 1st Journey</a:t>
            </a:r>
          </a:p>
          <a:p>
            <a:pPr algn="l"/>
            <a:r>
              <a:rPr lang="en-US" sz="4400" b="0" i="0" u="none" strike="noStrike" baseline="0" dirty="0">
                <a:latin typeface="TimesNewRomanPSMT"/>
              </a:rPr>
              <a:t> Teaching in Antioch – Acts 11:19-30 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31C2B-C311-7CEF-16A8-BE00656041D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शाऊल की पहली यात्रा - प्रेरितों के काम 11:19-30</a:t>
            </a:r>
            <a:endParaRPr lang="en-IN" sz="44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C244442-BA25-61C3-41C7-BB534FDB2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"/>
    </mc:Choice>
    <mc:Fallback xmlns="">
      <p:transition spd="slow" advTm="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031FE0-3EA5-80B0-5C8A-2CC2E16B1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158B7F-E08E-BF1E-A875-5545ABFA63A0}"/>
              </a:ext>
            </a:extLst>
          </p:cNvPr>
          <p:cNvSpPr txBox="1"/>
          <p:nvPr/>
        </p:nvSpPr>
        <p:spPr>
          <a:xfrm>
            <a:off x="3676220" y="1400577"/>
            <a:ext cx="8515780" cy="405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शाऊल की पहली यात्रा - प्रेरितों के काम 11:19-30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Meanwhile those scattered by the persecution that began with Stephen traveled as far as Phoenicia, Cyprus, and Antioch, speaking the message only to Jews.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247F5-D544-8485-0CCC-F0ACF2EF979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जो लोग उस क्लेश के मारे जो स्तिफनुस के कारण पड़ा था, तितर-बितर हो गए थे, वे फिरते-फिरते फीनीके और साइप्रस और अन्ताकिया में पहुँचे; परन्तु यहूदियों को छोड़ किसी और को वचन न सुनाते थे।</a:t>
            </a:r>
            <a:endParaRPr lang="en-IN" sz="3600" dirty="0"/>
          </a:p>
        </p:txBody>
      </p: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1339FDCB-01A7-F5CE-9606-5C8E50EF9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5"/>
    </mc:Choice>
    <mc:Fallback xmlns="">
      <p:transition spd="slow" advTm="15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B1E52-D840-B0FD-D95F-B5E55783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99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F1502-9E46-52BE-28AB-54AE3F3AB34D}"/>
              </a:ext>
            </a:extLst>
          </p:cNvPr>
          <p:cNvSpPr txBox="1"/>
          <p:nvPr/>
        </p:nvSpPr>
        <p:spPr>
          <a:xfrm>
            <a:off x="229954" y="242953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11:19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some of them, men from Cyprus and Cyrene, went to Antioch and began speaking to the Greeks  as well, proclaiming the good news about the Lord Jesus.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5C8FA6-3983-55A9-5625-F7EE4F4988F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परन्तु उनमें से कुछ साइप्रस वासी और </a:t>
            </a:r>
            <a:r>
              <a:rPr lang="hi-IN" sz="3200" b="0" i="1" dirty="0">
                <a:solidFill>
                  <a:srgbClr val="000000"/>
                </a:solidFill>
                <a:effectLst/>
                <a:latin typeface="font1"/>
              </a:rPr>
              <a:t>कुरेनी</a:t>
            </a:r>
            <a:r>
              <a:rPr lang="en-US" sz="3200" b="0" i="0" baseline="30000" dirty="0">
                <a:solidFill>
                  <a:srgbClr val="000080"/>
                </a:solidFill>
                <a:effectLst/>
                <a:latin typeface="font1"/>
              </a:rPr>
              <a:t>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थे, जो अन्ताकिया में आकर यूनानियों को भी प्रभु यीशु का सुसमाचार की बातें सुनाने लगे।</a:t>
            </a:r>
            <a:endParaRPr lang="en-IN" sz="3200" dirty="0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8AC3EA56-31FD-ED00-FC33-5BA57E66E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"/>
    </mc:Choice>
    <mc:Fallback xmlns="">
      <p:transition spd="slow" advTm="1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0327D-3B7F-016B-D05A-0D0F31BE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3642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FE869-E801-74E3-AC7C-29AB89029C17}"/>
              </a:ext>
            </a:extLst>
          </p:cNvPr>
          <p:cNvSpPr txBox="1"/>
          <p:nvPr/>
        </p:nvSpPr>
        <p:spPr>
          <a:xfrm>
            <a:off x="229954" y="242953"/>
            <a:ext cx="449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11:20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hand of the Lord was with them, and a great number of people believed and turned to the Lord.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D866C-C365-6C17-04EB-97372EFDA07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और प्रभु का हाथ उन पर था, और बहुत लोग विश्वास करके प्रभु की ओर फिरे। 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BD25277-FF0F-6468-1E4C-0B8AD57F3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1"/>
    </mc:Choice>
    <mc:Fallback xmlns="">
      <p:transition spd="slow" advTm="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5232</TotalTime>
  <Words>974</Words>
  <Application>Microsoft Office PowerPoint</Application>
  <PresentationFormat>Widescreen</PresentationFormat>
  <Paragraphs>64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51-1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63</cp:revision>
  <dcterms:created xsi:type="dcterms:W3CDTF">2022-09-30T06:26:14Z</dcterms:created>
  <dcterms:modified xsi:type="dcterms:W3CDTF">2024-08-27T17:19:31Z</dcterms:modified>
</cp:coreProperties>
</file>