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7" r:id="rId28"/>
    <p:sldId id="288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DFE7AE-3D0E-45E4-9488-39D9277F0F8C}" v="15" dt="2024-04-23T04:40:42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65" d="100"/>
          <a:sy n="65" d="100"/>
        </p:scale>
        <p:origin x="4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A6DFE7AE-3D0E-45E4-9488-39D9277F0F8C}"/>
    <pc:docChg chg="modSld">
      <pc:chgData name="Leonie Smith" userId="fed1330f33f5650e" providerId="LiveId" clId="{A6DFE7AE-3D0E-45E4-9488-39D9277F0F8C}" dt="2024-04-23T04:40:42.310" v="21"/>
      <pc:docMkLst>
        <pc:docMk/>
      </pc:docMkLst>
      <pc:sldChg chg="addSp delSp modSp mod modTransition modAnim">
        <pc:chgData name="Leonie Smith" userId="fed1330f33f5650e" providerId="LiveId" clId="{A6DFE7AE-3D0E-45E4-9488-39D9277F0F8C}" dt="2024-04-23T04:40:42.310" v="21"/>
        <pc:sldMkLst>
          <pc:docMk/>
          <pc:sldMk cId="2300622154" sldId="287"/>
        </pc:sldMkLst>
        <pc:picChg chg="add del mod">
          <ac:chgData name="Leonie Smith" userId="fed1330f33f5650e" providerId="LiveId" clId="{A6DFE7AE-3D0E-45E4-9488-39D9277F0F8C}" dt="2024-04-23T04:35:08.977" v="2"/>
          <ac:picMkLst>
            <pc:docMk/>
            <pc:sldMk cId="2300622154" sldId="287"/>
            <ac:picMk id="6" creationId="{19333E7E-47A8-0A84-54C5-018EEFF7E336}"/>
          </ac:picMkLst>
        </pc:picChg>
        <pc:picChg chg="add del mod ord">
          <ac:chgData name="Leonie Smith" userId="fed1330f33f5650e" providerId="LiveId" clId="{A6DFE7AE-3D0E-45E4-9488-39D9277F0F8C}" dt="2024-04-23T04:35:16.769" v="3"/>
          <ac:picMkLst>
            <pc:docMk/>
            <pc:sldMk cId="2300622154" sldId="287"/>
            <ac:picMk id="11" creationId="{DBCBAEB1-0EBF-7698-AE74-F9239E0E3427}"/>
          </ac:picMkLst>
        </pc:picChg>
        <pc:picChg chg="add del mod">
          <ac:chgData name="Leonie Smith" userId="fed1330f33f5650e" providerId="LiveId" clId="{A6DFE7AE-3D0E-45E4-9488-39D9277F0F8C}" dt="2024-04-23T04:39:43.359" v="5"/>
          <ac:picMkLst>
            <pc:docMk/>
            <pc:sldMk cId="2300622154" sldId="287"/>
            <ac:picMk id="12" creationId="{88F06F11-CC05-4C33-2C06-FBC03AF20244}"/>
          </ac:picMkLst>
        </pc:picChg>
        <pc:picChg chg="add del mod ord">
          <ac:chgData name="Leonie Smith" userId="fed1330f33f5650e" providerId="LiveId" clId="{A6DFE7AE-3D0E-45E4-9488-39D9277F0F8C}" dt="2024-04-23T04:39:50.967" v="6"/>
          <ac:picMkLst>
            <pc:docMk/>
            <pc:sldMk cId="2300622154" sldId="287"/>
            <ac:picMk id="15" creationId="{DA3B1AD7-A38C-C907-70C8-487E560F0101}"/>
          </ac:picMkLst>
        </pc:picChg>
        <pc:picChg chg="add del mod">
          <ac:chgData name="Leonie Smith" userId="fed1330f33f5650e" providerId="LiveId" clId="{A6DFE7AE-3D0E-45E4-9488-39D9277F0F8C}" dt="2024-04-23T04:39:52.263" v="8"/>
          <ac:picMkLst>
            <pc:docMk/>
            <pc:sldMk cId="2300622154" sldId="287"/>
            <ac:picMk id="16" creationId="{55502341-CEE9-0380-D6A9-D557BB2EA6E1}"/>
          </ac:picMkLst>
        </pc:picChg>
        <pc:picChg chg="add del mod ord">
          <ac:chgData name="Leonie Smith" userId="fed1330f33f5650e" providerId="LiveId" clId="{A6DFE7AE-3D0E-45E4-9488-39D9277F0F8C}" dt="2024-04-23T04:39:57.383" v="9"/>
          <ac:picMkLst>
            <pc:docMk/>
            <pc:sldMk cId="2300622154" sldId="287"/>
            <ac:picMk id="19" creationId="{6D711281-341F-3AB3-3A3A-F981C1BE07B0}"/>
          </ac:picMkLst>
        </pc:picChg>
        <pc:picChg chg="add del mod">
          <ac:chgData name="Leonie Smith" userId="fed1330f33f5650e" providerId="LiveId" clId="{A6DFE7AE-3D0E-45E4-9488-39D9277F0F8C}" dt="2024-04-23T04:39:58.656" v="11"/>
          <ac:picMkLst>
            <pc:docMk/>
            <pc:sldMk cId="2300622154" sldId="287"/>
            <ac:picMk id="20" creationId="{D2B14EEE-1F63-D60D-3C62-9966E7FC8C50}"/>
          </ac:picMkLst>
        </pc:picChg>
        <pc:picChg chg="add del mod ord">
          <ac:chgData name="Leonie Smith" userId="fed1330f33f5650e" providerId="LiveId" clId="{A6DFE7AE-3D0E-45E4-9488-39D9277F0F8C}" dt="2024-04-23T04:40:05.245" v="12"/>
          <ac:picMkLst>
            <pc:docMk/>
            <pc:sldMk cId="2300622154" sldId="287"/>
            <ac:picMk id="23" creationId="{51FF5593-39D8-15DC-6A05-D300D1494190}"/>
          </ac:picMkLst>
        </pc:picChg>
        <pc:picChg chg="add del mod">
          <ac:chgData name="Leonie Smith" userId="fed1330f33f5650e" providerId="LiveId" clId="{A6DFE7AE-3D0E-45E4-9488-39D9277F0F8C}" dt="2024-04-23T04:40:06.524" v="14"/>
          <ac:picMkLst>
            <pc:docMk/>
            <pc:sldMk cId="2300622154" sldId="287"/>
            <ac:picMk id="24" creationId="{F1F1A1B3-876F-0114-2642-0BE89012E7A9}"/>
          </ac:picMkLst>
        </pc:picChg>
        <pc:picChg chg="add del mod ord">
          <ac:chgData name="Leonie Smith" userId="fed1330f33f5650e" providerId="LiveId" clId="{A6DFE7AE-3D0E-45E4-9488-39D9277F0F8C}" dt="2024-04-23T04:40:13.113" v="15"/>
          <ac:picMkLst>
            <pc:docMk/>
            <pc:sldMk cId="2300622154" sldId="287"/>
            <ac:picMk id="27" creationId="{9DA1634B-70B2-C590-48CB-AC61505C0EEB}"/>
          </ac:picMkLst>
        </pc:picChg>
        <pc:picChg chg="add del mod">
          <ac:chgData name="Leonie Smith" userId="fed1330f33f5650e" providerId="LiveId" clId="{A6DFE7AE-3D0E-45E4-9488-39D9277F0F8C}" dt="2024-04-23T04:40:21.856" v="17"/>
          <ac:picMkLst>
            <pc:docMk/>
            <pc:sldMk cId="2300622154" sldId="287"/>
            <ac:picMk id="28" creationId="{F35A3A14-343C-4AF4-F82C-ABD743B02C16}"/>
          </ac:picMkLst>
        </pc:picChg>
        <pc:picChg chg="add del mod ord">
          <ac:chgData name="Leonie Smith" userId="fed1330f33f5650e" providerId="LiveId" clId="{A6DFE7AE-3D0E-45E4-9488-39D9277F0F8C}" dt="2024-04-23T04:40:28.345" v="18"/>
          <ac:picMkLst>
            <pc:docMk/>
            <pc:sldMk cId="2300622154" sldId="287"/>
            <ac:picMk id="31" creationId="{8C888AF5-B75D-16BE-72A3-79A129E55459}"/>
          </ac:picMkLst>
        </pc:picChg>
        <pc:picChg chg="add del mod">
          <ac:chgData name="Leonie Smith" userId="fed1330f33f5650e" providerId="LiveId" clId="{A6DFE7AE-3D0E-45E4-9488-39D9277F0F8C}" dt="2024-04-23T04:40:29.656" v="20"/>
          <ac:picMkLst>
            <pc:docMk/>
            <pc:sldMk cId="2300622154" sldId="287"/>
            <ac:picMk id="32" creationId="{BA000982-05F9-520A-9AA3-91EA0A18BA0F}"/>
          </ac:picMkLst>
        </pc:picChg>
        <pc:picChg chg="add del mod ord">
          <ac:chgData name="Leonie Smith" userId="fed1330f33f5650e" providerId="LiveId" clId="{A6DFE7AE-3D0E-45E4-9488-39D9277F0F8C}" dt="2024-04-23T04:40:42.310" v="21"/>
          <ac:picMkLst>
            <pc:docMk/>
            <pc:sldMk cId="2300622154" sldId="287"/>
            <ac:picMk id="35" creationId="{E3F8C1E2-F487-3927-C736-8E2962EAACC2}"/>
          </ac:picMkLst>
        </pc:picChg>
        <pc:picChg chg="add mod">
          <ac:chgData name="Leonie Smith" userId="fed1330f33f5650e" providerId="LiveId" clId="{A6DFE7AE-3D0E-45E4-9488-39D9277F0F8C}" dt="2024-04-23T04:40:42.310" v="21"/>
          <ac:picMkLst>
            <pc:docMk/>
            <pc:sldMk cId="2300622154" sldId="287"/>
            <ac:picMk id="36" creationId="{831201D4-E7BF-8227-E8DB-5EB4C1236B89}"/>
          </ac:picMkLst>
        </pc:picChg>
      </pc:sldChg>
    </pc:docChg>
  </pc:docChgLst>
  <pc:docChgLst>
    <pc:chgData name="Alfred Smith" userId="3c60a3631c0db8ad" providerId="LiveId" clId="{ABD4B026-7641-4CF0-914D-035D77FF33E2}"/>
    <pc:docChg chg="undo custSel modSld">
      <pc:chgData name="Alfred Smith" userId="3c60a3631c0db8ad" providerId="LiveId" clId="{ABD4B026-7641-4CF0-914D-035D77FF33E2}" dt="2023-09-08T09:16:49.026" v="45"/>
      <pc:docMkLst>
        <pc:docMk/>
      </pc:docMkLst>
      <pc:sldChg chg="delSp modTransition modAnim">
        <pc:chgData name="Alfred Smith" userId="3c60a3631c0db8ad" providerId="LiveId" clId="{ABD4B026-7641-4CF0-914D-035D77FF33E2}" dt="2023-09-08T09:11:46.013" v="13"/>
        <pc:sldMkLst>
          <pc:docMk/>
          <pc:sldMk cId="1499918570" sldId="257"/>
        </pc:sldMkLst>
        <pc:picChg chg="del">
          <ac:chgData name="Alfred Smith" userId="3c60a3631c0db8ad" providerId="LiveId" clId="{ABD4B026-7641-4CF0-914D-035D77FF33E2}" dt="2023-09-08T09:11:46.013" v="13"/>
          <ac:picMkLst>
            <pc:docMk/>
            <pc:sldMk cId="1499918570" sldId="257"/>
            <ac:picMk id="10" creationId="{48A9A7ED-1FC2-5AD1-7039-044977EE7365}"/>
          </ac:picMkLst>
        </pc:picChg>
      </pc:sldChg>
      <pc:sldChg chg="modSp mod modTransition">
        <pc:chgData name="Alfred Smith" userId="3c60a3631c0db8ad" providerId="LiveId" clId="{ABD4B026-7641-4CF0-914D-035D77FF33E2}" dt="2023-09-08T09:11:46.013" v="13"/>
        <pc:sldMkLst>
          <pc:docMk/>
          <pc:sldMk cId="3788111665" sldId="258"/>
        </pc:sldMkLst>
        <pc:spChg chg="mod">
          <ac:chgData name="Alfred Smith" userId="3c60a3631c0db8ad" providerId="LiveId" clId="{ABD4B026-7641-4CF0-914D-035D77FF33E2}" dt="2023-09-08T09:04:34.465" v="10" actId="14100"/>
          <ac:spMkLst>
            <pc:docMk/>
            <pc:sldMk cId="3788111665" sldId="258"/>
            <ac:spMk id="6" creationId="{AE8FC466-22E1-E2B7-1E19-2D499DDE0013}"/>
          </ac:spMkLst>
        </pc:spChg>
        <pc:picChg chg="mod">
          <ac:chgData name="Alfred Smith" userId="3c60a3631c0db8ad" providerId="LiveId" clId="{ABD4B026-7641-4CF0-914D-035D77FF33E2}" dt="2023-09-08T09:04:12.766" v="8" actId="1076"/>
          <ac:picMkLst>
            <pc:docMk/>
            <pc:sldMk cId="3788111665" sldId="258"/>
            <ac:picMk id="5" creationId="{ECDEE7AE-D083-C08F-ECEA-8E4231DA6DF8}"/>
          </ac:picMkLst>
        </pc:picChg>
      </pc:sldChg>
      <pc:sldChg chg="delSp modTransition modAnim">
        <pc:chgData name="Alfred Smith" userId="3c60a3631c0db8ad" providerId="LiveId" clId="{ABD4B026-7641-4CF0-914D-035D77FF33E2}" dt="2023-09-08T09:11:46.013" v="13"/>
        <pc:sldMkLst>
          <pc:docMk/>
          <pc:sldMk cId="454763615" sldId="259"/>
        </pc:sldMkLst>
        <pc:picChg chg="del">
          <ac:chgData name="Alfred Smith" userId="3c60a3631c0db8ad" providerId="LiveId" clId="{ABD4B026-7641-4CF0-914D-035D77FF33E2}" dt="2023-09-08T09:11:46.013" v="13"/>
          <ac:picMkLst>
            <pc:docMk/>
            <pc:sldMk cId="454763615" sldId="259"/>
            <ac:picMk id="9" creationId="{0D59EDD2-E50B-C60F-E4B6-04E04AF944A2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2:43.041" v="14"/>
        <pc:sldMkLst>
          <pc:docMk/>
          <pc:sldMk cId="2346136586" sldId="260"/>
        </pc:sldMkLst>
        <pc:spChg chg="mod">
          <ac:chgData name="Alfred Smith" userId="3c60a3631c0db8ad" providerId="LiveId" clId="{ABD4B026-7641-4CF0-914D-035D77FF33E2}" dt="2023-09-08T09:12:43.041" v="14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2346136586" sldId="260"/>
            <ac:picMk id="23" creationId="{F32A4498-BA4D-A29E-854D-CBDD6CC490CC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2:55.931" v="15"/>
        <pc:sldMkLst>
          <pc:docMk/>
          <pc:sldMk cId="4037329247" sldId="261"/>
        </pc:sldMkLst>
        <pc:spChg chg="mod">
          <ac:chgData name="Alfred Smith" userId="3c60a3631c0db8ad" providerId="LiveId" clId="{ABD4B026-7641-4CF0-914D-035D77FF33E2}" dt="2023-09-08T09:12:55.931" v="15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4037329247" sldId="261"/>
            <ac:picMk id="13" creationId="{6A3F5CE5-5AB3-FEFE-1F94-52C872956B87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3:14.538" v="16"/>
        <pc:sldMkLst>
          <pc:docMk/>
          <pc:sldMk cId="1909638311" sldId="262"/>
        </pc:sldMkLst>
        <pc:spChg chg="mod">
          <ac:chgData name="Alfred Smith" userId="3c60a3631c0db8ad" providerId="LiveId" clId="{ABD4B026-7641-4CF0-914D-035D77FF33E2}" dt="2023-09-08T09:13:14.538" v="16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1909638311" sldId="262"/>
            <ac:picMk id="34" creationId="{5F3FE682-2469-D138-EE17-568A7A5861E7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3:28.116" v="17"/>
        <pc:sldMkLst>
          <pc:docMk/>
          <pc:sldMk cId="641208035" sldId="263"/>
        </pc:sldMkLst>
        <pc:spChg chg="mod">
          <ac:chgData name="Alfred Smith" userId="3c60a3631c0db8ad" providerId="LiveId" clId="{ABD4B026-7641-4CF0-914D-035D77FF33E2}" dt="2023-09-08T09:13:28.116" v="17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641208035" sldId="263"/>
            <ac:picMk id="60" creationId="{04536ED9-6906-5C1F-8161-298ACA09777F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3:41.847" v="18"/>
        <pc:sldMkLst>
          <pc:docMk/>
          <pc:sldMk cId="4044745628" sldId="264"/>
        </pc:sldMkLst>
        <pc:spChg chg="mod">
          <ac:chgData name="Alfred Smith" userId="3c60a3631c0db8ad" providerId="LiveId" clId="{ABD4B026-7641-4CF0-914D-035D77FF33E2}" dt="2023-09-08T09:13:41.847" v="18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4044745628" sldId="264"/>
            <ac:picMk id="27" creationId="{FDDBC12A-522F-F6B6-4177-46BA0B607E04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4:07.586" v="19"/>
        <pc:sldMkLst>
          <pc:docMk/>
          <pc:sldMk cId="978260341" sldId="265"/>
        </pc:sldMkLst>
        <pc:spChg chg="mod">
          <ac:chgData name="Alfred Smith" userId="3c60a3631c0db8ad" providerId="LiveId" clId="{ABD4B026-7641-4CF0-914D-035D77FF33E2}" dt="2023-09-08T09:14:07.586" v="19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978260341" sldId="265"/>
            <ac:picMk id="57" creationId="{F77061E8-376E-9AE3-7642-5467BFAB6533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4:32.485" v="29" actId="20577"/>
        <pc:sldMkLst>
          <pc:docMk/>
          <pc:sldMk cId="3575870363" sldId="266"/>
        </pc:sldMkLst>
        <pc:spChg chg="mod">
          <ac:chgData name="Alfred Smith" userId="3c60a3631c0db8ad" providerId="LiveId" clId="{ABD4B026-7641-4CF0-914D-035D77FF33E2}" dt="2023-09-08T09:14:32.485" v="29" actId="20577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3575870363" sldId="266"/>
            <ac:picMk id="11" creationId="{8CF42D46-9655-F103-3809-D0340B80601E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4:50.940" v="30"/>
        <pc:sldMkLst>
          <pc:docMk/>
          <pc:sldMk cId="4017137865" sldId="267"/>
        </pc:sldMkLst>
        <pc:spChg chg="mod">
          <ac:chgData name="Alfred Smith" userId="3c60a3631c0db8ad" providerId="LiveId" clId="{ABD4B026-7641-4CF0-914D-035D77FF33E2}" dt="2023-09-08T09:14:50.940" v="30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4017137865" sldId="267"/>
            <ac:picMk id="10" creationId="{0C2AE5D4-5BB9-FD23-115C-14E46B5A8A92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5:06.969" v="31"/>
        <pc:sldMkLst>
          <pc:docMk/>
          <pc:sldMk cId="3137811553" sldId="268"/>
        </pc:sldMkLst>
        <pc:spChg chg="mod">
          <ac:chgData name="Alfred Smith" userId="3c60a3631c0db8ad" providerId="LiveId" clId="{ABD4B026-7641-4CF0-914D-035D77FF33E2}" dt="2023-09-08T09:15:06.969" v="31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3137811553" sldId="268"/>
            <ac:picMk id="11" creationId="{85C50D09-DB6A-6989-6564-C1107380F94D}"/>
          </ac:picMkLst>
        </pc:picChg>
      </pc:sldChg>
      <pc:sldChg chg="delSp modSp mod modTransition modAnim">
        <pc:chgData name="Alfred Smith" userId="3c60a3631c0db8ad" providerId="LiveId" clId="{ABD4B026-7641-4CF0-914D-035D77FF33E2}" dt="2023-09-08T09:15:32.431" v="38" actId="20577"/>
        <pc:sldMkLst>
          <pc:docMk/>
          <pc:sldMk cId="100491716" sldId="269"/>
        </pc:sldMkLst>
        <pc:spChg chg="mod">
          <ac:chgData name="Alfred Smith" userId="3c60a3631c0db8ad" providerId="LiveId" clId="{ABD4B026-7641-4CF0-914D-035D77FF33E2}" dt="2023-09-08T09:15:32.431" v="38" actId="20577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100491716" sldId="269"/>
            <ac:picMk id="17" creationId="{4861F286-ADF0-BD13-DF4F-40A4C329581E}"/>
          </ac:picMkLst>
        </pc:picChg>
      </pc:sldChg>
      <pc:sldChg chg="addSp delSp modSp mod modTransition">
        <pc:chgData name="Alfred Smith" userId="3c60a3631c0db8ad" providerId="LiveId" clId="{ABD4B026-7641-4CF0-914D-035D77FF33E2}" dt="2023-09-08T09:11:46.013" v="13"/>
        <pc:sldMkLst>
          <pc:docMk/>
          <pc:sldMk cId="4120481681" sldId="270"/>
        </pc:sldMkLst>
        <pc:spChg chg="del">
          <ac:chgData name="Alfred Smith" userId="3c60a3631c0db8ad" providerId="LiveId" clId="{ABD4B026-7641-4CF0-914D-035D77FF33E2}" dt="2023-09-08T09:04:39.952" v="11" actId="478"/>
          <ac:spMkLst>
            <pc:docMk/>
            <pc:sldMk cId="4120481681" sldId="270"/>
            <ac:spMk id="3" creationId="{E3852824-0AAB-8B63-B899-024D9530A03D}"/>
          </ac:spMkLst>
        </pc:spChg>
        <pc:spChg chg="add mod">
          <ac:chgData name="Alfred Smith" userId="3c60a3631c0db8ad" providerId="LiveId" clId="{ABD4B026-7641-4CF0-914D-035D77FF33E2}" dt="2023-09-08T09:04:40.652" v="12"/>
          <ac:spMkLst>
            <pc:docMk/>
            <pc:sldMk cId="4120481681" sldId="270"/>
            <ac:spMk id="4" creationId="{5E784C74-225C-5878-8430-78E87D038A52}"/>
          </ac:spMkLst>
        </pc:spChg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939110669" sldId="271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4024569785" sldId="272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487179600" sldId="273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2168401200" sldId="274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2996969115" sldId="275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2390376940" sldId="276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4265919077" sldId="277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210266664" sldId="278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888433145" sldId="279"/>
        </pc:sldMkLst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791300187" sldId="280"/>
        </pc:sldMkLst>
      </pc:sldChg>
      <pc:sldChg chg="delSp modSp mod modTransition modAnim">
        <pc:chgData name="Alfred Smith" userId="3c60a3631c0db8ad" providerId="LiveId" clId="{ABD4B026-7641-4CF0-914D-035D77FF33E2}" dt="2023-09-08T09:16:04.540" v="42" actId="403"/>
        <pc:sldMkLst>
          <pc:docMk/>
          <pc:sldMk cId="1922139011" sldId="281"/>
        </pc:sldMkLst>
        <pc:spChg chg="mod">
          <ac:chgData name="Alfred Smith" userId="3c60a3631c0db8ad" providerId="LiveId" clId="{ABD4B026-7641-4CF0-914D-035D77FF33E2}" dt="2023-09-08T09:16:04.540" v="42" actId="403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1922139011" sldId="281"/>
            <ac:picMk id="32" creationId="{14D3E0CB-D60E-66DB-8605-72940E23AD34}"/>
          </ac:picMkLst>
        </pc:picChg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1126511635" sldId="282"/>
        </pc:sldMkLst>
      </pc:sldChg>
      <pc:sldChg chg="delSp modSp mod modTransition modAnim">
        <pc:chgData name="Alfred Smith" userId="3c60a3631c0db8ad" providerId="LiveId" clId="{ABD4B026-7641-4CF0-914D-035D77FF33E2}" dt="2023-09-08T09:16:38.260" v="44"/>
        <pc:sldMkLst>
          <pc:docMk/>
          <pc:sldMk cId="3166251957" sldId="283"/>
        </pc:sldMkLst>
        <pc:spChg chg="mod">
          <ac:chgData name="Alfred Smith" userId="3c60a3631c0db8ad" providerId="LiveId" clId="{ABD4B026-7641-4CF0-914D-035D77FF33E2}" dt="2023-09-08T09:16:38.260" v="44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3166251957" sldId="283"/>
            <ac:picMk id="23" creationId="{76BF9E1B-FE5E-967F-867C-A28301E88210}"/>
          </ac:picMkLst>
        </pc:picChg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3922583308" sldId="284"/>
        </pc:sldMkLst>
      </pc:sldChg>
      <pc:sldChg chg="delSp modSp mod modTransition modAnim">
        <pc:chgData name="Alfred Smith" userId="3c60a3631c0db8ad" providerId="LiveId" clId="{ABD4B026-7641-4CF0-914D-035D77FF33E2}" dt="2023-09-08T09:16:49.026" v="45"/>
        <pc:sldMkLst>
          <pc:docMk/>
          <pc:sldMk cId="1522780631" sldId="285"/>
        </pc:sldMkLst>
        <pc:spChg chg="mod">
          <ac:chgData name="Alfred Smith" userId="3c60a3631c0db8ad" providerId="LiveId" clId="{ABD4B026-7641-4CF0-914D-035D77FF33E2}" dt="2023-09-08T09:16:49.026" v="45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1522780631" sldId="285"/>
            <ac:picMk id="10" creationId="{5A3B06D4-585E-AA74-2E7E-6F043C3DA7E5}"/>
          </ac:picMkLst>
        </pc:picChg>
      </pc:sldChg>
      <pc:sldChg chg="modTransition">
        <pc:chgData name="Alfred Smith" userId="3c60a3631c0db8ad" providerId="LiveId" clId="{ABD4B026-7641-4CF0-914D-035D77FF33E2}" dt="2023-09-08T09:11:46.013" v="13"/>
        <pc:sldMkLst>
          <pc:docMk/>
          <pc:sldMk cId="1850742486" sldId="286"/>
        </pc:sldMkLst>
      </pc:sldChg>
      <pc:sldChg chg="delSp modSp mod modTransition modAnim">
        <pc:chgData name="Alfred Smith" userId="3c60a3631c0db8ad" providerId="LiveId" clId="{ABD4B026-7641-4CF0-914D-035D77FF33E2}" dt="2023-09-08T09:16:19.367" v="43"/>
        <pc:sldMkLst>
          <pc:docMk/>
          <pc:sldMk cId="2300622154" sldId="287"/>
        </pc:sldMkLst>
        <pc:spChg chg="mod">
          <ac:chgData name="Alfred Smith" userId="3c60a3631c0db8ad" providerId="LiveId" clId="{ABD4B026-7641-4CF0-914D-035D77FF33E2}" dt="2023-09-08T09:16:19.367" v="43"/>
          <ac:spMkLst>
            <pc:docMk/>
            <pc:sldMk cId="2300622154" sldId="287"/>
            <ac:spMk id="4" creationId="{EE2AC625-9141-A801-F431-DD5F79396320}"/>
          </ac:spMkLst>
        </pc:spChg>
        <pc:picChg chg="del">
          <ac:chgData name="Alfred Smith" userId="3c60a3631c0db8ad" providerId="LiveId" clId="{ABD4B026-7641-4CF0-914D-035D77FF33E2}" dt="2023-09-08T09:11:46.013" v="13"/>
          <ac:picMkLst>
            <pc:docMk/>
            <pc:sldMk cId="2300622154" sldId="287"/>
            <ac:picMk id="10" creationId="{18B9EFB7-D4DF-1E93-F462-B8E84AA3DB4B}"/>
          </ac:picMkLst>
        </pc:picChg>
      </pc:sldChg>
    </pc:docChg>
  </pc:docChgLst>
  <pc:docChgLst>
    <pc:chgData name="Leonie Smith" userId="fed1330f33f5650e" providerId="LiveId" clId="{2D5AE594-FD74-48DF-9643-02F5898DFA21}"/>
    <pc:docChg chg="modSld">
      <pc:chgData name="Leonie Smith" userId="fed1330f33f5650e" providerId="LiveId" clId="{2D5AE594-FD74-48DF-9643-02F5898DFA21}" dt="2024-04-12T04:40:23.958" v="110"/>
      <pc:docMkLst>
        <pc:docMk/>
      </pc:docMkLst>
      <pc:sldChg chg="addSp modSp">
        <pc:chgData name="Leonie Smith" userId="fed1330f33f5650e" providerId="LiveId" clId="{2D5AE594-FD74-48DF-9643-02F5898DFA21}" dt="2024-04-12T04:16:57.701" v="0"/>
        <pc:sldMkLst>
          <pc:docMk/>
          <pc:sldMk cId="1499918570" sldId="257"/>
        </pc:sldMkLst>
        <pc:picChg chg="add mod">
          <ac:chgData name="Leonie Smith" userId="fed1330f33f5650e" providerId="LiveId" clId="{2D5AE594-FD74-48DF-9643-02F5898DFA21}" dt="2024-04-12T04:16:57.701" v="0"/>
          <ac:picMkLst>
            <pc:docMk/>
            <pc:sldMk cId="1499918570" sldId="257"/>
            <ac:picMk id="6" creationId="{6C668639-253E-A3C7-F73B-E97B6E736EAA}"/>
          </ac:picMkLst>
        </pc:picChg>
      </pc:sldChg>
      <pc:sldChg chg="addSp modSp">
        <pc:chgData name="Leonie Smith" userId="fed1330f33f5650e" providerId="LiveId" clId="{2D5AE594-FD74-48DF-9643-02F5898DFA21}" dt="2024-04-12T04:17:13.375" v="1"/>
        <pc:sldMkLst>
          <pc:docMk/>
          <pc:sldMk cId="454763615" sldId="259"/>
        </pc:sldMkLst>
        <pc:picChg chg="add mod">
          <ac:chgData name="Leonie Smith" userId="fed1330f33f5650e" providerId="LiveId" clId="{2D5AE594-FD74-48DF-9643-02F5898DFA21}" dt="2024-04-12T04:17:13.375" v="1"/>
          <ac:picMkLst>
            <pc:docMk/>
            <pc:sldMk cId="454763615" sldId="259"/>
            <ac:picMk id="6" creationId="{4AAB55B1-2DC6-6F00-1B96-08AC0CD4116C}"/>
          </ac:picMkLst>
        </pc:picChg>
      </pc:sldChg>
      <pc:sldChg chg="addSp delSp modSp mod modTransition modAnim">
        <pc:chgData name="Leonie Smith" userId="fed1330f33f5650e" providerId="LiveId" clId="{2D5AE594-FD74-48DF-9643-02F5898DFA21}" dt="2024-04-12T04:20:33.156" v="14"/>
        <pc:sldMkLst>
          <pc:docMk/>
          <pc:sldMk cId="2346136586" sldId="260"/>
        </pc:sldMkLst>
        <pc:picChg chg="add del mod">
          <ac:chgData name="Leonie Smith" userId="fed1330f33f5650e" providerId="LiveId" clId="{2D5AE594-FD74-48DF-9643-02F5898DFA21}" dt="2024-04-12T04:19:22.080" v="4"/>
          <ac:picMkLst>
            <pc:docMk/>
            <pc:sldMk cId="2346136586" sldId="260"/>
            <ac:picMk id="6" creationId="{BA45CBD3-6B39-9F5F-6885-83064E2FFC7F}"/>
          </ac:picMkLst>
        </pc:picChg>
        <pc:picChg chg="add del mod ord">
          <ac:chgData name="Leonie Smith" userId="fed1330f33f5650e" providerId="LiveId" clId="{2D5AE594-FD74-48DF-9643-02F5898DFA21}" dt="2024-04-12T04:19:29.034" v="5"/>
          <ac:picMkLst>
            <pc:docMk/>
            <pc:sldMk cId="2346136586" sldId="260"/>
            <ac:picMk id="9" creationId="{9E56A252-1E7A-641A-900F-B70862D3F12B}"/>
          </ac:picMkLst>
        </pc:picChg>
        <pc:picChg chg="add del mod">
          <ac:chgData name="Leonie Smith" userId="fed1330f33f5650e" providerId="LiveId" clId="{2D5AE594-FD74-48DF-9643-02F5898DFA21}" dt="2024-04-12T04:19:30.387" v="7"/>
          <ac:picMkLst>
            <pc:docMk/>
            <pc:sldMk cId="2346136586" sldId="260"/>
            <ac:picMk id="10" creationId="{8319B116-5F9E-5C9E-BAE0-5E29656791BE}"/>
          </ac:picMkLst>
        </pc:picChg>
        <pc:picChg chg="add del mod ord">
          <ac:chgData name="Leonie Smith" userId="fed1330f33f5650e" providerId="LiveId" clId="{2D5AE594-FD74-48DF-9643-02F5898DFA21}" dt="2024-04-12T04:19:44.029" v="8"/>
          <ac:picMkLst>
            <pc:docMk/>
            <pc:sldMk cId="2346136586" sldId="260"/>
            <ac:picMk id="13" creationId="{AAD2318D-C046-E81C-1243-57397E61C8DF}"/>
          </ac:picMkLst>
        </pc:picChg>
        <pc:picChg chg="add del mod">
          <ac:chgData name="Leonie Smith" userId="fed1330f33f5650e" providerId="LiveId" clId="{2D5AE594-FD74-48DF-9643-02F5898DFA21}" dt="2024-04-12T04:19:51.009" v="10"/>
          <ac:picMkLst>
            <pc:docMk/>
            <pc:sldMk cId="2346136586" sldId="260"/>
            <ac:picMk id="14" creationId="{8C4DD015-C9DC-D426-2E87-3766741E308C}"/>
          </ac:picMkLst>
        </pc:picChg>
        <pc:picChg chg="add del mod ord">
          <ac:chgData name="Leonie Smith" userId="fed1330f33f5650e" providerId="LiveId" clId="{2D5AE594-FD74-48DF-9643-02F5898DFA21}" dt="2024-04-12T04:20:12.541" v="11"/>
          <ac:picMkLst>
            <pc:docMk/>
            <pc:sldMk cId="2346136586" sldId="260"/>
            <ac:picMk id="17" creationId="{6E4C9CD2-AE52-F7BD-47A7-7D32C0477771}"/>
          </ac:picMkLst>
        </pc:picChg>
        <pc:picChg chg="add del mod">
          <ac:chgData name="Leonie Smith" userId="fed1330f33f5650e" providerId="LiveId" clId="{2D5AE594-FD74-48DF-9643-02F5898DFA21}" dt="2024-04-12T04:20:13.479" v="13"/>
          <ac:picMkLst>
            <pc:docMk/>
            <pc:sldMk cId="2346136586" sldId="260"/>
            <ac:picMk id="18" creationId="{E5E65A7D-346C-FB9B-D630-74D01EBFFF6D}"/>
          </ac:picMkLst>
        </pc:picChg>
        <pc:picChg chg="add del mod ord">
          <ac:chgData name="Leonie Smith" userId="fed1330f33f5650e" providerId="LiveId" clId="{2D5AE594-FD74-48DF-9643-02F5898DFA21}" dt="2024-04-12T04:20:33.156" v="14"/>
          <ac:picMkLst>
            <pc:docMk/>
            <pc:sldMk cId="2346136586" sldId="260"/>
            <ac:picMk id="21" creationId="{3F6B0A3E-74C4-8AB5-667E-F50813C8D44B}"/>
          </ac:picMkLst>
        </pc:picChg>
        <pc:picChg chg="add mod">
          <ac:chgData name="Leonie Smith" userId="fed1330f33f5650e" providerId="LiveId" clId="{2D5AE594-FD74-48DF-9643-02F5898DFA21}" dt="2024-04-12T04:20:33.156" v="14"/>
          <ac:picMkLst>
            <pc:docMk/>
            <pc:sldMk cId="2346136586" sldId="260"/>
            <ac:picMk id="22" creationId="{2103F5E1-D035-A199-4E4F-CF7AB192BC69}"/>
          </ac:picMkLst>
        </pc:picChg>
      </pc:sldChg>
      <pc:sldChg chg="addSp delSp modSp mod modTransition modAnim">
        <pc:chgData name="Leonie Smith" userId="fed1330f33f5650e" providerId="LiveId" clId="{2D5AE594-FD74-48DF-9643-02F5898DFA21}" dt="2024-04-12T04:21:37.386" v="18"/>
        <pc:sldMkLst>
          <pc:docMk/>
          <pc:sldMk cId="4037329247" sldId="261"/>
        </pc:sldMkLst>
        <pc:picChg chg="add del mod">
          <ac:chgData name="Leonie Smith" userId="fed1330f33f5650e" providerId="LiveId" clId="{2D5AE594-FD74-48DF-9643-02F5898DFA21}" dt="2024-04-12T04:21:21.655" v="17"/>
          <ac:picMkLst>
            <pc:docMk/>
            <pc:sldMk cId="4037329247" sldId="261"/>
            <ac:picMk id="6" creationId="{77639CD7-E134-31AD-A53C-E661A734E0D6}"/>
          </ac:picMkLst>
        </pc:picChg>
        <pc:picChg chg="add del mod ord">
          <ac:chgData name="Leonie Smith" userId="fed1330f33f5650e" providerId="LiveId" clId="{2D5AE594-FD74-48DF-9643-02F5898DFA21}" dt="2024-04-12T04:21:37.386" v="18"/>
          <ac:picMkLst>
            <pc:docMk/>
            <pc:sldMk cId="4037329247" sldId="261"/>
            <ac:picMk id="9" creationId="{1B36C752-B0A9-3ACC-C4F3-412C4B1822C1}"/>
          </ac:picMkLst>
        </pc:picChg>
        <pc:picChg chg="add mod">
          <ac:chgData name="Leonie Smith" userId="fed1330f33f5650e" providerId="LiveId" clId="{2D5AE594-FD74-48DF-9643-02F5898DFA21}" dt="2024-04-12T04:21:37.386" v="18"/>
          <ac:picMkLst>
            <pc:docMk/>
            <pc:sldMk cId="4037329247" sldId="261"/>
            <ac:picMk id="10" creationId="{A46F85E5-DDE0-6BCB-9985-A167D2D83448}"/>
          </ac:picMkLst>
        </pc:picChg>
      </pc:sldChg>
      <pc:sldChg chg="addSp delSp modSp mod modTransition modAnim">
        <pc:chgData name="Leonie Smith" userId="fed1330f33f5650e" providerId="LiveId" clId="{2D5AE594-FD74-48DF-9643-02F5898DFA21}" dt="2024-04-12T04:22:20.285" v="22"/>
        <pc:sldMkLst>
          <pc:docMk/>
          <pc:sldMk cId="1909638311" sldId="262"/>
        </pc:sldMkLst>
        <pc:picChg chg="add del mod">
          <ac:chgData name="Leonie Smith" userId="fed1330f33f5650e" providerId="LiveId" clId="{2D5AE594-FD74-48DF-9643-02F5898DFA21}" dt="2024-04-12T04:22:07.819" v="21"/>
          <ac:picMkLst>
            <pc:docMk/>
            <pc:sldMk cId="1909638311" sldId="262"/>
            <ac:picMk id="6" creationId="{1E376FFC-B2CE-D996-191D-CCC8286D2C30}"/>
          </ac:picMkLst>
        </pc:picChg>
        <pc:picChg chg="add del mod ord">
          <ac:chgData name="Leonie Smith" userId="fed1330f33f5650e" providerId="LiveId" clId="{2D5AE594-FD74-48DF-9643-02F5898DFA21}" dt="2024-04-12T04:22:20.285" v="22"/>
          <ac:picMkLst>
            <pc:docMk/>
            <pc:sldMk cId="1909638311" sldId="262"/>
            <ac:picMk id="9" creationId="{4C6AEEDC-3B2A-8BF8-080C-8A239A8D8AAA}"/>
          </ac:picMkLst>
        </pc:picChg>
        <pc:picChg chg="add mod">
          <ac:chgData name="Leonie Smith" userId="fed1330f33f5650e" providerId="LiveId" clId="{2D5AE594-FD74-48DF-9643-02F5898DFA21}" dt="2024-04-12T04:22:20.285" v="22"/>
          <ac:picMkLst>
            <pc:docMk/>
            <pc:sldMk cId="1909638311" sldId="262"/>
            <ac:picMk id="10" creationId="{032199BC-4969-DFE1-B13F-1E67D8D3A277}"/>
          </ac:picMkLst>
        </pc:picChg>
      </pc:sldChg>
      <pc:sldChg chg="addSp delSp modSp mod modTransition modAnim">
        <pc:chgData name="Leonie Smith" userId="fed1330f33f5650e" providerId="LiveId" clId="{2D5AE594-FD74-48DF-9643-02F5898DFA21}" dt="2024-04-12T04:23:53.661" v="35"/>
        <pc:sldMkLst>
          <pc:docMk/>
          <pc:sldMk cId="641208035" sldId="263"/>
        </pc:sldMkLst>
        <pc:picChg chg="add del mod">
          <ac:chgData name="Leonie Smith" userId="fed1330f33f5650e" providerId="LiveId" clId="{2D5AE594-FD74-48DF-9643-02F5898DFA21}" dt="2024-04-12T04:23:08.503" v="25"/>
          <ac:picMkLst>
            <pc:docMk/>
            <pc:sldMk cId="641208035" sldId="263"/>
            <ac:picMk id="6" creationId="{6BFB8752-B840-4FF6-CB77-9573A81AE25E}"/>
          </ac:picMkLst>
        </pc:picChg>
        <pc:picChg chg="add del mod ord">
          <ac:chgData name="Leonie Smith" userId="fed1330f33f5650e" providerId="LiveId" clId="{2D5AE594-FD74-48DF-9643-02F5898DFA21}" dt="2024-04-12T04:23:15.160" v="26"/>
          <ac:picMkLst>
            <pc:docMk/>
            <pc:sldMk cId="641208035" sldId="263"/>
            <ac:picMk id="9" creationId="{40365C5B-8C4E-F531-DBEC-71882EFEF977}"/>
          </ac:picMkLst>
        </pc:picChg>
        <pc:picChg chg="add del mod">
          <ac:chgData name="Leonie Smith" userId="fed1330f33f5650e" providerId="LiveId" clId="{2D5AE594-FD74-48DF-9643-02F5898DFA21}" dt="2024-04-12T04:23:16.388" v="28"/>
          <ac:picMkLst>
            <pc:docMk/>
            <pc:sldMk cId="641208035" sldId="263"/>
            <ac:picMk id="10" creationId="{9067CA70-420F-273E-B917-70D94E22AA33}"/>
          </ac:picMkLst>
        </pc:picChg>
        <pc:picChg chg="add del mod ord">
          <ac:chgData name="Leonie Smith" userId="fed1330f33f5650e" providerId="LiveId" clId="{2D5AE594-FD74-48DF-9643-02F5898DFA21}" dt="2024-04-12T04:23:27.175" v="29"/>
          <ac:picMkLst>
            <pc:docMk/>
            <pc:sldMk cId="641208035" sldId="263"/>
            <ac:picMk id="13" creationId="{E1B35A4B-2127-FB8C-88D6-227F47D39097}"/>
          </ac:picMkLst>
        </pc:picChg>
        <pc:picChg chg="add del mod">
          <ac:chgData name="Leonie Smith" userId="fed1330f33f5650e" providerId="LiveId" clId="{2D5AE594-FD74-48DF-9643-02F5898DFA21}" dt="2024-04-12T04:23:34.256" v="31"/>
          <ac:picMkLst>
            <pc:docMk/>
            <pc:sldMk cId="641208035" sldId="263"/>
            <ac:picMk id="14" creationId="{C44D223D-199B-A9ED-701B-D34E8C856F16}"/>
          </ac:picMkLst>
        </pc:picChg>
        <pc:picChg chg="add del mod ord">
          <ac:chgData name="Leonie Smith" userId="fed1330f33f5650e" providerId="LiveId" clId="{2D5AE594-FD74-48DF-9643-02F5898DFA21}" dt="2024-04-12T04:23:41.381" v="32"/>
          <ac:picMkLst>
            <pc:docMk/>
            <pc:sldMk cId="641208035" sldId="263"/>
            <ac:picMk id="18" creationId="{64970DDD-266A-F56F-BD4D-53EB1C3669FA}"/>
          </ac:picMkLst>
        </pc:picChg>
        <pc:picChg chg="add del mod">
          <ac:chgData name="Leonie Smith" userId="fed1330f33f5650e" providerId="LiveId" clId="{2D5AE594-FD74-48DF-9643-02F5898DFA21}" dt="2024-04-12T04:23:42.864" v="34"/>
          <ac:picMkLst>
            <pc:docMk/>
            <pc:sldMk cId="641208035" sldId="263"/>
            <ac:picMk id="19" creationId="{BEA02A18-00D5-7996-2AF9-41E7D9CFD680}"/>
          </ac:picMkLst>
        </pc:picChg>
        <pc:picChg chg="add del mod ord">
          <ac:chgData name="Leonie Smith" userId="fed1330f33f5650e" providerId="LiveId" clId="{2D5AE594-FD74-48DF-9643-02F5898DFA21}" dt="2024-04-12T04:23:53.661" v="35"/>
          <ac:picMkLst>
            <pc:docMk/>
            <pc:sldMk cId="641208035" sldId="263"/>
            <ac:picMk id="22" creationId="{96C04023-0253-4E77-6236-A80F1D723C9B}"/>
          </ac:picMkLst>
        </pc:picChg>
        <pc:picChg chg="add mod">
          <ac:chgData name="Leonie Smith" userId="fed1330f33f5650e" providerId="LiveId" clId="{2D5AE594-FD74-48DF-9643-02F5898DFA21}" dt="2024-04-12T04:23:53.661" v="35"/>
          <ac:picMkLst>
            <pc:docMk/>
            <pc:sldMk cId="641208035" sldId="263"/>
            <ac:picMk id="23" creationId="{6F057D47-25A2-7BD0-F19B-3F1EFC87709C}"/>
          </ac:picMkLst>
        </pc:picChg>
      </pc:sldChg>
      <pc:sldChg chg="addSp delSp modSp mod modTransition modAnim">
        <pc:chgData name="Leonie Smith" userId="fed1330f33f5650e" providerId="LiveId" clId="{2D5AE594-FD74-48DF-9643-02F5898DFA21}" dt="2024-04-12T04:25:45.826" v="48"/>
        <pc:sldMkLst>
          <pc:docMk/>
          <pc:sldMk cId="4044745628" sldId="264"/>
        </pc:sldMkLst>
        <pc:picChg chg="add del mod">
          <ac:chgData name="Leonie Smith" userId="fed1330f33f5650e" providerId="LiveId" clId="{2D5AE594-FD74-48DF-9643-02F5898DFA21}" dt="2024-04-12T04:24:42.611" v="38"/>
          <ac:picMkLst>
            <pc:docMk/>
            <pc:sldMk cId="4044745628" sldId="264"/>
            <ac:picMk id="6" creationId="{4D2B9478-3BF0-2077-58E3-7172D462AD80}"/>
          </ac:picMkLst>
        </pc:picChg>
        <pc:picChg chg="add del mod ord">
          <ac:chgData name="Leonie Smith" userId="fed1330f33f5650e" providerId="LiveId" clId="{2D5AE594-FD74-48DF-9643-02F5898DFA21}" dt="2024-04-12T04:24:49.139" v="39"/>
          <ac:picMkLst>
            <pc:docMk/>
            <pc:sldMk cId="4044745628" sldId="264"/>
            <ac:picMk id="9" creationId="{B9F8E4A7-9651-E283-96C3-B8AFB50557B7}"/>
          </ac:picMkLst>
        </pc:picChg>
        <pc:picChg chg="add del mod">
          <ac:chgData name="Leonie Smith" userId="fed1330f33f5650e" providerId="LiveId" clId="{2D5AE594-FD74-48DF-9643-02F5898DFA21}" dt="2024-04-12T04:24:50.544" v="41"/>
          <ac:picMkLst>
            <pc:docMk/>
            <pc:sldMk cId="4044745628" sldId="264"/>
            <ac:picMk id="10" creationId="{1155B25F-2B49-758D-4E1D-7EA277A75F16}"/>
          </ac:picMkLst>
        </pc:picChg>
        <pc:picChg chg="add del mod ord">
          <ac:chgData name="Leonie Smith" userId="fed1330f33f5650e" providerId="LiveId" clId="{2D5AE594-FD74-48DF-9643-02F5898DFA21}" dt="2024-04-12T04:25:04.525" v="42"/>
          <ac:picMkLst>
            <pc:docMk/>
            <pc:sldMk cId="4044745628" sldId="264"/>
            <ac:picMk id="13" creationId="{C6700AAA-5F20-E3EF-2E8C-4E1B60202032}"/>
          </ac:picMkLst>
        </pc:picChg>
        <pc:picChg chg="add del mod">
          <ac:chgData name="Leonie Smith" userId="fed1330f33f5650e" providerId="LiveId" clId="{2D5AE594-FD74-48DF-9643-02F5898DFA21}" dt="2024-04-12T04:25:19.928" v="44"/>
          <ac:picMkLst>
            <pc:docMk/>
            <pc:sldMk cId="4044745628" sldId="264"/>
            <ac:picMk id="14" creationId="{A2D234C9-965A-C91F-BF38-CC27C892E4AF}"/>
          </ac:picMkLst>
        </pc:picChg>
        <pc:picChg chg="add del mod ord">
          <ac:chgData name="Leonie Smith" userId="fed1330f33f5650e" providerId="LiveId" clId="{2D5AE594-FD74-48DF-9643-02F5898DFA21}" dt="2024-04-12T04:25:25.805" v="45"/>
          <ac:picMkLst>
            <pc:docMk/>
            <pc:sldMk cId="4044745628" sldId="264"/>
            <ac:picMk id="19" creationId="{A0B5B384-85F2-2DE2-EADC-BD741B6C00A4}"/>
          </ac:picMkLst>
        </pc:picChg>
        <pc:picChg chg="add del mod">
          <ac:chgData name="Leonie Smith" userId="fed1330f33f5650e" providerId="LiveId" clId="{2D5AE594-FD74-48DF-9643-02F5898DFA21}" dt="2024-04-12T04:25:31.697" v="47"/>
          <ac:picMkLst>
            <pc:docMk/>
            <pc:sldMk cId="4044745628" sldId="264"/>
            <ac:picMk id="20" creationId="{A29F1E14-6447-DE5A-44B5-54578593A846}"/>
          </ac:picMkLst>
        </pc:picChg>
        <pc:picChg chg="add del mod ord">
          <ac:chgData name="Leonie Smith" userId="fed1330f33f5650e" providerId="LiveId" clId="{2D5AE594-FD74-48DF-9643-02F5898DFA21}" dt="2024-04-12T04:25:45.826" v="48"/>
          <ac:picMkLst>
            <pc:docMk/>
            <pc:sldMk cId="4044745628" sldId="264"/>
            <ac:picMk id="23" creationId="{CFE5CBF0-054A-B1EF-AF1A-A409D770AE16}"/>
          </ac:picMkLst>
        </pc:picChg>
        <pc:picChg chg="add mod">
          <ac:chgData name="Leonie Smith" userId="fed1330f33f5650e" providerId="LiveId" clId="{2D5AE594-FD74-48DF-9643-02F5898DFA21}" dt="2024-04-12T04:25:45.826" v="48"/>
          <ac:picMkLst>
            <pc:docMk/>
            <pc:sldMk cId="4044745628" sldId="264"/>
            <ac:picMk id="24" creationId="{D23A8001-0C4E-899E-9020-234DD733E4B9}"/>
          </ac:picMkLst>
        </pc:picChg>
      </pc:sldChg>
      <pc:sldChg chg="addSp delSp modSp mod modTransition modAnim">
        <pc:chgData name="Leonie Smith" userId="fed1330f33f5650e" providerId="LiveId" clId="{2D5AE594-FD74-48DF-9643-02F5898DFA21}" dt="2024-04-12T04:30:35.349" v="55"/>
        <pc:sldMkLst>
          <pc:docMk/>
          <pc:sldMk cId="978260341" sldId="265"/>
        </pc:sldMkLst>
        <pc:picChg chg="add del mod">
          <ac:chgData name="Leonie Smith" userId="fed1330f33f5650e" providerId="LiveId" clId="{2D5AE594-FD74-48DF-9643-02F5898DFA21}" dt="2024-04-12T04:30:11.813" v="51"/>
          <ac:picMkLst>
            <pc:docMk/>
            <pc:sldMk cId="978260341" sldId="265"/>
            <ac:picMk id="7" creationId="{8FFDC013-4825-26C6-1302-0BA2129B103C}"/>
          </ac:picMkLst>
        </pc:picChg>
        <pc:picChg chg="add del mod ord">
          <ac:chgData name="Leonie Smith" userId="fed1330f33f5650e" providerId="LiveId" clId="{2D5AE594-FD74-48DF-9643-02F5898DFA21}" dt="2024-04-12T04:30:19.169" v="52"/>
          <ac:picMkLst>
            <pc:docMk/>
            <pc:sldMk cId="978260341" sldId="265"/>
            <ac:picMk id="10" creationId="{83894F2D-1CB6-F634-D846-18553E085DEB}"/>
          </ac:picMkLst>
        </pc:picChg>
        <pc:picChg chg="add del mod">
          <ac:chgData name="Leonie Smith" userId="fed1330f33f5650e" providerId="LiveId" clId="{2D5AE594-FD74-48DF-9643-02F5898DFA21}" dt="2024-04-12T04:30:20.416" v="54"/>
          <ac:picMkLst>
            <pc:docMk/>
            <pc:sldMk cId="978260341" sldId="265"/>
            <ac:picMk id="11" creationId="{F1A3D368-AABB-244E-C80E-1C899E1488F7}"/>
          </ac:picMkLst>
        </pc:picChg>
        <pc:picChg chg="add del mod ord">
          <ac:chgData name="Leonie Smith" userId="fed1330f33f5650e" providerId="LiveId" clId="{2D5AE594-FD74-48DF-9643-02F5898DFA21}" dt="2024-04-12T04:30:35.349" v="55"/>
          <ac:picMkLst>
            <pc:docMk/>
            <pc:sldMk cId="978260341" sldId="265"/>
            <ac:picMk id="14" creationId="{3BBD4BA0-2A08-0CAB-3C94-3C227A907640}"/>
          </ac:picMkLst>
        </pc:picChg>
        <pc:picChg chg="add mod">
          <ac:chgData name="Leonie Smith" userId="fed1330f33f5650e" providerId="LiveId" clId="{2D5AE594-FD74-48DF-9643-02F5898DFA21}" dt="2024-04-12T04:30:35.349" v="55"/>
          <ac:picMkLst>
            <pc:docMk/>
            <pc:sldMk cId="978260341" sldId="265"/>
            <ac:picMk id="15" creationId="{9E9CC07B-4B1C-D014-02F1-D655CB6111DC}"/>
          </ac:picMkLst>
        </pc:picChg>
      </pc:sldChg>
      <pc:sldChg chg="addSp delSp modSp mod modTransition modAnim">
        <pc:chgData name="Leonie Smith" userId="fed1330f33f5650e" providerId="LiveId" clId="{2D5AE594-FD74-48DF-9643-02F5898DFA21}" dt="2024-04-12T04:32:11.228" v="65"/>
        <pc:sldMkLst>
          <pc:docMk/>
          <pc:sldMk cId="3575870363" sldId="266"/>
        </pc:sldMkLst>
        <pc:picChg chg="add del mod">
          <ac:chgData name="Leonie Smith" userId="fed1330f33f5650e" providerId="LiveId" clId="{2D5AE594-FD74-48DF-9643-02F5898DFA21}" dt="2024-04-12T04:31:24.043" v="58"/>
          <ac:picMkLst>
            <pc:docMk/>
            <pc:sldMk cId="3575870363" sldId="266"/>
            <ac:picMk id="6" creationId="{F00BBC74-36AC-9869-9D50-71F07D34A0EB}"/>
          </ac:picMkLst>
        </pc:picChg>
        <pc:picChg chg="add del mod ord">
          <ac:chgData name="Leonie Smith" userId="fed1330f33f5650e" providerId="LiveId" clId="{2D5AE594-FD74-48DF-9643-02F5898DFA21}" dt="2024-04-12T04:31:38.077" v="59"/>
          <ac:picMkLst>
            <pc:docMk/>
            <pc:sldMk cId="3575870363" sldId="266"/>
            <ac:picMk id="9" creationId="{A8C09751-BDC9-EDA4-7296-1A20414C85EA}"/>
          </ac:picMkLst>
        </pc:picChg>
        <pc:picChg chg="add del mod">
          <ac:chgData name="Leonie Smith" userId="fed1330f33f5650e" providerId="LiveId" clId="{2D5AE594-FD74-48DF-9643-02F5898DFA21}" dt="2024-04-12T04:31:46.881" v="61"/>
          <ac:picMkLst>
            <pc:docMk/>
            <pc:sldMk cId="3575870363" sldId="266"/>
            <ac:picMk id="10" creationId="{A410ED78-CD0A-D1F6-1B65-EC92E1D501C9}"/>
          </ac:picMkLst>
        </pc:picChg>
        <pc:picChg chg="add del mod ord">
          <ac:chgData name="Leonie Smith" userId="fed1330f33f5650e" providerId="LiveId" clId="{2D5AE594-FD74-48DF-9643-02F5898DFA21}" dt="2024-04-12T04:31:52.708" v="62"/>
          <ac:picMkLst>
            <pc:docMk/>
            <pc:sldMk cId="3575870363" sldId="266"/>
            <ac:picMk id="14" creationId="{02ACAACD-91F2-8E24-176D-59947A97628E}"/>
          </ac:picMkLst>
        </pc:picChg>
        <pc:picChg chg="add del mod">
          <ac:chgData name="Leonie Smith" userId="fed1330f33f5650e" providerId="LiveId" clId="{2D5AE594-FD74-48DF-9643-02F5898DFA21}" dt="2024-04-12T04:31:56.180" v="64"/>
          <ac:picMkLst>
            <pc:docMk/>
            <pc:sldMk cId="3575870363" sldId="266"/>
            <ac:picMk id="15" creationId="{C09F91E7-714D-451D-E631-A6D1D3B0CAFC}"/>
          </ac:picMkLst>
        </pc:picChg>
        <pc:picChg chg="add del mod ord">
          <ac:chgData name="Leonie Smith" userId="fed1330f33f5650e" providerId="LiveId" clId="{2D5AE594-FD74-48DF-9643-02F5898DFA21}" dt="2024-04-12T04:32:11.228" v="65"/>
          <ac:picMkLst>
            <pc:docMk/>
            <pc:sldMk cId="3575870363" sldId="266"/>
            <ac:picMk id="18" creationId="{5413D656-4911-507F-157F-8B58BA67DC2B}"/>
          </ac:picMkLst>
        </pc:picChg>
        <pc:picChg chg="add mod">
          <ac:chgData name="Leonie Smith" userId="fed1330f33f5650e" providerId="LiveId" clId="{2D5AE594-FD74-48DF-9643-02F5898DFA21}" dt="2024-04-12T04:32:11.228" v="65"/>
          <ac:picMkLst>
            <pc:docMk/>
            <pc:sldMk cId="3575870363" sldId="266"/>
            <ac:picMk id="19" creationId="{F1856D25-A8DC-7BEE-229C-C7350E824C9B}"/>
          </ac:picMkLst>
        </pc:picChg>
      </pc:sldChg>
      <pc:sldChg chg="addSp delSp modSp mod modTransition modAnim">
        <pc:chgData name="Leonie Smith" userId="fed1330f33f5650e" providerId="LiveId" clId="{2D5AE594-FD74-48DF-9643-02F5898DFA21}" dt="2024-04-12T04:34:14.892" v="75"/>
        <pc:sldMkLst>
          <pc:docMk/>
          <pc:sldMk cId="4017137865" sldId="267"/>
        </pc:sldMkLst>
        <pc:picChg chg="add del mod">
          <ac:chgData name="Leonie Smith" userId="fed1330f33f5650e" providerId="LiveId" clId="{2D5AE594-FD74-48DF-9643-02F5898DFA21}" dt="2024-04-12T04:33:42.076" v="68"/>
          <ac:picMkLst>
            <pc:docMk/>
            <pc:sldMk cId="4017137865" sldId="267"/>
            <ac:picMk id="6" creationId="{4B7D180E-9D01-EF9A-BC24-CA50D8EED26E}"/>
          </ac:picMkLst>
        </pc:picChg>
        <pc:picChg chg="add del mod ord">
          <ac:chgData name="Leonie Smith" userId="fed1330f33f5650e" providerId="LiveId" clId="{2D5AE594-FD74-48DF-9643-02F5898DFA21}" dt="2024-04-12T04:33:46.955" v="69"/>
          <ac:picMkLst>
            <pc:docMk/>
            <pc:sldMk cId="4017137865" sldId="267"/>
            <ac:picMk id="9" creationId="{59D39B6C-B43B-E2DE-8E66-B7CB7F3A8B63}"/>
          </ac:picMkLst>
        </pc:picChg>
        <pc:picChg chg="add del mod">
          <ac:chgData name="Leonie Smith" userId="fed1330f33f5650e" providerId="LiveId" clId="{2D5AE594-FD74-48DF-9643-02F5898DFA21}" dt="2024-04-12T04:33:48.201" v="71"/>
          <ac:picMkLst>
            <pc:docMk/>
            <pc:sldMk cId="4017137865" sldId="267"/>
            <ac:picMk id="10" creationId="{0054D530-F530-665D-E810-75BECEB04610}"/>
          </ac:picMkLst>
        </pc:picChg>
        <pc:picChg chg="add del mod ord">
          <ac:chgData name="Leonie Smith" userId="fed1330f33f5650e" providerId="LiveId" clId="{2D5AE594-FD74-48DF-9643-02F5898DFA21}" dt="2024-04-12T04:33:58.110" v="72"/>
          <ac:picMkLst>
            <pc:docMk/>
            <pc:sldMk cId="4017137865" sldId="267"/>
            <ac:picMk id="13" creationId="{15A1C122-3C75-9BD7-27A7-9F3AB133D5D7}"/>
          </ac:picMkLst>
        </pc:picChg>
        <pc:picChg chg="add del mod">
          <ac:chgData name="Leonie Smith" userId="fed1330f33f5650e" providerId="LiveId" clId="{2D5AE594-FD74-48DF-9643-02F5898DFA21}" dt="2024-04-12T04:33:59.104" v="74"/>
          <ac:picMkLst>
            <pc:docMk/>
            <pc:sldMk cId="4017137865" sldId="267"/>
            <ac:picMk id="14" creationId="{10725618-DC0B-29DF-B397-013278011368}"/>
          </ac:picMkLst>
        </pc:picChg>
        <pc:picChg chg="add del mod ord">
          <ac:chgData name="Leonie Smith" userId="fed1330f33f5650e" providerId="LiveId" clId="{2D5AE594-FD74-48DF-9643-02F5898DFA21}" dt="2024-04-12T04:34:14.892" v="75"/>
          <ac:picMkLst>
            <pc:docMk/>
            <pc:sldMk cId="4017137865" sldId="267"/>
            <ac:picMk id="17" creationId="{55ACF554-66D1-C2B0-2A32-464F6A767B81}"/>
          </ac:picMkLst>
        </pc:picChg>
        <pc:picChg chg="add mod">
          <ac:chgData name="Leonie Smith" userId="fed1330f33f5650e" providerId="LiveId" clId="{2D5AE594-FD74-48DF-9643-02F5898DFA21}" dt="2024-04-12T04:34:14.892" v="75"/>
          <ac:picMkLst>
            <pc:docMk/>
            <pc:sldMk cId="4017137865" sldId="267"/>
            <ac:picMk id="18" creationId="{8B563933-3A00-5372-343D-0BCAC63E053E}"/>
          </ac:picMkLst>
        </pc:picChg>
      </pc:sldChg>
      <pc:sldChg chg="addSp modSp">
        <pc:chgData name="Leonie Smith" userId="fed1330f33f5650e" providerId="LiveId" clId="{2D5AE594-FD74-48DF-9643-02F5898DFA21}" dt="2024-04-12T04:34:50.756" v="76"/>
        <pc:sldMkLst>
          <pc:docMk/>
          <pc:sldMk cId="3137811553" sldId="268"/>
        </pc:sldMkLst>
        <pc:picChg chg="add mod">
          <ac:chgData name="Leonie Smith" userId="fed1330f33f5650e" providerId="LiveId" clId="{2D5AE594-FD74-48DF-9643-02F5898DFA21}" dt="2024-04-12T04:34:50.756" v="76"/>
          <ac:picMkLst>
            <pc:docMk/>
            <pc:sldMk cId="3137811553" sldId="268"/>
            <ac:picMk id="6" creationId="{C7242578-EF21-80FB-C446-187D8747F88F}"/>
          </ac:picMkLst>
        </pc:picChg>
      </pc:sldChg>
      <pc:sldChg chg="addSp delSp modSp mod modTransition modAnim">
        <pc:chgData name="Leonie Smith" userId="fed1330f33f5650e" providerId="LiveId" clId="{2D5AE594-FD74-48DF-9643-02F5898DFA21}" dt="2024-04-12T04:36:24.368" v="86"/>
        <pc:sldMkLst>
          <pc:docMk/>
          <pc:sldMk cId="100491716" sldId="269"/>
        </pc:sldMkLst>
        <pc:picChg chg="add del mod">
          <ac:chgData name="Leonie Smith" userId="fed1330f33f5650e" providerId="LiveId" clId="{2D5AE594-FD74-48DF-9643-02F5898DFA21}" dt="2024-04-12T04:35:52.581" v="79"/>
          <ac:picMkLst>
            <pc:docMk/>
            <pc:sldMk cId="100491716" sldId="269"/>
            <ac:picMk id="6" creationId="{44C955FD-8D01-8913-08A1-042CB1976507}"/>
          </ac:picMkLst>
        </pc:picChg>
        <pc:picChg chg="add del mod ord">
          <ac:chgData name="Leonie Smith" userId="fed1330f33f5650e" providerId="LiveId" clId="{2D5AE594-FD74-48DF-9643-02F5898DFA21}" dt="2024-04-12T04:36:01.818" v="80"/>
          <ac:picMkLst>
            <pc:docMk/>
            <pc:sldMk cId="100491716" sldId="269"/>
            <ac:picMk id="9" creationId="{0D64D263-6F38-8C7C-748A-B4C1486226EC}"/>
          </ac:picMkLst>
        </pc:picChg>
        <pc:picChg chg="add del mod">
          <ac:chgData name="Leonie Smith" userId="fed1330f33f5650e" providerId="LiveId" clId="{2D5AE594-FD74-48DF-9643-02F5898DFA21}" dt="2024-04-12T04:36:04.184" v="82"/>
          <ac:picMkLst>
            <pc:docMk/>
            <pc:sldMk cId="100491716" sldId="269"/>
            <ac:picMk id="10" creationId="{8A08EB42-847C-473F-3A26-028AFCE89AEC}"/>
          </ac:picMkLst>
        </pc:picChg>
        <pc:picChg chg="add del mod ord">
          <ac:chgData name="Leonie Smith" userId="fed1330f33f5650e" providerId="LiveId" clId="{2D5AE594-FD74-48DF-9643-02F5898DFA21}" dt="2024-04-12T04:36:10.374" v="83"/>
          <ac:picMkLst>
            <pc:docMk/>
            <pc:sldMk cId="100491716" sldId="269"/>
            <ac:picMk id="13" creationId="{803BDDFB-B672-74A7-AAE4-24A16C8321FF}"/>
          </ac:picMkLst>
        </pc:picChg>
        <pc:picChg chg="add del mod">
          <ac:chgData name="Leonie Smith" userId="fed1330f33f5650e" providerId="LiveId" clId="{2D5AE594-FD74-48DF-9643-02F5898DFA21}" dt="2024-04-12T04:36:11.641" v="85"/>
          <ac:picMkLst>
            <pc:docMk/>
            <pc:sldMk cId="100491716" sldId="269"/>
            <ac:picMk id="14" creationId="{7DE9927C-DC65-0A5F-F29D-AB8D6A833AC6}"/>
          </ac:picMkLst>
        </pc:picChg>
        <pc:picChg chg="add del mod ord">
          <ac:chgData name="Leonie Smith" userId="fed1330f33f5650e" providerId="LiveId" clId="{2D5AE594-FD74-48DF-9643-02F5898DFA21}" dt="2024-04-12T04:36:24.368" v="86"/>
          <ac:picMkLst>
            <pc:docMk/>
            <pc:sldMk cId="100491716" sldId="269"/>
            <ac:picMk id="17" creationId="{BDBE4BC5-52AE-07B0-A3DC-5E5E4A374D4E}"/>
          </ac:picMkLst>
        </pc:picChg>
        <pc:picChg chg="add mod">
          <ac:chgData name="Leonie Smith" userId="fed1330f33f5650e" providerId="LiveId" clId="{2D5AE594-FD74-48DF-9643-02F5898DFA21}" dt="2024-04-12T04:36:24.368" v="86"/>
          <ac:picMkLst>
            <pc:docMk/>
            <pc:sldMk cId="100491716" sldId="269"/>
            <ac:picMk id="18" creationId="{F00ACAEE-0740-E832-536E-456D95D96CCA}"/>
          </ac:picMkLst>
        </pc:picChg>
      </pc:sldChg>
      <pc:sldChg chg="addSp delSp modSp mod modTransition modAnim">
        <pc:chgData name="Leonie Smith" userId="fed1330f33f5650e" providerId="LiveId" clId="{2D5AE594-FD74-48DF-9643-02F5898DFA21}" dt="2024-04-12T04:37:24.787" v="93"/>
        <pc:sldMkLst>
          <pc:docMk/>
          <pc:sldMk cId="1922139011" sldId="281"/>
        </pc:sldMkLst>
        <pc:picChg chg="add del mod">
          <ac:chgData name="Leonie Smith" userId="fed1330f33f5650e" providerId="LiveId" clId="{2D5AE594-FD74-48DF-9643-02F5898DFA21}" dt="2024-04-12T04:36:51.999" v="89"/>
          <ac:picMkLst>
            <pc:docMk/>
            <pc:sldMk cId="1922139011" sldId="281"/>
            <ac:picMk id="6" creationId="{83E4DC9C-BC7D-7565-0A16-B0259710C7A8}"/>
          </ac:picMkLst>
        </pc:picChg>
        <pc:picChg chg="add del mod ord">
          <ac:chgData name="Leonie Smith" userId="fed1330f33f5650e" providerId="LiveId" clId="{2D5AE594-FD74-48DF-9643-02F5898DFA21}" dt="2024-04-12T04:37:02.254" v="90"/>
          <ac:picMkLst>
            <pc:docMk/>
            <pc:sldMk cId="1922139011" sldId="281"/>
            <ac:picMk id="9" creationId="{D3E13648-70E9-D672-6C0B-291DA36B303C}"/>
          </ac:picMkLst>
        </pc:picChg>
        <pc:picChg chg="add del mod">
          <ac:chgData name="Leonie Smith" userId="fed1330f33f5650e" providerId="LiveId" clId="{2D5AE594-FD74-48DF-9643-02F5898DFA21}" dt="2024-04-12T04:37:13.727" v="92"/>
          <ac:picMkLst>
            <pc:docMk/>
            <pc:sldMk cId="1922139011" sldId="281"/>
            <ac:picMk id="10" creationId="{4C119CF2-DE72-A75E-96BB-A50D9592CC8C}"/>
          </ac:picMkLst>
        </pc:picChg>
        <pc:picChg chg="add del mod ord">
          <ac:chgData name="Leonie Smith" userId="fed1330f33f5650e" providerId="LiveId" clId="{2D5AE594-FD74-48DF-9643-02F5898DFA21}" dt="2024-04-12T04:37:24.787" v="93"/>
          <ac:picMkLst>
            <pc:docMk/>
            <pc:sldMk cId="1922139011" sldId="281"/>
            <ac:picMk id="15" creationId="{E711B211-44CD-1084-5565-BE1D227E4F94}"/>
          </ac:picMkLst>
        </pc:picChg>
        <pc:picChg chg="add mod">
          <ac:chgData name="Leonie Smith" userId="fed1330f33f5650e" providerId="LiveId" clId="{2D5AE594-FD74-48DF-9643-02F5898DFA21}" dt="2024-04-12T04:37:24.787" v="93"/>
          <ac:picMkLst>
            <pc:docMk/>
            <pc:sldMk cId="1922139011" sldId="281"/>
            <ac:picMk id="16" creationId="{1632A1F6-9B44-F6F3-2AA5-B1D315D38D0B}"/>
          </ac:picMkLst>
        </pc:picChg>
      </pc:sldChg>
      <pc:sldChg chg="addSp delSp modSp mod modTransition modAnim">
        <pc:chgData name="Leonie Smith" userId="fed1330f33f5650e" providerId="LiveId" clId="{2D5AE594-FD74-48DF-9643-02F5898DFA21}" dt="2024-04-12T04:38:20.030" v="103"/>
        <pc:sldMkLst>
          <pc:docMk/>
          <pc:sldMk cId="3166251957" sldId="283"/>
        </pc:sldMkLst>
        <pc:picChg chg="add del mod">
          <ac:chgData name="Leonie Smith" userId="fed1330f33f5650e" providerId="LiveId" clId="{2D5AE594-FD74-48DF-9643-02F5898DFA21}" dt="2024-04-12T04:37:53.039" v="96"/>
          <ac:picMkLst>
            <pc:docMk/>
            <pc:sldMk cId="3166251957" sldId="283"/>
            <ac:picMk id="6" creationId="{D3BF09CE-7A69-A104-C7D2-9399F378C4D8}"/>
          </ac:picMkLst>
        </pc:picChg>
        <pc:picChg chg="add del mod ord">
          <ac:chgData name="Leonie Smith" userId="fed1330f33f5650e" providerId="LiveId" clId="{2D5AE594-FD74-48DF-9643-02F5898DFA21}" dt="2024-04-12T04:37:59.085" v="97"/>
          <ac:picMkLst>
            <pc:docMk/>
            <pc:sldMk cId="3166251957" sldId="283"/>
            <ac:picMk id="9" creationId="{F8F8B540-E957-ECC7-D374-CBCDA4E4AB5C}"/>
          </ac:picMkLst>
        </pc:picChg>
        <pc:picChg chg="add del mod">
          <ac:chgData name="Leonie Smith" userId="fed1330f33f5650e" providerId="LiveId" clId="{2D5AE594-FD74-48DF-9643-02F5898DFA21}" dt="2024-04-12T04:38:00.267" v="99"/>
          <ac:picMkLst>
            <pc:docMk/>
            <pc:sldMk cId="3166251957" sldId="283"/>
            <ac:picMk id="10" creationId="{EB32CA09-5DF3-5E36-699C-864DA708DA4F}"/>
          </ac:picMkLst>
        </pc:picChg>
        <pc:picChg chg="add del mod ord">
          <ac:chgData name="Leonie Smith" userId="fed1330f33f5650e" providerId="LiveId" clId="{2D5AE594-FD74-48DF-9643-02F5898DFA21}" dt="2024-04-12T04:38:07.023" v="100"/>
          <ac:picMkLst>
            <pc:docMk/>
            <pc:sldMk cId="3166251957" sldId="283"/>
            <ac:picMk id="13" creationId="{CB8BC3A7-606D-B390-64F9-8866F540B9E4}"/>
          </ac:picMkLst>
        </pc:picChg>
        <pc:picChg chg="add del mod">
          <ac:chgData name="Leonie Smith" userId="fed1330f33f5650e" providerId="LiveId" clId="{2D5AE594-FD74-48DF-9643-02F5898DFA21}" dt="2024-04-12T04:38:08.434" v="102"/>
          <ac:picMkLst>
            <pc:docMk/>
            <pc:sldMk cId="3166251957" sldId="283"/>
            <ac:picMk id="14" creationId="{B1ADFF77-A4E5-104B-0333-650C28D26C1D}"/>
          </ac:picMkLst>
        </pc:picChg>
        <pc:picChg chg="add del mod ord">
          <ac:chgData name="Leonie Smith" userId="fed1330f33f5650e" providerId="LiveId" clId="{2D5AE594-FD74-48DF-9643-02F5898DFA21}" dt="2024-04-12T04:38:20.030" v="103"/>
          <ac:picMkLst>
            <pc:docMk/>
            <pc:sldMk cId="3166251957" sldId="283"/>
            <ac:picMk id="17" creationId="{C24A7E3A-B058-56D8-4A55-EC53C17AC290}"/>
          </ac:picMkLst>
        </pc:picChg>
        <pc:picChg chg="add mod">
          <ac:chgData name="Leonie Smith" userId="fed1330f33f5650e" providerId="LiveId" clId="{2D5AE594-FD74-48DF-9643-02F5898DFA21}" dt="2024-04-12T04:38:20.030" v="103"/>
          <ac:picMkLst>
            <pc:docMk/>
            <pc:sldMk cId="3166251957" sldId="283"/>
            <ac:picMk id="18" creationId="{EA02DB8D-1E4F-0924-296A-E8F7F25BBB90}"/>
          </ac:picMkLst>
        </pc:picChg>
      </pc:sldChg>
      <pc:sldChg chg="addSp delSp modSp mod modTransition modAnim">
        <pc:chgData name="Leonie Smith" userId="fed1330f33f5650e" providerId="LiveId" clId="{2D5AE594-FD74-48DF-9643-02F5898DFA21}" dt="2024-04-12T04:40:23.958" v="110"/>
        <pc:sldMkLst>
          <pc:docMk/>
          <pc:sldMk cId="1522780631" sldId="285"/>
        </pc:sldMkLst>
        <pc:picChg chg="add del mod">
          <ac:chgData name="Leonie Smith" userId="fed1330f33f5650e" providerId="LiveId" clId="{2D5AE594-FD74-48DF-9643-02F5898DFA21}" dt="2024-04-12T04:39:53.522" v="106"/>
          <ac:picMkLst>
            <pc:docMk/>
            <pc:sldMk cId="1522780631" sldId="285"/>
            <ac:picMk id="6" creationId="{F432896C-2CDC-BD3B-6C44-AD19F45E2EFB}"/>
          </ac:picMkLst>
        </pc:picChg>
        <pc:picChg chg="add del mod ord">
          <ac:chgData name="Leonie Smith" userId="fed1330f33f5650e" providerId="LiveId" clId="{2D5AE594-FD74-48DF-9643-02F5898DFA21}" dt="2024-04-12T04:40:06.770" v="107"/>
          <ac:picMkLst>
            <pc:docMk/>
            <pc:sldMk cId="1522780631" sldId="285"/>
            <ac:picMk id="9" creationId="{06A101C6-219E-F824-076F-CFA417201D54}"/>
          </ac:picMkLst>
        </pc:picChg>
        <pc:picChg chg="add del mod">
          <ac:chgData name="Leonie Smith" userId="fed1330f33f5650e" providerId="LiveId" clId="{2D5AE594-FD74-48DF-9643-02F5898DFA21}" dt="2024-04-12T04:40:08.890" v="109"/>
          <ac:picMkLst>
            <pc:docMk/>
            <pc:sldMk cId="1522780631" sldId="285"/>
            <ac:picMk id="10" creationId="{3FC20201-6021-84F4-6F3D-25FCF10AB973}"/>
          </ac:picMkLst>
        </pc:picChg>
        <pc:picChg chg="add del mod ord">
          <ac:chgData name="Leonie Smith" userId="fed1330f33f5650e" providerId="LiveId" clId="{2D5AE594-FD74-48DF-9643-02F5898DFA21}" dt="2024-04-12T04:40:23.958" v="110"/>
          <ac:picMkLst>
            <pc:docMk/>
            <pc:sldMk cId="1522780631" sldId="285"/>
            <ac:picMk id="13" creationId="{0A4F5D96-7587-9FB5-9EED-2D32261B4DD9}"/>
          </ac:picMkLst>
        </pc:picChg>
        <pc:picChg chg="add mod">
          <ac:chgData name="Leonie Smith" userId="fed1330f33f5650e" providerId="LiveId" clId="{2D5AE594-FD74-48DF-9643-02F5898DFA21}" dt="2024-04-12T04:40:23.958" v="110"/>
          <ac:picMkLst>
            <pc:docMk/>
            <pc:sldMk cId="1522780631" sldId="285"/>
            <ac:picMk id="14" creationId="{C40E707B-FBDF-0A2F-CA18-7D086206812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51 </a:t>
            </a:r>
            <a:r>
              <a:rPr lang="en-IN" sz="1200" b="1" i="0" u="none" strike="noStrike" baseline="0" dirty="0">
                <a:latin typeface="TimesNewRomanPS-BoldMT"/>
              </a:rPr>
              <a:t>Paul’s 1st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</a:t>
            </a:r>
            <a:r>
              <a:rPr lang="en-US" sz="1200" b="0" i="0" u="none" strike="noStrike" baseline="0" dirty="0" err="1">
                <a:latin typeface="TimesNewRomanPSMT"/>
              </a:rPr>
              <a:t>Sergius</a:t>
            </a:r>
            <a:r>
              <a:rPr lang="en-US" sz="1200" b="0" i="0" u="none" strike="noStrike" baseline="0" dirty="0">
                <a:latin typeface="TimesNewRomanPSMT"/>
              </a:rPr>
              <a:t> Paulus and </a:t>
            </a:r>
            <a:r>
              <a:rPr lang="en-US" sz="1200" b="0" i="0" u="none" strike="noStrike" baseline="0" dirty="0" err="1">
                <a:latin typeface="TimesNewRomanPSMT"/>
              </a:rPr>
              <a:t>Elymas</a:t>
            </a:r>
            <a:r>
              <a:rPr lang="en-US" sz="12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51-2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668639-253E-A3C7-F73B-E97B6E736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"/>
    </mc:Choice>
    <mc:Fallback xmlns="">
      <p:transition spd="slow" advTm="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39F81-3C92-8392-DEF3-34027278B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465049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626E34-FB99-B477-DA90-71840E0DC647}"/>
              </a:ext>
            </a:extLst>
          </p:cNvPr>
          <p:cNvSpPr txBox="1"/>
          <p:nvPr/>
        </p:nvSpPr>
        <p:spPr>
          <a:xfrm>
            <a:off x="229954" y="242953"/>
            <a:ext cx="492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13:3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So, being sent out by the Holy Spirit, they went down to Seleucia. From there they sailed to Cyprus.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8DF77-BC83-FB98-C32B-438744CBBCDC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पवित्र आत्मा द्वारा भेजे गए वे सेल्युकिया नगर गए तथा वहां से जलमार्ग से सैप्रस गए.</a:t>
            </a:r>
            <a:endParaRPr lang="en-IN" sz="3200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6F057D47-25A2-7BD0-F19B-3F1EFC877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7"/>
    </mc:Choice>
    <mc:Fallback xmlns="">
      <p:transition spd="slow" advTm="7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30EC7B-52B0-B02A-1442-64A7907C8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447"/>
            <a:ext cx="12192000" cy="69474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754DB8-6D69-CE74-E6C8-A9BC51297AC8}"/>
              </a:ext>
            </a:extLst>
          </p:cNvPr>
          <p:cNvSpPr txBox="1"/>
          <p:nvPr/>
        </p:nvSpPr>
        <p:spPr>
          <a:xfrm>
            <a:off x="229954" y="242953"/>
            <a:ext cx="492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13:4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When they were at Salamis, they proclaimed God’s word in the Jewish synagogues. They also had John as their attendant.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092A8-F608-468A-11C0-4844FD9BD8EE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वहां से सालामिस नगर पहुंचकर उन्होंने यहूदियों के सभागृह में परमेश्वर के संदेश का प्रचार किया. सहायक के रूप में योहन भी उनके साथ थे.</a:t>
            </a:r>
            <a:endParaRPr lang="en-IN" sz="32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D23A8001-0C4E-899E-9020-234DD733E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3"/>
    </mc:Choice>
    <mc:Fallback xmlns="">
      <p:transition spd="slow" advTm="10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20EC5-4083-2F78-CF63-6B74738AC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1169"/>
            <a:ext cx="12192000" cy="7089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783717-B29D-505E-E7C4-1D8FA652D57B}"/>
              </a:ext>
            </a:extLst>
          </p:cNvPr>
          <p:cNvSpPr txBox="1"/>
          <p:nvPr/>
        </p:nvSpPr>
        <p:spPr>
          <a:xfrm>
            <a:off x="229954" y="242953"/>
            <a:ext cx="492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13:5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When they had gone through the island to </a:t>
            </a:r>
            <a:r>
              <a:rPr lang="en-US" sz="4400" b="0" i="0" dirty="0" err="1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Paphos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, they found a certain sorcerer, a false prophet, a Jew whose name was Bar Jesus,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288A0-B041-D4F9-63A5-CA2CE961330E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जब वे सारे द्वीप को घूमकर पाफ़ॉस नगर पहुंचे, जहां उनकी भेंट बार-येशु नामक एक यहूदी व्यक्ति से हुई, जो जादूगर तथा झूठा भविष्यवक्ता था.</a:t>
            </a:r>
            <a:endParaRPr lang="en-IN" sz="32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E9CC07B-4B1C-D014-02F1-D655CB611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0"/>
    </mc:Choice>
    <mc:Fallback xmlns="">
      <p:transition spd="slow" advTm="1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D20E1A-7133-42B1-4FB1-9F439D989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1091"/>
            <a:ext cx="12192000" cy="73890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4B4D26-8962-99B1-A244-8FD69A69AB03}"/>
              </a:ext>
            </a:extLst>
          </p:cNvPr>
          <p:cNvSpPr txBox="1"/>
          <p:nvPr/>
        </p:nvSpPr>
        <p:spPr>
          <a:xfrm>
            <a:off x="8043918" y="6061862"/>
            <a:ext cx="492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13:6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Bar Jesus was with the proconsul, </a:t>
            </a:r>
            <a:r>
              <a:rPr lang="en-US" sz="4400" b="0" i="0" dirty="0" err="1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Sergius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 Paulus, a man of understanding. This man summoned Barnabas and Saul, and sought to hear the word of God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01209A-7A1D-6949-2B23-1C85BF1C9C6B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वह राज्यपाल सेरगियॉस पौलॉस का सहयोगी था. सेरगियॉस पौलॉस बुद्धिमान व्यक्ति था. उसने बारनबास तथा शाऊल को बुलवाकर उनसे परमेश्वर के वचन को सुनने की अभिलाषा व्यक्त की</a:t>
            </a:r>
            <a:endParaRPr lang="en-IN" sz="32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1856D25-A8DC-7BEE-229C-C7350E824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6"/>
    </mc:Choice>
    <mc:Fallback xmlns="">
      <p:transition spd="slow" advTm="1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2D36E8-8F4B-6C2B-43CF-B0D65D002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2941" y="-1030131"/>
            <a:ext cx="13934941" cy="78881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06C3B0-D87D-3FD1-4A8C-B6FC23FD1406}"/>
              </a:ext>
            </a:extLst>
          </p:cNvPr>
          <p:cNvSpPr txBox="1"/>
          <p:nvPr/>
        </p:nvSpPr>
        <p:spPr>
          <a:xfrm>
            <a:off x="229954" y="6061856"/>
            <a:ext cx="492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13:7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But </a:t>
            </a:r>
            <a:r>
              <a:rPr lang="en-US" sz="4400" b="0" i="0" dirty="0" err="1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Elymas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 the sorcerer (for so is his name by interpretation) withstood them, seeking to turn the proconsul away from the faith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60E86F-9702-3173-C29C-C6B7134804AB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किंतु जादूगर एलिमॉस—जिसके नाम का ही अर्थ है जादूगर—उनका विरोध करता रहा. उसका प्रयास था राज्यपाल को परमेश्वर के वचन में विश्वास करने से रोकना,</a:t>
            </a:r>
            <a:endParaRPr lang="en-IN" sz="32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8B563933-3A00-5372-343D-0BCAC63E0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9"/>
    </mc:Choice>
    <mc:Fallback xmlns="">
      <p:transition spd="slow" advTm="1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DEE7AE-D083-C08F-ECEA-8E4231DA6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769424" cy="6935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8FC466-22E1-E2B7-1E19-2D499DDE0013}"/>
              </a:ext>
            </a:extLst>
          </p:cNvPr>
          <p:cNvSpPr txBox="1"/>
          <p:nvPr/>
        </p:nvSpPr>
        <p:spPr>
          <a:xfrm>
            <a:off x="280104" y="4381839"/>
            <a:ext cx="7123586" cy="1897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शाऊल और बरनबास</a:t>
            </a:r>
            <a:endParaRPr lang="en-US" sz="48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को बाहर भेजा गया –</a:t>
            </a:r>
            <a:endParaRPr lang="en-US" sz="48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 13:1-13</a:t>
            </a:r>
            <a:endParaRPr lang="en-I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C1FF9-3885-BA5D-4DAF-EB193AC47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866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C4F7E9-FCC4-3D8B-8E11-893AC1D5C128}"/>
              </a:ext>
            </a:extLst>
          </p:cNvPr>
          <p:cNvSpPr txBox="1"/>
          <p:nvPr/>
        </p:nvSpPr>
        <p:spPr>
          <a:xfrm>
            <a:off x="229954" y="242953"/>
            <a:ext cx="492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13:8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But Saul, who is also called Paul, filled with the Holy Spirit, fastened his eyes on him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F9CD2C-1869-8B56-B815-FA127225B676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किंतु शाऊल ने, जिन्हें पौलॉस नाम से भी जाना जाता है, पवित्र आत्मा से भरकर उसे एकटक देखते हुए कहा, 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242578-EF21-80FB-C446-187D8747F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6"/>
    </mc:Choice>
    <mc:Fallback xmlns="">
      <p:transition spd="slow" advTm="8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25B84-1221-5343-FCEB-4C502E5FE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082" y="5188"/>
            <a:ext cx="12325082" cy="6852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4B97B2-B17E-DF7E-41F3-F2AF766B326D}"/>
              </a:ext>
            </a:extLst>
          </p:cNvPr>
          <p:cNvSpPr txBox="1"/>
          <p:nvPr/>
        </p:nvSpPr>
        <p:spPr>
          <a:xfrm>
            <a:off x="229954" y="6045236"/>
            <a:ext cx="492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13:9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en-US" sz="4400" dirty="0">
                <a:solidFill>
                  <a:srgbClr val="121212"/>
                </a:solidFill>
                <a:latin typeface="Open Sans" panose="020B0606030504020204" pitchFamily="34" charset="0"/>
              </a:rPr>
              <a:t>He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 said, “You son of the devil, full of all deceit and all cunning, you enemy of all righteousness, will you not cease to pervert the right ways of the Lord?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E9C99C-F3A6-7EF4-B0F0-FE0FABEEFC3D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“हे, सारे छल और कपट से ओत-प्रोत शैतान के कपूत! सारे धर्म के बैरी! क्या तू प्रभु की सच्चाई को भ्रष्‍ट करने के प्रयासों को नहीं छोड़ेगा?</a:t>
            </a:r>
            <a:endParaRPr lang="en-IN" sz="32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00ACAEE-0740-E832-536E-456D95D96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1"/>
    </mc:Choice>
    <mc:Fallback xmlns="">
      <p:transition spd="slow" advTm="9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D845A-11D2-E63B-E0E8-ED2682DD5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381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BAB4C2-4822-7225-3B1F-0C5AE6EE12A1}"/>
              </a:ext>
            </a:extLst>
          </p:cNvPr>
          <p:cNvSpPr txBox="1"/>
          <p:nvPr/>
        </p:nvSpPr>
        <p:spPr>
          <a:xfrm>
            <a:off x="229954" y="242953"/>
            <a:ext cx="492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13:10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2800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Now, behold, the hand of the Lord is on you, and you will be blind, not seeing the sun for a season!”</a:t>
            </a:r>
            <a:endParaRPr lang="en-IN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D90D5-EC17-606B-6C2C-BBCDEE22C26D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देख ले, तुझ पर प्रभु का प्रहार हुआ है. तू अंधा हो जाएगा और कुछ समय के लिए सूर्य की रोशनी न देख सकेगा.”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632A1F6-9B44-F6F3-2AA5-B1D315D38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9"/>
    </mc:Choice>
    <mc:Fallback xmlns="">
      <p:transition spd="slow" advTm="7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D5A60-609D-591B-AE6E-9E206A8BE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5829"/>
            <a:ext cx="12192000" cy="73638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62D08D-BE85-BC5D-32A3-B260FD451893}"/>
              </a:ext>
            </a:extLst>
          </p:cNvPr>
          <p:cNvSpPr txBox="1"/>
          <p:nvPr/>
        </p:nvSpPr>
        <p:spPr>
          <a:xfrm>
            <a:off x="7927538" y="6011988"/>
            <a:ext cx="492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13:11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Immediately a mist and darkness fell on him. He went around seeking someone to lead him by the hand.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61714F-A648-5AA0-BA22-EBDDDE0D4287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उसी क्षण उस पर धुंधलापन और अंधकार छा गया. वह यहां वहां टटोलने लगा कि कोई हाथ पकड़कर उसकी सहायता करे.</a:t>
            </a:r>
            <a:endParaRPr lang="hi-IN" sz="32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831201D4-E7BF-8227-E8DB-5EB4C1236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06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7"/>
    </mc:Choice>
    <mc:Fallback xmlns="">
      <p:transition spd="slow" advTm="9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D5A60-609D-591B-AE6E-9E206A8BE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5829"/>
            <a:ext cx="12192000" cy="73638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62D08D-BE85-BC5D-32A3-B260FD451893}"/>
              </a:ext>
            </a:extLst>
          </p:cNvPr>
          <p:cNvSpPr txBox="1"/>
          <p:nvPr/>
        </p:nvSpPr>
        <p:spPr>
          <a:xfrm>
            <a:off x="7927538" y="6011988"/>
            <a:ext cx="492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13:11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584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Then the proconsul, when he saw what was done, believed, being astonished at the teaching of the Lord.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72BAA-83B5-D48F-1D19-9C6FA55923AE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 घटना को देख राज्यपाल ने प्रभु में विश्वास किया, क्योंकि प्रभु की शिक्षाओं ने उसे चकित कर दिया था.</a:t>
            </a:r>
            <a:endParaRPr lang="en-IN" sz="32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A02DB8D-1E4F-0924-296A-E8F7F25BB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3"/>
    </mc:Choice>
    <mc:Fallback xmlns="">
      <p:transition spd="slow" advTm="8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dirty="0"/>
              <a:t>शाऊल और बरनबास को बाहर भेजा गया - प्रेरितों के काम 13:1-13</a:t>
            </a:r>
            <a:endParaRPr lang="en-IN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Saul and Barnabas sent out – Acts 13:1-13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AB55B1-2DC6-6F00-1B96-08AC0CD41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4"/>
    </mc:Choice>
    <mc:Fallback xmlns="">
      <p:transition spd="slow" advTm="3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31AE49-FBCA-2FE6-0C1E-70604517B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029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64D608-414E-DD1C-34E1-3F0AADEFC2BE}"/>
              </a:ext>
            </a:extLst>
          </p:cNvPr>
          <p:cNvSpPr txBox="1"/>
          <p:nvPr/>
        </p:nvSpPr>
        <p:spPr>
          <a:xfrm>
            <a:off x="7960796" y="6095109"/>
            <a:ext cx="492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13:12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Now Paul and his company set sail from </a:t>
            </a:r>
            <a:r>
              <a:rPr lang="en-US" sz="4400" b="0" i="0" dirty="0" err="1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Paphos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 and came to </a:t>
            </a:r>
            <a:r>
              <a:rPr lang="en-US" sz="4400" b="0" i="0" dirty="0" err="1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Perga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 in Pamphylia. John departed from them and returned to Jerusalem.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41269F-9791-0EC4-AD3B-ED63ABE20FB2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पौलॉस और उनके साथियों ने पाफ़ॉस नगर से समुद्री यात्रा शुरू की और वे पम्फ़ूलिया प्रदेश के पेरगे नगर में जा पहुंचे. योहन उन्हें वहीं छोड़कर येरूशलेम लौट गए. </a:t>
            </a:r>
            <a:endParaRPr lang="en-IN" sz="32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40E707B-FBDF-0A2F-CA18-7D0862068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4"/>
    </mc:Choice>
    <mc:Fallback xmlns="">
      <p:transition spd="slow" advTm="11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073F6E-C8F0-60DB-4BD1-1C3600F20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13" y="1"/>
            <a:ext cx="1221701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A3E5A-24B4-B30A-F5E2-CC8739914DD7}"/>
              </a:ext>
            </a:extLst>
          </p:cNvPr>
          <p:cNvSpPr txBox="1"/>
          <p:nvPr/>
        </p:nvSpPr>
        <p:spPr>
          <a:xfrm>
            <a:off x="229954" y="6078483"/>
            <a:ext cx="492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13:13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940E5-DF6E-F8A8-E6BD-44E5FFFEC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935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75B08-BB50-1471-E133-D2973C66504A}"/>
              </a:ext>
            </a:extLst>
          </p:cNvPr>
          <p:cNvSpPr txBox="1"/>
          <p:nvPr/>
        </p:nvSpPr>
        <p:spPr>
          <a:xfrm>
            <a:off x="280104" y="4381839"/>
            <a:ext cx="7123586" cy="1897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शाऊल और बरनबास</a:t>
            </a:r>
            <a:endParaRPr lang="en-US" sz="48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को बाहर भेजा गया –</a:t>
            </a:r>
            <a:endParaRPr lang="en-US" sz="48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 13:1-13</a:t>
            </a:r>
            <a:endParaRPr lang="en-I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Now in the assembly that was at Antioch there were some prophets and teachers: Barnabas, Simeon who was called Niger, Lucius of Cyrene, Manaen the foster brother of Herod the tetrarch, and Saul.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022847-C93B-ED8C-A817-2D598B77037C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अंतियोख़ नगर की कलीसिया में अनेक भविष्यवक्ता और शिक्षक थे: बारनबास, शिमओन, जिनका उपनाम निगेर भी था, कुरेनी लुकियॉस, मनायेन, (जिसका पालन पोषण राज्य के चौथाई भाग के राजा हेरोदेस के साथ हुआ था) तथा शाऊल.</a:t>
            </a:r>
            <a:endParaRPr lang="en-IN" sz="32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103F5E1-D035-A199-4E4F-CF7AB192B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9"/>
    </mc:Choice>
    <mc:Fallback xmlns="">
      <p:transition spd="slow" advTm="16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F04B2-F09F-958A-F894-245736815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2920" y="-109270"/>
            <a:ext cx="12694920" cy="696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09DA58-7E6D-E8D7-9E45-CABB0526C64C}"/>
              </a:ext>
            </a:extLst>
          </p:cNvPr>
          <p:cNvSpPr txBox="1"/>
          <p:nvPr/>
        </p:nvSpPr>
        <p:spPr>
          <a:xfrm>
            <a:off x="229954" y="242953"/>
            <a:ext cx="492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13:1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As they served the Lord and fasted, the Holy Spirit said, “Separate Barnabas and Saul for me, for the work to which I have called them.”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5B6219-158F-29ED-6789-F48A36A7D174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जब ये लोग प्रभु की आराधना और उपवास कर रहे थे, पवित्र आत्मा ने उनसे कहा, “बारनबास तथा शाऊल को उस सेवा के लिए समर्पित करो, जिसके लिए मैंने उनको बुलाया है.”</a:t>
            </a:r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46F85E5-DDE0-6BCB-9985-A167D2D83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0"/>
    </mc:Choice>
    <mc:Fallback xmlns="">
      <p:transition spd="slow" advTm="1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AB0A1-15E3-23F3-834C-241CA9FAD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3032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495A52-3E54-4016-91D4-7FC6AB79135C}"/>
              </a:ext>
            </a:extLst>
          </p:cNvPr>
          <p:cNvSpPr txBox="1"/>
          <p:nvPr/>
        </p:nvSpPr>
        <p:spPr>
          <a:xfrm>
            <a:off x="229954" y="242953"/>
            <a:ext cx="492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cap="all" dirty="0">
                <a:solidFill>
                  <a:schemeClr val="bg1"/>
                </a:solidFill>
                <a:effectLst/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13:2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Then, when they had fasted and prayed and laid their hands on them, they sent them away.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8F0AF1-1512-BCD8-B01B-4ADF07A0FB3A}"/>
              </a:ext>
            </a:extLst>
          </p:cNvPr>
          <p:cNvSpPr txBox="1"/>
          <p:nvPr/>
        </p:nvSpPr>
        <p:spPr>
          <a:xfrm>
            <a:off x="6096000" y="149949"/>
            <a:ext cx="6096000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इसलिये जब वे उपवास और प्रार्थना कर चुके, उन्होंने बारनबास तथा शाऊल पर हाथ रखे और उन्हें इस सेवा के लिए भेज दिया.</a:t>
            </a:r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32199BC-4969-DFE1-B13F-1E67D8D3A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3"/>
    </mc:Choice>
    <mc:Fallback xmlns="">
      <p:transition spd="slow" advTm="9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5594</TotalTime>
  <Words>1063</Words>
  <Application>Microsoft Office PowerPoint</Application>
  <PresentationFormat>Widescreen</PresentationFormat>
  <Paragraphs>66</Paragraphs>
  <Slides>32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Inter</vt:lpstr>
      <vt:lpstr>Mangal</vt:lpstr>
      <vt:lpstr>Open Sans</vt:lpstr>
      <vt:lpstr>TimesNewRomanPS-BoldMT</vt:lpstr>
      <vt:lpstr>TimesNewRomanPSMT</vt:lpstr>
      <vt:lpstr>Office Theme</vt:lpstr>
      <vt:lpstr>51-2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29</cp:revision>
  <dcterms:created xsi:type="dcterms:W3CDTF">2022-09-30T06:26:14Z</dcterms:created>
  <dcterms:modified xsi:type="dcterms:W3CDTF">2024-04-23T10:21:17Z</dcterms:modified>
</cp:coreProperties>
</file>