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23249-73D5-45CA-BFCD-CB05DEBE3475}" v="32" dt="2024-04-18T05:28:48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4" autoAdjust="0"/>
    <p:restoredTop sz="82085" autoAdjust="0"/>
  </p:normalViewPr>
  <p:slideViewPr>
    <p:cSldViewPr snapToGrid="0">
      <p:cViewPr varScale="1">
        <p:scale>
          <a:sx n="64" d="100"/>
          <a:sy n="64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F1CD0E1-89FF-46DB-A9E4-B2A8C33FB17B}"/>
    <pc:docChg chg="undo custSel modSld">
      <pc:chgData name="Alfred Smith" userId="3c60a3631c0db8ad" providerId="LiveId" clId="{3F1CD0E1-89FF-46DB-A9E4-B2A8C33FB17B}" dt="2023-09-08T09:46:26.670" v="65"/>
      <pc:docMkLst>
        <pc:docMk/>
      </pc:docMkLst>
      <pc:sldChg chg="delSp mod delAnim">
        <pc:chgData name="Alfred Smith" userId="3c60a3631c0db8ad" providerId="LiveId" clId="{3F1CD0E1-89FF-46DB-A9E4-B2A8C33FB17B}" dt="2023-09-06T12:13:21.852" v="25" actId="478"/>
        <pc:sldMkLst>
          <pc:docMk/>
          <pc:sldMk cId="1499918570" sldId="257"/>
        </pc:sldMkLst>
        <pc:picChg chg="del">
          <ac:chgData name="Alfred Smith" userId="3c60a3631c0db8ad" providerId="LiveId" clId="{3F1CD0E1-89FF-46DB-A9E4-B2A8C33FB17B}" dt="2023-09-06T12:13:21.852" v="25" actId="478"/>
          <ac:picMkLst>
            <pc:docMk/>
            <pc:sldMk cId="1499918570" sldId="257"/>
            <ac:picMk id="9" creationId="{5077EBE9-F42D-73BE-8F5A-3AEBF2CC00A2}"/>
          </ac:picMkLst>
        </pc:picChg>
      </pc:sldChg>
      <pc:sldChg chg="modSp mod">
        <pc:chgData name="Alfred Smith" userId="3c60a3631c0db8ad" providerId="LiveId" clId="{3F1CD0E1-89FF-46DB-A9E4-B2A8C33FB17B}" dt="2023-09-06T12:09:29.856" v="5" actId="122"/>
        <pc:sldMkLst>
          <pc:docMk/>
          <pc:sldMk cId="3788111665" sldId="258"/>
        </pc:sldMkLst>
        <pc:spChg chg="mod">
          <ac:chgData name="Alfred Smith" userId="3c60a3631c0db8ad" providerId="LiveId" clId="{3F1CD0E1-89FF-46DB-A9E4-B2A8C33FB17B}" dt="2023-09-06T12:09:29.856" v="5" actId="122"/>
          <ac:spMkLst>
            <pc:docMk/>
            <pc:sldMk cId="3788111665" sldId="258"/>
            <ac:spMk id="5" creationId="{E3021ACF-FB04-4BB1-0CE5-792B6B2EBC6E}"/>
          </ac:spMkLst>
        </pc:spChg>
      </pc:sldChg>
      <pc:sldChg chg="delSp modSp mod delAnim">
        <pc:chgData name="Alfred Smith" userId="3c60a3631c0db8ad" providerId="LiveId" clId="{3F1CD0E1-89FF-46DB-A9E4-B2A8C33FB17B}" dt="2023-09-06T12:13:28.885" v="27" actId="20577"/>
        <pc:sldMkLst>
          <pc:docMk/>
          <pc:sldMk cId="454763615" sldId="259"/>
        </pc:sldMkLst>
        <pc:spChg chg="mod">
          <ac:chgData name="Alfred Smith" userId="3c60a3631c0db8ad" providerId="LiveId" clId="{3F1CD0E1-89FF-46DB-A9E4-B2A8C33FB17B}" dt="2023-09-06T12:13:28.885" v="27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3F1CD0E1-89FF-46DB-A9E4-B2A8C33FB17B}" dt="2023-09-06T12:13:25.464" v="26" actId="478"/>
          <ac:picMkLst>
            <pc:docMk/>
            <pc:sldMk cId="454763615" sldId="259"/>
            <ac:picMk id="7" creationId="{A44F1826-61C6-DA03-8BD1-23EB6B347C9B}"/>
          </ac:picMkLst>
        </pc:picChg>
      </pc:sldChg>
      <pc:sldChg chg="addSp delSp modSp mod delAnim">
        <pc:chgData name="Alfred Smith" userId="3c60a3631c0db8ad" providerId="LiveId" clId="{3F1CD0E1-89FF-46DB-A9E4-B2A8C33FB17B}" dt="2023-09-08T09:44:39.840" v="49"/>
        <pc:sldMkLst>
          <pc:docMk/>
          <pc:sldMk cId="2346136586" sldId="260"/>
        </pc:sldMkLst>
        <pc:spChg chg="add mod">
          <ac:chgData name="Alfred Smith" userId="3c60a3631c0db8ad" providerId="LiveId" clId="{3F1CD0E1-89FF-46DB-A9E4-B2A8C33FB17B}" dt="2023-09-06T12:13:41.133" v="30"/>
          <ac:spMkLst>
            <pc:docMk/>
            <pc:sldMk cId="2346136586" sldId="260"/>
            <ac:spMk id="2" creationId="{E67BE761-C59F-09CB-C964-60B61E113ED3}"/>
          </ac:spMkLst>
        </pc:spChg>
        <pc:spChg chg="del">
          <ac:chgData name="Alfred Smith" userId="3c60a3631c0db8ad" providerId="LiveId" clId="{3F1CD0E1-89FF-46DB-A9E4-B2A8C33FB17B}" dt="2023-09-06T12:13:38.242" v="28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4:39.840" v="49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3:40.112" v="29" actId="478"/>
          <ac:picMkLst>
            <pc:docMk/>
            <pc:sldMk cId="2346136586" sldId="260"/>
            <ac:picMk id="33" creationId="{8F90C302-F1AD-A028-F1F4-1B028EC80563}"/>
          </ac:picMkLst>
        </pc:picChg>
      </pc:sldChg>
      <pc:sldChg chg="addSp delSp modSp mod delAnim">
        <pc:chgData name="Alfred Smith" userId="3c60a3631c0db8ad" providerId="LiveId" clId="{3F1CD0E1-89FF-46DB-A9E4-B2A8C33FB17B}" dt="2023-09-08T09:44:52.986" v="50"/>
        <pc:sldMkLst>
          <pc:docMk/>
          <pc:sldMk cId="4037329247" sldId="261"/>
        </pc:sldMkLst>
        <pc:spChg chg="add mod">
          <ac:chgData name="Alfred Smith" userId="3c60a3631c0db8ad" providerId="LiveId" clId="{3F1CD0E1-89FF-46DB-A9E4-B2A8C33FB17B}" dt="2023-09-06T12:13:48.089" v="33"/>
          <ac:spMkLst>
            <pc:docMk/>
            <pc:sldMk cId="4037329247" sldId="261"/>
            <ac:spMk id="2" creationId="{CC6C108F-8E45-68D9-3C33-39CA025BF114}"/>
          </ac:spMkLst>
        </pc:spChg>
        <pc:spChg chg="del">
          <ac:chgData name="Alfred Smith" userId="3c60a3631c0db8ad" providerId="LiveId" clId="{3F1CD0E1-89FF-46DB-A9E4-B2A8C33FB17B}" dt="2023-09-06T12:13:46.989" v="32" actId="478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4:52.986" v="50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3:45.185" v="31" actId="478"/>
          <ac:picMkLst>
            <pc:docMk/>
            <pc:sldMk cId="4037329247" sldId="261"/>
            <ac:picMk id="20" creationId="{4EE7FDD2-CD45-2E7E-572A-B6E2B0E2C378}"/>
          </ac:picMkLst>
        </pc:picChg>
      </pc:sldChg>
      <pc:sldChg chg="addSp delSp modSp mod delAnim">
        <pc:chgData name="Alfred Smith" userId="3c60a3631c0db8ad" providerId="LiveId" clId="{3F1CD0E1-89FF-46DB-A9E4-B2A8C33FB17B}" dt="2023-09-08T09:45:05.620" v="51"/>
        <pc:sldMkLst>
          <pc:docMk/>
          <pc:sldMk cId="1909638311" sldId="262"/>
        </pc:sldMkLst>
        <pc:spChg chg="add mod">
          <ac:chgData name="Alfred Smith" userId="3c60a3631c0db8ad" providerId="LiveId" clId="{3F1CD0E1-89FF-46DB-A9E4-B2A8C33FB17B}" dt="2023-09-06T12:13:54.003" v="36"/>
          <ac:spMkLst>
            <pc:docMk/>
            <pc:sldMk cId="1909638311" sldId="262"/>
            <ac:spMk id="2" creationId="{52C4C64D-D2A4-EEEB-380E-066CC9BC46C6}"/>
          </ac:spMkLst>
        </pc:spChg>
        <pc:spChg chg="del">
          <ac:chgData name="Alfred Smith" userId="3c60a3631c0db8ad" providerId="LiveId" clId="{3F1CD0E1-89FF-46DB-A9E4-B2A8C33FB17B}" dt="2023-09-06T12:13:52.911" v="35" actId="47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5:05.620" v="51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3:51.519" v="34" actId="478"/>
          <ac:picMkLst>
            <pc:docMk/>
            <pc:sldMk cId="1909638311" sldId="262"/>
            <ac:picMk id="23" creationId="{E35F601B-710B-5552-B5AC-5565C1DD0177}"/>
          </ac:picMkLst>
        </pc:picChg>
      </pc:sldChg>
      <pc:sldChg chg="addSp delSp modSp mod delAnim">
        <pc:chgData name="Alfred Smith" userId="3c60a3631c0db8ad" providerId="LiveId" clId="{3F1CD0E1-89FF-46DB-A9E4-B2A8C33FB17B}" dt="2023-09-08T09:45:17.712" v="52"/>
        <pc:sldMkLst>
          <pc:docMk/>
          <pc:sldMk cId="641208035" sldId="263"/>
        </pc:sldMkLst>
        <pc:spChg chg="add mod">
          <ac:chgData name="Alfred Smith" userId="3c60a3631c0db8ad" providerId="LiveId" clId="{3F1CD0E1-89FF-46DB-A9E4-B2A8C33FB17B}" dt="2023-09-06T12:13:59.880" v="39"/>
          <ac:spMkLst>
            <pc:docMk/>
            <pc:sldMk cId="641208035" sldId="263"/>
            <ac:spMk id="2" creationId="{1C4A17AD-65B2-185E-0BE2-F937EB7F5EA2}"/>
          </ac:spMkLst>
        </pc:spChg>
        <pc:spChg chg="del">
          <ac:chgData name="Alfred Smith" userId="3c60a3631c0db8ad" providerId="LiveId" clId="{3F1CD0E1-89FF-46DB-A9E4-B2A8C33FB17B}" dt="2023-09-06T12:13:58.636" v="38" actId="478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5:17.712" v="52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3:57.009" v="37" actId="478"/>
          <ac:picMkLst>
            <pc:docMk/>
            <pc:sldMk cId="641208035" sldId="263"/>
            <ac:picMk id="30" creationId="{485654E5-080B-7677-B1D5-5FB163443E06}"/>
          </ac:picMkLst>
        </pc:picChg>
      </pc:sldChg>
      <pc:sldChg chg="addSp delSp modSp mod delAnim">
        <pc:chgData name="Alfred Smith" userId="3c60a3631c0db8ad" providerId="LiveId" clId="{3F1CD0E1-89FF-46DB-A9E4-B2A8C33FB17B}" dt="2023-09-08T09:45:44.644" v="57" actId="20577"/>
        <pc:sldMkLst>
          <pc:docMk/>
          <pc:sldMk cId="4044745628" sldId="264"/>
        </pc:sldMkLst>
        <pc:spChg chg="add mod">
          <ac:chgData name="Alfred Smith" userId="3c60a3631c0db8ad" providerId="LiveId" clId="{3F1CD0E1-89FF-46DB-A9E4-B2A8C33FB17B}" dt="2023-09-06T12:14:07.787" v="42"/>
          <ac:spMkLst>
            <pc:docMk/>
            <pc:sldMk cId="4044745628" sldId="264"/>
            <ac:spMk id="2" creationId="{A4D519F6-E4F6-D234-9502-E377BA987968}"/>
          </ac:spMkLst>
        </pc:spChg>
        <pc:spChg chg="del">
          <ac:chgData name="Alfred Smith" userId="3c60a3631c0db8ad" providerId="LiveId" clId="{3F1CD0E1-89FF-46DB-A9E4-B2A8C33FB17B}" dt="2023-09-06T12:14:06.769" v="41" actId="478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5:44.644" v="57" actId="2057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4:02.864" v="40" actId="478"/>
          <ac:picMkLst>
            <pc:docMk/>
            <pc:sldMk cId="4044745628" sldId="264"/>
            <ac:picMk id="10" creationId="{2A4C94B3-263D-8015-A217-6EA66B54A0AC}"/>
          </ac:picMkLst>
        </pc:picChg>
      </pc:sldChg>
      <pc:sldChg chg="addSp delSp modSp mod delAnim">
        <pc:chgData name="Alfred Smith" userId="3c60a3631c0db8ad" providerId="LiveId" clId="{3F1CD0E1-89FF-46DB-A9E4-B2A8C33FB17B}" dt="2023-09-08T09:46:12.080" v="64" actId="20577"/>
        <pc:sldMkLst>
          <pc:docMk/>
          <pc:sldMk cId="978260341" sldId="265"/>
        </pc:sldMkLst>
        <pc:spChg chg="add mod">
          <ac:chgData name="Alfred Smith" userId="3c60a3631c0db8ad" providerId="LiveId" clId="{3F1CD0E1-89FF-46DB-A9E4-B2A8C33FB17B}" dt="2023-09-06T12:14:13.197" v="45"/>
          <ac:spMkLst>
            <pc:docMk/>
            <pc:sldMk cId="978260341" sldId="265"/>
            <ac:spMk id="2" creationId="{F4DAFD1A-C763-0FBE-3639-9BF61677FE63}"/>
          </ac:spMkLst>
        </pc:spChg>
        <pc:spChg chg="del">
          <ac:chgData name="Alfred Smith" userId="3c60a3631c0db8ad" providerId="LiveId" clId="{3F1CD0E1-89FF-46DB-A9E4-B2A8C33FB17B}" dt="2023-09-06T12:14:12.148" v="44" actId="478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6:12.080" v="64" actId="20577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4:10.998" v="43" actId="478"/>
          <ac:picMkLst>
            <pc:docMk/>
            <pc:sldMk cId="978260341" sldId="265"/>
            <ac:picMk id="20" creationId="{436DAAF9-F0F0-DBF4-2027-D7642BF929FF}"/>
          </ac:picMkLst>
        </pc:picChg>
      </pc:sldChg>
      <pc:sldChg chg="addSp delSp modSp mod delAnim">
        <pc:chgData name="Alfred Smith" userId="3c60a3631c0db8ad" providerId="LiveId" clId="{3F1CD0E1-89FF-46DB-A9E4-B2A8C33FB17B}" dt="2023-09-08T09:46:26.670" v="65"/>
        <pc:sldMkLst>
          <pc:docMk/>
          <pc:sldMk cId="3575870363" sldId="266"/>
        </pc:sldMkLst>
        <pc:spChg chg="add mod">
          <ac:chgData name="Alfred Smith" userId="3c60a3631c0db8ad" providerId="LiveId" clId="{3F1CD0E1-89FF-46DB-A9E4-B2A8C33FB17B}" dt="2023-09-06T12:14:20.849" v="48"/>
          <ac:spMkLst>
            <pc:docMk/>
            <pc:sldMk cId="3575870363" sldId="266"/>
            <ac:spMk id="2" creationId="{ED9FA984-4E1E-0A46-3FFB-A662BA25F2CE}"/>
          </ac:spMkLst>
        </pc:spChg>
        <pc:spChg chg="del">
          <ac:chgData name="Alfred Smith" userId="3c60a3631c0db8ad" providerId="LiveId" clId="{3F1CD0E1-89FF-46DB-A9E4-B2A8C33FB17B}" dt="2023-09-06T12:14:19.544" v="47" actId="478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3F1CD0E1-89FF-46DB-A9E4-B2A8C33FB17B}" dt="2023-09-08T09:46:26.670" v="65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3F1CD0E1-89FF-46DB-A9E4-B2A8C33FB17B}" dt="2023-09-06T12:14:16.633" v="46" actId="478"/>
          <ac:picMkLst>
            <pc:docMk/>
            <pc:sldMk cId="3575870363" sldId="266"/>
            <ac:picMk id="8" creationId="{0F0A875F-DD15-3D34-EC31-0579A328DA4D}"/>
          </ac:picMkLst>
        </pc:picChg>
      </pc:sldChg>
      <pc:sldChg chg="addSp delSp modSp mod">
        <pc:chgData name="Alfred Smith" userId="3c60a3631c0db8ad" providerId="LiveId" clId="{3F1CD0E1-89FF-46DB-A9E4-B2A8C33FB17B}" dt="2023-09-06T12:09:45.932" v="7"/>
        <pc:sldMkLst>
          <pc:docMk/>
          <pc:sldMk cId="4120481681" sldId="270"/>
        </pc:sldMkLst>
        <pc:spChg chg="add mod">
          <ac:chgData name="Alfred Smith" userId="3c60a3631c0db8ad" providerId="LiveId" clId="{3F1CD0E1-89FF-46DB-A9E4-B2A8C33FB17B}" dt="2023-09-06T12:09:45.932" v="7"/>
          <ac:spMkLst>
            <pc:docMk/>
            <pc:sldMk cId="4120481681" sldId="270"/>
            <ac:spMk id="2" creationId="{BD94EAC8-F6D5-B1EA-11AD-735A0D76DAB6}"/>
          </ac:spMkLst>
        </pc:spChg>
        <pc:spChg chg="del">
          <ac:chgData name="Alfred Smith" userId="3c60a3631c0db8ad" providerId="LiveId" clId="{3F1CD0E1-89FF-46DB-A9E4-B2A8C33FB17B}" dt="2023-09-06T12:09:44.864" v="6" actId="478"/>
          <ac:spMkLst>
            <pc:docMk/>
            <pc:sldMk cId="4120481681" sldId="270"/>
            <ac:spMk id="5" creationId="{1F93F253-D5A5-84ED-330D-545FD0EF90C4}"/>
          </ac:spMkLst>
        </pc:spChg>
      </pc:sldChg>
      <pc:sldChg chg="modSp mod">
        <pc:chgData name="Alfred Smith" userId="3c60a3631c0db8ad" providerId="LiveId" clId="{3F1CD0E1-89FF-46DB-A9E4-B2A8C33FB17B}" dt="2023-09-06T12:12:34.505" v="18"/>
        <pc:sldMkLst>
          <pc:docMk/>
          <pc:sldMk cId="939110669" sldId="271"/>
        </pc:sldMkLst>
        <pc:spChg chg="mod">
          <ac:chgData name="Alfred Smith" userId="3c60a3631c0db8ad" providerId="LiveId" clId="{3F1CD0E1-89FF-46DB-A9E4-B2A8C33FB17B}" dt="2023-09-06T12:12:34.505" v="18"/>
          <ac:spMkLst>
            <pc:docMk/>
            <pc:sldMk cId="939110669" sldId="271"/>
            <ac:spMk id="4" creationId="{B6CBB28F-D7BD-32B5-BDE7-1079E6FE011B}"/>
          </ac:spMkLst>
        </pc:spChg>
      </pc:sldChg>
      <pc:sldChg chg="modSp mod">
        <pc:chgData name="Alfred Smith" userId="3c60a3631c0db8ad" providerId="LiveId" clId="{3F1CD0E1-89FF-46DB-A9E4-B2A8C33FB17B}" dt="2023-09-06T12:12:40.623" v="19"/>
        <pc:sldMkLst>
          <pc:docMk/>
          <pc:sldMk cId="4024569785" sldId="272"/>
        </pc:sldMkLst>
        <pc:spChg chg="mod">
          <ac:chgData name="Alfred Smith" userId="3c60a3631c0db8ad" providerId="LiveId" clId="{3F1CD0E1-89FF-46DB-A9E4-B2A8C33FB17B}" dt="2023-09-06T12:12:40.623" v="19"/>
          <ac:spMkLst>
            <pc:docMk/>
            <pc:sldMk cId="4024569785" sldId="272"/>
            <ac:spMk id="4" creationId="{8C7ED33E-5860-0263-64CE-2F9F86CCAF59}"/>
          </ac:spMkLst>
        </pc:spChg>
      </pc:sldChg>
      <pc:sldChg chg="modSp mod">
        <pc:chgData name="Alfred Smith" userId="3c60a3631c0db8ad" providerId="LiveId" clId="{3F1CD0E1-89FF-46DB-A9E4-B2A8C33FB17B}" dt="2023-09-06T12:12:44.407" v="20"/>
        <pc:sldMkLst>
          <pc:docMk/>
          <pc:sldMk cId="487179600" sldId="273"/>
        </pc:sldMkLst>
        <pc:spChg chg="mod">
          <ac:chgData name="Alfred Smith" userId="3c60a3631c0db8ad" providerId="LiveId" clId="{3F1CD0E1-89FF-46DB-A9E4-B2A8C33FB17B}" dt="2023-09-06T12:12:44.407" v="20"/>
          <ac:spMkLst>
            <pc:docMk/>
            <pc:sldMk cId="487179600" sldId="273"/>
            <ac:spMk id="4" creationId="{9B31C764-A52B-52BC-0855-882DE6E17AF8}"/>
          </ac:spMkLst>
        </pc:spChg>
      </pc:sldChg>
      <pc:sldChg chg="modSp mod">
        <pc:chgData name="Alfred Smith" userId="3c60a3631c0db8ad" providerId="LiveId" clId="{3F1CD0E1-89FF-46DB-A9E4-B2A8C33FB17B}" dt="2023-09-06T12:12:47.872" v="21"/>
        <pc:sldMkLst>
          <pc:docMk/>
          <pc:sldMk cId="2168401200" sldId="274"/>
        </pc:sldMkLst>
        <pc:spChg chg="mod">
          <ac:chgData name="Alfred Smith" userId="3c60a3631c0db8ad" providerId="LiveId" clId="{3F1CD0E1-89FF-46DB-A9E4-B2A8C33FB17B}" dt="2023-09-06T12:12:47.872" v="21"/>
          <ac:spMkLst>
            <pc:docMk/>
            <pc:sldMk cId="2168401200" sldId="274"/>
            <ac:spMk id="4" creationId="{096F2D9C-D025-B520-3EFC-9B637FDE3716}"/>
          </ac:spMkLst>
        </pc:spChg>
      </pc:sldChg>
      <pc:sldChg chg="modSp mod">
        <pc:chgData name="Alfred Smith" userId="3c60a3631c0db8ad" providerId="LiveId" clId="{3F1CD0E1-89FF-46DB-A9E4-B2A8C33FB17B}" dt="2023-09-06T12:12:53.162" v="22"/>
        <pc:sldMkLst>
          <pc:docMk/>
          <pc:sldMk cId="2996969115" sldId="275"/>
        </pc:sldMkLst>
        <pc:spChg chg="mod">
          <ac:chgData name="Alfred Smith" userId="3c60a3631c0db8ad" providerId="LiveId" clId="{3F1CD0E1-89FF-46DB-A9E4-B2A8C33FB17B}" dt="2023-09-06T12:12:53.162" v="22"/>
          <ac:spMkLst>
            <pc:docMk/>
            <pc:sldMk cId="2996969115" sldId="275"/>
            <ac:spMk id="4" creationId="{94ECD9D4-1053-3362-FBF3-CB1BE8289CFF}"/>
          </ac:spMkLst>
        </pc:spChg>
      </pc:sldChg>
      <pc:sldChg chg="modSp mod">
        <pc:chgData name="Alfred Smith" userId="3c60a3631c0db8ad" providerId="LiveId" clId="{3F1CD0E1-89FF-46DB-A9E4-B2A8C33FB17B}" dt="2023-09-06T12:12:57.870" v="23"/>
        <pc:sldMkLst>
          <pc:docMk/>
          <pc:sldMk cId="2390376940" sldId="276"/>
        </pc:sldMkLst>
        <pc:spChg chg="mod">
          <ac:chgData name="Alfred Smith" userId="3c60a3631c0db8ad" providerId="LiveId" clId="{3F1CD0E1-89FF-46DB-A9E4-B2A8C33FB17B}" dt="2023-09-06T12:12:57.870" v="23"/>
          <ac:spMkLst>
            <pc:docMk/>
            <pc:sldMk cId="2390376940" sldId="276"/>
            <ac:spMk id="6" creationId="{B8A6BE37-B1EC-6487-E1FC-70A4C86396D9}"/>
          </ac:spMkLst>
        </pc:spChg>
      </pc:sldChg>
      <pc:sldChg chg="modSp mod">
        <pc:chgData name="Alfred Smith" userId="3c60a3631c0db8ad" providerId="LiveId" clId="{3F1CD0E1-89FF-46DB-A9E4-B2A8C33FB17B}" dt="2023-09-06T12:13:01.778" v="24"/>
        <pc:sldMkLst>
          <pc:docMk/>
          <pc:sldMk cId="4265919077" sldId="277"/>
        </pc:sldMkLst>
        <pc:spChg chg="mod">
          <ac:chgData name="Alfred Smith" userId="3c60a3631c0db8ad" providerId="LiveId" clId="{3F1CD0E1-89FF-46DB-A9E4-B2A8C33FB17B}" dt="2023-09-06T12:13:01.778" v="24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  <pc:docChgLst>
    <pc:chgData name="Leonie Smith" userId="fed1330f33f5650e" providerId="LiveId" clId="{A8923249-73D5-45CA-BFCD-CB05DEBE3475}"/>
    <pc:docChg chg="modSld">
      <pc:chgData name="Leonie Smith" userId="fed1330f33f5650e" providerId="LiveId" clId="{A8923249-73D5-45CA-BFCD-CB05DEBE3475}" dt="2024-04-18T05:28:48.905" v="47"/>
      <pc:docMkLst>
        <pc:docMk/>
      </pc:docMkLst>
      <pc:sldChg chg="addSp delSp modSp mod modTransition">
        <pc:chgData name="Leonie Smith" userId="fed1330f33f5650e" providerId="LiveId" clId="{A8923249-73D5-45CA-BFCD-CB05DEBE3475}" dt="2024-04-18T05:21:33.951" v="2"/>
        <pc:sldMkLst>
          <pc:docMk/>
          <pc:sldMk cId="1499918570" sldId="257"/>
        </pc:sldMkLst>
        <pc:picChg chg="add del mod">
          <ac:chgData name="Leonie Smith" userId="fed1330f33f5650e" providerId="LiveId" clId="{A8923249-73D5-45CA-BFCD-CB05DEBE3475}" dt="2024-04-18T05:21:33.951" v="2"/>
          <ac:picMkLst>
            <pc:docMk/>
            <pc:sldMk cId="1499918570" sldId="257"/>
            <ac:picMk id="5" creationId="{FE16EE78-5AA0-28C9-116C-A67EDF15C86A}"/>
          </ac:picMkLst>
        </pc:picChg>
        <pc:picChg chg="add mod">
          <ac:chgData name="Leonie Smith" userId="fed1330f33f5650e" providerId="LiveId" clId="{A8923249-73D5-45CA-BFCD-CB05DEBE3475}" dt="2024-04-18T05:21:33.951" v="2"/>
          <ac:picMkLst>
            <pc:docMk/>
            <pc:sldMk cId="1499918570" sldId="257"/>
            <ac:picMk id="6" creationId="{D49597C8-35AA-245F-BB28-EE31DADEA6BC}"/>
          </ac:picMkLst>
        </pc:picChg>
      </pc:sldChg>
      <pc:sldChg chg="addSp delSp modSp mod modTransition modAnim">
        <pc:chgData name="Leonie Smith" userId="fed1330f33f5650e" providerId="LiveId" clId="{A8923249-73D5-45CA-BFCD-CB05DEBE3475}" dt="2024-04-18T05:22:42.968" v="8"/>
        <pc:sldMkLst>
          <pc:docMk/>
          <pc:sldMk cId="454763615" sldId="259"/>
        </pc:sldMkLst>
        <pc:picChg chg="add del mod">
          <ac:chgData name="Leonie Smith" userId="fed1330f33f5650e" providerId="LiveId" clId="{A8923249-73D5-45CA-BFCD-CB05DEBE3475}" dt="2024-04-18T05:22:31.257" v="5"/>
          <ac:picMkLst>
            <pc:docMk/>
            <pc:sldMk cId="454763615" sldId="259"/>
            <ac:picMk id="6" creationId="{52916C54-A551-48C2-D27A-90705F2561BA}"/>
          </ac:picMkLst>
        </pc:picChg>
        <pc:picChg chg="add del mod">
          <ac:chgData name="Leonie Smith" userId="fed1330f33f5650e" providerId="LiveId" clId="{A8923249-73D5-45CA-BFCD-CB05DEBE3475}" dt="2024-04-18T05:22:36.512" v="7"/>
          <ac:picMkLst>
            <pc:docMk/>
            <pc:sldMk cId="454763615" sldId="259"/>
            <ac:picMk id="7" creationId="{9117E466-E8CD-057A-673B-87894F95F3BE}"/>
          </ac:picMkLst>
        </pc:picChg>
        <pc:picChg chg="add del mod ord">
          <ac:chgData name="Leonie Smith" userId="fed1330f33f5650e" providerId="LiveId" clId="{A8923249-73D5-45CA-BFCD-CB05DEBE3475}" dt="2024-04-18T05:22:42.968" v="8"/>
          <ac:picMkLst>
            <pc:docMk/>
            <pc:sldMk cId="454763615" sldId="259"/>
            <ac:picMk id="11" creationId="{14BFF63F-1006-CF1E-71F4-6B5D571B3264}"/>
          </ac:picMkLst>
        </pc:picChg>
        <pc:picChg chg="add mod">
          <ac:chgData name="Leonie Smith" userId="fed1330f33f5650e" providerId="LiveId" clId="{A8923249-73D5-45CA-BFCD-CB05DEBE3475}" dt="2024-04-18T05:22:42.968" v="8"/>
          <ac:picMkLst>
            <pc:docMk/>
            <pc:sldMk cId="454763615" sldId="259"/>
            <ac:picMk id="12" creationId="{BEE5B8E0-C529-6560-4572-76C3FD1EDDBF}"/>
          </ac:picMkLst>
        </pc:picChg>
      </pc:sldChg>
      <pc:sldChg chg="addSp delSp modSp mod modTransition modAnim">
        <pc:chgData name="Leonie Smith" userId="fed1330f33f5650e" providerId="LiveId" clId="{A8923249-73D5-45CA-BFCD-CB05DEBE3475}" dt="2024-04-18T05:23:57.150" v="14"/>
        <pc:sldMkLst>
          <pc:docMk/>
          <pc:sldMk cId="2346136586" sldId="260"/>
        </pc:sldMkLst>
        <pc:picChg chg="add del mod">
          <ac:chgData name="Leonie Smith" userId="fed1330f33f5650e" providerId="LiveId" clId="{A8923249-73D5-45CA-BFCD-CB05DEBE3475}" dt="2024-04-18T05:23:23.724" v="11"/>
          <ac:picMkLst>
            <pc:docMk/>
            <pc:sldMk cId="2346136586" sldId="260"/>
            <ac:picMk id="6" creationId="{4B43FE25-A3C2-5A16-4670-ADB133EE29ED}"/>
          </ac:picMkLst>
        </pc:picChg>
        <pc:picChg chg="add del mod">
          <ac:chgData name="Leonie Smith" userId="fed1330f33f5650e" providerId="LiveId" clId="{A8923249-73D5-45CA-BFCD-CB05DEBE3475}" dt="2024-04-18T05:23:39.989" v="13"/>
          <ac:picMkLst>
            <pc:docMk/>
            <pc:sldMk cId="2346136586" sldId="260"/>
            <ac:picMk id="7" creationId="{600E79BC-0D48-7126-1C75-4B548B7232BD}"/>
          </ac:picMkLst>
        </pc:picChg>
        <pc:picChg chg="add del mod ord">
          <ac:chgData name="Leonie Smith" userId="fed1330f33f5650e" providerId="LiveId" clId="{A8923249-73D5-45CA-BFCD-CB05DEBE3475}" dt="2024-04-18T05:23:57.150" v="14"/>
          <ac:picMkLst>
            <pc:docMk/>
            <pc:sldMk cId="2346136586" sldId="260"/>
            <ac:picMk id="12" creationId="{BCC0FD36-AD24-353E-8C79-1C0A16CAC46B}"/>
          </ac:picMkLst>
        </pc:picChg>
        <pc:picChg chg="add mod">
          <ac:chgData name="Leonie Smith" userId="fed1330f33f5650e" providerId="LiveId" clId="{A8923249-73D5-45CA-BFCD-CB05DEBE3475}" dt="2024-04-18T05:23:57.150" v="14"/>
          <ac:picMkLst>
            <pc:docMk/>
            <pc:sldMk cId="2346136586" sldId="260"/>
            <ac:picMk id="13" creationId="{6BED6148-C644-6CE6-ABEC-4B35019FB397}"/>
          </ac:picMkLst>
        </pc:picChg>
      </pc:sldChg>
      <pc:sldChg chg="addSp delSp modSp mod modTransition">
        <pc:chgData name="Leonie Smith" userId="fed1330f33f5650e" providerId="LiveId" clId="{A8923249-73D5-45CA-BFCD-CB05DEBE3475}" dt="2024-04-18T05:24:31.322" v="17"/>
        <pc:sldMkLst>
          <pc:docMk/>
          <pc:sldMk cId="4037329247" sldId="261"/>
        </pc:sldMkLst>
        <pc:picChg chg="add del mod">
          <ac:chgData name="Leonie Smith" userId="fed1330f33f5650e" providerId="LiveId" clId="{A8923249-73D5-45CA-BFCD-CB05DEBE3475}" dt="2024-04-18T05:24:31.322" v="17"/>
          <ac:picMkLst>
            <pc:docMk/>
            <pc:sldMk cId="4037329247" sldId="261"/>
            <ac:picMk id="5" creationId="{7E9979CF-070F-0FB1-B159-08BAAF4D80C4}"/>
          </ac:picMkLst>
        </pc:picChg>
        <pc:picChg chg="add mod">
          <ac:chgData name="Leonie Smith" userId="fed1330f33f5650e" providerId="LiveId" clId="{A8923249-73D5-45CA-BFCD-CB05DEBE3475}" dt="2024-04-18T05:24:31.322" v="17"/>
          <ac:picMkLst>
            <pc:docMk/>
            <pc:sldMk cId="4037329247" sldId="261"/>
            <ac:picMk id="6" creationId="{8FB6EB6A-A813-1A64-1AE0-DB3ECB252B43}"/>
          </ac:picMkLst>
        </pc:picChg>
      </pc:sldChg>
      <pc:sldChg chg="addSp delSp modSp mod modTransition modAnim">
        <pc:chgData name="Leonie Smith" userId="fed1330f33f5650e" providerId="LiveId" clId="{A8923249-73D5-45CA-BFCD-CB05DEBE3475}" dt="2024-04-18T05:25:59.673" v="23"/>
        <pc:sldMkLst>
          <pc:docMk/>
          <pc:sldMk cId="1909638311" sldId="262"/>
        </pc:sldMkLst>
        <pc:picChg chg="add del mod">
          <ac:chgData name="Leonie Smith" userId="fed1330f33f5650e" providerId="LiveId" clId="{A8923249-73D5-45CA-BFCD-CB05DEBE3475}" dt="2024-04-18T05:25:39.549" v="20"/>
          <ac:picMkLst>
            <pc:docMk/>
            <pc:sldMk cId="1909638311" sldId="262"/>
            <ac:picMk id="5" creationId="{98612A4E-4CE5-D4AD-BE4C-2CDBFBB58E8E}"/>
          </ac:picMkLst>
        </pc:picChg>
        <pc:picChg chg="add del mod">
          <ac:chgData name="Leonie Smith" userId="fed1330f33f5650e" providerId="LiveId" clId="{A8923249-73D5-45CA-BFCD-CB05DEBE3475}" dt="2024-04-18T05:25:40.762" v="22"/>
          <ac:picMkLst>
            <pc:docMk/>
            <pc:sldMk cId="1909638311" sldId="262"/>
            <ac:picMk id="6" creationId="{F819F114-CF9A-00AE-A40A-BCDDC8FF4BAC}"/>
          </ac:picMkLst>
        </pc:picChg>
        <pc:picChg chg="add del mod ord">
          <ac:chgData name="Leonie Smith" userId="fed1330f33f5650e" providerId="LiveId" clId="{A8923249-73D5-45CA-BFCD-CB05DEBE3475}" dt="2024-04-18T05:25:59.673" v="23"/>
          <ac:picMkLst>
            <pc:docMk/>
            <pc:sldMk cId="1909638311" sldId="262"/>
            <ac:picMk id="9" creationId="{FF703CC1-E4B9-729E-EB97-EB35602145C4}"/>
          </ac:picMkLst>
        </pc:picChg>
        <pc:picChg chg="add mod">
          <ac:chgData name="Leonie Smith" userId="fed1330f33f5650e" providerId="LiveId" clId="{A8923249-73D5-45CA-BFCD-CB05DEBE3475}" dt="2024-04-18T05:25:59.673" v="23"/>
          <ac:picMkLst>
            <pc:docMk/>
            <pc:sldMk cId="1909638311" sldId="262"/>
            <ac:picMk id="10" creationId="{C50A962B-6936-B662-59F5-4FA865D290B4}"/>
          </ac:picMkLst>
        </pc:picChg>
      </pc:sldChg>
      <pc:sldChg chg="addSp delSp modSp mod modTransition modAnim">
        <pc:chgData name="Leonie Smith" userId="fed1330f33f5650e" providerId="LiveId" clId="{A8923249-73D5-45CA-BFCD-CB05DEBE3475}" dt="2024-04-18T05:26:57.842" v="35"/>
        <pc:sldMkLst>
          <pc:docMk/>
          <pc:sldMk cId="641208035" sldId="263"/>
        </pc:sldMkLst>
        <pc:picChg chg="add del mod">
          <ac:chgData name="Leonie Smith" userId="fed1330f33f5650e" providerId="LiveId" clId="{A8923249-73D5-45CA-BFCD-CB05DEBE3475}" dt="2024-04-18T05:26:31.440" v="26"/>
          <ac:picMkLst>
            <pc:docMk/>
            <pc:sldMk cId="641208035" sldId="263"/>
            <ac:picMk id="5" creationId="{8EA8F3F8-52EF-DA74-09F6-2964B4E5A671}"/>
          </ac:picMkLst>
        </pc:picChg>
        <pc:picChg chg="add del mod">
          <ac:chgData name="Leonie Smith" userId="fed1330f33f5650e" providerId="LiveId" clId="{A8923249-73D5-45CA-BFCD-CB05DEBE3475}" dt="2024-04-18T05:26:32.410" v="28"/>
          <ac:picMkLst>
            <pc:docMk/>
            <pc:sldMk cId="641208035" sldId="263"/>
            <ac:picMk id="6" creationId="{893B5CC9-EEEB-91DA-5498-FEDFB1DBE5BC}"/>
          </ac:picMkLst>
        </pc:picChg>
        <pc:picChg chg="add del mod ord">
          <ac:chgData name="Leonie Smith" userId="fed1330f33f5650e" providerId="LiveId" clId="{A8923249-73D5-45CA-BFCD-CB05DEBE3475}" dt="2024-04-18T05:26:38.288" v="29"/>
          <ac:picMkLst>
            <pc:docMk/>
            <pc:sldMk cId="641208035" sldId="263"/>
            <ac:picMk id="9" creationId="{AA4B0947-4231-078C-65AE-5B6574D94F4C}"/>
          </ac:picMkLst>
        </pc:picChg>
        <pc:picChg chg="add del mod">
          <ac:chgData name="Leonie Smith" userId="fed1330f33f5650e" providerId="LiveId" clId="{A8923249-73D5-45CA-BFCD-CB05DEBE3475}" dt="2024-04-18T05:26:39.327" v="31"/>
          <ac:picMkLst>
            <pc:docMk/>
            <pc:sldMk cId="641208035" sldId="263"/>
            <ac:picMk id="10" creationId="{3982E422-65D4-E334-DD46-61FE38F52DC7}"/>
          </ac:picMkLst>
        </pc:picChg>
        <pc:picChg chg="add del mod ord">
          <ac:chgData name="Leonie Smith" userId="fed1330f33f5650e" providerId="LiveId" clId="{A8923249-73D5-45CA-BFCD-CB05DEBE3475}" dt="2024-04-18T05:26:44.296" v="32"/>
          <ac:picMkLst>
            <pc:docMk/>
            <pc:sldMk cId="641208035" sldId="263"/>
            <ac:picMk id="13" creationId="{B7E9FD2F-D632-B23E-BD07-B1C4E333C570}"/>
          </ac:picMkLst>
        </pc:picChg>
        <pc:picChg chg="add del mod">
          <ac:chgData name="Leonie Smith" userId="fed1330f33f5650e" providerId="LiveId" clId="{A8923249-73D5-45CA-BFCD-CB05DEBE3475}" dt="2024-04-18T05:26:45.466" v="34"/>
          <ac:picMkLst>
            <pc:docMk/>
            <pc:sldMk cId="641208035" sldId="263"/>
            <ac:picMk id="14" creationId="{68C7A9B4-C8F5-7BAA-115A-56A5E19708EE}"/>
          </ac:picMkLst>
        </pc:picChg>
        <pc:picChg chg="add del mod ord">
          <ac:chgData name="Leonie Smith" userId="fed1330f33f5650e" providerId="LiveId" clId="{A8923249-73D5-45CA-BFCD-CB05DEBE3475}" dt="2024-04-18T05:26:57.842" v="35"/>
          <ac:picMkLst>
            <pc:docMk/>
            <pc:sldMk cId="641208035" sldId="263"/>
            <ac:picMk id="17" creationId="{470A0D79-2446-891B-6FE5-6598228FF356}"/>
          </ac:picMkLst>
        </pc:picChg>
        <pc:picChg chg="add mod">
          <ac:chgData name="Leonie Smith" userId="fed1330f33f5650e" providerId="LiveId" clId="{A8923249-73D5-45CA-BFCD-CB05DEBE3475}" dt="2024-04-18T05:26:57.842" v="35"/>
          <ac:picMkLst>
            <pc:docMk/>
            <pc:sldMk cId="641208035" sldId="263"/>
            <ac:picMk id="18" creationId="{6407F26B-75D0-4102-7589-98B48FD1F397}"/>
          </ac:picMkLst>
        </pc:picChg>
      </pc:sldChg>
      <pc:sldChg chg="addSp delSp modSp mod modTransition modAnim">
        <pc:chgData name="Leonie Smith" userId="fed1330f33f5650e" providerId="LiveId" clId="{A8923249-73D5-45CA-BFCD-CB05DEBE3475}" dt="2024-04-18T05:27:40.257" v="41"/>
        <pc:sldMkLst>
          <pc:docMk/>
          <pc:sldMk cId="4044745628" sldId="264"/>
        </pc:sldMkLst>
        <pc:picChg chg="add del mod">
          <ac:chgData name="Leonie Smith" userId="fed1330f33f5650e" providerId="LiveId" clId="{A8923249-73D5-45CA-BFCD-CB05DEBE3475}" dt="2024-04-18T05:27:24.316" v="38"/>
          <ac:picMkLst>
            <pc:docMk/>
            <pc:sldMk cId="4044745628" sldId="264"/>
            <ac:picMk id="5" creationId="{90519D1E-9916-0CD3-148D-E87829008425}"/>
          </ac:picMkLst>
        </pc:picChg>
        <pc:picChg chg="add del mod">
          <ac:chgData name="Leonie Smith" userId="fed1330f33f5650e" providerId="LiveId" clId="{A8923249-73D5-45CA-BFCD-CB05DEBE3475}" dt="2024-04-18T05:27:25.313" v="40"/>
          <ac:picMkLst>
            <pc:docMk/>
            <pc:sldMk cId="4044745628" sldId="264"/>
            <ac:picMk id="6" creationId="{39911CC4-7D82-DB4A-38FF-2E0BF42C618D}"/>
          </ac:picMkLst>
        </pc:picChg>
        <pc:picChg chg="add del mod ord">
          <ac:chgData name="Leonie Smith" userId="fed1330f33f5650e" providerId="LiveId" clId="{A8923249-73D5-45CA-BFCD-CB05DEBE3475}" dt="2024-04-18T05:27:40.257" v="41"/>
          <ac:picMkLst>
            <pc:docMk/>
            <pc:sldMk cId="4044745628" sldId="264"/>
            <ac:picMk id="9" creationId="{F5EF0BB3-402B-B533-5AAB-107316AF405C}"/>
          </ac:picMkLst>
        </pc:picChg>
        <pc:picChg chg="add mod">
          <ac:chgData name="Leonie Smith" userId="fed1330f33f5650e" providerId="LiveId" clId="{A8923249-73D5-45CA-BFCD-CB05DEBE3475}" dt="2024-04-18T05:27:40.257" v="41"/>
          <ac:picMkLst>
            <pc:docMk/>
            <pc:sldMk cId="4044745628" sldId="264"/>
            <ac:picMk id="10" creationId="{AF7E5C0D-C0C5-B39F-91F1-97017E8CAC47}"/>
          </ac:picMkLst>
        </pc:picChg>
      </pc:sldChg>
      <pc:sldChg chg="addSp delSp modSp mod modTransition">
        <pc:chgData name="Leonie Smith" userId="fed1330f33f5650e" providerId="LiveId" clId="{A8923249-73D5-45CA-BFCD-CB05DEBE3475}" dt="2024-04-18T05:28:28.553" v="44"/>
        <pc:sldMkLst>
          <pc:docMk/>
          <pc:sldMk cId="978260341" sldId="265"/>
        </pc:sldMkLst>
        <pc:picChg chg="add del mod">
          <ac:chgData name="Leonie Smith" userId="fed1330f33f5650e" providerId="LiveId" clId="{A8923249-73D5-45CA-BFCD-CB05DEBE3475}" dt="2024-04-18T05:28:28.553" v="44"/>
          <ac:picMkLst>
            <pc:docMk/>
            <pc:sldMk cId="978260341" sldId="265"/>
            <ac:picMk id="5" creationId="{1BE837F4-0018-FC74-3F52-EE3BE9EDA41C}"/>
          </ac:picMkLst>
        </pc:picChg>
        <pc:picChg chg="add mod">
          <ac:chgData name="Leonie Smith" userId="fed1330f33f5650e" providerId="LiveId" clId="{A8923249-73D5-45CA-BFCD-CB05DEBE3475}" dt="2024-04-18T05:28:28.553" v="44"/>
          <ac:picMkLst>
            <pc:docMk/>
            <pc:sldMk cId="978260341" sldId="265"/>
            <ac:picMk id="6" creationId="{EA01A92E-DDA0-8BF1-13E4-773D8B31A0C0}"/>
          </ac:picMkLst>
        </pc:picChg>
      </pc:sldChg>
      <pc:sldChg chg="addSp delSp modSp mod modTransition">
        <pc:chgData name="Leonie Smith" userId="fed1330f33f5650e" providerId="LiveId" clId="{A8923249-73D5-45CA-BFCD-CB05DEBE3475}" dt="2024-04-18T05:28:48.905" v="47"/>
        <pc:sldMkLst>
          <pc:docMk/>
          <pc:sldMk cId="3575870363" sldId="266"/>
        </pc:sldMkLst>
        <pc:picChg chg="add del mod">
          <ac:chgData name="Leonie Smith" userId="fed1330f33f5650e" providerId="LiveId" clId="{A8923249-73D5-45CA-BFCD-CB05DEBE3475}" dt="2024-04-18T05:28:48.905" v="47"/>
          <ac:picMkLst>
            <pc:docMk/>
            <pc:sldMk cId="3575870363" sldId="266"/>
            <ac:picMk id="5" creationId="{BD86C7B0-E8E3-50C5-8418-AAB118104304}"/>
          </ac:picMkLst>
        </pc:picChg>
        <pc:picChg chg="add mod">
          <ac:chgData name="Leonie Smith" userId="fed1330f33f5650e" providerId="LiveId" clId="{A8923249-73D5-45CA-BFCD-CB05DEBE3475}" dt="2024-04-18T05:28:48.905" v="47"/>
          <ac:picMkLst>
            <pc:docMk/>
            <pc:sldMk cId="3575870363" sldId="266"/>
            <ac:picMk id="6" creationId="{CA03D743-589A-9963-299F-9CF4EF2A1B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9597C8-35AA-245F-BB28-EE31DADEA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"/>
    </mc:Choice>
    <mc:Fallback xmlns="">
      <p:transition spd="slow" advTm="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26C1-8C5C-A649-DAA4-6D6C9D7D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15"/>
            <a:ext cx="12192000" cy="6916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37686F-4A61-017A-08BD-9947EBB29510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people of the city were divided. Some sided with the Jews, and others with the apostles.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6A0DF-97D8-047B-EDCB-01764F1172C7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परन्तु नगर के लोगों में फूट पड़ गई थी; इससे कितने तो यहूदियों की ओर, और कितने प्रेरितों की ओर हो गए।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407F26B-75D0-4102-7589-98B48FD1F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7"/>
    </mc:Choice>
    <mc:Fallback xmlns="">
      <p:transition spd="slow" advTm="9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3AAED-119E-9445-2AD6-3EAAFDE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246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C3DDD-25CF-BA36-19F4-C47469E662F6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14:4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when the Gentiles and Jews, together with their rulers, set out to mistreat and stone them,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7AF28-BD57-C29D-C5C6-B57BA6963F87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परन्तु जब अन्यजाति और यहूदी उनका अपमान और उन्हें पथराव करने के लिये अपने सरदारों समेत उन पर दौड़े।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7E5C0D-C0C5-B39F-91F1-97017E8CA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A2A2-460A-89EC-1545-A01C9C15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36430-1D30-7A59-CF42-48BBFA8E730A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found out about it and fled to the Lycaonian cities of Lystra and Derbe and to the surrounding region,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21335-7EB3-9646-CB1E-8649F00856A5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तो वे इस बात को जान गए, और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लुकाउनिया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के लुस्त्रा और दिरबे नगरों में, और आस-पास के प्रदेशों में भाग गए।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01A92E-DDA0-8BF1-13E4-773D8B31A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"/>
    </mc:Choice>
    <mc:Fallback xmlns="">
      <p:transition spd="slow" advTm="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1E5F2-FCA5-2140-2316-2FE6E4BC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31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4CE61-FC3B-E753-F149-30FFCEDC7607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where they continued to preach the gospel.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24516-B811-0CDD-0DF5-BBDFAE55D42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वहाँ सुसमाचार सुनाने लगे।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03D743-589A-9963-299F-9CF4EF2A1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"/>
    </mc:Choice>
    <mc:Fallback xmlns="">
      <p:transition spd="slow" advTm="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65BC-209B-0A3E-C96E-08C06D18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75024-CCC3-36C2-D6B3-E505B6BDDC6F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9D8D-0616-1966-D301-F86CE860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21ACF-FB04-4BB1-0CE5-792B6B2EBC6E}"/>
              </a:ext>
            </a:extLst>
          </p:cNvPr>
          <p:cNvSpPr txBox="1"/>
          <p:nvPr/>
        </p:nvSpPr>
        <p:spPr>
          <a:xfrm>
            <a:off x="297576" y="346841"/>
            <a:ext cx="10044604" cy="2017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इकुनियुम में पौलुस और बारनबास  - प्रेरितों के काम 14:1-7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856E4-5C2A-D48D-7B59-02E49BFD9A7F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83128"/>
            <a:ext cx="6096000" cy="669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dirty="0"/>
              <a:t>इकुनियुम में पौलुस और बारनबास  - प्रेरितों के काम 14:1-7</a:t>
            </a:r>
            <a:endParaRPr lang="en-I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Chased from Iconium – Acts 14:1-7 </a:t>
            </a:r>
            <a:endParaRPr lang="en-IN" sz="6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EE5B8E0-C529-6560-4572-76C3FD1ED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"/>
    </mc:Choice>
    <mc:Fallback xmlns="">
      <p:transition spd="slow" advTm="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DDDBF-0A41-0A75-3B18-9B877DD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21362-B50F-5D84-12A1-E992E34568CF}"/>
              </a:ext>
            </a:extLst>
          </p:cNvPr>
          <p:cNvSpPr txBox="1"/>
          <p:nvPr/>
        </p:nvSpPr>
        <p:spPr>
          <a:xfrm>
            <a:off x="297576" y="346841"/>
            <a:ext cx="10044604" cy="2017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इकुनियुम में पौलुस और बारनबास  - प्रेरितों के काम 14:1-7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Iconium, Paul and Barnabas went as usual into the Jewish synagogue, where they spoke so well that a great number of Jews and Greeks believed.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BE761-C59F-09CB-C964-60B61E113ED3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इकुनियुम में ऐसा हुआ कि पौलुस और बरनबास यहूदियों की आराधनालय में साथ-साथ गए, और ऐसी बातें की, कि यहूदियों और यूनानियों दोनों में से बहुतों ने विश्वास किया।</a:t>
            </a:r>
            <a:endParaRPr lang="en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BED6148-C644-6CE6-ABEC-4B35019FB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AA82-579E-91E3-D33A-9B1ADEE3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93" y="0"/>
            <a:ext cx="1236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BB28F-D7BD-32B5-BDE7-1079E6FE011B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unbelieving Jews stirred up the Gentiles and poisoned their minds against the brothers.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38FBA-084A-C4AE-240E-B0C2EE57D0EC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परन्तु विश्वास न करनेवाले यहूदियों ने अन्यजातियों के मन भाइयों के विरोध में भड़काए, और कटुता उत्पन्न कर दी।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B6EB6A-A813-1A64-1AE0-DB3ECB252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1"/>
    </mc:Choice>
    <mc:Fallback xmlns="">
      <p:transition spd="slow" advTm="1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2712-AA58-F768-7D5B-DF19AAFC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0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CB39F2-2DA0-0464-ECB5-032D8901BF60}"/>
              </a:ext>
            </a:extLst>
          </p:cNvPr>
          <p:cNvSpPr txBox="1"/>
          <p:nvPr/>
        </p:nvSpPr>
        <p:spPr>
          <a:xfrm>
            <a:off x="229954" y="242953"/>
            <a:ext cx="500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Paul and Barnabas spent considerable time there, speaking boldly for the Lord, who affirmed the message of His grace by enabling them to perform signs and wonders.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69981-EB21-3A16-3DDA-950434905126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वे बहुत दिन तक वहाँ रहे, और प्रभु के भरोसे पर साहस के साथ बातें करते थे: और वह उनके हाथों से चिन्ह और अद्भुत काम करवाकर अपने अनुग्रह के वचन पर गवाही देता था।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0A962B-6936-B662-59F5-4FA865D29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4"/>
    </mc:Choice>
    <mc:Fallback xmlns="">
      <p:transition spd="slow" advTm="1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683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31</cp:revision>
  <dcterms:created xsi:type="dcterms:W3CDTF">2022-09-30T06:26:14Z</dcterms:created>
  <dcterms:modified xsi:type="dcterms:W3CDTF">2024-08-28T00:52:12Z</dcterms:modified>
</cp:coreProperties>
</file>