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72EF6E-4439-45ED-B514-3AE5C01DDFEC}" v="98" dt="2024-04-22T04:02:12.0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38" autoAdjust="0"/>
    <p:restoredTop sz="90467" autoAdjust="0"/>
  </p:normalViewPr>
  <p:slideViewPr>
    <p:cSldViewPr snapToGrid="0">
      <p:cViewPr varScale="1">
        <p:scale>
          <a:sx n="76" d="100"/>
          <a:sy n="76" d="100"/>
        </p:scale>
        <p:origin x="90"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E72EF6E-4439-45ED-B514-3AE5C01DDFEC}"/>
    <pc:docChg chg="modSld">
      <pc:chgData name="Leonie Smith" userId="fed1330f33f5650e" providerId="LiveId" clId="{BE72EF6E-4439-45ED-B514-3AE5C01DDFEC}" dt="2024-04-22T04:02:12.070" v="146"/>
      <pc:docMkLst>
        <pc:docMk/>
      </pc:docMkLst>
      <pc:sldChg chg="addSp delSp modSp mod modTransition modAnim">
        <pc:chgData name="Leonie Smith" userId="fed1330f33f5650e" providerId="LiveId" clId="{BE72EF6E-4439-45ED-B514-3AE5C01DDFEC}" dt="2024-04-22T04:02:12.070" v="146"/>
        <pc:sldMkLst>
          <pc:docMk/>
          <pc:sldMk cId="1499918570" sldId="257"/>
        </pc:sldMkLst>
        <pc:picChg chg="add del mod">
          <ac:chgData name="Leonie Smith" userId="fed1330f33f5650e" providerId="LiveId" clId="{BE72EF6E-4439-45ED-B514-3AE5C01DDFEC}" dt="2024-04-22T03:24:08.811" v="2"/>
          <ac:picMkLst>
            <pc:docMk/>
            <pc:sldMk cId="1499918570" sldId="257"/>
            <ac:picMk id="8" creationId="{38FD617C-E6C8-5D58-1FA2-799FD9CA5736}"/>
          </ac:picMkLst>
        </pc:picChg>
        <pc:picChg chg="add del mod">
          <ac:chgData name="Leonie Smith" userId="fed1330f33f5650e" providerId="LiveId" clId="{BE72EF6E-4439-45ED-B514-3AE5C01DDFEC}" dt="2024-04-22T03:25:19.540" v="4"/>
          <ac:picMkLst>
            <pc:docMk/>
            <pc:sldMk cId="1499918570" sldId="257"/>
            <ac:picMk id="9" creationId="{48E32296-91E9-127B-144F-306C6C54DCC8}"/>
          </ac:picMkLst>
        </pc:picChg>
        <pc:picChg chg="add del mod ord">
          <ac:chgData name="Leonie Smith" userId="fed1330f33f5650e" providerId="LiveId" clId="{BE72EF6E-4439-45ED-B514-3AE5C01DDFEC}" dt="2024-04-22T03:25:25.436" v="5"/>
          <ac:picMkLst>
            <pc:docMk/>
            <pc:sldMk cId="1499918570" sldId="257"/>
            <ac:picMk id="14" creationId="{0BCDCF37-1520-C5E4-7A92-AA6F7EA63C7B}"/>
          </ac:picMkLst>
        </pc:picChg>
        <pc:picChg chg="add del mod">
          <ac:chgData name="Leonie Smith" userId="fed1330f33f5650e" providerId="LiveId" clId="{BE72EF6E-4439-45ED-B514-3AE5C01DDFEC}" dt="2024-04-22T03:25:47.305" v="7"/>
          <ac:picMkLst>
            <pc:docMk/>
            <pc:sldMk cId="1499918570" sldId="257"/>
            <ac:picMk id="15" creationId="{1197B022-D2E3-1941-3654-7DC81DBA0E2B}"/>
          </ac:picMkLst>
        </pc:picChg>
        <pc:picChg chg="add del mod ord">
          <ac:chgData name="Leonie Smith" userId="fed1330f33f5650e" providerId="LiveId" clId="{BE72EF6E-4439-45ED-B514-3AE5C01DDFEC}" dt="2024-04-22T03:25:53.539" v="8"/>
          <ac:picMkLst>
            <pc:docMk/>
            <pc:sldMk cId="1499918570" sldId="257"/>
            <ac:picMk id="20" creationId="{1D857A86-9E9D-EE5F-6300-D680B54DCCF6}"/>
          </ac:picMkLst>
        </pc:picChg>
        <pc:picChg chg="add del mod">
          <ac:chgData name="Leonie Smith" userId="fed1330f33f5650e" providerId="LiveId" clId="{BE72EF6E-4439-45ED-B514-3AE5C01DDFEC}" dt="2024-04-22T04:02:05.579" v="145"/>
          <ac:picMkLst>
            <pc:docMk/>
            <pc:sldMk cId="1499918570" sldId="257"/>
            <ac:picMk id="21" creationId="{79F55C70-4C4B-CFD7-95D4-AD4898E523CD}"/>
          </ac:picMkLst>
        </pc:picChg>
        <pc:picChg chg="add del mod ord">
          <ac:chgData name="Leonie Smith" userId="fed1330f33f5650e" providerId="LiveId" clId="{BE72EF6E-4439-45ED-B514-3AE5C01DDFEC}" dt="2024-04-22T04:02:12.070" v="146"/>
          <ac:picMkLst>
            <pc:docMk/>
            <pc:sldMk cId="1499918570" sldId="257"/>
            <ac:picMk id="26" creationId="{A65EF23F-165D-9443-9A27-22B3A3F0CC64}"/>
          </ac:picMkLst>
        </pc:picChg>
        <pc:picChg chg="add mod">
          <ac:chgData name="Leonie Smith" userId="fed1330f33f5650e" providerId="LiveId" clId="{BE72EF6E-4439-45ED-B514-3AE5C01DDFEC}" dt="2024-04-22T04:02:12.070" v="146"/>
          <ac:picMkLst>
            <pc:docMk/>
            <pc:sldMk cId="1499918570" sldId="257"/>
            <ac:picMk id="27" creationId="{BE759D26-E0B7-EFD1-88AC-8D6C041334D9}"/>
          </ac:picMkLst>
        </pc:picChg>
      </pc:sldChg>
      <pc:sldChg chg="addSp delSp modSp mod modTransition">
        <pc:chgData name="Leonie Smith" userId="fed1330f33f5650e" providerId="LiveId" clId="{BE72EF6E-4439-45ED-B514-3AE5C01DDFEC}" dt="2024-04-22T03:26:53.315" v="11"/>
        <pc:sldMkLst>
          <pc:docMk/>
          <pc:sldMk cId="454763615" sldId="259"/>
        </pc:sldMkLst>
        <pc:picChg chg="add del mod">
          <ac:chgData name="Leonie Smith" userId="fed1330f33f5650e" providerId="LiveId" clId="{BE72EF6E-4439-45ED-B514-3AE5C01DDFEC}" dt="2024-04-22T03:26:53.315" v="11"/>
          <ac:picMkLst>
            <pc:docMk/>
            <pc:sldMk cId="454763615" sldId="259"/>
            <ac:picMk id="7" creationId="{04CCC2D1-588D-3F9F-8E59-5B3BFFCC371C}"/>
          </ac:picMkLst>
        </pc:picChg>
        <pc:picChg chg="add mod">
          <ac:chgData name="Leonie Smith" userId="fed1330f33f5650e" providerId="LiveId" clId="{BE72EF6E-4439-45ED-B514-3AE5C01DDFEC}" dt="2024-04-22T03:26:53.315" v="11"/>
          <ac:picMkLst>
            <pc:docMk/>
            <pc:sldMk cId="454763615" sldId="259"/>
            <ac:picMk id="8" creationId="{5F0AAAA4-6C46-634E-CE61-4718D5056DD9}"/>
          </ac:picMkLst>
        </pc:picChg>
      </pc:sldChg>
      <pc:sldChg chg="addSp delSp modSp mod modTransition">
        <pc:chgData name="Leonie Smith" userId="fed1330f33f5650e" providerId="LiveId" clId="{BE72EF6E-4439-45ED-B514-3AE5C01DDFEC}" dt="2024-04-22T03:28:10.106" v="14"/>
        <pc:sldMkLst>
          <pc:docMk/>
          <pc:sldMk cId="2346136586" sldId="260"/>
        </pc:sldMkLst>
        <pc:picChg chg="add del mod">
          <ac:chgData name="Leonie Smith" userId="fed1330f33f5650e" providerId="LiveId" clId="{BE72EF6E-4439-45ED-B514-3AE5C01DDFEC}" dt="2024-04-22T03:28:10.106" v="14"/>
          <ac:picMkLst>
            <pc:docMk/>
            <pc:sldMk cId="2346136586" sldId="260"/>
            <ac:picMk id="5" creationId="{DE6400D5-CA85-D306-1105-9664C29C1FC4}"/>
          </ac:picMkLst>
        </pc:picChg>
        <pc:picChg chg="add mod">
          <ac:chgData name="Leonie Smith" userId="fed1330f33f5650e" providerId="LiveId" clId="{BE72EF6E-4439-45ED-B514-3AE5C01DDFEC}" dt="2024-04-22T03:28:10.106" v="14"/>
          <ac:picMkLst>
            <pc:docMk/>
            <pc:sldMk cId="2346136586" sldId="260"/>
            <ac:picMk id="6" creationId="{12BD95D6-8AE6-58B9-EB08-42921684C243}"/>
          </ac:picMkLst>
        </pc:picChg>
      </pc:sldChg>
      <pc:sldChg chg="addSp delSp modSp mod modTransition">
        <pc:chgData name="Leonie Smith" userId="fed1330f33f5650e" providerId="LiveId" clId="{BE72EF6E-4439-45ED-B514-3AE5C01DDFEC}" dt="2024-04-22T03:28:59.096" v="17"/>
        <pc:sldMkLst>
          <pc:docMk/>
          <pc:sldMk cId="4037329247" sldId="261"/>
        </pc:sldMkLst>
        <pc:picChg chg="add del mod">
          <ac:chgData name="Leonie Smith" userId="fed1330f33f5650e" providerId="LiveId" clId="{BE72EF6E-4439-45ED-B514-3AE5C01DDFEC}" dt="2024-04-22T03:28:59.096" v="17"/>
          <ac:picMkLst>
            <pc:docMk/>
            <pc:sldMk cId="4037329247" sldId="261"/>
            <ac:picMk id="5" creationId="{179FCF26-F36E-837D-8145-B7467BC3479F}"/>
          </ac:picMkLst>
        </pc:picChg>
        <pc:picChg chg="add mod">
          <ac:chgData name="Leonie Smith" userId="fed1330f33f5650e" providerId="LiveId" clId="{BE72EF6E-4439-45ED-B514-3AE5C01DDFEC}" dt="2024-04-22T03:28:59.096" v="17"/>
          <ac:picMkLst>
            <pc:docMk/>
            <pc:sldMk cId="4037329247" sldId="261"/>
            <ac:picMk id="6" creationId="{95137DDE-C367-9FF0-F3C2-A669F9F247B2}"/>
          </ac:picMkLst>
        </pc:picChg>
      </pc:sldChg>
      <pc:sldChg chg="addSp delSp modSp mod modTransition modAnim">
        <pc:chgData name="Leonie Smith" userId="fed1330f33f5650e" providerId="LiveId" clId="{BE72EF6E-4439-45ED-B514-3AE5C01DDFEC}" dt="2024-04-22T03:31:21.022" v="41"/>
        <pc:sldMkLst>
          <pc:docMk/>
          <pc:sldMk cId="1909638311" sldId="262"/>
        </pc:sldMkLst>
        <pc:picChg chg="add del mod">
          <ac:chgData name="Leonie Smith" userId="fed1330f33f5650e" providerId="LiveId" clId="{BE72EF6E-4439-45ED-B514-3AE5C01DDFEC}" dt="2024-04-22T03:29:22.751" v="20"/>
          <ac:picMkLst>
            <pc:docMk/>
            <pc:sldMk cId="1909638311" sldId="262"/>
            <ac:picMk id="5" creationId="{D131A775-A3C7-D9F1-2C71-0E91E68A6D21}"/>
          </ac:picMkLst>
        </pc:picChg>
        <pc:picChg chg="add del mod">
          <ac:chgData name="Leonie Smith" userId="fed1330f33f5650e" providerId="LiveId" clId="{BE72EF6E-4439-45ED-B514-3AE5C01DDFEC}" dt="2024-04-22T03:29:23.841" v="22"/>
          <ac:picMkLst>
            <pc:docMk/>
            <pc:sldMk cId="1909638311" sldId="262"/>
            <ac:picMk id="6" creationId="{CED8248B-0321-C944-173E-BD629FC2F33D}"/>
          </ac:picMkLst>
        </pc:picChg>
        <pc:picChg chg="add del mod ord">
          <ac:chgData name="Leonie Smith" userId="fed1330f33f5650e" providerId="LiveId" clId="{BE72EF6E-4439-45ED-B514-3AE5C01DDFEC}" dt="2024-04-22T03:29:39.268" v="23"/>
          <ac:picMkLst>
            <pc:docMk/>
            <pc:sldMk cId="1909638311" sldId="262"/>
            <ac:picMk id="9" creationId="{8EE746E3-2D5C-23C9-E635-1AD60BBE922F}"/>
          </ac:picMkLst>
        </pc:picChg>
        <pc:picChg chg="add del mod">
          <ac:chgData name="Leonie Smith" userId="fed1330f33f5650e" providerId="LiveId" clId="{BE72EF6E-4439-45ED-B514-3AE5C01DDFEC}" dt="2024-04-22T03:29:44.921" v="25"/>
          <ac:picMkLst>
            <pc:docMk/>
            <pc:sldMk cId="1909638311" sldId="262"/>
            <ac:picMk id="10" creationId="{508491F6-F66D-0A86-F8E7-9F3AB15871B2}"/>
          </ac:picMkLst>
        </pc:picChg>
        <pc:picChg chg="add del mod ord">
          <ac:chgData name="Leonie Smith" userId="fed1330f33f5650e" providerId="LiveId" clId="{BE72EF6E-4439-45ED-B514-3AE5C01DDFEC}" dt="2024-04-22T03:29:54.577" v="26"/>
          <ac:picMkLst>
            <pc:docMk/>
            <pc:sldMk cId="1909638311" sldId="262"/>
            <ac:picMk id="14" creationId="{09C0CDDE-A68A-DFD4-649B-7492EA9E6808}"/>
          </ac:picMkLst>
        </pc:picChg>
        <pc:picChg chg="add del mod">
          <ac:chgData name="Leonie Smith" userId="fed1330f33f5650e" providerId="LiveId" clId="{BE72EF6E-4439-45ED-B514-3AE5C01DDFEC}" dt="2024-04-22T03:29:55.915" v="28"/>
          <ac:picMkLst>
            <pc:docMk/>
            <pc:sldMk cId="1909638311" sldId="262"/>
            <ac:picMk id="15" creationId="{A12DF67F-2EBE-062F-F930-A0F8F20FB111}"/>
          </ac:picMkLst>
        </pc:picChg>
        <pc:picChg chg="add del mod ord">
          <ac:chgData name="Leonie Smith" userId="fed1330f33f5650e" providerId="LiveId" clId="{BE72EF6E-4439-45ED-B514-3AE5C01DDFEC}" dt="2024-04-22T03:30:02.678" v="29"/>
          <ac:picMkLst>
            <pc:docMk/>
            <pc:sldMk cId="1909638311" sldId="262"/>
            <ac:picMk id="18" creationId="{34E85FB0-2150-FAE8-8BD8-DD184FF10AFF}"/>
          </ac:picMkLst>
        </pc:picChg>
        <pc:picChg chg="add del mod">
          <ac:chgData name="Leonie Smith" userId="fed1330f33f5650e" providerId="LiveId" clId="{BE72EF6E-4439-45ED-B514-3AE5C01DDFEC}" dt="2024-04-22T03:30:03.978" v="31"/>
          <ac:picMkLst>
            <pc:docMk/>
            <pc:sldMk cId="1909638311" sldId="262"/>
            <ac:picMk id="19" creationId="{BEFE412B-D239-5B87-B535-030EC9B95388}"/>
          </ac:picMkLst>
        </pc:picChg>
        <pc:picChg chg="add del mod ord">
          <ac:chgData name="Leonie Smith" userId="fed1330f33f5650e" providerId="LiveId" clId="{BE72EF6E-4439-45ED-B514-3AE5C01DDFEC}" dt="2024-04-22T03:30:19.789" v="32"/>
          <ac:picMkLst>
            <pc:docMk/>
            <pc:sldMk cId="1909638311" sldId="262"/>
            <ac:picMk id="22" creationId="{3A448029-2A0F-AA95-6B4B-934972DE7D95}"/>
          </ac:picMkLst>
        </pc:picChg>
        <pc:picChg chg="add del mod">
          <ac:chgData name="Leonie Smith" userId="fed1330f33f5650e" providerId="LiveId" clId="{BE72EF6E-4439-45ED-B514-3AE5C01DDFEC}" dt="2024-04-22T03:30:32.843" v="34"/>
          <ac:picMkLst>
            <pc:docMk/>
            <pc:sldMk cId="1909638311" sldId="262"/>
            <ac:picMk id="23" creationId="{51EFCA9C-1E77-DC74-65A8-DEA49D7948A0}"/>
          </ac:picMkLst>
        </pc:picChg>
        <pc:picChg chg="add del mod ord">
          <ac:chgData name="Leonie Smith" userId="fed1330f33f5650e" providerId="LiveId" clId="{BE72EF6E-4439-45ED-B514-3AE5C01DDFEC}" dt="2024-04-22T03:30:37.903" v="35"/>
          <ac:picMkLst>
            <pc:docMk/>
            <pc:sldMk cId="1909638311" sldId="262"/>
            <ac:picMk id="27" creationId="{38F46BC7-40A7-8BC3-3B8E-4B3456E8B237}"/>
          </ac:picMkLst>
        </pc:picChg>
        <pc:picChg chg="add del mod">
          <ac:chgData name="Leonie Smith" userId="fed1330f33f5650e" providerId="LiveId" clId="{BE72EF6E-4439-45ED-B514-3AE5C01DDFEC}" dt="2024-04-22T03:30:56.971" v="37"/>
          <ac:picMkLst>
            <pc:docMk/>
            <pc:sldMk cId="1909638311" sldId="262"/>
            <ac:picMk id="28" creationId="{898E609C-4DEA-4D62-E029-5C6D2FAB6788}"/>
          </ac:picMkLst>
        </pc:picChg>
        <pc:picChg chg="add del mod ord">
          <ac:chgData name="Leonie Smith" userId="fed1330f33f5650e" providerId="LiveId" clId="{BE72EF6E-4439-45ED-B514-3AE5C01DDFEC}" dt="2024-04-22T03:31:03.958" v="38"/>
          <ac:picMkLst>
            <pc:docMk/>
            <pc:sldMk cId="1909638311" sldId="262"/>
            <ac:picMk id="31" creationId="{732093BE-8A7C-1F52-1D09-AE89EA607413}"/>
          </ac:picMkLst>
        </pc:picChg>
        <pc:picChg chg="add del mod">
          <ac:chgData name="Leonie Smith" userId="fed1330f33f5650e" providerId="LiveId" clId="{BE72EF6E-4439-45ED-B514-3AE5C01DDFEC}" dt="2024-04-22T03:31:05.045" v="40"/>
          <ac:picMkLst>
            <pc:docMk/>
            <pc:sldMk cId="1909638311" sldId="262"/>
            <ac:picMk id="32" creationId="{4FB98EAF-7AC2-6ED1-8EF4-D7FF4CD2105D}"/>
          </ac:picMkLst>
        </pc:picChg>
        <pc:picChg chg="add del mod ord">
          <ac:chgData name="Leonie Smith" userId="fed1330f33f5650e" providerId="LiveId" clId="{BE72EF6E-4439-45ED-B514-3AE5C01DDFEC}" dt="2024-04-22T03:31:21.022" v="41"/>
          <ac:picMkLst>
            <pc:docMk/>
            <pc:sldMk cId="1909638311" sldId="262"/>
            <ac:picMk id="35" creationId="{FF84D31B-3E80-1AE7-C699-EF70A4C13321}"/>
          </ac:picMkLst>
        </pc:picChg>
        <pc:picChg chg="add mod">
          <ac:chgData name="Leonie Smith" userId="fed1330f33f5650e" providerId="LiveId" clId="{BE72EF6E-4439-45ED-B514-3AE5C01DDFEC}" dt="2024-04-22T03:31:21.022" v="41"/>
          <ac:picMkLst>
            <pc:docMk/>
            <pc:sldMk cId="1909638311" sldId="262"/>
            <ac:picMk id="36" creationId="{46957420-4546-A1E3-1A50-F912BE278B7B}"/>
          </ac:picMkLst>
        </pc:picChg>
      </pc:sldChg>
      <pc:sldChg chg="addSp delSp modSp mod modTransition modAnim">
        <pc:chgData name="Leonie Smith" userId="fed1330f33f5650e" providerId="LiveId" clId="{BE72EF6E-4439-45ED-B514-3AE5C01DDFEC}" dt="2024-04-22T03:33:05.908" v="53"/>
        <pc:sldMkLst>
          <pc:docMk/>
          <pc:sldMk cId="641208035" sldId="263"/>
        </pc:sldMkLst>
        <pc:picChg chg="add del mod">
          <ac:chgData name="Leonie Smith" userId="fed1330f33f5650e" providerId="LiveId" clId="{BE72EF6E-4439-45ED-B514-3AE5C01DDFEC}" dt="2024-04-22T03:32:11.602" v="44"/>
          <ac:picMkLst>
            <pc:docMk/>
            <pc:sldMk cId="641208035" sldId="263"/>
            <ac:picMk id="5" creationId="{AF33FE99-8B3E-B478-06CA-A678F7587D77}"/>
          </ac:picMkLst>
        </pc:picChg>
        <pc:picChg chg="add del mod">
          <ac:chgData name="Leonie Smith" userId="fed1330f33f5650e" providerId="LiveId" clId="{BE72EF6E-4439-45ED-B514-3AE5C01DDFEC}" dt="2024-04-22T03:32:12.643" v="46"/>
          <ac:picMkLst>
            <pc:docMk/>
            <pc:sldMk cId="641208035" sldId="263"/>
            <ac:picMk id="6" creationId="{DF1C9788-09A6-E10F-1F64-5D38862AD951}"/>
          </ac:picMkLst>
        </pc:picChg>
        <pc:picChg chg="add del mod ord">
          <ac:chgData name="Leonie Smith" userId="fed1330f33f5650e" providerId="LiveId" clId="{BE72EF6E-4439-45ED-B514-3AE5C01DDFEC}" dt="2024-04-22T03:32:19.463" v="47"/>
          <ac:picMkLst>
            <pc:docMk/>
            <pc:sldMk cId="641208035" sldId="263"/>
            <ac:picMk id="9" creationId="{945D50B1-1024-B131-39B3-5B051BD5F8A8}"/>
          </ac:picMkLst>
        </pc:picChg>
        <pc:picChg chg="add del mod">
          <ac:chgData name="Leonie Smith" userId="fed1330f33f5650e" providerId="LiveId" clId="{BE72EF6E-4439-45ED-B514-3AE5C01DDFEC}" dt="2024-04-22T03:32:20.631" v="49"/>
          <ac:picMkLst>
            <pc:docMk/>
            <pc:sldMk cId="641208035" sldId="263"/>
            <ac:picMk id="10" creationId="{22F2FA6E-FBCC-5777-5F1E-A676A6FF5314}"/>
          </ac:picMkLst>
        </pc:picChg>
        <pc:picChg chg="add del mod ord">
          <ac:chgData name="Leonie Smith" userId="fed1330f33f5650e" providerId="LiveId" clId="{BE72EF6E-4439-45ED-B514-3AE5C01DDFEC}" dt="2024-04-22T03:32:34.880" v="50"/>
          <ac:picMkLst>
            <pc:docMk/>
            <pc:sldMk cId="641208035" sldId="263"/>
            <ac:picMk id="13" creationId="{EBA4DAE0-0DB1-234B-5509-D3FA9FB73B37}"/>
          </ac:picMkLst>
        </pc:picChg>
        <pc:picChg chg="add del mod">
          <ac:chgData name="Leonie Smith" userId="fed1330f33f5650e" providerId="LiveId" clId="{BE72EF6E-4439-45ED-B514-3AE5C01DDFEC}" dt="2024-04-22T03:32:51.371" v="52"/>
          <ac:picMkLst>
            <pc:docMk/>
            <pc:sldMk cId="641208035" sldId="263"/>
            <ac:picMk id="14" creationId="{3C6C1199-8B7A-9F74-36CE-44B4D3C9304A}"/>
          </ac:picMkLst>
        </pc:picChg>
        <pc:picChg chg="add del mod ord">
          <ac:chgData name="Leonie Smith" userId="fed1330f33f5650e" providerId="LiveId" clId="{BE72EF6E-4439-45ED-B514-3AE5C01DDFEC}" dt="2024-04-22T03:33:05.908" v="53"/>
          <ac:picMkLst>
            <pc:docMk/>
            <pc:sldMk cId="641208035" sldId="263"/>
            <ac:picMk id="19" creationId="{A777F9B2-BB27-7384-7B1C-61CD62560283}"/>
          </ac:picMkLst>
        </pc:picChg>
        <pc:picChg chg="add mod">
          <ac:chgData name="Leonie Smith" userId="fed1330f33f5650e" providerId="LiveId" clId="{BE72EF6E-4439-45ED-B514-3AE5C01DDFEC}" dt="2024-04-22T03:33:05.908" v="53"/>
          <ac:picMkLst>
            <pc:docMk/>
            <pc:sldMk cId="641208035" sldId="263"/>
            <ac:picMk id="20" creationId="{F244C171-8776-3D17-2806-C0F6BACC1AF5}"/>
          </ac:picMkLst>
        </pc:picChg>
      </pc:sldChg>
      <pc:sldChg chg="addSp delSp modSp mod modTransition modAnim">
        <pc:chgData name="Leonie Smith" userId="fed1330f33f5650e" providerId="LiveId" clId="{BE72EF6E-4439-45ED-B514-3AE5C01DDFEC}" dt="2024-04-22T03:34:55.252" v="71"/>
        <pc:sldMkLst>
          <pc:docMk/>
          <pc:sldMk cId="4044745628" sldId="264"/>
        </pc:sldMkLst>
        <pc:picChg chg="add del mod">
          <ac:chgData name="Leonie Smith" userId="fed1330f33f5650e" providerId="LiveId" clId="{BE72EF6E-4439-45ED-B514-3AE5C01DDFEC}" dt="2024-04-22T03:33:53.725" v="56"/>
          <ac:picMkLst>
            <pc:docMk/>
            <pc:sldMk cId="4044745628" sldId="264"/>
            <ac:picMk id="5" creationId="{AA318961-4DF1-FF02-0DF8-A21602F424C9}"/>
          </ac:picMkLst>
        </pc:picChg>
        <pc:picChg chg="add del mod">
          <ac:chgData name="Leonie Smith" userId="fed1330f33f5650e" providerId="LiveId" clId="{BE72EF6E-4439-45ED-B514-3AE5C01DDFEC}" dt="2024-04-22T03:33:54.796" v="58"/>
          <ac:picMkLst>
            <pc:docMk/>
            <pc:sldMk cId="4044745628" sldId="264"/>
            <ac:picMk id="6" creationId="{C9139B06-58BF-F769-E12B-FBA371949EEB}"/>
          </ac:picMkLst>
        </pc:picChg>
        <pc:picChg chg="add del mod ord">
          <ac:chgData name="Leonie Smith" userId="fed1330f33f5650e" providerId="LiveId" clId="{BE72EF6E-4439-45ED-B514-3AE5C01DDFEC}" dt="2024-04-22T03:34:02.007" v="59"/>
          <ac:picMkLst>
            <pc:docMk/>
            <pc:sldMk cId="4044745628" sldId="264"/>
            <ac:picMk id="9" creationId="{274D6069-ACE1-B6CD-4E5A-BF95375FAB6D}"/>
          </ac:picMkLst>
        </pc:picChg>
        <pc:picChg chg="add del mod">
          <ac:chgData name="Leonie Smith" userId="fed1330f33f5650e" providerId="LiveId" clId="{BE72EF6E-4439-45ED-B514-3AE5C01DDFEC}" dt="2024-04-22T03:34:03.014" v="61"/>
          <ac:picMkLst>
            <pc:docMk/>
            <pc:sldMk cId="4044745628" sldId="264"/>
            <ac:picMk id="10" creationId="{43E868A7-0480-D187-5A39-BF0DAD4A3E8B}"/>
          </ac:picMkLst>
        </pc:picChg>
        <pc:picChg chg="add del mod ord">
          <ac:chgData name="Leonie Smith" userId="fed1330f33f5650e" providerId="LiveId" clId="{BE72EF6E-4439-45ED-B514-3AE5C01DDFEC}" dt="2024-04-22T03:34:09.904" v="62"/>
          <ac:picMkLst>
            <pc:docMk/>
            <pc:sldMk cId="4044745628" sldId="264"/>
            <ac:picMk id="13" creationId="{AE7EA95D-4383-88CE-E434-95C4D28446A4}"/>
          </ac:picMkLst>
        </pc:picChg>
        <pc:picChg chg="add del mod">
          <ac:chgData name="Leonie Smith" userId="fed1330f33f5650e" providerId="LiveId" clId="{BE72EF6E-4439-45ED-B514-3AE5C01DDFEC}" dt="2024-04-22T03:34:11.291" v="64"/>
          <ac:picMkLst>
            <pc:docMk/>
            <pc:sldMk cId="4044745628" sldId="264"/>
            <ac:picMk id="14" creationId="{47FBDBD1-1C5C-B809-52EF-C0E1DABE685E}"/>
          </ac:picMkLst>
        </pc:picChg>
        <pc:picChg chg="add del mod ord">
          <ac:chgData name="Leonie Smith" userId="fed1330f33f5650e" providerId="LiveId" clId="{BE72EF6E-4439-45ED-B514-3AE5C01DDFEC}" dt="2024-04-22T03:34:22.276" v="65"/>
          <ac:picMkLst>
            <pc:docMk/>
            <pc:sldMk cId="4044745628" sldId="264"/>
            <ac:picMk id="17" creationId="{E029C561-D240-3A07-1A1C-5041414CBA8D}"/>
          </ac:picMkLst>
        </pc:picChg>
        <pc:picChg chg="add del mod">
          <ac:chgData name="Leonie Smith" userId="fed1330f33f5650e" providerId="LiveId" clId="{BE72EF6E-4439-45ED-B514-3AE5C01DDFEC}" dt="2024-04-22T03:34:23.387" v="67"/>
          <ac:picMkLst>
            <pc:docMk/>
            <pc:sldMk cId="4044745628" sldId="264"/>
            <ac:picMk id="18" creationId="{A9697896-67FA-42AE-4442-DBD34A31C783}"/>
          </ac:picMkLst>
        </pc:picChg>
        <pc:picChg chg="add del mod ord">
          <ac:chgData name="Leonie Smith" userId="fed1330f33f5650e" providerId="LiveId" clId="{BE72EF6E-4439-45ED-B514-3AE5C01DDFEC}" dt="2024-04-22T03:34:35.285" v="68"/>
          <ac:picMkLst>
            <pc:docMk/>
            <pc:sldMk cId="4044745628" sldId="264"/>
            <ac:picMk id="21" creationId="{DDDE8031-7A97-C611-7426-6636731002AA}"/>
          </ac:picMkLst>
        </pc:picChg>
        <pc:picChg chg="add del mod">
          <ac:chgData name="Leonie Smith" userId="fed1330f33f5650e" providerId="LiveId" clId="{BE72EF6E-4439-45ED-B514-3AE5C01DDFEC}" dt="2024-04-22T03:34:43.143" v="70"/>
          <ac:picMkLst>
            <pc:docMk/>
            <pc:sldMk cId="4044745628" sldId="264"/>
            <ac:picMk id="22" creationId="{14C9AAD0-FDF0-A3D5-8171-9944C6E010E3}"/>
          </ac:picMkLst>
        </pc:picChg>
        <pc:picChg chg="add del mod ord">
          <ac:chgData name="Leonie Smith" userId="fed1330f33f5650e" providerId="LiveId" clId="{BE72EF6E-4439-45ED-B514-3AE5C01DDFEC}" dt="2024-04-22T03:34:55.252" v="71"/>
          <ac:picMkLst>
            <pc:docMk/>
            <pc:sldMk cId="4044745628" sldId="264"/>
            <ac:picMk id="26" creationId="{52A13A02-FC91-86F1-3C08-A3F46FF4ABC2}"/>
          </ac:picMkLst>
        </pc:picChg>
        <pc:picChg chg="add mod">
          <ac:chgData name="Leonie Smith" userId="fed1330f33f5650e" providerId="LiveId" clId="{BE72EF6E-4439-45ED-B514-3AE5C01DDFEC}" dt="2024-04-22T03:34:55.252" v="71"/>
          <ac:picMkLst>
            <pc:docMk/>
            <pc:sldMk cId="4044745628" sldId="264"/>
            <ac:picMk id="27" creationId="{F3B0AF44-BB2D-94F5-AE25-60C475CC5304}"/>
          </ac:picMkLst>
        </pc:picChg>
      </pc:sldChg>
      <pc:sldChg chg="addSp delSp modSp mod modTransition modAnim">
        <pc:chgData name="Leonie Smith" userId="fed1330f33f5650e" providerId="LiveId" clId="{BE72EF6E-4439-45ED-B514-3AE5C01DDFEC}" dt="2024-04-22T03:38:44.114" v="80"/>
        <pc:sldMkLst>
          <pc:docMk/>
          <pc:sldMk cId="978260341" sldId="265"/>
        </pc:sldMkLst>
        <pc:picChg chg="add del mod">
          <ac:chgData name="Leonie Smith" userId="fed1330f33f5650e" providerId="LiveId" clId="{BE72EF6E-4439-45ED-B514-3AE5C01DDFEC}" dt="2024-04-22T03:38:06.771" v="74"/>
          <ac:picMkLst>
            <pc:docMk/>
            <pc:sldMk cId="978260341" sldId="265"/>
            <ac:picMk id="5" creationId="{0E660AC6-BD8B-93A5-5FB5-9221F8A87DF9}"/>
          </ac:picMkLst>
        </pc:picChg>
        <pc:picChg chg="add del mod">
          <ac:chgData name="Leonie Smith" userId="fed1330f33f5650e" providerId="LiveId" clId="{BE72EF6E-4439-45ED-B514-3AE5C01DDFEC}" dt="2024-04-22T03:38:18.766" v="76"/>
          <ac:picMkLst>
            <pc:docMk/>
            <pc:sldMk cId="978260341" sldId="265"/>
            <ac:picMk id="6" creationId="{24D46E23-0408-43DF-CE64-B5F53AB13827}"/>
          </ac:picMkLst>
        </pc:picChg>
        <pc:picChg chg="add del mod ord">
          <ac:chgData name="Leonie Smith" userId="fed1330f33f5650e" providerId="LiveId" clId="{BE72EF6E-4439-45ED-B514-3AE5C01DDFEC}" dt="2024-04-22T03:38:26.909" v="77"/>
          <ac:picMkLst>
            <pc:docMk/>
            <pc:sldMk cId="978260341" sldId="265"/>
            <ac:picMk id="9" creationId="{233B150B-C6B2-E677-2161-0F5DC1656B20}"/>
          </ac:picMkLst>
        </pc:picChg>
        <pc:picChg chg="add del mod">
          <ac:chgData name="Leonie Smith" userId="fed1330f33f5650e" providerId="LiveId" clId="{BE72EF6E-4439-45ED-B514-3AE5C01DDFEC}" dt="2024-04-22T03:38:27.894" v="79"/>
          <ac:picMkLst>
            <pc:docMk/>
            <pc:sldMk cId="978260341" sldId="265"/>
            <ac:picMk id="10" creationId="{2FAFF9AF-7B4A-AE6E-8727-1F22D9228BE9}"/>
          </ac:picMkLst>
        </pc:picChg>
        <pc:picChg chg="add del mod ord">
          <ac:chgData name="Leonie Smith" userId="fed1330f33f5650e" providerId="LiveId" clId="{BE72EF6E-4439-45ED-B514-3AE5C01DDFEC}" dt="2024-04-22T03:38:44.114" v="80"/>
          <ac:picMkLst>
            <pc:docMk/>
            <pc:sldMk cId="978260341" sldId="265"/>
            <ac:picMk id="13" creationId="{9246E953-A69A-5914-1C6D-1B8DD0984B78}"/>
          </ac:picMkLst>
        </pc:picChg>
        <pc:picChg chg="add mod">
          <ac:chgData name="Leonie Smith" userId="fed1330f33f5650e" providerId="LiveId" clId="{BE72EF6E-4439-45ED-B514-3AE5C01DDFEC}" dt="2024-04-22T03:38:44.114" v="80"/>
          <ac:picMkLst>
            <pc:docMk/>
            <pc:sldMk cId="978260341" sldId="265"/>
            <ac:picMk id="14" creationId="{3459A23B-5139-D04E-5E1B-2CD07475CEB3}"/>
          </ac:picMkLst>
        </pc:picChg>
      </pc:sldChg>
      <pc:sldChg chg="addSp delSp modSp mod modTransition modAnim">
        <pc:chgData name="Leonie Smith" userId="fed1330f33f5650e" providerId="LiveId" clId="{BE72EF6E-4439-45ED-B514-3AE5C01DDFEC}" dt="2024-04-22T03:39:52.125" v="86"/>
        <pc:sldMkLst>
          <pc:docMk/>
          <pc:sldMk cId="3575870363" sldId="266"/>
        </pc:sldMkLst>
        <pc:picChg chg="add del mod">
          <ac:chgData name="Leonie Smith" userId="fed1330f33f5650e" providerId="LiveId" clId="{BE72EF6E-4439-45ED-B514-3AE5C01DDFEC}" dt="2024-04-22T03:39:34.155" v="83"/>
          <ac:picMkLst>
            <pc:docMk/>
            <pc:sldMk cId="3575870363" sldId="266"/>
            <ac:picMk id="5" creationId="{A063C48A-E7F3-E5FF-08E9-A1CAE3F060A3}"/>
          </ac:picMkLst>
        </pc:picChg>
        <pc:picChg chg="add del mod">
          <ac:chgData name="Leonie Smith" userId="fed1330f33f5650e" providerId="LiveId" clId="{BE72EF6E-4439-45ED-B514-3AE5C01DDFEC}" dt="2024-04-22T03:39:35.501" v="85"/>
          <ac:picMkLst>
            <pc:docMk/>
            <pc:sldMk cId="3575870363" sldId="266"/>
            <ac:picMk id="6" creationId="{52C3CE2C-3A2D-7DA2-54D8-3A3B69D9B84F}"/>
          </ac:picMkLst>
        </pc:picChg>
        <pc:picChg chg="add del mod ord">
          <ac:chgData name="Leonie Smith" userId="fed1330f33f5650e" providerId="LiveId" clId="{BE72EF6E-4439-45ED-B514-3AE5C01DDFEC}" dt="2024-04-22T03:39:52.125" v="86"/>
          <ac:picMkLst>
            <pc:docMk/>
            <pc:sldMk cId="3575870363" sldId="266"/>
            <ac:picMk id="9" creationId="{B41BF690-F959-AB41-6709-E35A8DEA6268}"/>
          </ac:picMkLst>
        </pc:picChg>
        <pc:picChg chg="add mod">
          <ac:chgData name="Leonie Smith" userId="fed1330f33f5650e" providerId="LiveId" clId="{BE72EF6E-4439-45ED-B514-3AE5C01DDFEC}" dt="2024-04-22T03:39:52.125" v="86"/>
          <ac:picMkLst>
            <pc:docMk/>
            <pc:sldMk cId="3575870363" sldId="266"/>
            <ac:picMk id="10" creationId="{29D3B436-DD5A-2496-7C38-CB15C22A5469}"/>
          </ac:picMkLst>
        </pc:picChg>
      </pc:sldChg>
      <pc:sldChg chg="addSp delSp modSp mod modTransition">
        <pc:chgData name="Leonie Smith" userId="fed1330f33f5650e" providerId="LiveId" clId="{BE72EF6E-4439-45ED-B514-3AE5C01DDFEC}" dt="2024-04-22T03:40:44.360" v="89"/>
        <pc:sldMkLst>
          <pc:docMk/>
          <pc:sldMk cId="4017137865" sldId="267"/>
        </pc:sldMkLst>
        <pc:picChg chg="add del mod">
          <ac:chgData name="Leonie Smith" userId="fed1330f33f5650e" providerId="LiveId" clId="{BE72EF6E-4439-45ED-B514-3AE5C01DDFEC}" dt="2024-04-22T03:40:44.360" v="89"/>
          <ac:picMkLst>
            <pc:docMk/>
            <pc:sldMk cId="4017137865" sldId="267"/>
            <ac:picMk id="5" creationId="{D8EE11D0-E530-0A21-8D57-D016153DE066}"/>
          </ac:picMkLst>
        </pc:picChg>
        <pc:picChg chg="add mod">
          <ac:chgData name="Leonie Smith" userId="fed1330f33f5650e" providerId="LiveId" clId="{BE72EF6E-4439-45ED-B514-3AE5C01DDFEC}" dt="2024-04-22T03:40:44.360" v="89"/>
          <ac:picMkLst>
            <pc:docMk/>
            <pc:sldMk cId="4017137865" sldId="267"/>
            <ac:picMk id="6" creationId="{3B623153-983F-9C22-2FC9-302BEA770292}"/>
          </ac:picMkLst>
        </pc:picChg>
      </pc:sldChg>
      <pc:sldChg chg="addSp delSp modSp mod modTransition modAnim">
        <pc:chgData name="Leonie Smith" userId="fed1330f33f5650e" providerId="LiveId" clId="{BE72EF6E-4439-45ED-B514-3AE5C01DDFEC}" dt="2024-04-22T03:41:48.287" v="95"/>
        <pc:sldMkLst>
          <pc:docMk/>
          <pc:sldMk cId="3137811553" sldId="268"/>
        </pc:sldMkLst>
        <pc:picChg chg="add del mod">
          <ac:chgData name="Leonie Smith" userId="fed1330f33f5650e" providerId="LiveId" clId="{BE72EF6E-4439-45ED-B514-3AE5C01DDFEC}" dt="2024-04-22T03:41:33.328" v="92"/>
          <ac:picMkLst>
            <pc:docMk/>
            <pc:sldMk cId="3137811553" sldId="268"/>
            <ac:picMk id="5" creationId="{569DBE03-BF13-B374-2D8C-89F9C34FE34A}"/>
          </ac:picMkLst>
        </pc:picChg>
        <pc:picChg chg="add del mod">
          <ac:chgData name="Leonie Smith" userId="fed1330f33f5650e" providerId="LiveId" clId="{BE72EF6E-4439-45ED-B514-3AE5C01DDFEC}" dt="2024-04-22T03:41:38.783" v="94"/>
          <ac:picMkLst>
            <pc:docMk/>
            <pc:sldMk cId="3137811553" sldId="268"/>
            <ac:picMk id="6" creationId="{E601C749-7E9A-2DF0-D1DE-B23AB5C2877A}"/>
          </ac:picMkLst>
        </pc:picChg>
        <pc:picChg chg="add del mod ord">
          <ac:chgData name="Leonie Smith" userId="fed1330f33f5650e" providerId="LiveId" clId="{BE72EF6E-4439-45ED-B514-3AE5C01DDFEC}" dt="2024-04-22T03:41:48.287" v="95"/>
          <ac:picMkLst>
            <pc:docMk/>
            <pc:sldMk cId="3137811553" sldId="268"/>
            <ac:picMk id="9" creationId="{C779BF08-A11F-D2ED-DCC1-1FA9836D70D1}"/>
          </ac:picMkLst>
        </pc:picChg>
        <pc:picChg chg="add mod">
          <ac:chgData name="Leonie Smith" userId="fed1330f33f5650e" providerId="LiveId" clId="{BE72EF6E-4439-45ED-B514-3AE5C01DDFEC}" dt="2024-04-22T03:41:48.287" v="95"/>
          <ac:picMkLst>
            <pc:docMk/>
            <pc:sldMk cId="3137811553" sldId="268"/>
            <ac:picMk id="10" creationId="{35F17850-D6F2-EB6A-BFE8-565C64D3E7E5}"/>
          </ac:picMkLst>
        </pc:picChg>
      </pc:sldChg>
      <pc:sldChg chg="addSp delSp modSp mod modTransition modAnim">
        <pc:chgData name="Leonie Smith" userId="fed1330f33f5650e" providerId="LiveId" clId="{BE72EF6E-4439-45ED-B514-3AE5C01DDFEC}" dt="2024-04-22T03:57:35.981" v="119"/>
        <pc:sldMkLst>
          <pc:docMk/>
          <pc:sldMk cId="100491716" sldId="269"/>
        </pc:sldMkLst>
        <pc:picChg chg="add del mod">
          <ac:chgData name="Leonie Smith" userId="fed1330f33f5650e" providerId="LiveId" clId="{BE72EF6E-4439-45ED-B514-3AE5C01DDFEC}" dt="2024-04-22T03:47:35.813" v="98"/>
          <ac:picMkLst>
            <pc:docMk/>
            <pc:sldMk cId="100491716" sldId="269"/>
            <ac:picMk id="5" creationId="{52A2870D-EE05-AC33-1F7E-19448B02400F}"/>
          </ac:picMkLst>
        </pc:picChg>
        <pc:picChg chg="add del mod">
          <ac:chgData name="Leonie Smith" userId="fed1330f33f5650e" providerId="LiveId" clId="{BE72EF6E-4439-45ED-B514-3AE5C01DDFEC}" dt="2024-04-22T03:47:43.161" v="100"/>
          <ac:picMkLst>
            <pc:docMk/>
            <pc:sldMk cId="100491716" sldId="269"/>
            <ac:picMk id="6" creationId="{A2EA1530-D571-A249-B20B-B6788067D5AC}"/>
          </ac:picMkLst>
        </pc:picChg>
        <pc:picChg chg="add del mod ord">
          <ac:chgData name="Leonie Smith" userId="fed1330f33f5650e" providerId="LiveId" clId="{BE72EF6E-4439-45ED-B514-3AE5C01DDFEC}" dt="2024-04-22T03:47:54.687" v="101"/>
          <ac:picMkLst>
            <pc:docMk/>
            <pc:sldMk cId="100491716" sldId="269"/>
            <ac:picMk id="9" creationId="{95C918DF-849F-398A-E423-D648C8C40DD6}"/>
          </ac:picMkLst>
        </pc:picChg>
        <pc:picChg chg="add del mod">
          <ac:chgData name="Leonie Smith" userId="fed1330f33f5650e" providerId="LiveId" clId="{BE72EF6E-4439-45ED-B514-3AE5C01DDFEC}" dt="2024-04-22T03:50:29.605" v="103"/>
          <ac:picMkLst>
            <pc:docMk/>
            <pc:sldMk cId="100491716" sldId="269"/>
            <ac:picMk id="10" creationId="{7119E6C5-B3A7-23E9-6626-27EE16433BD1}"/>
          </ac:picMkLst>
        </pc:picChg>
        <pc:picChg chg="add del mod ord">
          <ac:chgData name="Leonie Smith" userId="fed1330f33f5650e" providerId="LiveId" clId="{BE72EF6E-4439-45ED-B514-3AE5C01DDFEC}" dt="2024-04-22T03:50:36.305" v="104"/>
          <ac:picMkLst>
            <pc:docMk/>
            <pc:sldMk cId="100491716" sldId="269"/>
            <ac:picMk id="14" creationId="{E83D9253-8CC9-0310-064C-DADE07AD37E7}"/>
          </ac:picMkLst>
        </pc:picChg>
        <pc:picChg chg="add del mod">
          <ac:chgData name="Leonie Smith" userId="fed1330f33f5650e" providerId="LiveId" clId="{BE72EF6E-4439-45ED-B514-3AE5C01DDFEC}" dt="2024-04-22T03:50:38.197" v="106"/>
          <ac:picMkLst>
            <pc:docMk/>
            <pc:sldMk cId="100491716" sldId="269"/>
            <ac:picMk id="15" creationId="{FB29E73B-EA6E-FB29-F0FA-D15F36FE47F3}"/>
          </ac:picMkLst>
        </pc:picChg>
        <pc:picChg chg="add del mod ord">
          <ac:chgData name="Leonie Smith" userId="fed1330f33f5650e" providerId="LiveId" clId="{BE72EF6E-4439-45ED-B514-3AE5C01DDFEC}" dt="2024-04-22T03:50:53.635" v="107"/>
          <ac:picMkLst>
            <pc:docMk/>
            <pc:sldMk cId="100491716" sldId="269"/>
            <ac:picMk id="18" creationId="{BB2A60E2-57B4-2385-E4BC-C52D1BDAC839}"/>
          </ac:picMkLst>
        </pc:picChg>
        <pc:picChg chg="add del mod">
          <ac:chgData name="Leonie Smith" userId="fed1330f33f5650e" providerId="LiveId" clId="{BE72EF6E-4439-45ED-B514-3AE5C01DDFEC}" dt="2024-04-22T03:56:18.374" v="109"/>
          <ac:picMkLst>
            <pc:docMk/>
            <pc:sldMk cId="100491716" sldId="269"/>
            <ac:picMk id="19" creationId="{2F298338-D814-9DD4-EC3B-7BB29BCE6C97}"/>
          </ac:picMkLst>
        </pc:picChg>
        <pc:picChg chg="add del mod ord">
          <ac:chgData name="Leonie Smith" userId="fed1330f33f5650e" providerId="LiveId" clId="{BE72EF6E-4439-45ED-B514-3AE5C01DDFEC}" dt="2024-04-22T03:56:27.341" v="110"/>
          <ac:picMkLst>
            <pc:docMk/>
            <pc:sldMk cId="100491716" sldId="269"/>
            <ac:picMk id="23" creationId="{179B14AF-4C27-B9E7-4DEA-989CC2C24BA9}"/>
          </ac:picMkLst>
        </pc:picChg>
        <pc:picChg chg="add del mod">
          <ac:chgData name="Leonie Smith" userId="fed1330f33f5650e" providerId="LiveId" clId="{BE72EF6E-4439-45ED-B514-3AE5C01DDFEC}" dt="2024-04-22T03:56:53.537" v="112"/>
          <ac:picMkLst>
            <pc:docMk/>
            <pc:sldMk cId="100491716" sldId="269"/>
            <ac:picMk id="24" creationId="{097F7F3D-6BCD-D208-44F5-44D1D0E9B79C}"/>
          </ac:picMkLst>
        </pc:picChg>
        <pc:picChg chg="add del mod ord">
          <ac:chgData name="Leonie Smith" userId="fed1330f33f5650e" providerId="LiveId" clId="{BE72EF6E-4439-45ED-B514-3AE5C01DDFEC}" dt="2024-04-22T03:57:06.868" v="113"/>
          <ac:picMkLst>
            <pc:docMk/>
            <pc:sldMk cId="100491716" sldId="269"/>
            <ac:picMk id="28" creationId="{E8EF3D73-7CE3-C693-CFA1-062C0593EBB3}"/>
          </ac:picMkLst>
        </pc:picChg>
        <pc:picChg chg="add del mod">
          <ac:chgData name="Leonie Smith" userId="fed1330f33f5650e" providerId="LiveId" clId="{BE72EF6E-4439-45ED-B514-3AE5C01DDFEC}" dt="2024-04-22T03:57:08.286" v="115"/>
          <ac:picMkLst>
            <pc:docMk/>
            <pc:sldMk cId="100491716" sldId="269"/>
            <ac:picMk id="29" creationId="{F43C2041-265A-1F19-0FCC-278D1AE4029E}"/>
          </ac:picMkLst>
        </pc:picChg>
        <pc:picChg chg="add del mod ord">
          <ac:chgData name="Leonie Smith" userId="fed1330f33f5650e" providerId="LiveId" clId="{BE72EF6E-4439-45ED-B514-3AE5C01DDFEC}" dt="2024-04-22T03:57:18.774" v="116"/>
          <ac:picMkLst>
            <pc:docMk/>
            <pc:sldMk cId="100491716" sldId="269"/>
            <ac:picMk id="32" creationId="{D533DDB9-A94D-09F9-C8E6-91AC9908FA43}"/>
          </ac:picMkLst>
        </pc:picChg>
        <pc:picChg chg="add del mod">
          <ac:chgData name="Leonie Smith" userId="fed1330f33f5650e" providerId="LiveId" clId="{BE72EF6E-4439-45ED-B514-3AE5C01DDFEC}" dt="2024-04-22T03:57:20.101" v="118"/>
          <ac:picMkLst>
            <pc:docMk/>
            <pc:sldMk cId="100491716" sldId="269"/>
            <ac:picMk id="33" creationId="{F506D560-934C-D34C-BB77-8A54A08356E9}"/>
          </ac:picMkLst>
        </pc:picChg>
        <pc:picChg chg="add del mod ord">
          <ac:chgData name="Leonie Smith" userId="fed1330f33f5650e" providerId="LiveId" clId="{BE72EF6E-4439-45ED-B514-3AE5C01DDFEC}" dt="2024-04-22T03:57:35.981" v="119"/>
          <ac:picMkLst>
            <pc:docMk/>
            <pc:sldMk cId="100491716" sldId="269"/>
            <ac:picMk id="36" creationId="{E5B4CF4E-7081-B476-C249-2B54956FFC74}"/>
          </ac:picMkLst>
        </pc:picChg>
        <pc:picChg chg="add mod">
          <ac:chgData name="Leonie Smith" userId="fed1330f33f5650e" providerId="LiveId" clId="{BE72EF6E-4439-45ED-B514-3AE5C01DDFEC}" dt="2024-04-22T03:57:35.981" v="119"/>
          <ac:picMkLst>
            <pc:docMk/>
            <pc:sldMk cId="100491716" sldId="269"/>
            <ac:picMk id="37" creationId="{96223054-0666-CF94-59C8-5400510BDF31}"/>
          </ac:picMkLst>
        </pc:picChg>
      </pc:sldChg>
      <pc:sldChg chg="addSp delSp modSp mod modTransition modAnim">
        <pc:chgData name="Leonie Smith" userId="fed1330f33f5650e" providerId="LiveId" clId="{BE72EF6E-4439-45ED-B514-3AE5C01DDFEC}" dt="2024-04-22T03:59:19.074" v="131"/>
        <pc:sldMkLst>
          <pc:docMk/>
          <pc:sldMk cId="1922139011" sldId="281"/>
        </pc:sldMkLst>
        <pc:picChg chg="add del mod">
          <ac:chgData name="Leonie Smith" userId="fed1330f33f5650e" providerId="LiveId" clId="{BE72EF6E-4439-45ED-B514-3AE5C01DDFEC}" dt="2024-04-22T03:58:10.445" v="122"/>
          <ac:picMkLst>
            <pc:docMk/>
            <pc:sldMk cId="1922139011" sldId="281"/>
            <ac:picMk id="5" creationId="{41F4A421-E9DA-EDF3-1CBA-963424B61DCA}"/>
          </ac:picMkLst>
        </pc:picChg>
        <pc:picChg chg="add del mod">
          <ac:chgData name="Leonie Smith" userId="fed1330f33f5650e" providerId="LiveId" clId="{BE72EF6E-4439-45ED-B514-3AE5C01DDFEC}" dt="2024-04-22T03:58:16.031" v="124"/>
          <ac:picMkLst>
            <pc:docMk/>
            <pc:sldMk cId="1922139011" sldId="281"/>
            <ac:picMk id="6" creationId="{CC0B7C67-48C0-FAA4-7FE0-44D616B7EACF}"/>
          </ac:picMkLst>
        </pc:picChg>
        <pc:picChg chg="add del mod ord">
          <ac:chgData name="Leonie Smith" userId="fed1330f33f5650e" providerId="LiveId" clId="{BE72EF6E-4439-45ED-B514-3AE5C01DDFEC}" dt="2024-04-22T03:58:25.943" v="125"/>
          <ac:picMkLst>
            <pc:docMk/>
            <pc:sldMk cId="1922139011" sldId="281"/>
            <ac:picMk id="9" creationId="{332DFCAD-B81D-5C7D-4395-50FD924F00A1}"/>
          </ac:picMkLst>
        </pc:picChg>
        <pc:picChg chg="add del mod">
          <ac:chgData name="Leonie Smith" userId="fed1330f33f5650e" providerId="LiveId" clId="{BE72EF6E-4439-45ED-B514-3AE5C01DDFEC}" dt="2024-04-22T03:58:51.942" v="127"/>
          <ac:picMkLst>
            <pc:docMk/>
            <pc:sldMk cId="1922139011" sldId="281"/>
            <ac:picMk id="10" creationId="{C3E8B860-67BD-20DC-F192-E78E9CE00E08}"/>
          </ac:picMkLst>
        </pc:picChg>
        <pc:picChg chg="add del mod ord">
          <ac:chgData name="Leonie Smith" userId="fed1330f33f5650e" providerId="LiveId" clId="{BE72EF6E-4439-45ED-B514-3AE5C01DDFEC}" dt="2024-04-22T03:59:02.494" v="128"/>
          <ac:picMkLst>
            <pc:docMk/>
            <pc:sldMk cId="1922139011" sldId="281"/>
            <ac:picMk id="15" creationId="{46B33042-9376-0A15-D9E8-F0D098215DD9}"/>
          </ac:picMkLst>
        </pc:picChg>
        <pc:picChg chg="add del mod">
          <ac:chgData name="Leonie Smith" userId="fed1330f33f5650e" providerId="LiveId" clId="{BE72EF6E-4439-45ED-B514-3AE5C01DDFEC}" dt="2024-04-22T03:59:09.770" v="130"/>
          <ac:picMkLst>
            <pc:docMk/>
            <pc:sldMk cId="1922139011" sldId="281"/>
            <ac:picMk id="16" creationId="{8259E6E3-1A74-8D50-A408-A68437C22EE6}"/>
          </ac:picMkLst>
        </pc:picChg>
        <pc:picChg chg="add del mod ord">
          <ac:chgData name="Leonie Smith" userId="fed1330f33f5650e" providerId="LiveId" clId="{BE72EF6E-4439-45ED-B514-3AE5C01DDFEC}" dt="2024-04-22T03:59:19.074" v="131"/>
          <ac:picMkLst>
            <pc:docMk/>
            <pc:sldMk cId="1922139011" sldId="281"/>
            <ac:picMk id="20" creationId="{1064C130-09E9-3956-0C98-FE9D3EC6DB6F}"/>
          </ac:picMkLst>
        </pc:picChg>
        <pc:picChg chg="add mod">
          <ac:chgData name="Leonie Smith" userId="fed1330f33f5650e" providerId="LiveId" clId="{BE72EF6E-4439-45ED-B514-3AE5C01DDFEC}" dt="2024-04-22T03:59:19.074" v="131"/>
          <ac:picMkLst>
            <pc:docMk/>
            <pc:sldMk cId="1922139011" sldId="281"/>
            <ac:picMk id="21" creationId="{E0543513-9767-A33E-982A-F007661AA2C0}"/>
          </ac:picMkLst>
        </pc:picChg>
      </pc:sldChg>
      <pc:sldChg chg="addSp delSp modSp mod modTransition modAnim">
        <pc:chgData name="Leonie Smith" userId="fed1330f33f5650e" providerId="LiveId" clId="{BE72EF6E-4439-45ED-B514-3AE5C01DDFEC}" dt="2024-04-22T04:00:37.397" v="140"/>
        <pc:sldMkLst>
          <pc:docMk/>
          <pc:sldMk cId="3166251957" sldId="283"/>
        </pc:sldMkLst>
        <pc:picChg chg="add del mod">
          <ac:chgData name="Leonie Smith" userId="fed1330f33f5650e" providerId="LiveId" clId="{BE72EF6E-4439-45ED-B514-3AE5C01DDFEC}" dt="2024-04-22T03:59:57.325" v="134"/>
          <ac:picMkLst>
            <pc:docMk/>
            <pc:sldMk cId="3166251957" sldId="283"/>
            <ac:picMk id="6" creationId="{BFFFDC4F-5E68-63BB-FAF5-4AB57BBE2C34}"/>
          </ac:picMkLst>
        </pc:picChg>
        <pc:picChg chg="add del mod">
          <ac:chgData name="Leonie Smith" userId="fed1330f33f5650e" providerId="LiveId" clId="{BE72EF6E-4439-45ED-B514-3AE5C01DDFEC}" dt="2024-04-22T04:00:08.057" v="136"/>
          <ac:picMkLst>
            <pc:docMk/>
            <pc:sldMk cId="3166251957" sldId="283"/>
            <ac:picMk id="7" creationId="{4A44DB36-060F-AD52-5FB1-FE4A55EFB628}"/>
          </ac:picMkLst>
        </pc:picChg>
        <pc:picChg chg="add del mod ord">
          <ac:chgData name="Leonie Smith" userId="fed1330f33f5650e" providerId="LiveId" clId="{BE72EF6E-4439-45ED-B514-3AE5C01DDFEC}" dt="2024-04-22T04:00:16.326" v="137"/>
          <ac:picMkLst>
            <pc:docMk/>
            <pc:sldMk cId="3166251957" sldId="283"/>
            <ac:picMk id="10" creationId="{DBFE6862-EF85-BBBA-8DFD-70D033CD3813}"/>
          </ac:picMkLst>
        </pc:picChg>
        <pc:picChg chg="add del mod">
          <ac:chgData name="Leonie Smith" userId="fed1330f33f5650e" providerId="LiveId" clId="{BE72EF6E-4439-45ED-B514-3AE5C01DDFEC}" dt="2024-04-22T04:00:19.233" v="139"/>
          <ac:picMkLst>
            <pc:docMk/>
            <pc:sldMk cId="3166251957" sldId="283"/>
            <ac:picMk id="11" creationId="{A67DD72B-CC18-4FEB-98AC-9688E03292F8}"/>
          </ac:picMkLst>
        </pc:picChg>
        <pc:picChg chg="add del mod ord">
          <ac:chgData name="Leonie Smith" userId="fed1330f33f5650e" providerId="LiveId" clId="{BE72EF6E-4439-45ED-B514-3AE5C01DDFEC}" dt="2024-04-22T04:00:37.397" v="140"/>
          <ac:picMkLst>
            <pc:docMk/>
            <pc:sldMk cId="3166251957" sldId="283"/>
            <ac:picMk id="14" creationId="{EA25F329-82F3-D8A4-7E88-07F1B3275008}"/>
          </ac:picMkLst>
        </pc:picChg>
        <pc:picChg chg="add mod">
          <ac:chgData name="Leonie Smith" userId="fed1330f33f5650e" providerId="LiveId" clId="{BE72EF6E-4439-45ED-B514-3AE5C01DDFEC}" dt="2024-04-22T04:00:37.397" v="140"/>
          <ac:picMkLst>
            <pc:docMk/>
            <pc:sldMk cId="3166251957" sldId="283"/>
            <ac:picMk id="15" creationId="{A16F8573-8BF0-CF61-AA8E-FF399B4A412E}"/>
          </ac:picMkLst>
        </pc:picChg>
      </pc:sldChg>
      <pc:sldChg chg="addSp delSp modSp mod modTransition">
        <pc:chgData name="Leonie Smith" userId="fed1330f33f5650e" providerId="LiveId" clId="{BE72EF6E-4439-45ED-B514-3AE5C01DDFEC}" dt="2024-04-22T04:01:37.355" v="143"/>
        <pc:sldMkLst>
          <pc:docMk/>
          <pc:sldMk cId="1522780631" sldId="285"/>
        </pc:sldMkLst>
        <pc:picChg chg="add del mod">
          <ac:chgData name="Leonie Smith" userId="fed1330f33f5650e" providerId="LiveId" clId="{BE72EF6E-4439-45ED-B514-3AE5C01DDFEC}" dt="2024-04-22T04:01:37.355" v="143"/>
          <ac:picMkLst>
            <pc:docMk/>
            <pc:sldMk cId="1522780631" sldId="285"/>
            <ac:picMk id="5" creationId="{AC3FB754-6326-A89A-C9DE-660C0F0DA93F}"/>
          </ac:picMkLst>
        </pc:picChg>
        <pc:picChg chg="add mod">
          <ac:chgData name="Leonie Smith" userId="fed1330f33f5650e" providerId="LiveId" clId="{BE72EF6E-4439-45ED-B514-3AE5C01DDFEC}" dt="2024-04-22T04:01:37.355" v="143"/>
          <ac:picMkLst>
            <pc:docMk/>
            <pc:sldMk cId="1522780631" sldId="285"/>
            <ac:picMk id="6" creationId="{608DAA5E-BC8B-8873-EF5B-81349128C026}"/>
          </ac:picMkLst>
        </pc:picChg>
      </pc:sldChg>
    </pc:docChg>
  </pc:docChgLst>
  <pc:docChgLst>
    <pc:chgData name="Alfred Smith" userId="3c60a3631c0db8ad" providerId="LiveId" clId="{96BB394A-CFE4-4F58-8921-E5430929F8E9}"/>
    <pc:docChg chg="undo custSel modSld">
      <pc:chgData name="Alfred Smith" userId="3c60a3631c0db8ad" providerId="LiveId" clId="{96BB394A-CFE4-4F58-8921-E5430929F8E9}" dt="2023-09-08T09:59:08.671" v="120"/>
      <pc:docMkLst>
        <pc:docMk/>
      </pc:docMkLst>
      <pc:sldChg chg="delSp mod delAnim">
        <pc:chgData name="Alfred Smith" userId="3c60a3631c0db8ad" providerId="LiveId" clId="{96BB394A-CFE4-4F58-8921-E5430929F8E9}" dt="2023-09-06T12:23:40.496" v="36" actId="478"/>
        <pc:sldMkLst>
          <pc:docMk/>
          <pc:sldMk cId="1499918570" sldId="257"/>
        </pc:sldMkLst>
        <pc:picChg chg="del">
          <ac:chgData name="Alfred Smith" userId="3c60a3631c0db8ad" providerId="LiveId" clId="{96BB394A-CFE4-4F58-8921-E5430929F8E9}" dt="2023-09-06T12:23:40.496" v="36" actId="478"/>
          <ac:picMkLst>
            <pc:docMk/>
            <pc:sldMk cId="1499918570" sldId="257"/>
            <ac:picMk id="9" creationId="{CA1F4291-A422-1737-993E-9F4D98FC5544}"/>
          </ac:picMkLst>
        </pc:picChg>
      </pc:sldChg>
      <pc:sldChg chg="modSp mod">
        <pc:chgData name="Alfred Smith" userId="3c60a3631c0db8ad" providerId="LiveId" clId="{96BB394A-CFE4-4F58-8921-E5430929F8E9}" dt="2023-09-06T12:17:39.926" v="4" actId="207"/>
        <pc:sldMkLst>
          <pc:docMk/>
          <pc:sldMk cId="3788111665" sldId="258"/>
        </pc:sldMkLst>
        <pc:spChg chg="mod">
          <ac:chgData name="Alfred Smith" userId="3c60a3631c0db8ad" providerId="LiveId" clId="{96BB394A-CFE4-4F58-8921-E5430929F8E9}" dt="2023-09-06T12:17:39.926" v="4" actId="207"/>
          <ac:spMkLst>
            <pc:docMk/>
            <pc:sldMk cId="3788111665" sldId="258"/>
            <ac:spMk id="4" creationId="{9EDA54EC-06DD-09FE-6F63-6082AD34D5BF}"/>
          </ac:spMkLst>
        </pc:spChg>
      </pc:sldChg>
      <pc:sldChg chg="addSp delSp modSp mod delAnim">
        <pc:chgData name="Alfred Smith" userId="3c60a3631c0db8ad" providerId="LiveId" clId="{96BB394A-CFE4-4F58-8921-E5430929F8E9}" dt="2023-09-06T12:24:00.253" v="42"/>
        <pc:sldMkLst>
          <pc:docMk/>
          <pc:sldMk cId="454763615" sldId="259"/>
        </pc:sldMkLst>
        <pc:spChg chg="add del mod">
          <ac:chgData name="Alfred Smith" userId="3c60a3631c0db8ad" providerId="LiveId" clId="{96BB394A-CFE4-4F58-8921-E5430929F8E9}" dt="2023-09-06T12:23:56.764" v="40"/>
          <ac:spMkLst>
            <pc:docMk/>
            <pc:sldMk cId="454763615" sldId="259"/>
            <ac:spMk id="2" creationId="{9E5C965E-94F7-860F-B99D-ECCF2A137B30}"/>
          </ac:spMkLst>
        </pc:spChg>
        <pc:spChg chg="del mod">
          <ac:chgData name="Alfred Smith" userId="3c60a3631c0db8ad" providerId="LiveId" clId="{96BB394A-CFE4-4F58-8921-E5430929F8E9}" dt="2023-09-06T12:23:58.854" v="41" actId="478"/>
          <ac:spMkLst>
            <pc:docMk/>
            <pc:sldMk cId="454763615" sldId="259"/>
            <ac:spMk id="3" creationId="{A58184BD-88F1-BA02-40C1-D8403D0EEC0D}"/>
          </ac:spMkLst>
        </pc:spChg>
        <pc:spChg chg="add mod">
          <ac:chgData name="Alfred Smith" userId="3c60a3631c0db8ad" providerId="LiveId" clId="{96BB394A-CFE4-4F58-8921-E5430929F8E9}" dt="2023-09-06T12:24:00.253" v="42"/>
          <ac:spMkLst>
            <pc:docMk/>
            <pc:sldMk cId="454763615" sldId="259"/>
            <ac:spMk id="5" creationId="{B8076EC6-0360-5304-9FB3-A91F7B0ABF00}"/>
          </ac:spMkLst>
        </pc:spChg>
        <pc:picChg chg="del">
          <ac:chgData name="Alfred Smith" userId="3c60a3631c0db8ad" providerId="LiveId" clId="{96BB394A-CFE4-4F58-8921-E5430929F8E9}" dt="2023-09-06T12:23:53.744" v="38" actId="478"/>
          <ac:picMkLst>
            <pc:docMk/>
            <pc:sldMk cId="454763615" sldId="259"/>
            <ac:picMk id="7" creationId="{732C5E2A-5B3D-CCA2-9D19-1980E19A421F}"/>
          </ac:picMkLst>
        </pc:picChg>
      </pc:sldChg>
      <pc:sldChg chg="addSp delSp modSp mod delAnim">
        <pc:chgData name="Alfred Smith" userId="3c60a3631c0db8ad" providerId="LiveId" clId="{96BB394A-CFE4-4F58-8921-E5430929F8E9}" dt="2023-09-08T09:52:29.381" v="82"/>
        <pc:sldMkLst>
          <pc:docMk/>
          <pc:sldMk cId="2346136586" sldId="260"/>
        </pc:sldMkLst>
        <pc:spChg chg="add mod">
          <ac:chgData name="Alfred Smith" userId="3c60a3631c0db8ad" providerId="LiveId" clId="{96BB394A-CFE4-4F58-8921-E5430929F8E9}" dt="2023-09-06T12:24:06.805" v="45"/>
          <ac:spMkLst>
            <pc:docMk/>
            <pc:sldMk cId="2346136586" sldId="260"/>
            <ac:spMk id="2" creationId="{F5AA2076-C669-2C95-AD49-198072B09237}"/>
          </ac:spMkLst>
        </pc:spChg>
        <pc:spChg chg="del">
          <ac:chgData name="Alfred Smith" userId="3c60a3631c0db8ad" providerId="LiveId" clId="{96BB394A-CFE4-4F58-8921-E5430929F8E9}" dt="2023-09-06T12:24:04.788" v="43" actId="478"/>
          <ac:spMkLst>
            <pc:docMk/>
            <pc:sldMk cId="2346136586" sldId="260"/>
            <ac:spMk id="3" creationId="{A58184BD-88F1-BA02-40C1-D8403D0EEC0D}"/>
          </ac:spMkLst>
        </pc:spChg>
        <pc:spChg chg="mod">
          <ac:chgData name="Alfred Smith" userId="3c60a3631c0db8ad" providerId="LiveId" clId="{96BB394A-CFE4-4F58-8921-E5430929F8E9}" dt="2023-09-08T09:52:29.381" v="82"/>
          <ac:spMkLst>
            <pc:docMk/>
            <pc:sldMk cId="2346136586" sldId="260"/>
            <ac:spMk id="4" creationId="{EE2AC625-9141-A801-F431-DD5F79396320}"/>
          </ac:spMkLst>
        </pc:spChg>
        <pc:picChg chg="del">
          <ac:chgData name="Alfred Smith" userId="3c60a3631c0db8ad" providerId="LiveId" clId="{96BB394A-CFE4-4F58-8921-E5430929F8E9}" dt="2023-09-06T12:24:05.662" v="44" actId="478"/>
          <ac:picMkLst>
            <pc:docMk/>
            <pc:sldMk cId="2346136586" sldId="260"/>
            <ac:picMk id="15" creationId="{7B09D3E1-BD1F-8C4F-360B-548C29FAF6CD}"/>
          </ac:picMkLst>
        </pc:picChg>
      </pc:sldChg>
      <pc:sldChg chg="addSp delSp modSp mod delAnim">
        <pc:chgData name="Alfred Smith" userId="3c60a3631c0db8ad" providerId="LiveId" clId="{96BB394A-CFE4-4F58-8921-E5430929F8E9}" dt="2023-09-08T09:55:15.627" v="101" actId="20577"/>
        <pc:sldMkLst>
          <pc:docMk/>
          <pc:sldMk cId="4037329247" sldId="261"/>
        </pc:sldMkLst>
        <pc:spChg chg="add mod">
          <ac:chgData name="Alfred Smith" userId="3c60a3631c0db8ad" providerId="LiveId" clId="{96BB394A-CFE4-4F58-8921-E5430929F8E9}" dt="2023-09-06T12:24:12.421" v="48"/>
          <ac:spMkLst>
            <pc:docMk/>
            <pc:sldMk cId="4037329247" sldId="261"/>
            <ac:spMk id="2" creationId="{F401A9E7-61C8-5BA3-F168-552B325BD4A1}"/>
          </ac:spMkLst>
        </pc:spChg>
        <pc:spChg chg="del">
          <ac:chgData name="Alfred Smith" userId="3c60a3631c0db8ad" providerId="LiveId" clId="{96BB394A-CFE4-4F58-8921-E5430929F8E9}" dt="2023-09-06T12:24:11.305" v="47" actId="478"/>
          <ac:spMkLst>
            <pc:docMk/>
            <pc:sldMk cId="4037329247" sldId="261"/>
            <ac:spMk id="3" creationId="{A58184BD-88F1-BA02-40C1-D8403D0EEC0D}"/>
          </ac:spMkLst>
        </pc:spChg>
        <pc:spChg chg="mod">
          <ac:chgData name="Alfred Smith" userId="3c60a3631c0db8ad" providerId="LiveId" clId="{96BB394A-CFE4-4F58-8921-E5430929F8E9}" dt="2023-09-08T09:55:15.627" v="101" actId="20577"/>
          <ac:spMkLst>
            <pc:docMk/>
            <pc:sldMk cId="4037329247" sldId="261"/>
            <ac:spMk id="4" creationId="{EE2AC625-9141-A801-F431-DD5F79396320}"/>
          </ac:spMkLst>
        </pc:spChg>
        <pc:picChg chg="del">
          <ac:chgData name="Alfred Smith" userId="3c60a3631c0db8ad" providerId="LiveId" clId="{96BB394A-CFE4-4F58-8921-E5430929F8E9}" dt="2023-09-06T12:24:10.379" v="46" actId="478"/>
          <ac:picMkLst>
            <pc:docMk/>
            <pc:sldMk cId="4037329247" sldId="261"/>
            <ac:picMk id="11" creationId="{9ADF860F-84B7-4925-C998-E48C8D5EA674}"/>
          </ac:picMkLst>
        </pc:picChg>
      </pc:sldChg>
      <pc:sldChg chg="addSp delSp modSp mod delAnim">
        <pc:chgData name="Alfred Smith" userId="3c60a3631c0db8ad" providerId="LiveId" clId="{96BB394A-CFE4-4F58-8921-E5430929F8E9}" dt="2023-09-08T09:56:06.523" v="107" actId="20577"/>
        <pc:sldMkLst>
          <pc:docMk/>
          <pc:sldMk cId="1909638311" sldId="262"/>
        </pc:sldMkLst>
        <pc:spChg chg="add mod">
          <ac:chgData name="Alfred Smith" userId="3c60a3631c0db8ad" providerId="LiveId" clId="{96BB394A-CFE4-4F58-8921-E5430929F8E9}" dt="2023-09-06T12:24:17.551" v="51"/>
          <ac:spMkLst>
            <pc:docMk/>
            <pc:sldMk cId="1909638311" sldId="262"/>
            <ac:spMk id="2" creationId="{A2D953BD-43F0-A618-D90B-0828BFCFB45A}"/>
          </ac:spMkLst>
        </pc:spChg>
        <pc:spChg chg="del">
          <ac:chgData name="Alfred Smith" userId="3c60a3631c0db8ad" providerId="LiveId" clId="{96BB394A-CFE4-4F58-8921-E5430929F8E9}" dt="2023-09-06T12:24:16.414" v="50" actId="478"/>
          <ac:spMkLst>
            <pc:docMk/>
            <pc:sldMk cId="1909638311" sldId="262"/>
            <ac:spMk id="3" creationId="{A58184BD-88F1-BA02-40C1-D8403D0EEC0D}"/>
          </ac:spMkLst>
        </pc:spChg>
        <pc:spChg chg="mod">
          <ac:chgData name="Alfred Smith" userId="3c60a3631c0db8ad" providerId="LiveId" clId="{96BB394A-CFE4-4F58-8921-E5430929F8E9}" dt="2023-09-08T09:56:06.523" v="107" actId="20577"/>
          <ac:spMkLst>
            <pc:docMk/>
            <pc:sldMk cId="1909638311" sldId="262"/>
            <ac:spMk id="4" creationId="{EE2AC625-9141-A801-F431-DD5F79396320}"/>
          </ac:spMkLst>
        </pc:spChg>
        <pc:picChg chg="del">
          <ac:chgData name="Alfred Smith" userId="3c60a3631c0db8ad" providerId="LiveId" clId="{96BB394A-CFE4-4F58-8921-E5430929F8E9}" dt="2023-09-06T12:24:15.696" v="49" actId="478"/>
          <ac:picMkLst>
            <pc:docMk/>
            <pc:sldMk cId="1909638311" sldId="262"/>
            <ac:picMk id="38" creationId="{247FB44D-497A-63D1-36A1-7AF5C26DFD31}"/>
          </ac:picMkLst>
        </pc:picChg>
      </pc:sldChg>
      <pc:sldChg chg="addSp delSp modSp mod delAnim">
        <pc:chgData name="Alfred Smith" userId="3c60a3631c0db8ad" providerId="LiveId" clId="{96BB394A-CFE4-4F58-8921-E5430929F8E9}" dt="2023-09-08T09:56:25.586" v="109" actId="404"/>
        <pc:sldMkLst>
          <pc:docMk/>
          <pc:sldMk cId="641208035" sldId="263"/>
        </pc:sldMkLst>
        <pc:spChg chg="add mod">
          <ac:chgData name="Alfred Smith" userId="3c60a3631c0db8ad" providerId="LiveId" clId="{96BB394A-CFE4-4F58-8921-E5430929F8E9}" dt="2023-09-06T12:24:24.168" v="54"/>
          <ac:spMkLst>
            <pc:docMk/>
            <pc:sldMk cId="641208035" sldId="263"/>
            <ac:spMk id="2" creationId="{5339D907-90F4-60B5-1D97-BE5D606D068F}"/>
          </ac:spMkLst>
        </pc:spChg>
        <pc:spChg chg="del">
          <ac:chgData name="Alfred Smith" userId="3c60a3631c0db8ad" providerId="LiveId" clId="{96BB394A-CFE4-4F58-8921-E5430929F8E9}" dt="2023-09-06T12:24:23.077" v="53" actId="478"/>
          <ac:spMkLst>
            <pc:docMk/>
            <pc:sldMk cId="641208035" sldId="263"/>
            <ac:spMk id="3" creationId="{A58184BD-88F1-BA02-40C1-D8403D0EEC0D}"/>
          </ac:spMkLst>
        </pc:spChg>
        <pc:spChg chg="mod">
          <ac:chgData name="Alfred Smith" userId="3c60a3631c0db8ad" providerId="LiveId" clId="{96BB394A-CFE4-4F58-8921-E5430929F8E9}" dt="2023-09-08T09:56:25.586" v="109" actId="404"/>
          <ac:spMkLst>
            <pc:docMk/>
            <pc:sldMk cId="641208035" sldId="263"/>
            <ac:spMk id="4" creationId="{EE2AC625-9141-A801-F431-DD5F79396320}"/>
          </ac:spMkLst>
        </pc:spChg>
        <pc:picChg chg="del">
          <ac:chgData name="Alfred Smith" userId="3c60a3631c0db8ad" providerId="LiveId" clId="{96BB394A-CFE4-4F58-8921-E5430929F8E9}" dt="2023-09-06T12:24:20.839" v="52" actId="478"/>
          <ac:picMkLst>
            <pc:docMk/>
            <pc:sldMk cId="641208035" sldId="263"/>
            <ac:picMk id="8" creationId="{B3E9D790-EC82-3C57-F4CD-8D8DE65B0452}"/>
          </ac:picMkLst>
        </pc:picChg>
      </pc:sldChg>
      <pc:sldChg chg="addSp delSp modSp mod delAnim">
        <pc:chgData name="Alfred Smith" userId="3c60a3631c0db8ad" providerId="LiveId" clId="{96BB394A-CFE4-4F58-8921-E5430929F8E9}" dt="2023-09-08T09:56:42.038" v="110"/>
        <pc:sldMkLst>
          <pc:docMk/>
          <pc:sldMk cId="4044745628" sldId="264"/>
        </pc:sldMkLst>
        <pc:spChg chg="add mod">
          <ac:chgData name="Alfred Smith" userId="3c60a3631c0db8ad" providerId="LiveId" clId="{96BB394A-CFE4-4F58-8921-E5430929F8E9}" dt="2023-09-06T12:24:29.232" v="57"/>
          <ac:spMkLst>
            <pc:docMk/>
            <pc:sldMk cId="4044745628" sldId="264"/>
            <ac:spMk id="2" creationId="{55253C4F-14CA-D743-1518-F2FBD05AE7C7}"/>
          </ac:spMkLst>
        </pc:spChg>
        <pc:spChg chg="del">
          <ac:chgData name="Alfred Smith" userId="3c60a3631c0db8ad" providerId="LiveId" clId="{96BB394A-CFE4-4F58-8921-E5430929F8E9}" dt="2023-09-06T12:24:28.105" v="56" actId="478"/>
          <ac:spMkLst>
            <pc:docMk/>
            <pc:sldMk cId="4044745628" sldId="264"/>
            <ac:spMk id="3" creationId="{A58184BD-88F1-BA02-40C1-D8403D0EEC0D}"/>
          </ac:spMkLst>
        </pc:spChg>
        <pc:spChg chg="mod">
          <ac:chgData name="Alfred Smith" userId="3c60a3631c0db8ad" providerId="LiveId" clId="{96BB394A-CFE4-4F58-8921-E5430929F8E9}" dt="2023-09-08T09:56:42.038" v="110"/>
          <ac:spMkLst>
            <pc:docMk/>
            <pc:sldMk cId="4044745628" sldId="264"/>
            <ac:spMk id="4" creationId="{EE2AC625-9141-A801-F431-DD5F79396320}"/>
          </ac:spMkLst>
        </pc:spChg>
        <pc:picChg chg="del">
          <ac:chgData name="Alfred Smith" userId="3c60a3631c0db8ad" providerId="LiveId" clId="{96BB394A-CFE4-4F58-8921-E5430929F8E9}" dt="2023-09-06T12:24:27.262" v="55" actId="478"/>
          <ac:picMkLst>
            <pc:docMk/>
            <pc:sldMk cId="4044745628" sldId="264"/>
            <ac:picMk id="49" creationId="{02ACE084-5002-AA4D-A4A8-18CB4923C0BB}"/>
          </ac:picMkLst>
        </pc:picChg>
      </pc:sldChg>
      <pc:sldChg chg="addSp delSp modSp mod delAnim">
        <pc:chgData name="Alfred Smith" userId="3c60a3631c0db8ad" providerId="LiveId" clId="{96BB394A-CFE4-4F58-8921-E5430929F8E9}" dt="2023-09-08T09:56:54.213" v="111"/>
        <pc:sldMkLst>
          <pc:docMk/>
          <pc:sldMk cId="978260341" sldId="265"/>
        </pc:sldMkLst>
        <pc:spChg chg="add mod">
          <ac:chgData name="Alfred Smith" userId="3c60a3631c0db8ad" providerId="LiveId" clId="{96BB394A-CFE4-4F58-8921-E5430929F8E9}" dt="2023-09-06T12:24:34.557" v="60"/>
          <ac:spMkLst>
            <pc:docMk/>
            <pc:sldMk cId="978260341" sldId="265"/>
            <ac:spMk id="2" creationId="{D1FA3890-8ED0-F19D-BE02-564AF92D0761}"/>
          </ac:spMkLst>
        </pc:spChg>
        <pc:spChg chg="del">
          <ac:chgData name="Alfred Smith" userId="3c60a3631c0db8ad" providerId="LiveId" clId="{96BB394A-CFE4-4F58-8921-E5430929F8E9}" dt="2023-09-06T12:24:33.434" v="59" actId="478"/>
          <ac:spMkLst>
            <pc:docMk/>
            <pc:sldMk cId="978260341" sldId="265"/>
            <ac:spMk id="3" creationId="{A58184BD-88F1-BA02-40C1-D8403D0EEC0D}"/>
          </ac:spMkLst>
        </pc:spChg>
        <pc:spChg chg="mod">
          <ac:chgData name="Alfred Smith" userId="3c60a3631c0db8ad" providerId="LiveId" clId="{96BB394A-CFE4-4F58-8921-E5430929F8E9}" dt="2023-09-08T09:56:54.213" v="111"/>
          <ac:spMkLst>
            <pc:docMk/>
            <pc:sldMk cId="978260341" sldId="265"/>
            <ac:spMk id="4" creationId="{EE2AC625-9141-A801-F431-DD5F79396320}"/>
          </ac:spMkLst>
        </pc:spChg>
        <pc:picChg chg="del">
          <ac:chgData name="Alfred Smith" userId="3c60a3631c0db8ad" providerId="LiveId" clId="{96BB394A-CFE4-4F58-8921-E5430929F8E9}" dt="2023-09-06T12:24:32.229" v="58" actId="478"/>
          <ac:picMkLst>
            <pc:docMk/>
            <pc:sldMk cId="978260341" sldId="265"/>
            <ac:picMk id="26" creationId="{4CBEEAA6-2A1A-9C1D-F15D-377499C2AFED}"/>
          </ac:picMkLst>
        </pc:picChg>
      </pc:sldChg>
      <pc:sldChg chg="addSp delSp modSp mod delAnim">
        <pc:chgData name="Alfred Smith" userId="3c60a3631c0db8ad" providerId="LiveId" clId="{96BB394A-CFE4-4F58-8921-E5430929F8E9}" dt="2023-09-08T09:57:18.900" v="112"/>
        <pc:sldMkLst>
          <pc:docMk/>
          <pc:sldMk cId="3575870363" sldId="266"/>
        </pc:sldMkLst>
        <pc:spChg chg="add mod">
          <ac:chgData name="Alfred Smith" userId="3c60a3631c0db8ad" providerId="LiveId" clId="{96BB394A-CFE4-4F58-8921-E5430929F8E9}" dt="2023-09-06T12:24:40.961" v="63"/>
          <ac:spMkLst>
            <pc:docMk/>
            <pc:sldMk cId="3575870363" sldId="266"/>
            <ac:spMk id="2" creationId="{9A2C43AB-8893-434D-E133-129077B2957B}"/>
          </ac:spMkLst>
        </pc:spChg>
        <pc:spChg chg="del">
          <ac:chgData name="Alfred Smith" userId="3c60a3631c0db8ad" providerId="LiveId" clId="{96BB394A-CFE4-4F58-8921-E5430929F8E9}" dt="2023-09-06T12:24:39.808" v="62" actId="478"/>
          <ac:spMkLst>
            <pc:docMk/>
            <pc:sldMk cId="3575870363" sldId="266"/>
            <ac:spMk id="3" creationId="{A58184BD-88F1-BA02-40C1-D8403D0EEC0D}"/>
          </ac:spMkLst>
        </pc:spChg>
        <pc:spChg chg="mod">
          <ac:chgData name="Alfred Smith" userId="3c60a3631c0db8ad" providerId="LiveId" clId="{96BB394A-CFE4-4F58-8921-E5430929F8E9}" dt="2023-09-08T09:57:18.900" v="112"/>
          <ac:spMkLst>
            <pc:docMk/>
            <pc:sldMk cId="3575870363" sldId="266"/>
            <ac:spMk id="4" creationId="{EE2AC625-9141-A801-F431-DD5F79396320}"/>
          </ac:spMkLst>
        </pc:spChg>
        <pc:picChg chg="del">
          <ac:chgData name="Alfred Smith" userId="3c60a3631c0db8ad" providerId="LiveId" clId="{96BB394A-CFE4-4F58-8921-E5430929F8E9}" dt="2023-09-06T12:24:37.467" v="61" actId="478"/>
          <ac:picMkLst>
            <pc:docMk/>
            <pc:sldMk cId="3575870363" sldId="266"/>
            <ac:picMk id="13" creationId="{172E42E0-75FA-6822-BC31-4E2069D779F0}"/>
          </ac:picMkLst>
        </pc:picChg>
      </pc:sldChg>
      <pc:sldChg chg="addSp delSp modSp mod delAnim">
        <pc:chgData name="Alfred Smith" userId="3c60a3631c0db8ad" providerId="LiveId" clId="{96BB394A-CFE4-4F58-8921-E5430929F8E9}" dt="2023-09-08T09:57:40.229" v="113"/>
        <pc:sldMkLst>
          <pc:docMk/>
          <pc:sldMk cId="4017137865" sldId="267"/>
        </pc:sldMkLst>
        <pc:spChg chg="add mod">
          <ac:chgData name="Alfred Smith" userId="3c60a3631c0db8ad" providerId="LiveId" clId="{96BB394A-CFE4-4F58-8921-E5430929F8E9}" dt="2023-09-06T12:24:48.152" v="66"/>
          <ac:spMkLst>
            <pc:docMk/>
            <pc:sldMk cId="4017137865" sldId="267"/>
            <ac:spMk id="2" creationId="{5075D8B1-78B9-CCFE-76E8-C22198A78549}"/>
          </ac:spMkLst>
        </pc:spChg>
        <pc:spChg chg="del">
          <ac:chgData name="Alfred Smith" userId="3c60a3631c0db8ad" providerId="LiveId" clId="{96BB394A-CFE4-4F58-8921-E5430929F8E9}" dt="2023-09-06T12:24:47.009" v="65" actId="478"/>
          <ac:spMkLst>
            <pc:docMk/>
            <pc:sldMk cId="4017137865" sldId="267"/>
            <ac:spMk id="3" creationId="{A58184BD-88F1-BA02-40C1-D8403D0EEC0D}"/>
          </ac:spMkLst>
        </pc:spChg>
        <pc:spChg chg="mod">
          <ac:chgData name="Alfred Smith" userId="3c60a3631c0db8ad" providerId="LiveId" clId="{96BB394A-CFE4-4F58-8921-E5430929F8E9}" dt="2023-09-08T09:57:40.229" v="113"/>
          <ac:spMkLst>
            <pc:docMk/>
            <pc:sldMk cId="4017137865" sldId="267"/>
            <ac:spMk id="4" creationId="{EE2AC625-9141-A801-F431-DD5F79396320}"/>
          </ac:spMkLst>
        </pc:spChg>
        <pc:picChg chg="del">
          <ac:chgData name="Alfred Smith" userId="3c60a3631c0db8ad" providerId="LiveId" clId="{96BB394A-CFE4-4F58-8921-E5430929F8E9}" dt="2023-09-06T12:24:44.944" v="64" actId="478"/>
          <ac:picMkLst>
            <pc:docMk/>
            <pc:sldMk cId="4017137865" sldId="267"/>
            <ac:picMk id="10" creationId="{2E5D5744-6DDB-7AB2-C94A-6DABE37872E6}"/>
          </ac:picMkLst>
        </pc:picChg>
      </pc:sldChg>
      <pc:sldChg chg="addSp delSp modSp mod delAnim">
        <pc:chgData name="Alfred Smith" userId="3c60a3631c0db8ad" providerId="LiveId" clId="{96BB394A-CFE4-4F58-8921-E5430929F8E9}" dt="2023-09-08T09:57:57.986" v="114"/>
        <pc:sldMkLst>
          <pc:docMk/>
          <pc:sldMk cId="3137811553" sldId="268"/>
        </pc:sldMkLst>
        <pc:spChg chg="add mod">
          <ac:chgData name="Alfred Smith" userId="3c60a3631c0db8ad" providerId="LiveId" clId="{96BB394A-CFE4-4F58-8921-E5430929F8E9}" dt="2023-09-06T12:24:53.442" v="69"/>
          <ac:spMkLst>
            <pc:docMk/>
            <pc:sldMk cId="3137811553" sldId="268"/>
            <ac:spMk id="2" creationId="{9535D952-9432-1BA0-8AB9-C2D24A68DBA2}"/>
          </ac:spMkLst>
        </pc:spChg>
        <pc:spChg chg="del">
          <ac:chgData name="Alfred Smith" userId="3c60a3631c0db8ad" providerId="LiveId" clId="{96BB394A-CFE4-4F58-8921-E5430929F8E9}" dt="2023-09-06T12:24:52.389" v="68" actId="478"/>
          <ac:spMkLst>
            <pc:docMk/>
            <pc:sldMk cId="3137811553" sldId="268"/>
            <ac:spMk id="3" creationId="{A58184BD-88F1-BA02-40C1-D8403D0EEC0D}"/>
          </ac:spMkLst>
        </pc:spChg>
        <pc:spChg chg="mod">
          <ac:chgData name="Alfred Smith" userId="3c60a3631c0db8ad" providerId="LiveId" clId="{96BB394A-CFE4-4F58-8921-E5430929F8E9}" dt="2023-09-08T09:57:57.986" v="114"/>
          <ac:spMkLst>
            <pc:docMk/>
            <pc:sldMk cId="3137811553" sldId="268"/>
            <ac:spMk id="4" creationId="{EE2AC625-9141-A801-F431-DD5F79396320}"/>
          </ac:spMkLst>
        </pc:spChg>
        <pc:picChg chg="del">
          <ac:chgData name="Alfred Smith" userId="3c60a3631c0db8ad" providerId="LiveId" clId="{96BB394A-CFE4-4F58-8921-E5430929F8E9}" dt="2023-09-06T12:24:51.300" v="67" actId="478"/>
          <ac:picMkLst>
            <pc:docMk/>
            <pc:sldMk cId="3137811553" sldId="268"/>
            <ac:picMk id="17" creationId="{D4681A5F-5E5D-F528-F7D2-46507E7F0565}"/>
          </ac:picMkLst>
        </pc:picChg>
      </pc:sldChg>
      <pc:sldChg chg="addSp delSp modSp mod delAnim">
        <pc:chgData name="Alfred Smith" userId="3c60a3631c0db8ad" providerId="LiveId" clId="{96BB394A-CFE4-4F58-8921-E5430929F8E9}" dt="2023-09-08T09:58:14.636" v="115"/>
        <pc:sldMkLst>
          <pc:docMk/>
          <pc:sldMk cId="100491716" sldId="269"/>
        </pc:sldMkLst>
        <pc:spChg chg="add mod">
          <ac:chgData name="Alfred Smith" userId="3c60a3631c0db8ad" providerId="LiveId" clId="{96BB394A-CFE4-4F58-8921-E5430929F8E9}" dt="2023-09-06T12:25:01.667" v="72"/>
          <ac:spMkLst>
            <pc:docMk/>
            <pc:sldMk cId="100491716" sldId="269"/>
            <ac:spMk id="2" creationId="{C02C8383-E1A3-2195-FA61-7F4614CA2045}"/>
          </ac:spMkLst>
        </pc:spChg>
        <pc:spChg chg="del">
          <ac:chgData name="Alfred Smith" userId="3c60a3631c0db8ad" providerId="LiveId" clId="{96BB394A-CFE4-4F58-8921-E5430929F8E9}" dt="2023-09-06T12:25:00.525" v="71" actId="478"/>
          <ac:spMkLst>
            <pc:docMk/>
            <pc:sldMk cId="100491716" sldId="269"/>
            <ac:spMk id="3" creationId="{A58184BD-88F1-BA02-40C1-D8403D0EEC0D}"/>
          </ac:spMkLst>
        </pc:spChg>
        <pc:spChg chg="mod">
          <ac:chgData name="Alfred Smith" userId="3c60a3631c0db8ad" providerId="LiveId" clId="{96BB394A-CFE4-4F58-8921-E5430929F8E9}" dt="2023-09-08T09:58:14.636" v="115"/>
          <ac:spMkLst>
            <pc:docMk/>
            <pc:sldMk cId="100491716" sldId="269"/>
            <ac:spMk id="4" creationId="{EE2AC625-9141-A801-F431-DD5F79396320}"/>
          </ac:spMkLst>
        </pc:spChg>
        <pc:picChg chg="del">
          <ac:chgData name="Alfred Smith" userId="3c60a3631c0db8ad" providerId="LiveId" clId="{96BB394A-CFE4-4F58-8921-E5430929F8E9}" dt="2023-09-06T12:24:56.747" v="70" actId="478"/>
          <ac:picMkLst>
            <pc:docMk/>
            <pc:sldMk cId="100491716" sldId="269"/>
            <ac:picMk id="27" creationId="{58FC6C27-1194-8B8A-DA29-6F2211088E0F}"/>
          </ac:picMkLst>
        </pc:picChg>
      </pc:sldChg>
      <pc:sldChg chg="addSp delSp modSp mod">
        <pc:chgData name="Alfred Smith" userId="3c60a3631c0db8ad" providerId="LiveId" clId="{96BB394A-CFE4-4F58-8921-E5430929F8E9}" dt="2023-09-06T12:17:54.774" v="6"/>
        <pc:sldMkLst>
          <pc:docMk/>
          <pc:sldMk cId="4120481681" sldId="270"/>
        </pc:sldMkLst>
        <pc:spChg chg="del">
          <ac:chgData name="Alfred Smith" userId="3c60a3631c0db8ad" providerId="LiveId" clId="{96BB394A-CFE4-4F58-8921-E5430929F8E9}" dt="2023-09-06T12:17:53.865" v="5" actId="478"/>
          <ac:spMkLst>
            <pc:docMk/>
            <pc:sldMk cId="4120481681" sldId="270"/>
            <ac:spMk id="3" creationId="{E38930D8-E8AE-9ED6-37A1-16BF5963A222}"/>
          </ac:spMkLst>
        </pc:spChg>
        <pc:spChg chg="add mod">
          <ac:chgData name="Alfred Smith" userId="3c60a3631c0db8ad" providerId="LiveId" clId="{96BB394A-CFE4-4F58-8921-E5430929F8E9}" dt="2023-09-06T12:17:54.774" v="6"/>
          <ac:spMkLst>
            <pc:docMk/>
            <pc:sldMk cId="4120481681" sldId="270"/>
            <ac:spMk id="4" creationId="{E5C4FC5E-657D-CB01-2959-5AAF2E5B1BEF}"/>
          </ac:spMkLst>
        </pc:spChg>
      </pc:sldChg>
      <pc:sldChg chg="modSp mod">
        <pc:chgData name="Alfred Smith" userId="3c60a3631c0db8ad" providerId="LiveId" clId="{96BB394A-CFE4-4F58-8921-E5430929F8E9}" dt="2023-09-06T12:22:43.504" v="23"/>
        <pc:sldMkLst>
          <pc:docMk/>
          <pc:sldMk cId="939110669" sldId="271"/>
        </pc:sldMkLst>
        <pc:spChg chg="mod">
          <ac:chgData name="Alfred Smith" userId="3c60a3631c0db8ad" providerId="LiveId" clId="{96BB394A-CFE4-4F58-8921-E5430929F8E9}" dt="2023-09-06T12:22:43.504" v="23"/>
          <ac:spMkLst>
            <pc:docMk/>
            <pc:sldMk cId="939110669" sldId="271"/>
            <ac:spMk id="6" creationId="{54979B3B-194B-5DB1-AB03-E2EB3EA6D541}"/>
          </ac:spMkLst>
        </pc:spChg>
      </pc:sldChg>
      <pc:sldChg chg="modSp mod">
        <pc:chgData name="Alfred Smith" userId="3c60a3631c0db8ad" providerId="LiveId" clId="{96BB394A-CFE4-4F58-8921-E5430929F8E9}" dt="2023-09-06T12:22:47.402" v="24"/>
        <pc:sldMkLst>
          <pc:docMk/>
          <pc:sldMk cId="4024569785" sldId="272"/>
        </pc:sldMkLst>
        <pc:spChg chg="mod">
          <ac:chgData name="Alfred Smith" userId="3c60a3631c0db8ad" providerId="LiveId" clId="{96BB394A-CFE4-4F58-8921-E5430929F8E9}" dt="2023-09-06T12:22:47.402" v="24"/>
          <ac:spMkLst>
            <pc:docMk/>
            <pc:sldMk cId="4024569785" sldId="272"/>
            <ac:spMk id="4" creationId="{1D1187F8-2759-FE05-DB62-1A50BF0C73FE}"/>
          </ac:spMkLst>
        </pc:spChg>
      </pc:sldChg>
      <pc:sldChg chg="modSp mod">
        <pc:chgData name="Alfred Smith" userId="3c60a3631c0db8ad" providerId="LiveId" clId="{96BB394A-CFE4-4F58-8921-E5430929F8E9}" dt="2023-09-06T12:22:50.295" v="25"/>
        <pc:sldMkLst>
          <pc:docMk/>
          <pc:sldMk cId="487179600" sldId="273"/>
        </pc:sldMkLst>
        <pc:spChg chg="mod">
          <ac:chgData name="Alfred Smith" userId="3c60a3631c0db8ad" providerId="LiveId" clId="{96BB394A-CFE4-4F58-8921-E5430929F8E9}" dt="2023-09-06T12:22:50.295" v="25"/>
          <ac:spMkLst>
            <pc:docMk/>
            <pc:sldMk cId="487179600" sldId="273"/>
            <ac:spMk id="4" creationId="{8651E1B8-D9F5-81A3-360C-B6D8D6721A2D}"/>
          </ac:spMkLst>
        </pc:spChg>
      </pc:sldChg>
      <pc:sldChg chg="modSp mod">
        <pc:chgData name="Alfred Smith" userId="3c60a3631c0db8ad" providerId="LiveId" clId="{96BB394A-CFE4-4F58-8921-E5430929F8E9}" dt="2023-09-06T12:22:53.432" v="26"/>
        <pc:sldMkLst>
          <pc:docMk/>
          <pc:sldMk cId="2168401200" sldId="274"/>
        </pc:sldMkLst>
        <pc:spChg chg="mod">
          <ac:chgData name="Alfred Smith" userId="3c60a3631c0db8ad" providerId="LiveId" clId="{96BB394A-CFE4-4F58-8921-E5430929F8E9}" dt="2023-09-06T12:22:53.432" v="26"/>
          <ac:spMkLst>
            <pc:docMk/>
            <pc:sldMk cId="2168401200" sldId="274"/>
            <ac:spMk id="4" creationId="{0C98A8B1-788E-EF57-7C43-AB2B6A39F8C7}"/>
          </ac:spMkLst>
        </pc:spChg>
      </pc:sldChg>
      <pc:sldChg chg="modSp mod">
        <pc:chgData name="Alfred Smith" userId="3c60a3631c0db8ad" providerId="LiveId" clId="{96BB394A-CFE4-4F58-8921-E5430929F8E9}" dt="2023-09-06T12:22:55.866" v="27"/>
        <pc:sldMkLst>
          <pc:docMk/>
          <pc:sldMk cId="2996969115" sldId="275"/>
        </pc:sldMkLst>
        <pc:spChg chg="mod">
          <ac:chgData name="Alfred Smith" userId="3c60a3631c0db8ad" providerId="LiveId" clId="{96BB394A-CFE4-4F58-8921-E5430929F8E9}" dt="2023-09-06T12:22:55.866" v="27"/>
          <ac:spMkLst>
            <pc:docMk/>
            <pc:sldMk cId="2996969115" sldId="275"/>
            <ac:spMk id="4" creationId="{9EF3A53E-5AA6-6592-D2DF-F42F49E2301A}"/>
          </ac:spMkLst>
        </pc:spChg>
      </pc:sldChg>
      <pc:sldChg chg="modSp mod">
        <pc:chgData name="Alfred Smith" userId="3c60a3631c0db8ad" providerId="LiveId" clId="{96BB394A-CFE4-4F58-8921-E5430929F8E9}" dt="2023-09-06T12:22:58.438" v="28"/>
        <pc:sldMkLst>
          <pc:docMk/>
          <pc:sldMk cId="2390376940" sldId="276"/>
        </pc:sldMkLst>
        <pc:spChg chg="mod">
          <ac:chgData name="Alfred Smith" userId="3c60a3631c0db8ad" providerId="LiveId" clId="{96BB394A-CFE4-4F58-8921-E5430929F8E9}" dt="2023-09-06T12:22:58.438" v="28"/>
          <ac:spMkLst>
            <pc:docMk/>
            <pc:sldMk cId="2390376940" sldId="276"/>
            <ac:spMk id="4" creationId="{3A48F4EA-8337-6A0A-7285-A04A0A4A20EF}"/>
          </ac:spMkLst>
        </pc:spChg>
      </pc:sldChg>
      <pc:sldChg chg="modSp mod">
        <pc:chgData name="Alfred Smith" userId="3c60a3631c0db8ad" providerId="LiveId" clId="{96BB394A-CFE4-4F58-8921-E5430929F8E9}" dt="2023-09-06T12:23:01.017" v="29"/>
        <pc:sldMkLst>
          <pc:docMk/>
          <pc:sldMk cId="4265919077" sldId="277"/>
        </pc:sldMkLst>
        <pc:spChg chg="mod">
          <ac:chgData name="Alfred Smith" userId="3c60a3631c0db8ad" providerId="LiveId" clId="{96BB394A-CFE4-4F58-8921-E5430929F8E9}" dt="2023-09-06T12:23:01.017" v="29"/>
          <ac:spMkLst>
            <pc:docMk/>
            <pc:sldMk cId="4265919077" sldId="277"/>
            <ac:spMk id="4" creationId="{CC6585C5-78FD-BDF5-2A96-00EE305F6527}"/>
          </ac:spMkLst>
        </pc:spChg>
      </pc:sldChg>
      <pc:sldChg chg="modSp mod">
        <pc:chgData name="Alfred Smith" userId="3c60a3631c0db8ad" providerId="LiveId" clId="{96BB394A-CFE4-4F58-8921-E5430929F8E9}" dt="2023-09-06T12:23:04.432" v="30"/>
        <pc:sldMkLst>
          <pc:docMk/>
          <pc:sldMk cId="210266664" sldId="278"/>
        </pc:sldMkLst>
        <pc:spChg chg="mod">
          <ac:chgData name="Alfred Smith" userId="3c60a3631c0db8ad" providerId="LiveId" clId="{96BB394A-CFE4-4F58-8921-E5430929F8E9}" dt="2023-09-06T12:23:04.432" v="30"/>
          <ac:spMkLst>
            <pc:docMk/>
            <pc:sldMk cId="210266664" sldId="278"/>
            <ac:spMk id="4" creationId="{D41CFBBF-3FA5-AF0F-DA87-729CA9EB097D}"/>
          </ac:spMkLst>
        </pc:spChg>
      </pc:sldChg>
      <pc:sldChg chg="modSp mod">
        <pc:chgData name="Alfred Smith" userId="3c60a3631c0db8ad" providerId="LiveId" clId="{96BB394A-CFE4-4F58-8921-E5430929F8E9}" dt="2023-09-06T12:23:07.249" v="31"/>
        <pc:sldMkLst>
          <pc:docMk/>
          <pc:sldMk cId="888433145" sldId="279"/>
        </pc:sldMkLst>
        <pc:spChg chg="mod">
          <ac:chgData name="Alfred Smith" userId="3c60a3631c0db8ad" providerId="LiveId" clId="{96BB394A-CFE4-4F58-8921-E5430929F8E9}" dt="2023-09-06T12:23:07.249" v="31"/>
          <ac:spMkLst>
            <pc:docMk/>
            <pc:sldMk cId="888433145" sldId="279"/>
            <ac:spMk id="4" creationId="{42A008D0-9102-63F0-6AA2-8CB03A64FC37}"/>
          </ac:spMkLst>
        </pc:spChg>
      </pc:sldChg>
      <pc:sldChg chg="modSp mod">
        <pc:chgData name="Alfred Smith" userId="3c60a3631c0db8ad" providerId="LiveId" clId="{96BB394A-CFE4-4F58-8921-E5430929F8E9}" dt="2023-09-06T12:23:10.390" v="32"/>
        <pc:sldMkLst>
          <pc:docMk/>
          <pc:sldMk cId="791300187" sldId="280"/>
        </pc:sldMkLst>
        <pc:spChg chg="mod">
          <ac:chgData name="Alfred Smith" userId="3c60a3631c0db8ad" providerId="LiveId" clId="{96BB394A-CFE4-4F58-8921-E5430929F8E9}" dt="2023-09-06T12:23:10.390" v="32"/>
          <ac:spMkLst>
            <pc:docMk/>
            <pc:sldMk cId="791300187" sldId="280"/>
            <ac:spMk id="4" creationId="{A1CBBCDB-9609-B075-DCB6-B8E7CD2132EC}"/>
          </ac:spMkLst>
        </pc:spChg>
      </pc:sldChg>
      <pc:sldChg chg="addSp delSp modSp mod delAnim">
        <pc:chgData name="Alfred Smith" userId="3c60a3631c0db8ad" providerId="LiveId" clId="{96BB394A-CFE4-4F58-8921-E5430929F8E9}" dt="2023-09-08T09:58:34.665" v="118"/>
        <pc:sldMkLst>
          <pc:docMk/>
          <pc:sldMk cId="1922139011" sldId="281"/>
        </pc:sldMkLst>
        <pc:spChg chg="add mod">
          <ac:chgData name="Alfred Smith" userId="3c60a3631c0db8ad" providerId="LiveId" clId="{96BB394A-CFE4-4F58-8921-E5430929F8E9}" dt="2023-09-06T12:25:07.933" v="75"/>
          <ac:spMkLst>
            <pc:docMk/>
            <pc:sldMk cId="1922139011" sldId="281"/>
            <ac:spMk id="2" creationId="{19CA89A5-F8AE-C250-8558-A69B7D3CEE16}"/>
          </ac:spMkLst>
        </pc:spChg>
        <pc:spChg chg="del">
          <ac:chgData name="Alfred Smith" userId="3c60a3631c0db8ad" providerId="LiveId" clId="{96BB394A-CFE4-4F58-8921-E5430929F8E9}" dt="2023-09-06T12:25:06.692" v="74" actId="478"/>
          <ac:spMkLst>
            <pc:docMk/>
            <pc:sldMk cId="1922139011" sldId="281"/>
            <ac:spMk id="3" creationId="{A58184BD-88F1-BA02-40C1-D8403D0EEC0D}"/>
          </ac:spMkLst>
        </pc:spChg>
        <pc:spChg chg="mod">
          <ac:chgData name="Alfred Smith" userId="3c60a3631c0db8ad" providerId="LiveId" clId="{96BB394A-CFE4-4F58-8921-E5430929F8E9}" dt="2023-09-08T09:58:34.665" v="118"/>
          <ac:spMkLst>
            <pc:docMk/>
            <pc:sldMk cId="1922139011" sldId="281"/>
            <ac:spMk id="4" creationId="{EE2AC625-9141-A801-F431-DD5F79396320}"/>
          </ac:spMkLst>
        </pc:spChg>
        <pc:picChg chg="del">
          <ac:chgData name="Alfred Smith" userId="3c60a3631c0db8ad" providerId="LiveId" clId="{96BB394A-CFE4-4F58-8921-E5430929F8E9}" dt="2023-09-06T12:25:04.546" v="73" actId="478"/>
          <ac:picMkLst>
            <pc:docMk/>
            <pc:sldMk cId="1922139011" sldId="281"/>
            <ac:picMk id="12" creationId="{78275A84-0E8D-67F4-D6A4-F2D68C507374}"/>
          </ac:picMkLst>
        </pc:picChg>
      </pc:sldChg>
      <pc:sldChg chg="modSp mod">
        <pc:chgData name="Alfred Smith" userId="3c60a3631c0db8ad" providerId="LiveId" clId="{96BB394A-CFE4-4F58-8921-E5430929F8E9}" dt="2023-09-06T12:23:13.012" v="33"/>
        <pc:sldMkLst>
          <pc:docMk/>
          <pc:sldMk cId="1126511635" sldId="282"/>
        </pc:sldMkLst>
        <pc:spChg chg="mod">
          <ac:chgData name="Alfred Smith" userId="3c60a3631c0db8ad" providerId="LiveId" clId="{96BB394A-CFE4-4F58-8921-E5430929F8E9}" dt="2023-09-06T12:23:13.012" v="33"/>
          <ac:spMkLst>
            <pc:docMk/>
            <pc:sldMk cId="1126511635" sldId="282"/>
            <ac:spMk id="6" creationId="{8FEB0F78-BF0E-11E6-980F-FAE5B7545C46}"/>
          </ac:spMkLst>
        </pc:spChg>
      </pc:sldChg>
      <pc:sldChg chg="addSp delSp modSp mod delAnim">
        <pc:chgData name="Alfred Smith" userId="3c60a3631c0db8ad" providerId="LiveId" clId="{96BB394A-CFE4-4F58-8921-E5430929F8E9}" dt="2023-09-08T09:58:52.053" v="119"/>
        <pc:sldMkLst>
          <pc:docMk/>
          <pc:sldMk cId="3166251957" sldId="283"/>
        </pc:sldMkLst>
        <pc:spChg chg="add mod">
          <ac:chgData name="Alfred Smith" userId="3c60a3631c0db8ad" providerId="LiveId" clId="{96BB394A-CFE4-4F58-8921-E5430929F8E9}" dt="2023-09-06T12:25:14.982" v="78"/>
          <ac:spMkLst>
            <pc:docMk/>
            <pc:sldMk cId="3166251957" sldId="283"/>
            <ac:spMk id="2" creationId="{69611D87-A7F3-0F4E-CE72-9A16721252D9}"/>
          </ac:spMkLst>
        </pc:spChg>
        <pc:spChg chg="del">
          <ac:chgData name="Alfred Smith" userId="3c60a3631c0db8ad" providerId="LiveId" clId="{96BB394A-CFE4-4F58-8921-E5430929F8E9}" dt="2023-09-06T12:25:13.672" v="77" actId="478"/>
          <ac:spMkLst>
            <pc:docMk/>
            <pc:sldMk cId="3166251957" sldId="283"/>
            <ac:spMk id="3" creationId="{A58184BD-88F1-BA02-40C1-D8403D0EEC0D}"/>
          </ac:spMkLst>
        </pc:spChg>
        <pc:spChg chg="mod">
          <ac:chgData name="Alfred Smith" userId="3c60a3631c0db8ad" providerId="LiveId" clId="{96BB394A-CFE4-4F58-8921-E5430929F8E9}" dt="2023-09-08T09:58:52.053" v="119"/>
          <ac:spMkLst>
            <pc:docMk/>
            <pc:sldMk cId="3166251957" sldId="283"/>
            <ac:spMk id="4" creationId="{EE2AC625-9141-A801-F431-DD5F79396320}"/>
          </ac:spMkLst>
        </pc:spChg>
        <pc:picChg chg="del">
          <ac:chgData name="Alfred Smith" userId="3c60a3631c0db8ad" providerId="LiveId" clId="{96BB394A-CFE4-4F58-8921-E5430929F8E9}" dt="2023-09-06T12:25:11.998" v="76" actId="478"/>
          <ac:picMkLst>
            <pc:docMk/>
            <pc:sldMk cId="3166251957" sldId="283"/>
            <ac:picMk id="7" creationId="{2699C011-A1E3-78C9-EA3B-89866DBCA0F6}"/>
          </ac:picMkLst>
        </pc:picChg>
      </pc:sldChg>
      <pc:sldChg chg="modSp mod">
        <pc:chgData name="Alfred Smith" userId="3c60a3631c0db8ad" providerId="LiveId" clId="{96BB394A-CFE4-4F58-8921-E5430929F8E9}" dt="2023-09-06T12:23:17.422" v="34"/>
        <pc:sldMkLst>
          <pc:docMk/>
          <pc:sldMk cId="3922583308" sldId="284"/>
        </pc:sldMkLst>
        <pc:spChg chg="mod">
          <ac:chgData name="Alfred Smith" userId="3c60a3631c0db8ad" providerId="LiveId" clId="{96BB394A-CFE4-4F58-8921-E5430929F8E9}" dt="2023-09-06T12:23:17.422" v="34"/>
          <ac:spMkLst>
            <pc:docMk/>
            <pc:sldMk cId="3922583308" sldId="284"/>
            <ac:spMk id="4" creationId="{3E7973CF-533A-285A-6D98-1F553458C9B4}"/>
          </ac:spMkLst>
        </pc:spChg>
      </pc:sldChg>
      <pc:sldChg chg="addSp delSp modSp mod delAnim">
        <pc:chgData name="Alfred Smith" userId="3c60a3631c0db8ad" providerId="LiveId" clId="{96BB394A-CFE4-4F58-8921-E5430929F8E9}" dt="2023-09-08T09:59:08.671" v="120"/>
        <pc:sldMkLst>
          <pc:docMk/>
          <pc:sldMk cId="1522780631" sldId="285"/>
        </pc:sldMkLst>
        <pc:spChg chg="add mod">
          <ac:chgData name="Alfred Smith" userId="3c60a3631c0db8ad" providerId="LiveId" clId="{96BB394A-CFE4-4F58-8921-E5430929F8E9}" dt="2023-09-06T12:25:21.781" v="81"/>
          <ac:spMkLst>
            <pc:docMk/>
            <pc:sldMk cId="1522780631" sldId="285"/>
            <ac:spMk id="2" creationId="{58F35668-1A20-38CD-E798-DA0B885AA859}"/>
          </ac:spMkLst>
        </pc:spChg>
        <pc:spChg chg="del">
          <ac:chgData name="Alfred Smith" userId="3c60a3631c0db8ad" providerId="LiveId" clId="{96BB394A-CFE4-4F58-8921-E5430929F8E9}" dt="2023-09-06T12:25:20.505" v="80" actId="478"/>
          <ac:spMkLst>
            <pc:docMk/>
            <pc:sldMk cId="1522780631" sldId="285"/>
            <ac:spMk id="3" creationId="{A58184BD-88F1-BA02-40C1-D8403D0EEC0D}"/>
          </ac:spMkLst>
        </pc:spChg>
        <pc:spChg chg="mod">
          <ac:chgData name="Alfred Smith" userId="3c60a3631c0db8ad" providerId="LiveId" clId="{96BB394A-CFE4-4F58-8921-E5430929F8E9}" dt="2023-09-08T09:59:08.671" v="120"/>
          <ac:spMkLst>
            <pc:docMk/>
            <pc:sldMk cId="1522780631" sldId="285"/>
            <ac:spMk id="4" creationId="{EE2AC625-9141-A801-F431-DD5F79396320}"/>
          </ac:spMkLst>
        </pc:spChg>
        <pc:picChg chg="del">
          <ac:chgData name="Alfred Smith" userId="3c60a3631c0db8ad" providerId="LiveId" clId="{96BB394A-CFE4-4F58-8921-E5430929F8E9}" dt="2023-09-06T12:25:18.561" v="79" actId="478"/>
          <ac:picMkLst>
            <pc:docMk/>
            <pc:sldMk cId="1522780631" sldId="285"/>
            <ac:picMk id="44" creationId="{F7196BA3-AABF-7C0A-6819-7AC8EF96F1FB}"/>
          </ac:picMkLst>
        </pc:picChg>
      </pc:sldChg>
      <pc:sldChg chg="modSp mod">
        <pc:chgData name="Alfred Smith" userId="3c60a3631c0db8ad" providerId="LiveId" clId="{96BB394A-CFE4-4F58-8921-E5430929F8E9}" dt="2023-09-06T12:23:21.118" v="35"/>
        <pc:sldMkLst>
          <pc:docMk/>
          <pc:sldMk cId="1850742486" sldId="286"/>
        </pc:sldMkLst>
        <pc:spChg chg="mod">
          <ac:chgData name="Alfred Smith" userId="3c60a3631c0db8ad" providerId="LiveId" clId="{96BB394A-CFE4-4F58-8921-E5430929F8E9}" dt="2023-09-06T12:23:21.118" v="35"/>
          <ac:spMkLst>
            <pc:docMk/>
            <pc:sldMk cId="1850742486" sldId="286"/>
            <ac:spMk id="3" creationId="{4D7F0FAB-8C58-7941-8D4A-45C4CEBD9F2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28-08-2024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51 </a:t>
            </a:r>
            <a:r>
              <a:rPr lang="en-IN" sz="1200" b="1" i="0" u="none" strike="noStrike" baseline="0" dirty="0">
                <a:latin typeface="TimesNewRomanPS-BoldMT"/>
              </a:rPr>
              <a:t>Paul’s 1st Journey</a:t>
            </a:r>
          </a:p>
          <a:p>
            <a:pPr algn="l"/>
            <a:r>
              <a:rPr lang="en-US" sz="1200" b="0" i="0" u="none" strike="noStrike" baseline="0" dirty="0">
                <a:latin typeface="TimesNewRomanPSMT"/>
              </a:rPr>
              <a:t>1. Barnabas, Saul and Agabus in Antioch – Acts 11:19-30 (Left Top)</a:t>
            </a:r>
          </a:p>
          <a:p>
            <a:pPr algn="l"/>
            <a:r>
              <a:rPr lang="en-US" sz="1200" b="0" i="0" u="none" strike="noStrike" baseline="0" dirty="0">
                <a:latin typeface="TimesNewRomanPSMT"/>
              </a:rPr>
              <a:t>2. Saul, Barnabas and John Mark sent out – Acts 13:1-5 (Center Top)</a:t>
            </a:r>
          </a:p>
          <a:p>
            <a:pPr algn="l"/>
            <a:r>
              <a:rPr lang="en-US" sz="1200" b="0" i="0" u="none" strike="noStrike" baseline="0" dirty="0">
                <a:latin typeface="TimesNewRomanPSMT"/>
              </a:rPr>
              <a:t>3. </a:t>
            </a:r>
            <a:r>
              <a:rPr lang="en-US" sz="1200" b="0" i="0" u="none" strike="noStrike" baseline="0" dirty="0" err="1">
                <a:latin typeface="TimesNewRomanPSMT"/>
              </a:rPr>
              <a:t>Sergius</a:t>
            </a:r>
            <a:r>
              <a:rPr lang="en-US" sz="1200" b="0" i="0" u="none" strike="noStrike" baseline="0" dirty="0">
                <a:latin typeface="TimesNewRomanPSMT"/>
              </a:rPr>
              <a:t> Paulus and </a:t>
            </a:r>
            <a:r>
              <a:rPr lang="en-US" sz="1200" b="0" i="0" u="none" strike="noStrike" baseline="0" dirty="0" err="1">
                <a:latin typeface="TimesNewRomanPSMT"/>
              </a:rPr>
              <a:t>Elymas</a:t>
            </a:r>
            <a:r>
              <a:rPr lang="en-US" sz="1200" b="0" i="0" u="none" strike="noStrike" baseline="0" dirty="0">
                <a:latin typeface="TimesNewRomanPSMT"/>
              </a:rPr>
              <a:t> – Acts 13:6-12 (Right Top)</a:t>
            </a:r>
          </a:p>
          <a:p>
            <a:pPr algn="l"/>
            <a:r>
              <a:rPr lang="en-US" sz="1200" b="0" i="0" u="none" strike="noStrike" baseline="0" dirty="0">
                <a:latin typeface="TimesNewRomanPSMT"/>
              </a:rPr>
              <a:t>4. John Mark leaves them and returns to Jerusalem – Acts 13:13 (Right Center)</a:t>
            </a:r>
          </a:p>
          <a:p>
            <a:pPr algn="l"/>
            <a:r>
              <a:rPr lang="en-US" sz="1200" b="0" i="0" u="none" strike="noStrike" baseline="0" dirty="0">
                <a:latin typeface="TimesNewRomanPSMT"/>
              </a:rPr>
              <a:t>5. Rejected by Jews in Pisidian Antioch – Acts 13:14-52 (Right Bottom)</a:t>
            </a:r>
          </a:p>
          <a:p>
            <a:pPr algn="l"/>
            <a:r>
              <a:rPr lang="en-US" sz="1200" b="0" i="0" u="none" strike="noStrike" baseline="0" dirty="0">
                <a:latin typeface="TimesNewRomanPSMT"/>
              </a:rPr>
              <a:t>6. Chased from Iconium – Acts 14:1-6 (Center Bottom)</a:t>
            </a:r>
          </a:p>
          <a:p>
            <a:pPr algn="l"/>
            <a:r>
              <a:rPr lang="en-US" sz="1200" b="0" i="0" u="none" strike="noStrike" baseline="0" dirty="0">
                <a:latin typeface="TimesNewRomanPSMT"/>
              </a:rPr>
              <a:t>7. Healing of lame man in Lystra – Acts 14:7-20 (Left Bottom)</a:t>
            </a:r>
          </a:p>
          <a:p>
            <a:pPr algn="l"/>
            <a:r>
              <a:rPr lang="en-US" sz="1200" b="0" i="0" u="none" strike="noStrike" baseline="0" dirty="0">
                <a:latin typeface="TimesNewRomanPSMT"/>
              </a:rPr>
              <a:t>8. On the way back to Antioch – Acts 14:21-28 (Left Center)</a:t>
            </a:r>
          </a:p>
          <a:p>
            <a:pPr algn="l"/>
            <a:r>
              <a:rPr lang="en-US" sz="1200" b="0" i="0" u="none" strike="noStrike" baseline="0" dirty="0">
                <a:latin typeface="TimesNewRomanPSMT"/>
              </a:rPr>
              <a:t>9. The Council at Jerusalem – Acts 15:1-35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51-5</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27" name="Audio 26">
            <a:hlinkClick r:id="" action="ppaction://media"/>
            <a:extLst>
              <a:ext uri="{FF2B5EF4-FFF2-40B4-BE49-F238E27FC236}">
                <a16:creationId xmlns:a16="http://schemas.microsoft.com/office/drawing/2014/main" id="{BE759D26-E0B7-EFD1-88AC-8D6C041334D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00"/>
    </mc:Choice>
    <mc:Fallback xmlns="">
      <p:transition spd="slow" advTm="3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A45E74-51AE-AFBF-0D6D-E94FC7EB9498}"/>
              </a:ext>
            </a:extLst>
          </p:cNvPr>
          <p:cNvPicPr>
            <a:picLocks noChangeAspect="1"/>
          </p:cNvPicPr>
          <p:nvPr/>
        </p:nvPicPr>
        <p:blipFill>
          <a:blip r:embed="rId2"/>
          <a:stretch>
            <a:fillRect/>
          </a:stretch>
        </p:blipFill>
        <p:spPr>
          <a:xfrm>
            <a:off x="0" y="0"/>
            <a:ext cx="12629444" cy="6858000"/>
          </a:xfrm>
          <a:prstGeom prst="rect">
            <a:avLst/>
          </a:prstGeom>
        </p:spPr>
      </p:pic>
      <p:sp>
        <p:nvSpPr>
          <p:cNvPr id="2" name="TextBox 1">
            <a:extLst>
              <a:ext uri="{FF2B5EF4-FFF2-40B4-BE49-F238E27FC236}">
                <a16:creationId xmlns:a16="http://schemas.microsoft.com/office/drawing/2014/main" id="{8AB24A79-F6FA-63E7-9C63-C0E9700A5E19}"/>
              </a:ext>
            </a:extLst>
          </p:cNvPr>
          <p:cNvSpPr txBox="1"/>
          <p:nvPr/>
        </p:nvSpPr>
        <p:spPr>
          <a:xfrm>
            <a:off x="190198" y="282709"/>
            <a:ext cx="512392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14:10</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When the crowds saw what Paul had done, they lifted up their voices in the Lycaonian language: “The gods have come down to us in human form!”</a:t>
            </a:r>
            <a:endParaRPr lang="en-IN" sz="4000" dirty="0"/>
          </a:p>
        </p:txBody>
      </p:sp>
      <p:sp>
        <p:nvSpPr>
          <p:cNvPr id="3" name="TextBox 2">
            <a:extLst>
              <a:ext uri="{FF2B5EF4-FFF2-40B4-BE49-F238E27FC236}">
                <a16:creationId xmlns:a16="http://schemas.microsoft.com/office/drawing/2014/main" id="{FA962AD4-CFFD-1CC1-0983-2CA85ADB85FA}"/>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11</a:t>
            </a:r>
            <a:r>
              <a:rPr lang="hi-IN" sz="3600" b="0" i="0" dirty="0">
                <a:solidFill>
                  <a:srgbClr val="000000"/>
                </a:solidFill>
                <a:effectLst/>
                <a:latin typeface="font1"/>
              </a:rPr>
              <a:t>लोगों ने पौलुस का यह काम देखकर लुकाउनिया भाषा में ऊँचे शब्द से कहा, “देवता मनुष्यों के रूप में होकर हमारे पास उतर आए हैं।”</a:t>
            </a:r>
            <a:endParaRPr lang="en-IN" sz="3600" dirty="0"/>
          </a:p>
        </p:txBody>
      </p:sp>
      <p:pic>
        <p:nvPicPr>
          <p:cNvPr id="20" name="Audio 19">
            <a:hlinkClick r:id="" action="ppaction://media"/>
            <a:extLst>
              <a:ext uri="{FF2B5EF4-FFF2-40B4-BE49-F238E27FC236}">
                <a16:creationId xmlns:a16="http://schemas.microsoft.com/office/drawing/2014/main" id="{F244C171-8776-3D17-2806-C0F6BACC1A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241"/>
    </mc:Choice>
    <mc:Fallback xmlns="">
      <p:transition spd="slow" advTm="11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11F9D1-9185-2BA3-EF77-4BE89A37E8CE}"/>
              </a:ext>
            </a:extLst>
          </p:cNvPr>
          <p:cNvPicPr>
            <a:picLocks noChangeAspect="1"/>
          </p:cNvPicPr>
          <p:nvPr/>
        </p:nvPicPr>
        <p:blipFill>
          <a:blip r:embed="rId2"/>
          <a:stretch>
            <a:fillRect/>
          </a:stretch>
        </p:blipFill>
        <p:spPr>
          <a:xfrm>
            <a:off x="0" y="3512"/>
            <a:ext cx="12192000" cy="6854488"/>
          </a:xfrm>
          <a:prstGeom prst="rect">
            <a:avLst/>
          </a:prstGeom>
        </p:spPr>
      </p:pic>
      <p:sp>
        <p:nvSpPr>
          <p:cNvPr id="2" name="TextBox 1">
            <a:extLst>
              <a:ext uri="{FF2B5EF4-FFF2-40B4-BE49-F238E27FC236}">
                <a16:creationId xmlns:a16="http://schemas.microsoft.com/office/drawing/2014/main" id="{2B976D06-A474-7AF3-148E-2CD936FE3C51}"/>
              </a:ext>
            </a:extLst>
          </p:cNvPr>
          <p:cNvSpPr txBox="1"/>
          <p:nvPr/>
        </p:nvSpPr>
        <p:spPr>
          <a:xfrm>
            <a:off x="190198" y="282709"/>
            <a:ext cx="512392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14:11</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12</a:t>
            </a:r>
            <a:r>
              <a:rPr lang="en-US" sz="3600" b="0" i="0">
                <a:solidFill>
                  <a:srgbClr val="121212"/>
                </a:solidFill>
                <a:effectLst/>
                <a:latin typeface="Inter" panose="020B0502030000000004" pitchFamily="34" charset="0"/>
              </a:rPr>
              <a:t>Barnabas they called Zeus, and Paul they called Hermes, because he was the chief speaker.</a:t>
            </a:r>
            <a:endParaRPr lang="en-IN" sz="3600" dirty="0"/>
          </a:p>
        </p:txBody>
      </p:sp>
      <p:sp>
        <p:nvSpPr>
          <p:cNvPr id="3" name="TextBox 2">
            <a:extLst>
              <a:ext uri="{FF2B5EF4-FFF2-40B4-BE49-F238E27FC236}">
                <a16:creationId xmlns:a16="http://schemas.microsoft.com/office/drawing/2014/main" id="{DFD9B908-355B-FA4E-3F02-FE8047D8D450}"/>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12</a:t>
            </a:r>
            <a:r>
              <a:rPr lang="hi-IN" sz="3600" b="0" i="0" dirty="0">
                <a:solidFill>
                  <a:srgbClr val="000000"/>
                </a:solidFill>
                <a:effectLst/>
                <a:latin typeface="font1"/>
              </a:rPr>
              <a:t>और उन्होंने बरनबास को ज्यूस, और पौलुस को हिर्मेस कहा क्योंकि वह बातें करने में मुख्य था।</a:t>
            </a:r>
            <a:endParaRPr lang="en-IN" sz="3600" dirty="0"/>
          </a:p>
        </p:txBody>
      </p:sp>
      <p:pic>
        <p:nvPicPr>
          <p:cNvPr id="27" name="Audio 26">
            <a:hlinkClick r:id="" action="ppaction://media"/>
            <a:extLst>
              <a:ext uri="{FF2B5EF4-FFF2-40B4-BE49-F238E27FC236}">
                <a16:creationId xmlns:a16="http://schemas.microsoft.com/office/drawing/2014/main" id="{F3B0AF44-BB2D-94F5-AE25-60C475CC53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922"/>
    </mc:Choice>
    <mc:Fallback xmlns="">
      <p:transition spd="slow" advTm="8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BAF5F3-67FB-7368-CBB0-9605EA1FEFA9}"/>
              </a:ext>
            </a:extLst>
          </p:cNvPr>
          <p:cNvPicPr>
            <a:picLocks noChangeAspect="1"/>
          </p:cNvPicPr>
          <p:nvPr/>
        </p:nvPicPr>
        <p:blipFill>
          <a:blip r:embed="rId2"/>
          <a:stretch>
            <a:fillRect/>
          </a:stretch>
        </p:blipFill>
        <p:spPr>
          <a:xfrm>
            <a:off x="0" y="-158355"/>
            <a:ext cx="12192000" cy="7016355"/>
          </a:xfrm>
          <a:prstGeom prst="rect">
            <a:avLst/>
          </a:prstGeom>
        </p:spPr>
      </p:pic>
      <p:sp>
        <p:nvSpPr>
          <p:cNvPr id="2" name="TextBox 1">
            <a:extLst>
              <a:ext uri="{FF2B5EF4-FFF2-40B4-BE49-F238E27FC236}">
                <a16:creationId xmlns:a16="http://schemas.microsoft.com/office/drawing/2014/main" id="{6D2104DD-8EDE-A2A9-422E-2F141B5772DB}"/>
              </a:ext>
            </a:extLst>
          </p:cNvPr>
          <p:cNvSpPr txBox="1"/>
          <p:nvPr/>
        </p:nvSpPr>
        <p:spPr>
          <a:xfrm>
            <a:off x="190198" y="282709"/>
            <a:ext cx="512392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14:12</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13</a:t>
            </a:r>
            <a:r>
              <a:rPr lang="en-US" sz="3600" b="0" i="0">
                <a:solidFill>
                  <a:srgbClr val="121212"/>
                </a:solidFill>
                <a:effectLst/>
                <a:latin typeface="Inter" panose="020B0502030000000004" pitchFamily="34" charset="0"/>
              </a:rPr>
              <a:t>The priest of Zeus, whose temple was just outside the city, brought bulls and wreaths to the city gates, hoping to offer a sacrifice along with the crowds.</a:t>
            </a:r>
            <a:endParaRPr lang="en-IN" sz="3600" dirty="0"/>
          </a:p>
        </p:txBody>
      </p:sp>
      <p:sp>
        <p:nvSpPr>
          <p:cNvPr id="3" name="TextBox 2">
            <a:extLst>
              <a:ext uri="{FF2B5EF4-FFF2-40B4-BE49-F238E27FC236}">
                <a16:creationId xmlns:a16="http://schemas.microsoft.com/office/drawing/2014/main" id="{F55EEE9B-A64B-1246-444F-F0D9F81B24B3}"/>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13</a:t>
            </a:r>
            <a:r>
              <a:rPr lang="hi-IN" sz="3600" b="0" i="0" dirty="0">
                <a:solidFill>
                  <a:srgbClr val="000000"/>
                </a:solidFill>
                <a:effectLst/>
                <a:latin typeface="font1"/>
              </a:rPr>
              <a:t>और ज्यूस के उस मन्दिर का पुजारी जो उनके नगर के सामने था, बैल और फूलों के हार फाटकों पर लाकर लोगों के साथ बलिदान करना चाहता था।</a:t>
            </a:r>
            <a:endParaRPr lang="en-IN" sz="3600" dirty="0"/>
          </a:p>
        </p:txBody>
      </p:sp>
      <p:pic>
        <p:nvPicPr>
          <p:cNvPr id="14" name="Audio 13">
            <a:hlinkClick r:id="" action="ppaction://media"/>
            <a:extLst>
              <a:ext uri="{FF2B5EF4-FFF2-40B4-BE49-F238E27FC236}">
                <a16:creationId xmlns:a16="http://schemas.microsoft.com/office/drawing/2014/main" id="{3459A23B-5139-D04E-5E1B-2CD07475CE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905"/>
    </mc:Choice>
    <mc:Fallback xmlns="">
      <p:transition spd="slow" advTm="12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54BB0F-6153-8489-F840-5E8878D1C5C0}"/>
              </a:ext>
            </a:extLst>
          </p:cNvPr>
          <p:cNvPicPr>
            <a:picLocks noChangeAspect="1"/>
          </p:cNvPicPr>
          <p:nvPr/>
        </p:nvPicPr>
        <p:blipFill>
          <a:blip r:embed="rId2"/>
          <a:stretch>
            <a:fillRect/>
          </a:stretch>
        </p:blipFill>
        <p:spPr>
          <a:xfrm>
            <a:off x="0" y="0"/>
            <a:ext cx="12736286" cy="6858000"/>
          </a:xfrm>
          <a:prstGeom prst="rect">
            <a:avLst/>
          </a:prstGeom>
        </p:spPr>
      </p:pic>
      <p:sp>
        <p:nvSpPr>
          <p:cNvPr id="2" name="TextBox 1">
            <a:extLst>
              <a:ext uri="{FF2B5EF4-FFF2-40B4-BE49-F238E27FC236}">
                <a16:creationId xmlns:a16="http://schemas.microsoft.com/office/drawing/2014/main" id="{361DB163-15A8-6F99-82C1-95BB59A18CB3}"/>
              </a:ext>
            </a:extLst>
          </p:cNvPr>
          <p:cNvSpPr txBox="1"/>
          <p:nvPr/>
        </p:nvSpPr>
        <p:spPr>
          <a:xfrm>
            <a:off x="190198" y="282709"/>
            <a:ext cx="512392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14:13</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14</a:t>
            </a:r>
            <a:r>
              <a:rPr lang="en-US" sz="3600" b="0" i="0" dirty="0">
                <a:solidFill>
                  <a:srgbClr val="121212"/>
                </a:solidFill>
                <a:effectLst/>
                <a:latin typeface="Inter" panose="020B0502030000000004" pitchFamily="34" charset="0"/>
              </a:rPr>
              <a:t>But when the apostles Barnabas and Paul found out about this, they tore their clothes and rushed into the crowd, shouting, </a:t>
            </a:r>
            <a:r>
              <a:rPr lang="en-US" sz="3600" b="0" i="0" dirty="0">
                <a:solidFill>
                  <a:srgbClr val="777A7B"/>
                </a:solidFill>
                <a:effectLst/>
                <a:latin typeface="Inter" panose="020B0502030000000004" pitchFamily="34" charset="0"/>
              </a:rPr>
              <a:t>15</a:t>
            </a:r>
            <a:r>
              <a:rPr lang="en-US" sz="3600" b="0" i="0" dirty="0">
                <a:solidFill>
                  <a:srgbClr val="121212"/>
                </a:solidFill>
                <a:effectLst/>
                <a:latin typeface="Inter" panose="020B0502030000000004" pitchFamily="34" charset="0"/>
              </a:rPr>
              <a:t>“Men, why are you doing this?...</a:t>
            </a:r>
            <a:endParaRPr lang="en-IN" sz="3600" dirty="0"/>
          </a:p>
        </p:txBody>
      </p:sp>
      <p:sp>
        <p:nvSpPr>
          <p:cNvPr id="3" name="TextBox 2">
            <a:extLst>
              <a:ext uri="{FF2B5EF4-FFF2-40B4-BE49-F238E27FC236}">
                <a16:creationId xmlns:a16="http://schemas.microsoft.com/office/drawing/2014/main" id="{4609181E-45D3-A6A9-A337-5F0517387380}"/>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14</a:t>
            </a:r>
            <a:r>
              <a:rPr lang="hi-IN" sz="3600" b="0" i="0" dirty="0">
                <a:solidFill>
                  <a:srgbClr val="000000"/>
                </a:solidFill>
                <a:effectLst/>
                <a:latin typeface="font1"/>
              </a:rPr>
              <a:t>परन्तु बरनबास और पौलुस प्रेरितों ने जब सुना, तो अपने कपड़े फाड़े, और भीड़ की ओर लपक गए, और पुकारकर कहने लगे,</a:t>
            </a:r>
            <a:r>
              <a:rPr lang="hi-IN" sz="3600" b="0" i="0" dirty="0">
                <a:solidFill>
                  <a:srgbClr val="121212"/>
                </a:solidFill>
                <a:effectLst/>
                <a:latin typeface="Inter" panose="020B0502030000000004" pitchFamily="34" charset="0"/>
              </a:rPr>
              <a:t> </a:t>
            </a:r>
            <a:r>
              <a:rPr lang="hi-IN" sz="3600" b="0" i="0" dirty="0">
                <a:solidFill>
                  <a:srgbClr val="777A7B"/>
                </a:solidFill>
                <a:effectLst/>
                <a:latin typeface="Inter" panose="020B0502030000000004" pitchFamily="34" charset="0"/>
              </a:rPr>
              <a:t>15</a:t>
            </a:r>
            <a:r>
              <a:rPr lang="hi-IN" sz="3600" b="0" i="0" dirty="0">
                <a:solidFill>
                  <a:srgbClr val="000000"/>
                </a:solidFill>
                <a:effectLst/>
                <a:latin typeface="font1"/>
              </a:rPr>
              <a:t>“हे लोगों, तुम क्या करते हो?</a:t>
            </a:r>
            <a:r>
              <a:rPr lang="en-US" sz="3600" b="0" i="0" dirty="0">
                <a:solidFill>
                  <a:srgbClr val="000000"/>
                </a:solidFill>
                <a:effectLst/>
                <a:latin typeface="font1"/>
              </a:rPr>
              <a:t>...</a:t>
            </a:r>
            <a:endParaRPr lang="en-IN" sz="3600" dirty="0"/>
          </a:p>
        </p:txBody>
      </p:sp>
      <p:pic>
        <p:nvPicPr>
          <p:cNvPr id="10" name="Audio 9">
            <a:hlinkClick r:id="" action="ppaction://media"/>
            <a:extLst>
              <a:ext uri="{FF2B5EF4-FFF2-40B4-BE49-F238E27FC236}">
                <a16:creationId xmlns:a16="http://schemas.microsoft.com/office/drawing/2014/main" id="{29D3B436-DD5A-2496-7C38-CB15C22A54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325"/>
    </mc:Choice>
    <mc:Fallback xmlns="">
      <p:transition spd="slow" advTm="13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889FF8-D163-8F75-0CE8-116472E67BF6}"/>
              </a:ext>
            </a:extLst>
          </p:cNvPr>
          <p:cNvPicPr>
            <a:picLocks noChangeAspect="1"/>
          </p:cNvPicPr>
          <p:nvPr/>
        </p:nvPicPr>
        <p:blipFill>
          <a:blip r:embed="rId2"/>
          <a:stretch>
            <a:fillRect/>
          </a:stretch>
        </p:blipFill>
        <p:spPr>
          <a:xfrm>
            <a:off x="0" y="1"/>
            <a:ext cx="12496356" cy="6858000"/>
          </a:xfrm>
          <a:prstGeom prst="rect">
            <a:avLst/>
          </a:prstGeom>
        </p:spPr>
      </p:pic>
      <p:sp>
        <p:nvSpPr>
          <p:cNvPr id="2" name="TextBox 1">
            <a:extLst>
              <a:ext uri="{FF2B5EF4-FFF2-40B4-BE49-F238E27FC236}">
                <a16:creationId xmlns:a16="http://schemas.microsoft.com/office/drawing/2014/main" id="{1F737823-654E-C249-2429-2CE8C96C3772}"/>
              </a:ext>
            </a:extLst>
          </p:cNvPr>
          <p:cNvSpPr txBox="1"/>
          <p:nvPr/>
        </p:nvSpPr>
        <p:spPr>
          <a:xfrm>
            <a:off x="190198" y="282709"/>
            <a:ext cx="512392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14:14</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121212"/>
                </a:solidFill>
                <a:effectLst/>
                <a:latin typeface="Inter" panose="020B0502030000000004" pitchFamily="34" charset="0"/>
              </a:rPr>
              <a:t>…We too are only men, human like you. We are bringing you good news that you should turn from these worthless things to the living God, who made heaven and earth and sea and everything in them.</a:t>
            </a:r>
            <a:endParaRPr lang="en-IN" dirty="0"/>
          </a:p>
        </p:txBody>
      </p:sp>
      <p:sp>
        <p:nvSpPr>
          <p:cNvPr id="3" name="TextBox 2">
            <a:extLst>
              <a:ext uri="{FF2B5EF4-FFF2-40B4-BE49-F238E27FC236}">
                <a16:creationId xmlns:a16="http://schemas.microsoft.com/office/drawing/2014/main" id="{4B0EC054-7FE1-F4C0-B2DA-D5076C2D7226}"/>
              </a:ext>
            </a:extLst>
          </p:cNvPr>
          <p:cNvSpPr txBox="1"/>
          <p:nvPr/>
        </p:nvSpPr>
        <p:spPr>
          <a:xfrm>
            <a:off x="6096000" y="149950"/>
            <a:ext cx="6096000" cy="6558101"/>
          </a:xfrm>
          <a:prstGeom prst="rect">
            <a:avLst/>
          </a:prstGeom>
          <a:noFill/>
        </p:spPr>
        <p:txBody>
          <a:bodyPr wrap="square" rtlCol="0">
            <a:noAutofit/>
          </a:bodyPr>
          <a:lstStyle/>
          <a:p>
            <a:r>
              <a:rPr lang="en-US" sz="3200" b="0" i="0" dirty="0">
                <a:solidFill>
                  <a:srgbClr val="000000"/>
                </a:solidFill>
                <a:effectLst/>
                <a:latin typeface="font1"/>
              </a:rPr>
              <a:t>…</a:t>
            </a:r>
            <a:r>
              <a:rPr lang="hi-IN" sz="3200" b="0" i="0" dirty="0">
                <a:solidFill>
                  <a:srgbClr val="000000"/>
                </a:solidFill>
                <a:effectLst/>
                <a:latin typeface="font1"/>
              </a:rPr>
              <a:t>हम भी तो तुम्हारे समान दुःख-सुख भोगी मनुष्य हैं, और तुम्हें सुसमाचार सुनाते हैं, कि तुम इन व्यर्थ वस्तुओं से अलग होकर जीविते परमेश्वर की ओर फिरो, जिसने स्वर्ग और पृथ्वी और समुद्र और जो कुछ उनमें है बनाया।</a:t>
            </a:r>
            <a:endParaRPr lang="en-IN" sz="3200" dirty="0"/>
          </a:p>
        </p:txBody>
      </p:sp>
      <p:pic>
        <p:nvPicPr>
          <p:cNvPr id="6" name="Audio 5">
            <a:hlinkClick r:id="" action="ppaction://media"/>
            <a:extLst>
              <a:ext uri="{FF2B5EF4-FFF2-40B4-BE49-F238E27FC236}">
                <a16:creationId xmlns:a16="http://schemas.microsoft.com/office/drawing/2014/main" id="{3B623153-983F-9C22-2FC9-302BEA7702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7033"/>
    </mc:Choice>
    <mc:Fallback xmlns="">
      <p:transition spd="slow" advTm="17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4ABD76-12C5-CB10-7BAD-7E2C1CE2DC6A}"/>
              </a:ext>
            </a:extLst>
          </p:cNvPr>
          <p:cNvPicPr>
            <a:picLocks noChangeAspect="1"/>
          </p:cNvPicPr>
          <p:nvPr/>
        </p:nvPicPr>
        <p:blipFill>
          <a:blip r:embed="rId2"/>
          <a:stretch>
            <a:fillRect/>
          </a:stretch>
        </p:blipFill>
        <p:spPr>
          <a:xfrm>
            <a:off x="-562428" y="0"/>
            <a:ext cx="12754428" cy="6858000"/>
          </a:xfrm>
          <a:prstGeom prst="rect">
            <a:avLst/>
          </a:prstGeom>
        </p:spPr>
      </p:pic>
      <p:sp>
        <p:nvSpPr>
          <p:cNvPr id="4" name="TextBox 3">
            <a:extLst>
              <a:ext uri="{FF2B5EF4-FFF2-40B4-BE49-F238E27FC236}">
                <a16:creationId xmlns:a16="http://schemas.microsoft.com/office/drawing/2014/main" id="{9EDA54EC-06DD-09FE-6F63-6082AD34D5BF}"/>
              </a:ext>
            </a:extLst>
          </p:cNvPr>
          <p:cNvSpPr txBox="1"/>
          <p:nvPr/>
        </p:nvSpPr>
        <p:spPr>
          <a:xfrm>
            <a:off x="7323236" y="275259"/>
            <a:ext cx="5349212" cy="4159876"/>
          </a:xfrm>
          <a:prstGeom prst="rect">
            <a:avLst/>
          </a:prstGeom>
          <a:noFill/>
        </p:spPr>
        <p:txBody>
          <a:bodyPr wrap="square" rtlCol="0">
            <a:noAutofit/>
          </a:bodyPr>
          <a:lstStyle/>
          <a:p>
            <a:r>
              <a:rPr lang="hi-IN" sz="5400" b="0" i="0" u="none" strike="noStrike" baseline="0" dirty="0">
                <a:solidFill>
                  <a:schemeClr val="bg1"/>
                </a:solidFill>
                <a:latin typeface="TimesNewRomanPSMT"/>
              </a:rPr>
              <a:t>लुस्त्रा में एक लंगड़े का चंगा होना – प्रेरितों के काम 14:7-20</a:t>
            </a:r>
            <a:endParaRPr lang="en-IN" sz="5400" dirty="0">
              <a:solidFill>
                <a:schemeClr val="bg1"/>
              </a:solidFill>
            </a:endParaRPr>
          </a:p>
        </p:txBody>
      </p:sp>
      <p:sp>
        <p:nvSpPr>
          <p:cNvPr id="2" name="TextBox 1">
            <a:extLst>
              <a:ext uri="{FF2B5EF4-FFF2-40B4-BE49-F238E27FC236}">
                <a16:creationId xmlns:a16="http://schemas.microsoft.com/office/drawing/2014/main" id="{FFF1EF64-1402-5326-ECCF-BF3A452983AF}"/>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C3A792-4C9D-2631-B49E-769D11368FFB}"/>
              </a:ext>
            </a:extLst>
          </p:cNvPr>
          <p:cNvPicPr>
            <a:picLocks noChangeAspect="1"/>
          </p:cNvPicPr>
          <p:nvPr/>
        </p:nvPicPr>
        <p:blipFill>
          <a:blip r:embed="rId2"/>
          <a:stretch>
            <a:fillRect/>
          </a:stretch>
        </p:blipFill>
        <p:spPr>
          <a:xfrm>
            <a:off x="0" y="-43586"/>
            <a:ext cx="12192000" cy="6901586"/>
          </a:xfrm>
          <a:prstGeom prst="rect">
            <a:avLst/>
          </a:prstGeom>
        </p:spPr>
      </p:pic>
      <p:sp>
        <p:nvSpPr>
          <p:cNvPr id="2" name="TextBox 1">
            <a:extLst>
              <a:ext uri="{FF2B5EF4-FFF2-40B4-BE49-F238E27FC236}">
                <a16:creationId xmlns:a16="http://schemas.microsoft.com/office/drawing/2014/main" id="{C11AAC3B-A2E8-95F1-C1C6-2D11EBBB9E4C}"/>
              </a:ext>
            </a:extLst>
          </p:cNvPr>
          <p:cNvSpPr txBox="1"/>
          <p:nvPr/>
        </p:nvSpPr>
        <p:spPr>
          <a:xfrm>
            <a:off x="190198" y="282709"/>
            <a:ext cx="512392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14:15</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16</a:t>
            </a:r>
            <a:r>
              <a:rPr lang="en-US" sz="4000" b="0" i="0">
                <a:solidFill>
                  <a:srgbClr val="121212"/>
                </a:solidFill>
                <a:effectLst/>
                <a:latin typeface="Inter" panose="020B0502030000000004" pitchFamily="34" charset="0"/>
              </a:rPr>
              <a:t>In past generations, He let all nations go their own way.</a:t>
            </a:r>
            <a:endParaRPr lang="en-IN" sz="1600" dirty="0"/>
          </a:p>
        </p:txBody>
      </p:sp>
      <p:sp>
        <p:nvSpPr>
          <p:cNvPr id="3" name="TextBox 2">
            <a:extLst>
              <a:ext uri="{FF2B5EF4-FFF2-40B4-BE49-F238E27FC236}">
                <a16:creationId xmlns:a16="http://schemas.microsoft.com/office/drawing/2014/main" id="{5D8EFAD5-5898-84B1-07E8-850F939DEA85}"/>
              </a:ext>
            </a:extLst>
          </p:cNvPr>
          <p:cNvSpPr txBox="1"/>
          <p:nvPr/>
        </p:nvSpPr>
        <p:spPr>
          <a:xfrm>
            <a:off x="6096000" y="149950"/>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16</a:t>
            </a:r>
            <a:r>
              <a:rPr lang="hi-IN" sz="3200" b="0" i="0" dirty="0">
                <a:solidFill>
                  <a:srgbClr val="000000"/>
                </a:solidFill>
                <a:effectLst/>
                <a:latin typeface="font1"/>
              </a:rPr>
              <a:t>उसने बीते समयों में सब जातियों को अपने-अपने मार्गों में चलने दिया।</a:t>
            </a:r>
            <a:endParaRPr lang="en-IN" sz="3200" dirty="0"/>
          </a:p>
        </p:txBody>
      </p:sp>
      <p:pic>
        <p:nvPicPr>
          <p:cNvPr id="10" name="Audio 9">
            <a:hlinkClick r:id="" action="ppaction://media"/>
            <a:extLst>
              <a:ext uri="{FF2B5EF4-FFF2-40B4-BE49-F238E27FC236}">
                <a16:creationId xmlns:a16="http://schemas.microsoft.com/office/drawing/2014/main" id="{35F17850-D6F2-EB6A-BFE8-565C64D3E7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6192"/>
    </mc:Choice>
    <mc:Fallback xmlns="">
      <p:transition spd="slow" advTm="6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57E059-7ABB-CBE2-F93E-5D96773B84F3}"/>
              </a:ext>
            </a:extLst>
          </p:cNvPr>
          <p:cNvPicPr>
            <a:picLocks noChangeAspect="1"/>
          </p:cNvPicPr>
          <p:nvPr/>
        </p:nvPicPr>
        <p:blipFill>
          <a:blip r:embed="rId2"/>
          <a:stretch>
            <a:fillRect/>
          </a:stretch>
        </p:blipFill>
        <p:spPr>
          <a:xfrm>
            <a:off x="0" y="-183793"/>
            <a:ext cx="12192000" cy="7041794"/>
          </a:xfrm>
          <a:prstGeom prst="rect">
            <a:avLst/>
          </a:prstGeom>
        </p:spPr>
      </p:pic>
      <p:sp>
        <p:nvSpPr>
          <p:cNvPr id="2" name="TextBox 1">
            <a:extLst>
              <a:ext uri="{FF2B5EF4-FFF2-40B4-BE49-F238E27FC236}">
                <a16:creationId xmlns:a16="http://schemas.microsoft.com/office/drawing/2014/main" id="{FD765924-188A-E16A-70C2-EC9E097876A0}"/>
              </a:ext>
            </a:extLst>
          </p:cNvPr>
          <p:cNvSpPr txBox="1"/>
          <p:nvPr/>
        </p:nvSpPr>
        <p:spPr>
          <a:xfrm>
            <a:off x="190198" y="282709"/>
            <a:ext cx="512392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14:16</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17</a:t>
            </a:r>
            <a:r>
              <a:rPr lang="en-US" sz="3600" b="0" i="0">
                <a:solidFill>
                  <a:srgbClr val="121212"/>
                </a:solidFill>
                <a:effectLst/>
                <a:latin typeface="Inter" panose="020B0502030000000004" pitchFamily="34" charset="0"/>
              </a:rPr>
              <a:t>Yet He has not left Himself without testimony to His goodness: He gives you rain from heaven and fruitful seasons, filling your hearts with food and gladness.”</a:t>
            </a:r>
            <a:endParaRPr lang="en-IN" sz="3600" dirty="0"/>
          </a:p>
        </p:txBody>
      </p:sp>
      <p:sp>
        <p:nvSpPr>
          <p:cNvPr id="3" name="TextBox 2">
            <a:extLst>
              <a:ext uri="{FF2B5EF4-FFF2-40B4-BE49-F238E27FC236}">
                <a16:creationId xmlns:a16="http://schemas.microsoft.com/office/drawing/2014/main" id="{4228422F-1595-C872-1A63-4DA7E5265A14}"/>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17</a:t>
            </a:r>
            <a:r>
              <a:rPr lang="hi-IN" sz="3600" b="0" i="0" dirty="0">
                <a:solidFill>
                  <a:srgbClr val="000000"/>
                </a:solidFill>
                <a:effectLst/>
                <a:latin typeface="font1"/>
              </a:rPr>
              <a:t>तो भी उसने अपने आपको बे-गवाह न छोड़ा; किन्तु वह भलाई करता रहा, और आकाश से वर्षा और फलवन्त ऋतु देकर तुम्हारे मन को भोजन और आनन्द से भरता रहा।”</a:t>
            </a:r>
            <a:endParaRPr lang="en-IN" sz="3600" dirty="0"/>
          </a:p>
        </p:txBody>
      </p:sp>
      <p:pic>
        <p:nvPicPr>
          <p:cNvPr id="37" name="Audio 36">
            <a:hlinkClick r:id="" action="ppaction://media"/>
            <a:extLst>
              <a:ext uri="{FF2B5EF4-FFF2-40B4-BE49-F238E27FC236}">
                <a16:creationId xmlns:a16="http://schemas.microsoft.com/office/drawing/2014/main" id="{96223054-0666-CF94-59C8-5400510BDF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579"/>
    </mc:Choice>
    <mc:Fallback xmlns="">
      <p:transition spd="slow" advTm="12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BFB676-16AD-C2BC-F531-3AB2B424FBC4}"/>
              </a:ext>
            </a:extLst>
          </p:cNvPr>
          <p:cNvPicPr>
            <a:picLocks noChangeAspect="1"/>
          </p:cNvPicPr>
          <p:nvPr/>
        </p:nvPicPr>
        <p:blipFill>
          <a:blip r:embed="rId2"/>
          <a:stretch>
            <a:fillRect/>
          </a:stretch>
        </p:blipFill>
        <p:spPr>
          <a:xfrm>
            <a:off x="-1286090" y="0"/>
            <a:ext cx="13478090" cy="6858000"/>
          </a:xfrm>
          <a:prstGeom prst="rect">
            <a:avLst/>
          </a:prstGeom>
        </p:spPr>
      </p:pic>
      <p:sp>
        <p:nvSpPr>
          <p:cNvPr id="2" name="TextBox 1">
            <a:extLst>
              <a:ext uri="{FF2B5EF4-FFF2-40B4-BE49-F238E27FC236}">
                <a16:creationId xmlns:a16="http://schemas.microsoft.com/office/drawing/2014/main" id="{16664B87-9E47-5FEA-5B78-D943920735FA}"/>
              </a:ext>
            </a:extLst>
          </p:cNvPr>
          <p:cNvSpPr txBox="1"/>
          <p:nvPr/>
        </p:nvSpPr>
        <p:spPr>
          <a:xfrm>
            <a:off x="190198" y="282709"/>
            <a:ext cx="512392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14:17</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18</a:t>
            </a:r>
            <a:r>
              <a:rPr lang="en-US" sz="3600" b="0" i="0">
                <a:solidFill>
                  <a:srgbClr val="121212"/>
                </a:solidFill>
                <a:effectLst/>
                <a:latin typeface="Inter" panose="020B0502030000000004" pitchFamily="34" charset="0"/>
              </a:rPr>
              <a:t>Even with these words, Paul and Barnabas could hardly stop the crowds from sacrificing to them.</a:t>
            </a:r>
            <a:endParaRPr lang="en-IN" sz="3600" dirty="0"/>
          </a:p>
        </p:txBody>
      </p:sp>
      <p:sp>
        <p:nvSpPr>
          <p:cNvPr id="3" name="TextBox 2">
            <a:extLst>
              <a:ext uri="{FF2B5EF4-FFF2-40B4-BE49-F238E27FC236}">
                <a16:creationId xmlns:a16="http://schemas.microsoft.com/office/drawing/2014/main" id="{9BE7743B-9609-03AB-4D61-78259DAB5333}"/>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18</a:t>
            </a:r>
            <a:r>
              <a:rPr lang="hi-IN" sz="3600" b="0" i="0" dirty="0">
                <a:solidFill>
                  <a:srgbClr val="000000"/>
                </a:solidFill>
                <a:effectLst/>
                <a:latin typeface="font1"/>
              </a:rPr>
              <a:t>यह कहकर भी उन्होंने लोगों को बड़ी कठिनाई से रोका कि उनके लिये बलिदान न करें।</a:t>
            </a:r>
            <a:endParaRPr lang="en-IN" sz="3600" dirty="0"/>
          </a:p>
        </p:txBody>
      </p:sp>
      <p:pic>
        <p:nvPicPr>
          <p:cNvPr id="21" name="Audio 20">
            <a:hlinkClick r:id="" action="ppaction://media"/>
            <a:extLst>
              <a:ext uri="{FF2B5EF4-FFF2-40B4-BE49-F238E27FC236}">
                <a16:creationId xmlns:a16="http://schemas.microsoft.com/office/drawing/2014/main" id="{E0543513-9767-A33E-982A-F007661AA2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6001"/>
    </mc:Choice>
    <mc:Fallback xmlns="">
      <p:transition spd="slow" advTm="6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5EFBFA-C493-ACA2-6290-680D83F2FDCE}"/>
              </a:ext>
            </a:extLst>
          </p:cNvPr>
          <p:cNvPicPr>
            <a:picLocks noChangeAspect="1"/>
          </p:cNvPicPr>
          <p:nvPr/>
        </p:nvPicPr>
        <p:blipFill>
          <a:blip r:embed="rId2"/>
          <a:stretch>
            <a:fillRect/>
          </a:stretch>
        </p:blipFill>
        <p:spPr>
          <a:xfrm>
            <a:off x="-1" y="1"/>
            <a:ext cx="12789243" cy="6858000"/>
          </a:xfrm>
          <a:prstGeom prst="rect">
            <a:avLst/>
          </a:prstGeom>
        </p:spPr>
      </p:pic>
      <p:sp>
        <p:nvSpPr>
          <p:cNvPr id="2" name="TextBox 1">
            <a:extLst>
              <a:ext uri="{FF2B5EF4-FFF2-40B4-BE49-F238E27FC236}">
                <a16:creationId xmlns:a16="http://schemas.microsoft.com/office/drawing/2014/main" id="{37500B8B-895A-D080-F6FE-6A144189E9DD}"/>
              </a:ext>
            </a:extLst>
          </p:cNvPr>
          <p:cNvSpPr txBox="1"/>
          <p:nvPr/>
        </p:nvSpPr>
        <p:spPr>
          <a:xfrm>
            <a:off x="190198" y="282709"/>
            <a:ext cx="512392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14:18</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19</a:t>
            </a:r>
            <a:r>
              <a:rPr lang="en-US" sz="3600" b="0" i="0">
                <a:solidFill>
                  <a:srgbClr val="121212"/>
                </a:solidFill>
                <a:effectLst/>
                <a:latin typeface="Inter" panose="020B0502030000000004" pitchFamily="34" charset="0"/>
              </a:rPr>
              <a:t>Then some Jews arrived from Antioch and Iconium and won over the crowds. They stoned Paul and dragged him outside the city, presuming he was dead.</a:t>
            </a:r>
            <a:endParaRPr lang="en-IN" sz="3600" dirty="0"/>
          </a:p>
        </p:txBody>
      </p:sp>
      <p:sp>
        <p:nvSpPr>
          <p:cNvPr id="3" name="TextBox 2">
            <a:extLst>
              <a:ext uri="{FF2B5EF4-FFF2-40B4-BE49-F238E27FC236}">
                <a16:creationId xmlns:a16="http://schemas.microsoft.com/office/drawing/2014/main" id="{F98A2539-8107-8B6B-3939-8971E0DB44A3}"/>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19</a:t>
            </a:r>
            <a:r>
              <a:rPr lang="hi-IN" sz="3600" b="0" i="0" dirty="0">
                <a:solidFill>
                  <a:srgbClr val="000000"/>
                </a:solidFill>
                <a:effectLst/>
                <a:latin typeface="font1"/>
              </a:rPr>
              <a:t>परन्तु कितने यहूदियों ने अन्ताकिया और इकुनियुम से आकर लोगों को अपनी ओर कर लिया, और पौलुस पर पथराव किया, और मरा समझकर उसे नगर के बाहर घसीट ले गए।</a:t>
            </a:r>
            <a:endParaRPr lang="en-IN" sz="3600" dirty="0"/>
          </a:p>
        </p:txBody>
      </p:sp>
      <p:pic>
        <p:nvPicPr>
          <p:cNvPr id="15" name="Audio 14">
            <a:hlinkClick r:id="" action="ppaction://media"/>
            <a:extLst>
              <a:ext uri="{FF2B5EF4-FFF2-40B4-BE49-F238E27FC236}">
                <a16:creationId xmlns:a16="http://schemas.microsoft.com/office/drawing/2014/main" id="{A16F8573-8BF0-CF61-AA8E-FF399B4A41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4822"/>
    </mc:Choice>
    <mc:Fallback xmlns="">
      <p:transition spd="slow" advTm="14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A73C72-17B3-436D-12A8-D3CBC01CB8AF}"/>
              </a:ext>
            </a:extLst>
          </p:cNvPr>
          <p:cNvPicPr>
            <a:picLocks noChangeAspect="1"/>
          </p:cNvPicPr>
          <p:nvPr/>
        </p:nvPicPr>
        <p:blipFill>
          <a:blip r:embed="rId2"/>
          <a:stretch>
            <a:fillRect/>
          </a:stretch>
        </p:blipFill>
        <p:spPr>
          <a:xfrm>
            <a:off x="-1" y="1"/>
            <a:ext cx="12348225" cy="6858000"/>
          </a:xfrm>
          <a:prstGeom prst="rect">
            <a:avLst/>
          </a:prstGeom>
        </p:spPr>
      </p:pic>
      <p:sp>
        <p:nvSpPr>
          <p:cNvPr id="2" name="TextBox 1">
            <a:extLst>
              <a:ext uri="{FF2B5EF4-FFF2-40B4-BE49-F238E27FC236}">
                <a16:creationId xmlns:a16="http://schemas.microsoft.com/office/drawing/2014/main" id="{4F0B4525-43B8-9397-80EA-536602EA48D4}"/>
              </a:ext>
            </a:extLst>
          </p:cNvPr>
          <p:cNvSpPr txBox="1"/>
          <p:nvPr/>
        </p:nvSpPr>
        <p:spPr>
          <a:xfrm>
            <a:off x="7969225" y="282709"/>
            <a:ext cx="512392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14:19</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But after the disciples had gathered around him, he got up and went back into the city. And the next day he left with Barnabas for Derbe.</a:t>
            </a:r>
            <a:endParaRPr lang="en-IN" sz="3600" dirty="0"/>
          </a:p>
        </p:txBody>
      </p:sp>
      <p:sp>
        <p:nvSpPr>
          <p:cNvPr id="3" name="TextBox 2">
            <a:extLst>
              <a:ext uri="{FF2B5EF4-FFF2-40B4-BE49-F238E27FC236}">
                <a16:creationId xmlns:a16="http://schemas.microsoft.com/office/drawing/2014/main" id="{C4061A98-4632-7BC2-9720-DA2D7759E36C}"/>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20</a:t>
            </a:r>
            <a:r>
              <a:rPr lang="hi-IN" sz="3600" b="0" i="0" dirty="0">
                <a:solidFill>
                  <a:srgbClr val="000000"/>
                </a:solidFill>
                <a:effectLst/>
                <a:latin typeface="font1"/>
              </a:rPr>
              <a:t>पर जब चेले उसकी चारों ओर आ खड़े हुए, तो वह उठकर नगर में गया और दूसरे दिन बरनबास के साथ दिरबे को चला गया।</a:t>
            </a:r>
            <a:endParaRPr lang="en-IN" sz="3600" dirty="0"/>
          </a:p>
        </p:txBody>
      </p:sp>
      <p:pic>
        <p:nvPicPr>
          <p:cNvPr id="6" name="Audio 5">
            <a:hlinkClick r:id="" action="ppaction://media"/>
            <a:extLst>
              <a:ext uri="{FF2B5EF4-FFF2-40B4-BE49-F238E27FC236}">
                <a16:creationId xmlns:a16="http://schemas.microsoft.com/office/drawing/2014/main" id="{608DAA5E-BC8B-8873-EF5B-81349128C0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0872"/>
    </mc:Choice>
    <mc:Fallback xmlns="">
      <p:transition spd="slow" advTm="10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Healing of lame man in Lystra – Acts 14:7-20 </a:t>
            </a:r>
            <a:endParaRPr lang="en-IN" sz="6000" dirty="0"/>
          </a:p>
        </p:txBody>
      </p:sp>
      <p:sp>
        <p:nvSpPr>
          <p:cNvPr id="5" name="TextBox 4">
            <a:extLst>
              <a:ext uri="{FF2B5EF4-FFF2-40B4-BE49-F238E27FC236}">
                <a16:creationId xmlns:a16="http://schemas.microsoft.com/office/drawing/2014/main" id="{B8076EC6-0360-5304-9FB3-A91F7B0ABF00}"/>
              </a:ext>
            </a:extLst>
          </p:cNvPr>
          <p:cNvSpPr txBox="1"/>
          <p:nvPr/>
        </p:nvSpPr>
        <p:spPr>
          <a:xfrm>
            <a:off x="6096000" y="166254"/>
            <a:ext cx="6096000" cy="6459833"/>
          </a:xfrm>
          <a:prstGeom prst="rect">
            <a:avLst/>
          </a:prstGeom>
          <a:noFill/>
        </p:spPr>
        <p:txBody>
          <a:bodyPr wrap="square" rtlCol="0">
            <a:noAutofit/>
          </a:bodyPr>
          <a:lstStyle/>
          <a:p>
            <a:r>
              <a:rPr lang="hi-IN" sz="4400" dirty="0"/>
              <a:t>लुस्त्रा में एक लंगड़े का चंगा होना –</a:t>
            </a:r>
          </a:p>
          <a:p>
            <a:r>
              <a:rPr lang="hi-IN" sz="4400" dirty="0"/>
              <a:t>प्रेरितों के काम 14:7-20</a:t>
            </a:r>
          </a:p>
        </p:txBody>
      </p:sp>
      <p:pic>
        <p:nvPicPr>
          <p:cNvPr id="8" name="Audio 7">
            <a:hlinkClick r:id="" action="ppaction://media"/>
            <a:extLst>
              <a:ext uri="{FF2B5EF4-FFF2-40B4-BE49-F238E27FC236}">
                <a16:creationId xmlns:a16="http://schemas.microsoft.com/office/drawing/2014/main" id="{5F0AAAA4-6C46-634E-CE61-4718D5056D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058"/>
    </mc:Choice>
    <mc:Fallback xmlns="">
      <p:transition spd="slow" advTm="3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2E4249-F692-E4E3-742B-21FC55DB2F47}"/>
              </a:ext>
            </a:extLst>
          </p:cNvPr>
          <p:cNvPicPr>
            <a:picLocks noChangeAspect="1"/>
          </p:cNvPicPr>
          <p:nvPr/>
        </p:nvPicPr>
        <p:blipFill>
          <a:blip r:embed="rId2"/>
          <a:stretch>
            <a:fillRect/>
          </a:stretch>
        </p:blipFill>
        <p:spPr>
          <a:xfrm>
            <a:off x="0" y="1"/>
            <a:ext cx="12754428" cy="6858000"/>
          </a:xfrm>
          <a:prstGeom prst="rect">
            <a:avLst/>
          </a:prstGeom>
        </p:spPr>
      </p:pic>
      <p:sp>
        <p:nvSpPr>
          <p:cNvPr id="4" name="TextBox 3">
            <a:extLst>
              <a:ext uri="{FF2B5EF4-FFF2-40B4-BE49-F238E27FC236}">
                <a16:creationId xmlns:a16="http://schemas.microsoft.com/office/drawing/2014/main" id="{8F4FEADE-3501-A0CF-B759-F4C2B5A43E72}"/>
              </a:ext>
            </a:extLst>
          </p:cNvPr>
          <p:cNvSpPr txBox="1"/>
          <p:nvPr/>
        </p:nvSpPr>
        <p:spPr>
          <a:xfrm>
            <a:off x="8061989" y="282709"/>
            <a:ext cx="512392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14:20</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CF0FEE-1D45-B16D-7E16-EDA528DF1E32}"/>
              </a:ext>
            </a:extLst>
          </p:cNvPr>
          <p:cNvPicPr>
            <a:picLocks noChangeAspect="1"/>
          </p:cNvPicPr>
          <p:nvPr/>
        </p:nvPicPr>
        <p:blipFill>
          <a:blip r:embed="rId2"/>
          <a:stretch>
            <a:fillRect/>
          </a:stretch>
        </p:blipFill>
        <p:spPr>
          <a:xfrm>
            <a:off x="-562428" y="0"/>
            <a:ext cx="12754428" cy="6858000"/>
          </a:xfrm>
          <a:prstGeom prst="rect">
            <a:avLst/>
          </a:prstGeom>
        </p:spPr>
      </p:pic>
      <p:sp>
        <p:nvSpPr>
          <p:cNvPr id="3" name="TextBox 2">
            <a:extLst>
              <a:ext uri="{FF2B5EF4-FFF2-40B4-BE49-F238E27FC236}">
                <a16:creationId xmlns:a16="http://schemas.microsoft.com/office/drawing/2014/main" id="{E1EF0A72-BECF-E2C6-6705-7E5F184E753F}"/>
              </a:ext>
            </a:extLst>
          </p:cNvPr>
          <p:cNvSpPr txBox="1"/>
          <p:nvPr/>
        </p:nvSpPr>
        <p:spPr>
          <a:xfrm>
            <a:off x="7323236" y="275259"/>
            <a:ext cx="5349212" cy="4159876"/>
          </a:xfrm>
          <a:prstGeom prst="rect">
            <a:avLst/>
          </a:prstGeom>
          <a:noFill/>
        </p:spPr>
        <p:txBody>
          <a:bodyPr wrap="square" rtlCol="0">
            <a:noAutofit/>
          </a:bodyPr>
          <a:lstStyle/>
          <a:p>
            <a:r>
              <a:rPr lang="hi-IN" sz="5400" b="0" i="0" u="none" strike="noStrike" baseline="0" dirty="0">
                <a:solidFill>
                  <a:schemeClr val="bg1"/>
                </a:solidFill>
                <a:latin typeface="TimesNewRomanPSMT"/>
              </a:rPr>
              <a:t>लुस्त्रा में एक लंगड़े का चंगा होना – प्रेरितों के काम 14:7-20</a:t>
            </a:r>
            <a:endParaRPr lang="en-IN" sz="54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7</a:t>
            </a:r>
            <a:r>
              <a:rPr lang="en-US" sz="3600" b="0" i="0" dirty="0">
                <a:solidFill>
                  <a:srgbClr val="121212"/>
                </a:solidFill>
                <a:effectLst/>
                <a:latin typeface="Inter" panose="020B0502030000000004" pitchFamily="34" charset="0"/>
              </a:rPr>
              <a:t>where they continued to preach the gospel.</a:t>
            </a:r>
            <a:r>
              <a:rPr lang="en-US" sz="3600" b="0" i="0" dirty="0">
                <a:solidFill>
                  <a:srgbClr val="777A7B"/>
                </a:solidFill>
                <a:effectLst/>
                <a:latin typeface="Inter" panose="020B0502030000000004" pitchFamily="34" charset="0"/>
              </a:rPr>
              <a:t> 8</a:t>
            </a:r>
            <a:r>
              <a:rPr lang="en-US" sz="3600" b="0" i="0" dirty="0">
                <a:solidFill>
                  <a:srgbClr val="121212"/>
                </a:solidFill>
                <a:effectLst/>
                <a:latin typeface="Inter" panose="020B0502030000000004" pitchFamily="34" charset="0"/>
              </a:rPr>
              <a:t>In Lystra there sat a man crippled in his feet, who was lame from birth and had never walked.</a:t>
            </a:r>
            <a:endParaRPr lang="en-IN" sz="3600" dirty="0"/>
          </a:p>
        </p:txBody>
      </p:sp>
      <p:sp>
        <p:nvSpPr>
          <p:cNvPr id="2" name="TextBox 1">
            <a:extLst>
              <a:ext uri="{FF2B5EF4-FFF2-40B4-BE49-F238E27FC236}">
                <a16:creationId xmlns:a16="http://schemas.microsoft.com/office/drawing/2014/main" id="{F5AA2076-C669-2C95-AD49-198072B09237}"/>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7</a:t>
            </a:r>
            <a:r>
              <a:rPr lang="hi-IN" sz="3600" b="0" i="0" dirty="0">
                <a:solidFill>
                  <a:srgbClr val="000000"/>
                </a:solidFill>
                <a:effectLst/>
                <a:latin typeface="font1"/>
              </a:rPr>
              <a:t> और वहाँ सुसमाचार सुनाने लगे।</a:t>
            </a:r>
            <a:r>
              <a:rPr lang="en-US" sz="3600" b="0" i="0" dirty="0">
                <a:solidFill>
                  <a:srgbClr val="000000"/>
                </a:solidFill>
                <a:effectLst/>
                <a:latin typeface="font1"/>
              </a:rPr>
              <a:t> </a:t>
            </a:r>
            <a:r>
              <a:rPr lang="hi-IN" sz="3600" b="0" i="0" dirty="0">
                <a:solidFill>
                  <a:srgbClr val="777A7B"/>
                </a:solidFill>
                <a:effectLst/>
                <a:latin typeface="Inter" panose="020B0502030000000004" pitchFamily="34" charset="0"/>
              </a:rPr>
              <a:t>8</a:t>
            </a:r>
            <a:r>
              <a:rPr lang="hi-IN" sz="3600" b="0" i="0" dirty="0">
                <a:solidFill>
                  <a:srgbClr val="000000"/>
                </a:solidFill>
                <a:effectLst/>
                <a:latin typeface="font1"/>
              </a:rPr>
              <a:t>लुस्त्रा में एक मनुष्य बैठा था, जो पाँवों का निर्बल था। वह जन्म ही से लँगड़ा था, और कभी न चला था।</a:t>
            </a:r>
            <a:endParaRPr lang="hi-IN" sz="3600" b="0" i="0" dirty="0">
              <a:solidFill>
                <a:srgbClr val="121212"/>
              </a:solidFill>
              <a:effectLst/>
              <a:latin typeface="Inter" panose="020B0502030000000004" pitchFamily="34" charset="0"/>
            </a:endParaRPr>
          </a:p>
        </p:txBody>
      </p:sp>
      <p:pic>
        <p:nvPicPr>
          <p:cNvPr id="6" name="Audio 5">
            <a:hlinkClick r:id="" action="ppaction://media"/>
            <a:extLst>
              <a:ext uri="{FF2B5EF4-FFF2-40B4-BE49-F238E27FC236}">
                <a16:creationId xmlns:a16="http://schemas.microsoft.com/office/drawing/2014/main" id="{12BD95D6-8AE6-58B9-EB08-42921684C2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812"/>
    </mc:Choice>
    <mc:Fallback xmlns="">
      <p:transition spd="slow" advTm="14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4205FF-231F-A451-399E-EC7A9CBD6060}"/>
              </a:ext>
            </a:extLst>
          </p:cNvPr>
          <p:cNvPicPr>
            <a:picLocks noChangeAspect="1"/>
          </p:cNvPicPr>
          <p:nvPr/>
        </p:nvPicPr>
        <p:blipFill>
          <a:blip r:embed="rId2"/>
          <a:stretch>
            <a:fillRect/>
          </a:stretch>
        </p:blipFill>
        <p:spPr>
          <a:xfrm>
            <a:off x="0" y="-13223"/>
            <a:ext cx="12479628" cy="6871224"/>
          </a:xfrm>
          <a:prstGeom prst="rect">
            <a:avLst/>
          </a:prstGeom>
        </p:spPr>
      </p:pic>
      <p:sp>
        <p:nvSpPr>
          <p:cNvPr id="6" name="TextBox 5">
            <a:extLst>
              <a:ext uri="{FF2B5EF4-FFF2-40B4-BE49-F238E27FC236}">
                <a16:creationId xmlns:a16="http://schemas.microsoft.com/office/drawing/2014/main" id="{54979B3B-194B-5DB1-AB03-E2EB3EA6D541}"/>
              </a:ext>
            </a:extLst>
          </p:cNvPr>
          <p:cNvSpPr txBox="1"/>
          <p:nvPr/>
        </p:nvSpPr>
        <p:spPr>
          <a:xfrm>
            <a:off x="190198" y="282709"/>
            <a:ext cx="512392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14:7,8</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This man was listening to the words of Paul, who looked intently at him and saw that he had faith to be healed.</a:t>
            </a:r>
            <a:endParaRPr lang="en-IN" sz="3600" dirty="0"/>
          </a:p>
        </p:txBody>
      </p:sp>
      <p:sp>
        <p:nvSpPr>
          <p:cNvPr id="3" name="TextBox 2">
            <a:extLst>
              <a:ext uri="{FF2B5EF4-FFF2-40B4-BE49-F238E27FC236}">
                <a16:creationId xmlns:a16="http://schemas.microsoft.com/office/drawing/2014/main" id="{B2680D1F-7253-C1D5-D2F3-62DA44B37A13}"/>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9</a:t>
            </a:r>
            <a:r>
              <a:rPr lang="hi-IN" sz="3600" b="0" i="0" dirty="0">
                <a:solidFill>
                  <a:srgbClr val="000000"/>
                </a:solidFill>
                <a:effectLst/>
                <a:latin typeface="font1"/>
              </a:rPr>
              <a:t>वह पौलुस को बातें करते सुन रहा था और पौलुस ने उसकी ओर टकटकी लगाकर देखा कि इसको चंगा हो जाने का विश्वास है।</a:t>
            </a:r>
            <a:endParaRPr lang="en-IN" sz="3600" dirty="0"/>
          </a:p>
        </p:txBody>
      </p:sp>
      <p:pic>
        <p:nvPicPr>
          <p:cNvPr id="6" name="Audio 5">
            <a:hlinkClick r:id="" action="ppaction://media"/>
            <a:extLst>
              <a:ext uri="{FF2B5EF4-FFF2-40B4-BE49-F238E27FC236}">
                <a16:creationId xmlns:a16="http://schemas.microsoft.com/office/drawing/2014/main" id="{95137DDE-C367-9FF0-F3C2-A669F9F247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199"/>
    </mc:Choice>
    <mc:Fallback xmlns="">
      <p:transition spd="slow" advTm="10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5BF32-6337-DED4-6CB7-14DE083B8C8B}"/>
              </a:ext>
            </a:extLst>
          </p:cNvPr>
          <p:cNvPicPr>
            <a:picLocks noChangeAspect="1"/>
          </p:cNvPicPr>
          <p:nvPr/>
        </p:nvPicPr>
        <p:blipFill>
          <a:blip r:embed="rId2"/>
          <a:stretch>
            <a:fillRect/>
          </a:stretch>
        </p:blipFill>
        <p:spPr>
          <a:xfrm>
            <a:off x="0" y="0"/>
            <a:ext cx="12277045" cy="6858000"/>
          </a:xfrm>
          <a:prstGeom prst="rect">
            <a:avLst/>
          </a:prstGeom>
        </p:spPr>
      </p:pic>
      <p:sp>
        <p:nvSpPr>
          <p:cNvPr id="2" name="TextBox 1">
            <a:extLst>
              <a:ext uri="{FF2B5EF4-FFF2-40B4-BE49-F238E27FC236}">
                <a16:creationId xmlns:a16="http://schemas.microsoft.com/office/drawing/2014/main" id="{DA67D95E-9022-8A95-DF1D-5237E854CD36}"/>
              </a:ext>
            </a:extLst>
          </p:cNvPr>
          <p:cNvSpPr txBox="1"/>
          <p:nvPr/>
        </p:nvSpPr>
        <p:spPr>
          <a:xfrm>
            <a:off x="8154755" y="282709"/>
            <a:ext cx="512392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14:9</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In a loud voice Paul called out, “Stand up on your feet!” And the man jumped up and began to walk.</a:t>
            </a:r>
            <a:endParaRPr lang="en-IN" sz="4000" dirty="0"/>
          </a:p>
        </p:txBody>
      </p:sp>
      <p:sp>
        <p:nvSpPr>
          <p:cNvPr id="3" name="TextBox 2">
            <a:extLst>
              <a:ext uri="{FF2B5EF4-FFF2-40B4-BE49-F238E27FC236}">
                <a16:creationId xmlns:a16="http://schemas.microsoft.com/office/drawing/2014/main" id="{6C7B77C2-67FF-25A9-470F-C756082CE2DF}"/>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10</a:t>
            </a:r>
            <a:r>
              <a:rPr lang="hi-IN" sz="3600" b="0" i="0" dirty="0">
                <a:solidFill>
                  <a:srgbClr val="000000"/>
                </a:solidFill>
                <a:effectLst/>
                <a:latin typeface="font1"/>
              </a:rPr>
              <a:t>और ऊँचे शब्द से कहा, “अपने पाँवों के बल सीधा खड़ा हो।” तब वह उछलकर चलने फिरने लगा।</a:t>
            </a:r>
            <a:endParaRPr lang="en-IN" sz="3600" dirty="0"/>
          </a:p>
        </p:txBody>
      </p:sp>
      <p:pic>
        <p:nvPicPr>
          <p:cNvPr id="36" name="Audio 35">
            <a:hlinkClick r:id="" action="ppaction://media"/>
            <a:extLst>
              <a:ext uri="{FF2B5EF4-FFF2-40B4-BE49-F238E27FC236}">
                <a16:creationId xmlns:a16="http://schemas.microsoft.com/office/drawing/2014/main" id="{46957420-4546-A1E3-1A50-F912BE278B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643"/>
    </mc:Choice>
    <mc:Fallback xmlns="">
      <p:transition spd="slow" advTm="12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4160</TotalTime>
  <Words>1119</Words>
  <Application>Microsoft Office PowerPoint</Application>
  <PresentationFormat>Widescreen</PresentationFormat>
  <Paragraphs>66</Paragraphs>
  <Slides>30</Slides>
  <Notes>1</Notes>
  <HiddenSlides>0</HiddenSlides>
  <MMClips>15</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Aptos</vt:lpstr>
      <vt:lpstr>Arial</vt:lpstr>
      <vt:lpstr>Calibri</vt:lpstr>
      <vt:lpstr>Calibri Light</vt:lpstr>
      <vt:lpstr>font1</vt:lpstr>
      <vt:lpstr>Inter</vt:lpstr>
      <vt:lpstr>Mangal</vt:lpstr>
      <vt:lpstr>PT Serif</vt:lpstr>
      <vt:lpstr>Symbol</vt:lpstr>
      <vt:lpstr>Times New Roman</vt:lpstr>
      <vt:lpstr>TimesNewRomanPS-BoldMT</vt:lpstr>
      <vt:lpstr>TimesNewRomanPSMT</vt:lpstr>
      <vt:lpstr>Office Theme</vt:lpstr>
      <vt:lpstr>51-5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63</cp:revision>
  <dcterms:created xsi:type="dcterms:W3CDTF">2022-09-30T06:26:14Z</dcterms:created>
  <dcterms:modified xsi:type="dcterms:W3CDTF">2024-08-28T01:02:15Z</dcterms:modified>
</cp:coreProperties>
</file>