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8546CE-0A48-4C32-AC1E-95C4BA014DB4}" v="66" dt="2024-04-22T04:29:37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8" d="100"/>
          <a:sy n="78" d="100"/>
        </p:scale>
        <p:origin x="1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BB8546CE-0A48-4C32-AC1E-95C4BA014DB4}"/>
    <pc:docChg chg="modSld">
      <pc:chgData name="Leonie Smith" userId="fed1330f33f5650e" providerId="LiveId" clId="{BB8546CE-0A48-4C32-AC1E-95C4BA014DB4}" dt="2024-04-22T04:29:37.015" v="98"/>
      <pc:docMkLst>
        <pc:docMk/>
      </pc:docMkLst>
      <pc:sldChg chg="addSp delSp modSp mod modTransition modAnim">
        <pc:chgData name="Leonie Smith" userId="fed1330f33f5650e" providerId="LiveId" clId="{BB8546CE-0A48-4C32-AC1E-95C4BA014DB4}" dt="2024-04-22T04:05:45.751" v="5"/>
        <pc:sldMkLst>
          <pc:docMk/>
          <pc:sldMk cId="1499918570" sldId="257"/>
        </pc:sldMkLst>
        <pc:picChg chg="add del mod">
          <ac:chgData name="Leonie Smith" userId="fed1330f33f5650e" providerId="LiveId" clId="{BB8546CE-0A48-4C32-AC1E-95C4BA014DB4}" dt="2024-04-22T04:05:34.019" v="2"/>
          <ac:picMkLst>
            <pc:docMk/>
            <pc:sldMk cId="1499918570" sldId="257"/>
            <ac:picMk id="5" creationId="{0B07278E-8CD2-DBAC-8B2B-06554AD9D17E}"/>
          </ac:picMkLst>
        </pc:picChg>
        <pc:picChg chg="add del mod">
          <ac:chgData name="Leonie Smith" userId="fed1330f33f5650e" providerId="LiveId" clId="{BB8546CE-0A48-4C32-AC1E-95C4BA014DB4}" dt="2024-04-22T04:05:39.456" v="4"/>
          <ac:picMkLst>
            <pc:docMk/>
            <pc:sldMk cId="1499918570" sldId="257"/>
            <ac:picMk id="6" creationId="{6C203222-F06A-94DB-76F3-E4CC2A3CA9B4}"/>
          </ac:picMkLst>
        </pc:picChg>
        <pc:picChg chg="add del mod ord">
          <ac:chgData name="Leonie Smith" userId="fed1330f33f5650e" providerId="LiveId" clId="{BB8546CE-0A48-4C32-AC1E-95C4BA014DB4}" dt="2024-04-22T04:05:45.751" v="5"/>
          <ac:picMkLst>
            <pc:docMk/>
            <pc:sldMk cId="1499918570" sldId="257"/>
            <ac:picMk id="10" creationId="{32E927F8-D785-88E5-CC88-335A812EEA58}"/>
          </ac:picMkLst>
        </pc:picChg>
        <pc:picChg chg="add mod">
          <ac:chgData name="Leonie Smith" userId="fed1330f33f5650e" providerId="LiveId" clId="{BB8546CE-0A48-4C32-AC1E-95C4BA014DB4}" dt="2024-04-22T04:05:45.751" v="5"/>
          <ac:picMkLst>
            <pc:docMk/>
            <pc:sldMk cId="1499918570" sldId="257"/>
            <ac:picMk id="11" creationId="{FABD25AD-2074-6CA9-E327-D4E1C11EB58F}"/>
          </ac:picMkLst>
        </pc:picChg>
      </pc:sldChg>
      <pc:sldChg chg="addSp delSp modSp mod modTransition modAnim">
        <pc:chgData name="Leonie Smith" userId="fed1330f33f5650e" providerId="LiveId" clId="{BB8546CE-0A48-4C32-AC1E-95C4BA014DB4}" dt="2024-04-22T04:07:03.740" v="14"/>
        <pc:sldMkLst>
          <pc:docMk/>
          <pc:sldMk cId="454763615" sldId="259"/>
        </pc:sldMkLst>
        <pc:picChg chg="add del mod">
          <ac:chgData name="Leonie Smith" userId="fed1330f33f5650e" providerId="LiveId" clId="{BB8546CE-0A48-4C32-AC1E-95C4BA014DB4}" dt="2024-04-22T04:06:39.354" v="8"/>
          <ac:picMkLst>
            <pc:docMk/>
            <pc:sldMk cId="454763615" sldId="259"/>
            <ac:picMk id="7" creationId="{73BB4C48-73D6-E297-F153-96613B0C0D78}"/>
          </ac:picMkLst>
        </pc:picChg>
        <pc:picChg chg="add del mod">
          <ac:chgData name="Leonie Smith" userId="fed1330f33f5650e" providerId="LiveId" clId="{BB8546CE-0A48-4C32-AC1E-95C4BA014DB4}" dt="2024-04-22T04:06:44.983" v="10"/>
          <ac:picMkLst>
            <pc:docMk/>
            <pc:sldMk cId="454763615" sldId="259"/>
            <ac:picMk id="8" creationId="{FC528953-B537-EA5C-DC55-97E217906557}"/>
          </ac:picMkLst>
        </pc:picChg>
        <pc:picChg chg="add del mod ord">
          <ac:chgData name="Leonie Smith" userId="fed1330f33f5650e" providerId="LiveId" clId="{BB8546CE-0A48-4C32-AC1E-95C4BA014DB4}" dt="2024-04-22T04:06:50.958" v="11"/>
          <ac:picMkLst>
            <pc:docMk/>
            <pc:sldMk cId="454763615" sldId="259"/>
            <ac:picMk id="12" creationId="{6EF81FE5-F57F-B853-C682-83050EDC8E43}"/>
          </ac:picMkLst>
        </pc:picChg>
        <pc:picChg chg="add del mod">
          <ac:chgData name="Leonie Smith" userId="fed1330f33f5650e" providerId="LiveId" clId="{BB8546CE-0A48-4C32-AC1E-95C4BA014DB4}" dt="2024-04-22T04:06:57.516" v="13"/>
          <ac:picMkLst>
            <pc:docMk/>
            <pc:sldMk cId="454763615" sldId="259"/>
            <ac:picMk id="13" creationId="{FAB062CA-80E5-D3C3-8C1E-4E72AF6AC0F5}"/>
          </ac:picMkLst>
        </pc:picChg>
        <pc:picChg chg="add del mod ord">
          <ac:chgData name="Leonie Smith" userId="fed1330f33f5650e" providerId="LiveId" clId="{BB8546CE-0A48-4C32-AC1E-95C4BA014DB4}" dt="2024-04-22T04:07:03.740" v="14"/>
          <ac:picMkLst>
            <pc:docMk/>
            <pc:sldMk cId="454763615" sldId="259"/>
            <ac:picMk id="18" creationId="{9E56E56C-AA88-6238-CFC7-D4D146183ABE}"/>
          </ac:picMkLst>
        </pc:picChg>
        <pc:picChg chg="add mod">
          <ac:chgData name="Leonie Smith" userId="fed1330f33f5650e" providerId="LiveId" clId="{BB8546CE-0A48-4C32-AC1E-95C4BA014DB4}" dt="2024-04-22T04:07:03.740" v="14"/>
          <ac:picMkLst>
            <pc:docMk/>
            <pc:sldMk cId="454763615" sldId="259"/>
            <ac:picMk id="19" creationId="{1F131BE5-6F52-6E4E-F54E-8FE0431C1D3C}"/>
          </ac:picMkLst>
        </pc:picChg>
      </pc:sldChg>
      <pc:sldChg chg="addSp delSp modSp mod modTransition modAnim">
        <pc:chgData name="Leonie Smith" userId="fed1330f33f5650e" providerId="LiveId" clId="{BB8546CE-0A48-4C32-AC1E-95C4BA014DB4}" dt="2024-04-22T04:08:15.510" v="23"/>
        <pc:sldMkLst>
          <pc:docMk/>
          <pc:sldMk cId="2346136586" sldId="260"/>
        </pc:sldMkLst>
        <pc:picChg chg="add del mod">
          <ac:chgData name="Leonie Smith" userId="fed1330f33f5650e" providerId="LiveId" clId="{BB8546CE-0A48-4C32-AC1E-95C4BA014DB4}" dt="2024-04-22T04:07:36.078" v="17"/>
          <ac:picMkLst>
            <pc:docMk/>
            <pc:sldMk cId="2346136586" sldId="260"/>
            <ac:picMk id="6" creationId="{13561740-4B88-D6D9-DA67-EBF329FC04DD}"/>
          </ac:picMkLst>
        </pc:picChg>
        <pc:picChg chg="add del mod">
          <ac:chgData name="Leonie Smith" userId="fed1330f33f5650e" providerId="LiveId" clId="{BB8546CE-0A48-4C32-AC1E-95C4BA014DB4}" dt="2024-04-22T04:07:37.235" v="19"/>
          <ac:picMkLst>
            <pc:docMk/>
            <pc:sldMk cId="2346136586" sldId="260"/>
            <ac:picMk id="7" creationId="{454806FC-F4E3-AF9C-74DB-F4381C45A4B7}"/>
          </ac:picMkLst>
        </pc:picChg>
        <pc:picChg chg="add del mod ord">
          <ac:chgData name="Leonie Smith" userId="fed1330f33f5650e" providerId="LiveId" clId="{BB8546CE-0A48-4C32-AC1E-95C4BA014DB4}" dt="2024-04-22T04:07:45.737" v="20"/>
          <ac:picMkLst>
            <pc:docMk/>
            <pc:sldMk cId="2346136586" sldId="260"/>
            <ac:picMk id="10" creationId="{6C326BE6-A83F-C69A-CB39-53982134F57C}"/>
          </ac:picMkLst>
        </pc:picChg>
        <pc:picChg chg="add del mod">
          <ac:chgData name="Leonie Smith" userId="fed1330f33f5650e" providerId="LiveId" clId="{BB8546CE-0A48-4C32-AC1E-95C4BA014DB4}" dt="2024-04-22T04:08:00.180" v="22"/>
          <ac:picMkLst>
            <pc:docMk/>
            <pc:sldMk cId="2346136586" sldId="260"/>
            <ac:picMk id="11" creationId="{93E24CE7-764A-4217-26D3-7E27A16337EA}"/>
          </ac:picMkLst>
        </pc:picChg>
        <pc:picChg chg="add del mod ord">
          <ac:chgData name="Leonie Smith" userId="fed1330f33f5650e" providerId="LiveId" clId="{BB8546CE-0A48-4C32-AC1E-95C4BA014DB4}" dt="2024-04-22T04:08:15.510" v="23"/>
          <ac:picMkLst>
            <pc:docMk/>
            <pc:sldMk cId="2346136586" sldId="260"/>
            <ac:picMk id="14" creationId="{38484E97-A7E7-72D9-1A95-4BF8BAF391B4}"/>
          </ac:picMkLst>
        </pc:picChg>
        <pc:picChg chg="add mod">
          <ac:chgData name="Leonie Smith" userId="fed1330f33f5650e" providerId="LiveId" clId="{BB8546CE-0A48-4C32-AC1E-95C4BA014DB4}" dt="2024-04-22T04:08:15.510" v="23"/>
          <ac:picMkLst>
            <pc:docMk/>
            <pc:sldMk cId="2346136586" sldId="260"/>
            <ac:picMk id="15" creationId="{0A8F2BA6-82E4-E364-69BE-AF0D9E5E78C7}"/>
          </ac:picMkLst>
        </pc:picChg>
      </pc:sldChg>
      <pc:sldChg chg="addSp delSp modSp mod modTransition modAnim">
        <pc:chgData name="Leonie Smith" userId="fed1330f33f5650e" providerId="LiveId" clId="{BB8546CE-0A48-4C32-AC1E-95C4BA014DB4}" dt="2024-04-22T04:17:56.881" v="53"/>
        <pc:sldMkLst>
          <pc:docMk/>
          <pc:sldMk cId="4037329247" sldId="261"/>
        </pc:sldMkLst>
        <pc:picChg chg="add del mod">
          <ac:chgData name="Leonie Smith" userId="fed1330f33f5650e" providerId="LiveId" clId="{BB8546CE-0A48-4C32-AC1E-95C4BA014DB4}" dt="2024-04-22T04:15:53.660" v="26"/>
          <ac:picMkLst>
            <pc:docMk/>
            <pc:sldMk cId="4037329247" sldId="261"/>
            <ac:picMk id="6" creationId="{3E821C20-81F4-5BA8-83AC-C45968AB9C64}"/>
          </ac:picMkLst>
        </pc:picChg>
        <pc:picChg chg="add del mod">
          <ac:chgData name="Leonie Smith" userId="fed1330f33f5650e" providerId="LiveId" clId="{BB8546CE-0A48-4C32-AC1E-95C4BA014DB4}" dt="2024-04-22T04:15:57.223" v="28"/>
          <ac:picMkLst>
            <pc:docMk/>
            <pc:sldMk cId="4037329247" sldId="261"/>
            <ac:picMk id="7" creationId="{D5A4A5AC-F312-55AA-D6C8-825E0D63FC44}"/>
          </ac:picMkLst>
        </pc:picChg>
        <pc:picChg chg="add del mod ord">
          <ac:chgData name="Leonie Smith" userId="fed1330f33f5650e" providerId="LiveId" clId="{BB8546CE-0A48-4C32-AC1E-95C4BA014DB4}" dt="2024-04-22T04:16:01.907" v="29"/>
          <ac:picMkLst>
            <pc:docMk/>
            <pc:sldMk cId="4037329247" sldId="261"/>
            <ac:picMk id="10" creationId="{74EA43C0-BCE3-4FA2-447F-72B4466F3AC6}"/>
          </ac:picMkLst>
        </pc:picChg>
        <pc:picChg chg="add del mod">
          <ac:chgData name="Leonie Smith" userId="fed1330f33f5650e" providerId="LiveId" clId="{BB8546CE-0A48-4C32-AC1E-95C4BA014DB4}" dt="2024-04-22T04:16:03.250" v="31"/>
          <ac:picMkLst>
            <pc:docMk/>
            <pc:sldMk cId="4037329247" sldId="261"/>
            <ac:picMk id="11" creationId="{E46AB966-DB78-A854-E29F-3C30EC5E6C7C}"/>
          </ac:picMkLst>
        </pc:picChg>
        <pc:picChg chg="add del mod ord">
          <ac:chgData name="Leonie Smith" userId="fed1330f33f5650e" providerId="LiveId" clId="{BB8546CE-0A48-4C32-AC1E-95C4BA014DB4}" dt="2024-04-22T04:16:18.798" v="32"/>
          <ac:picMkLst>
            <pc:docMk/>
            <pc:sldMk cId="4037329247" sldId="261"/>
            <ac:picMk id="14" creationId="{6587DA8D-259F-83A0-FE7B-D3FEB0177640}"/>
          </ac:picMkLst>
        </pc:picChg>
        <pc:picChg chg="add del mod">
          <ac:chgData name="Leonie Smith" userId="fed1330f33f5650e" providerId="LiveId" clId="{BB8546CE-0A48-4C32-AC1E-95C4BA014DB4}" dt="2024-04-22T04:16:20.425" v="34"/>
          <ac:picMkLst>
            <pc:docMk/>
            <pc:sldMk cId="4037329247" sldId="261"/>
            <ac:picMk id="15" creationId="{822E299C-0973-D964-92AE-26FE065004F8}"/>
          </ac:picMkLst>
        </pc:picChg>
        <pc:picChg chg="add del mod ord">
          <ac:chgData name="Leonie Smith" userId="fed1330f33f5650e" providerId="LiveId" clId="{BB8546CE-0A48-4C32-AC1E-95C4BA014DB4}" dt="2024-04-22T04:16:28.995" v="35"/>
          <ac:picMkLst>
            <pc:docMk/>
            <pc:sldMk cId="4037329247" sldId="261"/>
            <ac:picMk id="18" creationId="{22FB8C4B-199E-EC2C-583C-AB21872313A2}"/>
          </ac:picMkLst>
        </pc:picChg>
        <pc:picChg chg="add del mod">
          <ac:chgData name="Leonie Smith" userId="fed1330f33f5650e" providerId="LiveId" clId="{BB8546CE-0A48-4C32-AC1E-95C4BA014DB4}" dt="2024-04-22T04:16:30.104" v="37"/>
          <ac:picMkLst>
            <pc:docMk/>
            <pc:sldMk cId="4037329247" sldId="261"/>
            <ac:picMk id="19" creationId="{63BC5125-8A17-3DF2-118A-0404FA35A77D}"/>
          </ac:picMkLst>
        </pc:picChg>
        <pc:picChg chg="add del mod ord">
          <ac:chgData name="Leonie Smith" userId="fed1330f33f5650e" providerId="LiveId" clId="{BB8546CE-0A48-4C32-AC1E-95C4BA014DB4}" dt="2024-04-22T04:16:46.585" v="38"/>
          <ac:picMkLst>
            <pc:docMk/>
            <pc:sldMk cId="4037329247" sldId="261"/>
            <ac:picMk id="22" creationId="{33F8E0C6-942F-156A-2269-40AD16243523}"/>
          </ac:picMkLst>
        </pc:picChg>
        <pc:picChg chg="add del mod">
          <ac:chgData name="Leonie Smith" userId="fed1330f33f5650e" providerId="LiveId" clId="{BB8546CE-0A48-4C32-AC1E-95C4BA014DB4}" dt="2024-04-22T04:17:03.413" v="40"/>
          <ac:picMkLst>
            <pc:docMk/>
            <pc:sldMk cId="4037329247" sldId="261"/>
            <ac:picMk id="23" creationId="{DEB78D22-B511-121B-7946-DC38128B57A2}"/>
          </ac:picMkLst>
        </pc:picChg>
        <pc:picChg chg="add del mod ord">
          <ac:chgData name="Leonie Smith" userId="fed1330f33f5650e" providerId="LiveId" clId="{BB8546CE-0A48-4C32-AC1E-95C4BA014DB4}" dt="2024-04-22T04:17:13.922" v="41"/>
          <ac:picMkLst>
            <pc:docMk/>
            <pc:sldMk cId="4037329247" sldId="261"/>
            <ac:picMk id="28" creationId="{E437C87D-5FC8-9383-D5D1-8F8D9821B1CF}"/>
          </ac:picMkLst>
        </pc:picChg>
        <pc:picChg chg="add del mod">
          <ac:chgData name="Leonie Smith" userId="fed1330f33f5650e" providerId="LiveId" clId="{BB8546CE-0A48-4C32-AC1E-95C4BA014DB4}" dt="2024-04-22T04:17:15.419" v="43"/>
          <ac:picMkLst>
            <pc:docMk/>
            <pc:sldMk cId="4037329247" sldId="261"/>
            <ac:picMk id="29" creationId="{2E44343B-9422-0236-F118-881A546A6098}"/>
          </ac:picMkLst>
        </pc:picChg>
        <pc:picChg chg="add del mod ord">
          <ac:chgData name="Leonie Smith" userId="fed1330f33f5650e" providerId="LiveId" clId="{BB8546CE-0A48-4C32-AC1E-95C4BA014DB4}" dt="2024-04-22T04:17:26.447" v="44"/>
          <ac:picMkLst>
            <pc:docMk/>
            <pc:sldMk cId="4037329247" sldId="261"/>
            <ac:picMk id="32" creationId="{DB8D2025-CF68-6D54-286B-66A40DD62520}"/>
          </ac:picMkLst>
        </pc:picChg>
        <pc:picChg chg="add del mod">
          <ac:chgData name="Leonie Smith" userId="fed1330f33f5650e" providerId="LiveId" clId="{BB8546CE-0A48-4C32-AC1E-95C4BA014DB4}" dt="2024-04-22T04:17:27.462" v="46"/>
          <ac:picMkLst>
            <pc:docMk/>
            <pc:sldMk cId="4037329247" sldId="261"/>
            <ac:picMk id="33" creationId="{525D6AC2-F697-9750-F743-02CFEF3F63DA}"/>
          </ac:picMkLst>
        </pc:picChg>
        <pc:picChg chg="add del mod ord">
          <ac:chgData name="Leonie Smith" userId="fed1330f33f5650e" providerId="LiveId" clId="{BB8546CE-0A48-4C32-AC1E-95C4BA014DB4}" dt="2024-04-22T04:17:32.894" v="47"/>
          <ac:picMkLst>
            <pc:docMk/>
            <pc:sldMk cId="4037329247" sldId="261"/>
            <ac:picMk id="36" creationId="{373A1767-55F0-9F6C-2ADB-BACD79A76D53}"/>
          </ac:picMkLst>
        </pc:picChg>
        <pc:picChg chg="add del mod">
          <ac:chgData name="Leonie Smith" userId="fed1330f33f5650e" providerId="LiveId" clId="{BB8546CE-0A48-4C32-AC1E-95C4BA014DB4}" dt="2024-04-22T04:17:34.020" v="49"/>
          <ac:picMkLst>
            <pc:docMk/>
            <pc:sldMk cId="4037329247" sldId="261"/>
            <ac:picMk id="37" creationId="{4DBFB1AC-FB91-CA9A-935A-3BA5EE8DD74A}"/>
          </ac:picMkLst>
        </pc:picChg>
        <pc:picChg chg="add del mod ord">
          <ac:chgData name="Leonie Smith" userId="fed1330f33f5650e" providerId="LiveId" clId="{BB8546CE-0A48-4C32-AC1E-95C4BA014DB4}" dt="2024-04-22T04:17:39.853" v="50"/>
          <ac:picMkLst>
            <pc:docMk/>
            <pc:sldMk cId="4037329247" sldId="261"/>
            <ac:picMk id="40" creationId="{A86261AA-50F3-CE48-15FE-E37976615399}"/>
          </ac:picMkLst>
        </pc:picChg>
        <pc:picChg chg="add del mod">
          <ac:chgData name="Leonie Smith" userId="fed1330f33f5650e" providerId="LiveId" clId="{BB8546CE-0A48-4C32-AC1E-95C4BA014DB4}" dt="2024-04-22T04:17:40.820" v="52"/>
          <ac:picMkLst>
            <pc:docMk/>
            <pc:sldMk cId="4037329247" sldId="261"/>
            <ac:picMk id="41" creationId="{DFD9D708-D89C-CDC0-CDD7-59C753F3B5DA}"/>
          </ac:picMkLst>
        </pc:picChg>
        <pc:picChg chg="add del mod ord">
          <ac:chgData name="Leonie Smith" userId="fed1330f33f5650e" providerId="LiveId" clId="{BB8546CE-0A48-4C32-AC1E-95C4BA014DB4}" dt="2024-04-22T04:17:56.881" v="53"/>
          <ac:picMkLst>
            <pc:docMk/>
            <pc:sldMk cId="4037329247" sldId="261"/>
            <ac:picMk id="44" creationId="{98F2A16C-662C-40E2-D438-CC7842B580D3}"/>
          </ac:picMkLst>
        </pc:picChg>
        <pc:picChg chg="add mod">
          <ac:chgData name="Leonie Smith" userId="fed1330f33f5650e" providerId="LiveId" clId="{BB8546CE-0A48-4C32-AC1E-95C4BA014DB4}" dt="2024-04-22T04:17:56.881" v="53"/>
          <ac:picMkLst>
            <pc:docMk/>
            <pc:sldMk cId="4037329247" sldId="261"/>
            <ac:picMk id="45" creationId="{691A91B8-3E5F-8372-E6A7-9B682F619699}"/>
          </ac:picMkLst>
        </pc:picChg>
      </pc:sldChg>
      <pc:sldChg chg="addSp delSp modSp mod modTransition modAnim">
        <pc:chgData name="Leonie Smith" userId="fed1330f33f5650e" providerId="LiveId" clId="{BB8546CE-0A48-4C32-AC1E-95C4BA014DB4}" dt="2024-04-22T04:19:37.148" v="59"/>
        <pc:sldMkLst>
          <pc:docMk/>
          <pc:sldMk cId="1909638311" sldId="262"/>
        </pc:sldMkLst>
        <pc:picChg chg="add del mod">
          <ac:chgData name="Leonie Smith" userId="fed1330f33f5650e" providerId="LiveId" clId="{BB8546CE-0A48-4C32-AC1E-95C4BA014DB4}" dt="2024-04-22T04:19:12.186" v="56"/>
          <ac:picMkLst>
            <pc:docMk/>
            <pc:sldMk cId="1909638311" sldId="262"/>
            <ac:picMk id="5" creationId="{4B418DA8-4E57-BCBB-337C-2ED01186E2C9}"/>
          </ac:picMkLst>
        </pc:picChg>
        <pc:picChg chg="add del mod">
          <ac:chgData name="Leonie Smith" userId="fed1330f33f5650e" providerId="LiveId" clId="{BB8546CE-0A48-4C32-AC1E-95C4BA014DB4}" dt="2024-04-22T04:19:19.975" v="58"/>
          <ac:picMkLst>
            <pc:docMk/>
            <pc:sldMk cId="1909638311" sldId="262"/>
            <ac:picMk id="6" creationId="{F6CCEE7F-2907-9974-2EB6-B8C2EE754C1A}"/>
          </ac:picMkLst>
        </pc:picChg>
        <pc:picChg chg="add del mod ord">
          <ac:chgData name="Leonie Smith" userId="fed1330f33f5650e" providerId="LiveId" clId="{BB8546CE-0A48-4C32-AC1E-95C4BA014DB4}" dt="2024-04-22T04:19:37.148" v="59"/>
          <ac:picMkLst>
            <pc:docMk/>
            <pc:sldMk cId="1909638311" sldId="262"/>
            <ac:picMk id="10" creationId="{18F3828A-AC8C-DB24-460B-AF9DB240AE7D}"/>
          </ac:picMkLst>
        </pc:picChg>
        <pc:picChg chg="add mod">
          <ac:chgData name="Leonie Smith" userId="fed1330f33f5650e" providerId="LiveId" clId="{BB8546CE-0A48-4C32-AC1E-95C4BA014DB4}" dt="2024-04-22T04:19:37.148" v="59"/>
          <ac:picMkLst>
            <pc:docMk/>
            <pc:sldMk cId="1909638311" sldId="262"/>
            <ac:picMk id="11" creationId="{48816999-9E15-22A5-1541-9C35E3D2C0AD}"/>
          </ac:picMkLst>
        </pc:picChg>
      </pc:sldChg>
      <pc:sldChg chg="addSp delSp modSp mod modTransition modAnim">
        <pc:chgData name="Leonie Smith" userId="fed1330f33f5650e" providerId="LiveId" clId="{BB8546CE-0A48-4C32-AC1E-95C4BA014DB4}" dt="2024-04-22T04:21:26.595" v="74"/>
        <pc:sldMkLst>
          <pc:docMk/>
          <pc:sldMk cId="641208035" sldId="263"/>
        </pc:sldMkLst>
        <pc:picChg chg="add del mod">
          <ac:chgData name="Leonie Smith" userId="fed1330f33f5650e" providerId="LiveId" clId="{BB8546CE-0A48-4C32-AC1E-95C4BA014DB4}" dt="2024-04-22T04:20:24.321" v="62"/>
          <ac:picMkLst>
            <pc:docMk/>
            <pc:sldMk cId="641208035" sldId="263"/>
            <ac:picMk id="5" creationId="{F9790B39-C608-30BD-7811-A5E5FDAEC976}"/>
          </ac:picMkLst>
        </pc:picChg>
        <pc:picChg chg="add del mod">
          <ac:chgData name="Leonie Smith" userId="fed1330f33f5650e" providerId="LiveId" clId="{BB8546CE-0A48-4C32-AC1E-95C4BA014DB4}" dt="2024-04-22T04:20:26.072" v="64"/>
          <ac:picMkLst>
            <pc:docMk/>
            <pc:sldMk cId="641208035" sldId="263"/>
            <ac:picMk id="6" creationId="{ECBC1D12-D9A2-9CF3-F27C-BDB84D58D6AC}"/>
          </ac:picMkLst>
        </pc:picChg>
        <pc:picChg chg="add del mod ord">
          <ac:chgData name="Leonie Smith" userId="fed1330f33f5650e" providerId="LiveId" clId="{BB8546CE-0A48-4C32-AC1E-95C4BA014DB4}" dt="2024-04-22T04:20:36.720" v="65"/>
          <ac:picMkLst>
            <pc:docMk/>
            <pc:sldMk cId="641208035" sldId="263"/>
            <ac:picMk id="9" creationId="{F9B48D85-BFA6-A1BD-BF11-ECD17B04856C}"/>
          </ac:picMkLst>
        </pc:picChg>
        <pc:picChg chg="add del mod">
          <ac:chgData name="Leonie Smith" userId="fed1330f33f5650e" providerId="LiveId" clId="{BB8546CE-0A48-4C32-AC1E-95C4BA014DB4}" dt="2024-04-22T04:20:54.895" v="67"/>
          <ac:picMkLst>
            <pc:docMk/>
            <pc:sldMk cId="641208035" sldId="263"/>
            <ac:picMk id="10" creationId="{14FF1B1D-08F2-B80C-4A55-54959EC37198}"/>
          </ac:picMkLst>
        </pc:picChg>
        <pc:picChg chg="add del mod ord">
          <ac:chgData name="Leonie Smith" userId="fed1330f33f5650e" providerId="LiveId" clId="{BB8546CE-0A48-4C32-AC1E-95C4BA014DB4}" dt="2024-04-22T04:21:06" v="68"/>
          <ac:picMkLst>
            <pc:docMk/>
            <pc:sldMk cId="641208035" sldId="263"/>
            <ac:picMk id="13" creationId="{0168CCB4-01DD-A11B-4D8B-29E5DA0D1006}"/>
          </ac:picMkLst>
        </pc:picChg>
        <pc:picChg chg="add del mod">
          <ac:chgData name="Leonie Smith" userId="fed1330f33f5650e" providerId="LiveId" clId="{BB8546CE-0A48-4C32-AC1E-95C4BA014DB4}" dt="2024-04-22T04:21:07.524" v="70"/>
          <ac:picMkLst>
            <pc:docMk/>
            <pc:sldMk cId="641208035" sldId="263"/>
            <ac:picMk id="14" creationId="{4635DC68-5561-701F-339D-E4102993DF0D}"/>
          </ac:picMkLst>
        </pc:picChg>
        <pc:picChg chg="add del mod ord">
          <ac:chgData name="Leonie Smith" userId="fed1330f33f5650e" providerId="LiveId" clId="{BB8546CE-0A48-4C32-AC1E-95C4BA014DB4}" dt="2024-04-22T04:21:14.596" v="71"/>
          <ac:picMkLst>
            <pc:docMk/>
            <pc:sldMk cId="641208035" sldId="263"/>
            <ac:picMk id="17" creationId="{9A68B9CF-2924-4F4E-B841-3C77F30EB1F5}"/>
          </ac:picMkLst>
        </pc:picChg>
        <pc:picChg chg="add del mod">
          <ac:chgData name="Leonie Smith" userId="fed1330f33f5650e" providerId="LiveId" clId="{BB8546CE-0A48-4C32-AC1E-95C4BA014DB4}" dt="2024-04-22T04:21:15.635" v="73"/>
          <ac:picMkLst>
            <pc:docMk/>
            <pc:sldMk cId="641208035" sldId="263"/>
            <ac:picMk id="18" creationId="{F5B5E0E0-AB6C-A8AF-DE8D-51A0519B0D6E}"/>
          </ac:picMkLst>
        </pc:picChg>
        <pc:picChg chg="add del mod ord">
          <ac:chgData name="Leonie Smith" userId="fed1330f33f5650e" providerId="LiveId" clId="{BB8546CE-0A48-4C32-AC1E-95C4BA014DB4}" dt="2024-04-22T04:21:26.595" v="74"/>
          <ac:picMkLst>
            <pc:docMk/>
            <pc:sldMk cId="641208035" sldId="263"/>
            <ac:picMk id="21" creationId="{36E6DD6A-49BF-7815-6A18-3D4EF324FD24}"/>
          </ac:picMkLst>
        </pc:picChg>
        <pc:picChg chg="add mod">
          <ac:chgData name="Leonie Smith" userId="fed1330f33f5650e" providerId="LiveId" clId="{BB8546CE-0A48-4C32-AC1E-95C4BA014DB4}" dt="2024-04-22T04:21:26.595" v="74"/>
          <ac:picMkLst>
            <pc:docMk/>
            <pc:sldMk cId="641208035" sldId="263"/>
            <ac:picMk id="22" creationId="{46B554D9-09CB-1B6B-FD9D-50697E265D56}"/>
          </ac:picMkLst>
        </pc:picChg>
      </pc:sldChg>
      <pc:sldChg chg="addSp delSp modSp mod modTransition modAnim">
        <pc:chgData name="Leonie Smith" userId="fed1330f33f5650e" providerId="LiveId" clId="{BB8546CE-0A48-4C32-AC1E-95C4BA014DB4}" dt="2024-04-22T04:27:01.114" v="80"/>
        <pc:sldMkLst>
          <pc:docMk/>
          <pc:sldMk cId="4044745628" sldId="264"/>
        </pc:sldMkLst>
        <pc:picChg chg="add del mod">
          <ac:chgData name="Leonie Smith" userId="fed1330f33f5650e" providerId="LiveId" clId="{BB8546CE-0A48-4C32-AC1E-95C4BA014DB4}" dt="2024-04-22T04:26:44.212" v="77"/>
          <ac:picMkLst>
            <pc:docMk/>
            <pc:sldMk cId="4044745628" sldId="264"/>
            <ac:picMk id="6" creationId="{69EF2CC4-A170-4179-03E2-352B7684DAAD}"/>
          </ac:picMkLst>
        </pc:picChg>
        <pc:picChg chg="add del mod">
          <ac:chgData name="Leonie Smith" userId="fed1330f33f5650e" providerId="LiveId" clId="{BB8546CE-0A48-4C32-AC1E-95C4BA014DB4}" dt="2024-04-22T04:26:45.750" v="79"/>
          <ac:picMkLst>
            <pc:docMk/>
            <pc:sldMk cId="4044745628" sldId="264"/>
            <ac:picMk id="7" creationId="{69D57444-27AE-4D3A-5845-0D849BC3ED99}"/>
          </ac:picMkLst>
        </pc:picChg>
        <pc:picChg chg="add del mod ord">
          <ac:chgData name="Leonie Smith" userId="fed1330f33f5650e" providerId="LiveId" clId="{BB8546CE-0A48-4C32-AC1E-95C4BA014DB4}" dt="2024-04-22T04:27:01.114" v="80"/>
          <ac:picMkLst>
            <pc:docMk/>
            <pc:sldMk cId="4044745628" sldId="264"/>
            <ac:picMk id="10" creationId="{C393C4AE-FFBE-A0EA-03B9-708EF4D0B239}"/>
          </ac:picMkLst>
        </pc:picChg>
        <pc:picChg chg="add mod">
          <ac:chgData name="Leonie Smith" userId="fed1330f33f5650e" providerId="LiveId" clId="{BB8546CE-0A48-4C32-AC1E-95C4BA014DB4}" dt="2024-04-22T04:27:01.114" v="80"/>
          <ac:picMkLst>
            <pc:docMk/>
            <pc:sldMk cId="4044745628" sldId="264"/>
            <ac:picMk id="11" creationId="{259B292E-7E1E-83EB-8084-6F5C3A4EAA5C}"/>
          </ac:picMkLst>
        </pc:picChg>
      </pc:sldChg>
      <pc:sldChg chg="addSp delSp modSp mod modTransition modAnim">
        <pc:chgData name="Leonie Smith" userId="fed1330f33f5650e" providerId="LiveId" clId="{BB8546CE-0A48-4C32-AC1E-95C4BA014DB4}" dt="2024-04-22T04:28:33.573" v="86"/>
        <pc:sldMkLst>
          <pc:docMk/>
          <pc:sldMk cId="978260341" sldId="265"/>
        </pc:sldMkLst>
        <pc:picChg chg="add del mod">
          <ac:chgData name="Leonie Smith" userId="fed1330f33f5650e" providerId="LiveId" clId="{BB8546CE-0A48-4C32-AC1E-95C4BA014DB4}" dt="2024-04-22T04:27:58.621" v="83"/>
          <ac:picMkLst>
            <pc:docMk/>
            <pc:sldMk cId="978260341" sldId="265"/>
            <ac:picMk id="5" creationId="{D693022F-A29A-6DBE-A65D-4E7E47A3C363}"/>
          </ac:picMkLst>
        </pc:picChg>
        <pc:picChg chg="add del mod">
          <ac:chgData name="Leonie Smith" userId="fed1330f33f5650e" providerId="LiveId" clId="{BB8546CE-0A48-4C32-AC1E-95C4BA014DB4}" dt="2024-04-22T04:28:12.467" v="85"/>
          <ac:picMkLst>
            <pc:docMk/>
            <pc:sldMk cId="978260341" sldId="265"/>
            <ac:picMk id="6" creationId="{EE239B37-32DD-5D08-B413-DF4BF395B22B}"/>
          </ac:picMkLst>
        </pc:picChg>
        <pc:picChg chg="add del mod ord">
          <ac:chgData name="Leonie Smith" userId="fed1330f33f5650e" providerId="LiveId" clId="{BB8546CE-0A48-4C32-AC1E-95C4BA014DB4}" dt="2024-04-22T04:28:33.573" v="86"/>
          <ac:picMkLst>
            <pc:docMk/>
            <pc:sldMk cId="978260341" sldId="265"/>
            <ac:picMk id="10" creationId="{BC287B61-4BBB-B7A9-8488-B701CA646DD4}"/>
          </ac:picMkLst>
        </pc:picChg>
        <pc:picChg chg="add mod">
          <ac:chgData name="Leonie Smith" userId="fed1330f33f5650e" providerId="LiveId" clId="{BB8546CE-0A48-4C32-AC1E-95C4BA014DB4}" dt="2024-04-22T04:28:33.573" v="86"/>
          <ac:picMkLst>
            <pc:docMk/>
            <pc:sldMk cId="978260341" sldId="265"/>
            <ac:picMk id="11" creationId="{7B191A18-12AA-75AD-F39A-B2C0C68ED58A}"/>
          </ac:picMkLst>
        </pc:picChg>
      </pc:sldChg>
      <pc:sldChg chg="addSp delSp modSp mod modTransition modAnim">
        <pc:chgData name="Leonie Smith" userId="fed1330f33f5650e" providerId="LiveId" clId="{BB8546CE-0A48-4C32-AC1E-95C4BA014DB4}" dt="2024-04-22T04:29:37.015" v="98"/>
        <pc:sldMkLst>
          <pc:docMk/>
          <pc:sldMk cId="3575870363" sldId="266"/>
        </pc:sldMkLst>
        <pc:picChg chg="add del mod">
          <ac:chgData name="Leonie Smith" userId="fed1330f33f5650e" providerId="LiveId" clId="{BB8546CE-0A48-4C32-AC1E-95C4BA014DB4}" dt="2024-04-22T04:29:06.387" v="89"/>
          <ac:picMkLst>
            <pc:docMk/>
            <pc:sldMk cId="3575870363" sldId="266"/>
            <ac:picMk id="5" creationId="{EE4ED885-29B0-8AF4-B341-5448A82F2E92}"/>
          </ac:picMkLst>
        </pc:picChg>
        <pc:picChg chg="add del mod">
          <ac:chgData name="Leonie Smith" userId="fed1330f33f5650e" providerId="LiveId" clId="{BB8546CE-0A48-4C32-AC1E-95C4BA014DB4}" dt="2024-04-22T04:29:08.186" v="91"/>
          <ac:picMkLst>
            <pc:docMk/>
            <pc:sldMk cId="3575870363" sldId="266"/>
            <ac:picMk id="6" creationId="{F0E88232-027B-D1D7-AC5E-9A45C13D415D}"/>
          </ac:picMkLst>
        </pc:picChg>
        <pc:picChg chg="add del mod ord">
          <ac:chgData name="Leonie Smith" userId="fed1330f33f5650e" providerId="LiveId" clId="{BB8546CE-0A48-4C32-AC1E-95C4BA014DB4}" dt="2024-04-22T04:29:15.796" v="92"/>
          <ac:picMkLst>
            <pc:docMk/>
            <pc:sldMk cId="3575870363" sldId="266"/>
            <ac:picMk id="9" creationId="{38D32090-2D7D-9884-EA4E-45EC4BB79FAD}"/>
          </ac:picMkLst>
        </pc:picChg>
        <pc:picChg chg="add del mod">
          <ac:chgData name="Leonie Smith" userId="fed1330f33f5650e" providerId="LiveId" clId="{BB8546CE-0A48-4C32-AC1E-95C4BA014DB4}" dt="2024-04-22T04:29:21.157" v="94"/>
          <ac:picMkLst>
            <pc:docMk/>
            <pc:sldMk cId="3575870363" sldId="266"/>
            <ac:picMk id="10" creationId="{C19B44F6-DA0D-8AFA-AD3C-3D4564C7910D}"/>
          </ac:picMkLst>
        </pc:picChg>
        <pc:picChg chg="add del mod ord">
          <ac:chgData name="Leonie Smith" userId="fed1330f33f5650e" providerId="LiveId" clId="{BB8546CE-0A48-4C32-AC1E-95C4BA014DB4}" dt="2024-04-22T04:29:26.830" v="95"/>
          <ac:picMkLst>
            <pc:docMk/>
            <pc:sldMk cId="3575870363" sldId="266"/>
            <ac:picMk id="14" creationId="{E87F510E-0E2C-B6DA-8810-67FABB754CA7}"/>
          </ac:picMkLst>
        </pc:picChg>
        <pc:picChg chg="add del mod">
          <ac:chgData name="Leonie Smith" userId="fed1330f33f5650e" providerId="LiveId" clId="{BB8546CE-0A48-4C32-AC1E-95C4BA014DB4}" dt="2024-04-22T04:29:28.109" v="97"/>
          <ac:picMkLst>
            <pc:docMk/>
            <pc:sldMk cId="3575870363" sldId="266"/>
            <ac:picMk id="15" creationId="{91A7535B-6692-770A-614B-67B2507E3328}"/>
          </ac:picMkLst>
        </pc:picChg>
        <pc:picChg chg="add del mod ord">
          <ac:chgData name="Leonie Smith" userId="fed1330f33f5650e" providerId="LiveId" clId="{BB8546CE-0A48-4C32-AC1E-95C4BA014DB4}" dt="2024-04-22T04:29:37.015" v="98"/>
          <ac:picMkLst>
            <pc:docMk/>
            <pc:sldMk cId="3575870363" sldId="266"/>
            <ac:picMk id="18" creationId="{ADA19424-4C5C-3959-6150-92CB93F9D79D}"/>
          </ac:picMkLst>
        </pc:picChg>
        <pc:picChg chg="add mod">
          <ac:chgData name="Leonie Smith" userId="fed1330f33f5650e" providerId="LiveId" clId="{BB8546CE-0A48-4C32-AC1E-95C4BA014DB4}" dt="2024-04-22T04:29:37.015" v="98"/>
          <ac:picMkLst>
            <pc:docMk/>
            <pc:sldMk cId="3575870363" sldId="266"/>
            <ac:picMk id="19" creationId="{B617D6BA-43FC-1F02-D7C9-F8D382D14A9D}"/>
          </ac:picMkLst>
        </pc:picChg>
      </pc:sldChg>
    </pc:docChg>
  </pc:docChgLst>
  <pc:docChgLst>
    <pc:chgData name="Alfred Smith" userId="3c60a3631c0db8ad" providerId="LiveId" clId="{2D21C488-993D-4649-BC75-359191B4DC95}"/>
    <pc:docChg chg="custSel modSld">
      <pc:chgData name="Alfred Smith" userId="3c60a3631c0db8ad" providerId="LiveId" clId="{2D21C488-993D-4649-BC75-359191B4DC95}" dt="2023-09-08T10:05:26.241" v="89"/>
      <pc:docMkLst>
        <pc:docMk/>
      </pc:docMkLst>
      <pc:sldChg chg="delSp mod delAnim">
        <pc:chgData name="Alfred Smith" userId="3c60a3631c0db8ad" providerId="LiveId" clId="{2D21C488-993D-4649-BC75-359191B4DC95}" dt="2023-09-06T12:31:51.354" v="66" actId="478"/>
        <pc:sldMkLst>
          <pc:docMk/>
          <pc:sldMk cId="1499918570" sldId="257"/>
        </pc:sldMkLst>
        <pc:picChg chg="del">
          <ac:chgData name="Alfred Smith" userId="3c60a3631c0db8ad" providerId="LiveId" clId="{2D21C488-993D-4649-BC75-359191B4DC95}" dt="2023-09-06T12:31:51.354" v="66" actId="478"/>
          <ac:picMkLst>
            <pc:docMk/>
            <pc:sldMk cId="1499918570" sldId="257"/>
            <ac:picMk id="8" creationId="{2E3EAFF0-3AEE-B662-985F-960D07CA4E1F}"/>
          </ac:picMkLst>
        </pc:picChg>
      </pc:sldChg>
      <pc:sldChg chg="modSp mod">
        <pc:chgData name="Alfred Smith" userId="3c60a3631c0db8ad" providerId="LiveId" clId="{2D21C488-993D-4649-BC75-359191B4DC95}" dt="2023-09-06T12:27:05.298" v="5" actId="1076"/>
        <pc:sldMkLst>
          <pc:docMk/>
          <pc:sldMk cId="3788111665" sldId="258"/>
        </pc:sldMkLst>
        <pc:spChg chg="mod">
          <ac:chgData name="Alfred Smith" userId="3c60a3631c0db8ad" providerId="LiveId" clId="{2D21C488-993D-4649-BC75-359191B4DC95}" dt="2023-09-06T12:27:05.298" v="5" actId="1076"/>
          <ac:spMkLst>
            <pc:docMk/>
            <pc:sldMk cId="3788111665" sldId="258"/>
            <ac:spMk id="4" creationId="{17A512B3-35DB-86EF-588B-2F4314E7643E}"/>
          </ac:spMkLst>
        </pc:spChg>
      </pc:sldChg>
      <pc:sldChg chg="addSp delSp modSp mod delAnim">
        <pc:chgData name="Alfred Smith" userId="3c60a3631c0db8ad" providerId="LiveId" clId="{2D21C488-993D-4649-BC75-359191B4DC95}" dt="2023-09-06T12:31:47.603" v="65"/>
        <pc:sldMkLst>
          <pc:docMk/>
          <pc:sldMk cId="454763615" sldId="259"/>
        </pc:sldMkLst>
        <pc:spChg chg="add mod">
          <ac:chgData name="Alfred Smith" userId="3c60a3631c0db8ad" providerId="LiveId" clId="{2D21C488-993D-4649-BC75-359191B4DC95}" dt="2023-09-06T12:31:47.603" v="65"/>
          <ac:spMkLst>
            <pc:docMk/>
            <pc:sldMk cId="454763615" sldId="259"/>
            <ac:spMk id="2" creationId="{68EB1E93-AC81-519C-391A-5983BEEAE8C2}"/>
          </ac:spMkLst>
        </pc:spChg>
        <pc:spChg chg="del">
          <ac:chgData name="Alfred Smith" userId="3c60a3631c0db8ad" providerId="LiveId" clId="{2D21C488-993D-4649-BC75-359191B4DC95}" dt="2023-09-06T12:31:44.082" v="63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2D21C488-993D-4649-BC75-359191B4DC95}" dt="2023-09-06T12:31:46.219" v="64" actId="478"/>
          <ac:picMkLst>
            <pc:docMk/>
            <pc:sldMk cId="454763615" sldId="259"/>
            <ac:picMk id="9" creationId="{C0FD4035-3BA9-5BD4-8F9A-744690666649}"/>
          </ac:picMkLst>
        </pc:picChg>
      </pc:sldChg>
      <pc:sldChg chg="addSp delSp modSp mod delAnim">
        <pc:chgData name="Alfred Smith" userId="3c60a3631c0db8ad" providerId="LiveId" clId="{2D21C488-993D-4649-BC75-359191B4DC95}" dt="2023-09-08T10:03:39.417" v="73" actId="20577"/>
        <pc:sldMkLst>
          <pc:docMk/>
          <pc:sldMk cId="2346136586" sldId="260"/>
        </pc:sldMkLst>
        <pc:spChg chg="add mod">
          <ac:chgData name="Alfred Smith" userId="3c60a3631c0db8ad" providerId="LiveId" clId="{2D21C488-993D-4649-BC75-359191B4DC95}" dt="2023-09-06T12:31:40.260" v="62"/>
          <ac:spMkLst>
            <pc:docMk/>
            <pc:sldMk cId="2346136586" sldId="260"/>
            <ac:spMk id="2" creationId="{C3A866EA-768F-B6F7-07E7-1D2AF14C9B1F}"/>
          </ac:spMkLst>
        </pc:spChg>
        <pc:spChg chg="del">
          <ac:chgData name="Alfred Smith" userId="3c60a3631c0db8ad" providerId="LiveId" clId="{2D21C488-993D-4649-BC75-359191B4DC95}" dt="2023-09-06T12:31:39.057" v="61" actId="478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2D21C488-993D-4649-BC75-359191B4DC95}" dt="2023-09-08T10:03:39.417" v="73" actId="20577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2D21C488-993D-4649-BC75-359191B4DC95}" dt="2023-09-06T12:31:37.901" v="60" actId="478"/>
          <ac:picMkLst>
            <pc:docMk/>
            <pc:sldMk cId="2346136586" sldId="260"/>
            <ac:picMk id="14" creationId="{A97FA736-8FF4-2B7A-8DA0-9D96897D16B6}"/>
          </ac:picMkLst>
        </pc:picChg>
      </pc:sldChg>
      <pc:sldChg chg="addSp delSp modSp mod delAnim">
        <pc:chgData name="Alfred Smith" userId="3c60a3631c0db8ad" providerId="LiveId" clId="{2D21C488-993D-4649-BC75-359191B4DC95}" dt="2023-09-08T10:04:11.581" v="84" actId="20577"/>
        <pc:sldMkLst>
          <pc:docMk/>
          <pc:sldMk cId="4037329247" sldId="261"/>
        </pc:sldMkLst>
        <pc:spChg chg="add mod">
          <ac:chgData name="Alfred Smith" userId="3c60a3631c0db8ad" providerId="LiveId" clId="{2D21C488-993D-4649-BC75-359191B4DC95}" dt="2023-09-06T12:31:33.901" v="59"/>
          <ac:spMkLst>
            <pc:docMk/>
            <pc:sldMk cId="4037329247" sldId="261"/>
            <ac:spMk id="2" creationId="{AA55A76E-282B-B3CF-145C-F9E18933C526}"/>
          </ac:spMkLst>
        </pc:spChg>
        <pc:spChg chg="del">
          <ac:chgData name="Alfred Smith" userId="3c60a3631c0db8ad" providerId="LiveId" clId="{2D21C488-993D-4649-BC75-359191B4DC95}" dt="2023-09-06T12:31:32.592" v="58" actId="478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2D21C488-993D-4649-BC75-359191B4DC95}" dt="2023-09-08T10:04:11.581" v="84" actId="20577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2D21C488-993D-4649-BC75-359191B4DC95}" dt="2023-09-06T12:31:31.056" v="57" actId="478"/>
          <ac:picMkLst>
            <pc:docMk/>
            <pc:sldMk cId="4037329247" sldId="261"/>
            <ac:picMk id="45" creationId="{35390C6E-A21D-41A5-CDB3-7523BC9796C0}"/>
          </ac:picMkLst>
        </pc:picChg>
      </pc:sldChg>
      <pc:sldChg chg="addSp delSp modSp mod delAnim">
        <pc:chgData name="Alfred Smith" userId="3c60a3631c0db8ad" providerId="LiveId" clId="{2D21C488-993D-4649-BC75-359191B4DC95}" dt="2023-09-08T10:04:28.907" v="85"/>
        <pc:sldMkLst>
          <pc:docMk/>
          <pc:sldMk cId="1909638311" sldId="262"/>
        </pc:sldMkLst>
        <pc:spChg chg="add mod">
          <ac:chgData name="Alfred Smith" userId="3c60a3631c0db8ad" providerId="LiveId" clId="{2D21C488-993D-4649-BC75-359191B4DC95}" dt="2023-09-06T12:31:27.021" v="56"/>
          <ac:spMkLst>
            <pc:docMk/>
            <pc:sldMk cId="1909638311" sldId="262"/>
            <ac:spMk id="2" creationId="{9979ED1C-09F2-9C59-5238-B05F7706D03E}"/>
          </ac:spMkLst>
        </pc:spChg>
        <pc:spChg chg="del">
          <ac:chgData name="Alfred Smith" userId="3c60a3631c0db8ad" providerId="LiveId" clId="{2D21C488-993D-4649-BC75-359191B4DC95}" dt="2023-09-06T12:31:25.708" v="55" actId="478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2D21C488-993D-4649-BC75-359191B4DC95}" dt="2023-09-08T10:04:28.907" v="85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2D21C488-993D-4649-BC75-359191B4DC95}" dt="2023-09-06T12:31:24.258" v="54" actId="478"/>
          <ac:picMkLst>
            <pc:docMk/>
            <pc:sldMk cId="1909638311" sldId="262"/>
            <ac:picMk id="28" creationId="{EE25BE52-966A-ECC9-8EBF-C075E1621196}"/>
          </ac:picMkLst>
        </pc:picChg>
      </pc:sldChg>
      <pc:sldChg chg="addSp delSp modSp mod delAnim">
        <pc:chgData name="Alfred Smith" userId="3c60a3631c0db8ad" providerId="LiveId" clId="{2D21C488-993D-4649-BC75-359191B4DC95}" dt="2023-09-08T10:04:43.395" v="86"/>
        <pc:sldMkLst>
          <pc:docMk/>
          <pc:sldMk cId="641208035" sldId="263"/>
        </pc:sldMkLst>
        <pc:spChg chg="add mod">
          <ac:chgData name="Alfred Smith" userId="3c60a3631c0db8ad" providerId="LiveId" clId="{2D21C488-993D-4649-BC75-359191B4DC95}" dt="2023-09-06T12:31:20.061" v="53"/>
          <ac:spMkLst>
            <pc:docMk/>
            <pc:sldMk cId="641208035" sldId="263"/>
            <ac:spMk id="2" creationId="{70F13A7F-2B39-546E-3E93-8C8165EFF77A}"/>
          </ac:spMkLst>
        </pc:spChg>
        <pc:spChg chg="del">
          <ac:chgData name="Alfred Smith" userId="3c60a3631c0db8ad" providerId="LiveId" clId="{2D21C488-993D-4649-BC75-359191B4DC95}" dt="2023-09-06T12:31:18.626" v="52" actId="478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2D21C488-993D-4649-BC75-359191B4DC95}" dt="2023-09-08T10:04:43.395" v="86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2D21C488-993D-4649-BC75-359191B4DC95}" dt="2023-09-06T12:31:16.134" v="51" actId="478"/>
          <ac:picMkLst>
            <pc:docMk/>
            <pc:sldMk cId="641208035" sldId="263"/>
            <ac:picMk id="31" creationId="{2512C278-7EA7-091A-32B3-51FCB0E30A44}"/>
          </ac:picMkLst>
        </pc:picChg>
      </pc:sldChg>
      <pc:sldChg chg="addSp delSp modSp mod delAnim">
        <pc:chgData name="Alfred Smith" userId="3c60a3631c0db8ad" providerId="LiveId" clId="{2D21C488-993D-4649-BC75-359191B4DC95}" dt="2023-09-08T10:04:56.674" v="87"/>
        <pc:sldMkLst>
          <pc:docMk/>
          <pc:sldMk cId="4044745628" sldId="264"/>
        </pc:sldMkLst>
        <pc:spChg chg="add mod">
          <ac:chgData name="Alfred Smith" userId="3c60a3631c0db8ad" providerId="LiveId" clId="{2D21C488-993D-4649-BC75-359191B4DC95}" dt="2023-09-06T12:31:12.147" v="50"/>
          <ac:spMkLst>
            <pc:docMk/>
            <pc:sldMk cId="4044745628" sldId="264"/>
            <ac:spMk id="2" creationId="{0A702B02-E96B-890D-82B0-E5E48B8C2130}"/>
          </ac:spMkLst>
        </pc:spChg>
        <pc:spChg chg="del mod">
          <ac:chgData name="Alfred Smith" userId="3c60a3631c0db8ad" providerId="LiveId" clId="{2D21C488-993D-4649-BC75-359191B4DC95}" dt="2023-09-06T12:31:10.683" v="49" actId="478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2D21C488-993D-4649-BC75-359191B4DC95}" dt="2023-09-08T10:04:56.674" v="8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2D21C488-993D-4649-BC75-359191B4DC95}" dt="2023-09-06T12:31:07.968" v="48" actId="478"/>
          <ac:picMkLst>
            <pc:docMk/>
            <pc:sldMk cId="4044745628" sldId="264"/>
            <ac:picMk id="43" creationId="{6B6C51AC-537E-314B-F12E-3B742A9EA2DD}"/>
          </ac:picMkLst>
        </pc:picChg>
      </pc:sldChg>
      <pc:sldChg chg="addSp delSp modSp mod delAnim">
        <pc:chgData name="Alfred Smith" userId="3c60a3631c0db8ad" providerId="LiveId" clId="{2D21C488-993D-4649-BC75-359191B4DC95}" dt="2023-09-08T10:05:15.552" v="88"/>
        <pc:sldMkLst>
          <pc:docMk/>
          <pc:sldMk cId="978260341" sldId="265"/>
        </pc:sldMkLst>
        <pc:spChg chg="add mod">
          <ac:chgData name="Alfred Smith" userId="3c60a3631c0db8ad" providerId="LiveId" clId="{2D21C488-993D-4649-BC75-359191B4DC95}" dt="2023-09-06T12:31:02.046" v="46"/>
          <ac:spMkLst>
            <pc:docMk/>
            <pc:sldMk cId="978260341" sldId="265"/>
            <ac:spMk id="2" creationId="{DCB1C6F7-99A8-B47B-37F9-4EF3A2A096C0}"/>
          </ac:spMkLst>
        </pc:spChg>
        <pc:spChg chg="del">
          <ac:chgData name="Alfred Smith" userId="3c60a3631c0db8ad" providerId="LiveId" clId="{2D21C488-993D-4649-BC75-359191B4DC95}" dt="2023-09-06T12:30:58.962" v="44" actId="478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2D21C488-993D-4649-BC75-359191B4DC95}" dt="2023-09-08T10:05:15.552" v="88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2D21C488-993D-4649-BC75-359191B4DC95}" dt="2023-09-06T12:31:00.500" v="45" actId="478"/>
          <ac:picMkLst>
            <pc:docMk/>
            <pc:sldMk cId="978260341" sldId="265"/>
            <ac:picMk id="18" creationId="{D6CCD948-5B29-BD61-759C-CA106DE58C41}"/>
          </ac:picMkLst>
        </pc:picChg>
      </pc:sldChg>
      <pc:sldChg chg="delSp modSp mod delAnim">
        <pc:chgData name="Alfred Smith" userId="3c60a3631c0db8ad" providerId="LiveId" clId="{2D21C488-993D-4649-BC75-359191B4DC95}" dt="2023-09-08T10:05:26.241" v="89"/>
        <pc:sldMkLst>
          <pc:docMk/>
          <pc:sldMk cId="3575870363" sldId="266"/>
        </pc:sldMkLst>
        <pc:spChg chg="mod">
          <ac:chgData name="Alfred Smith" userId="3c60a3631c0db8ad" providerId="LiveId" clId="{2D21C488-993D-4649-BC75-359191B4DC95}" dt="2023-09-06T12:30:48.921" v="43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2D21C488-993D-4649-BC75-359191B4DC95}" dt="2023-09-08T10:05:26.241" v="89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2D21C488-993D-4649-BC75-359191B4DC95}" dt="2023-09-06T12:30:46.316" v="42" actId="478"/>
          <ac:picMkLst>
            <pc:docMk/>
            <pc:sldMk cId="3575870363" sldId="266"/>
            <ac:picMk id="7" creationId="{14AA04E8-9101-CF3A-88B1-EBD494509631}"/>
          </ac:picMkLst>
        </pc:picChg>
      </pc:sldChg>
      <pc:sldChg chg="addSp delSp modSp mod">
        <pc:chgData name="Alfred Smith" userId="3c60a3631c0db8ad" providerId="LiveId" clId="{2D21C488-993D-4649-BC75-359191B4DC95}" dt="2023-09-06T12:27:15.617" v="7"/>
        <pc:sldMkLst>
          <pc:docMk/>
          <pc:sldMk cId="4120481681" sldId="270"/>
        </pc:sldMkLst>
        <pc:spChg chg="del">
          <ac:chgData name="Alfred Smith" userId="3c60a3631c0db8ad" providerId="LiveId" clId="{2D21C488-993D-4649-BC75-359191B4DC95}" dt="2023-09-06T12:27:14.424" v="6" actId="478"/>
          <ac:spMkLst>
            <pc:docMk/>
            <pc:sldMk cId="4120481681" sldId="270"/>
            <ac:spMk id="3" creationId="{6C6D9FBE-293D-FD11-CF2B-F77093B93812}"/>
          </ac:spMkLst>
        </pc:spChg>
        <pc:spChg chg="add mod">
          <ac:chgData name="Alfred Smith" userId="3c60a3631c0db8ad" providerId="LiveId" clId="{2D21C488-993D-4649-BC75-359191B4DC95}" dt="2023-09-06T12:27:15.617" v="7"/>
          <ac:spMkLst>
            <pc:docMk/>
            <pc:sldMk cId="4120481681" sldId="270"/>
            <ac:spMk id="4" creationId="{7594772D-A91A-87BD-5093-341EFE6F76DE}"/>
          </ac:spMkLst>
        </pc:spChg>
      </pc:sldChg>
      <pc:sldChg chg="modSp mod">
        <pc:chgData name="Alfred Smith" userId="3c60a3631c0db8ad" providerId="LiveId" clId="{2D21C488-993D-4649-BC75-359191B4DC95}" dt="2023-09-06T12:30:17.685" v="35"/>
        <pc:sldMkLst>
          <pc:docMk/>
          <pc:sldMk cId="939110669" sldId="271"/>
        </pc:sldMkLst>
        <pc:spChg chg="mod">
          <ac:chgData name="Alfred Smith" userId="3c60a3631c0db8ad" providerId="LiveId" clId="{2D21C488-993D-4649-BC75-359191B4DC95}" dt="2023-09-06T12:30:17.685" v="35"/>
          <ac:spMkLst>
            <pc:docMk/>
            <pc:sldMk cId="939110669" sldId="271"/>
            <ac:spMk id="4" creationId="{835BED49-2A89-C594-11D2-DE65E4FA1B4C}"/>
          </ac:spMkLst>
        </pc:spChg>
      </pc:sldChg>
      <pc:sldChg chg="modSp mod">
        <pc:chgData name="Alfred Smith" userId="3c60a3631c0db8ad" providerId="LiveId" clId="{2D21C488-993D-4649-BC75-359191B4DC95}" dt="2023-09-06T12:30:21.567" v="36"/>
        <pc:sldMkLst>
          <pc:docMk/>
          <pc:sldMk cId="4024569785" sldId="272"/>
        </pc:sldMkLst>
        <pc:spChg chg="mod">
          <ac:chgData name="Alfred Smith" userId="3c60a3631c0db8ad" providerId="LiveId" clId="{2D21C488-993D-4649-BC75-359191B4DC95}" dt="2023-09-06T12:30:21.567" v="36"/>
          <ac:spMkLst>
            <pc:docMk/>
            <pc:sldMk cId="4024569785" sldId="272"/>
            <ac:spMk id="4" creationId="{586B48D9-4E11-5496-6991-AEB4708A599C}"/>
          </ac:spMkLst>
        </pc:spChg>
      </pc:sldChg>
      <pc:sldChg chg="modSp mod">
        <pc:chgData name="Alfred Smith" userId="3c60a3631c0db8ad" providerId="LiveId" clId="{2D21C488-993D-4649-BC75-359191B4DC95}" dt="2023-09-06T12:30:24.984" v="37"/>
        <pc:sldMkLst>
          <pc:docMk/>
          <pc:sldMk cId="487179600" sldId="273"/>
        </pc:sldMkLst>
        <pc:spChg chg="mod">
          <ac:chgData name="Alfred Smith" userId="3c60a3631c0db8ad" providerId="LiveId" clId="{2D21C488-993D-4649-BC75-359191B4DC95}" dt="2023-09-06T12:30:24.984" v="37"/>
          <ac:spMkLst>
            <pc:docMk/>
            <pc:sldMk cId="487179600" sldId="273"/>
            <ac:spMk id="4" creationId="{C4E393A1-54FA-BBDF-8477-23CD1FBC818B}"/>
          </ac:spMkLst>
        </pc:spChg>
      </pc:sldChg>
      <pc:sldChg chg="modSp mod">
        <pc:chgData name="Alfred Smith" userId="3c60a3631c0db8ad" providerId="LiveId" clId="{2D21C488-993D-4649-BC75-359191B4DC95}" dt="2023-09-06T12:30:28.255" v="38"/>
        <pc:sldMkLst>
          <pc:docMk/>
          <pc:sldMk cId="2168401200" sldId="274"/>
        </pc:sldMkLst>
        <pc:spChg chg="mod">
          <ac:chgData name="Alfred Smith" userId="3c60a3631c0db8ad" providerId="LiveId" clId="{2D21C488-993D-4649-BC75-359191B4DC95}" dt="2023-09-06T12:30:28.255" v="38"/>
          <ac:spMkLst>
            <pc:docMk/>
            <pc:sldMk cId="2168401200" sldId="274"/>
            <ac:spMk id="4" creationId="{34A12F46-057F-13AB-77FF-179721E5DD0B}"/>
          </ac:spMkLst>
        </pc:spChg>
      </pc:sldChg>
      <pc:sldChg chg="modSp mod">
        <pc:chgData name="Alfred Smith" userId="3c60a3631c0db8ad" providerId="LiveId" clId="{2D21C488-993D-4649-BC75-359191B4DC95}" dt="2023-09-06T12:30:31.804" v="39"/>
        <pc:sldMkLst>
          <pc:docMk/>
          <pc:sldMk cId="2996969115" sldId="275"/>
        </pc:sldMkLst>
        <pc:spChg chg="mod">
          <ac:chgData name="Alfred Smith" userId="3c60a3631c0db8ad" providerId="LiveId" clId="{2D21C488-993D-4649-BC75-359191B4DC95}" dt="2023-09-06T12:30:31.804" v="39"/>
          <ac:spMkLst>
            <pc:docMk/>
            <pc:sldMk cId="2996969115" sldId="275"/>
            <ac:spMk id="4" creationId="{05438D54-9AB9-46D7-59C2-6EB0A2A8CC40}"/>
          </ac:spMkLst>
        </pc:spChg>
      </pc:sldChg>
      <pc:sldChg chg="modSp mod">
        <pc:chgData name="Alfred Smith" userId="3c60a3631c0db8ad" providerId="LiveId" clId="{2D21C488-993D-4649-BC75-359191B4DC95}" dt="2023-09-06T12:30:34.925" v="40"/>
        <pc:sldMkLst>
          <pc:docMk/>
          <pc:sldMk cId="2390376940" sldId="276"/>
        </pc:sldMkLst>
        <pc:spChg chg="mod">
          <ac:chgData name="Alfred Smith" userId="3c60a3631c0db8ad" providerId="LiveId" clId="{2D21C488-993D-4649-BC75-359191B4DC95}" dt="2023-09-06T12:30:34.925" v="40"/>
          <ac:spMkLst>
            <pc:docMk/>
            <pc:sldMk cId="2390376940" sldId="276"/>
            <ac:spMk id="4" creationId="{D3C1E055-2B6A-EAC7-7EF3-42342AEFD09D}"/>
          </ac:spMkLst>
        </pc:spChg>
      </pc:sldChg>
      <pc:sldChg chg="modSp mod">
        <pc:chgData name="Alfred Smith" userId="3c60a3631c0db8ad" providerId="LiveId" clId="{2D21C488-993D-4649-BC75-359191B4DC95}" dt="2023-09-06T12:30:38.481" v="41"/>
        <pc:sldMkLst>
          <pc:docMk/>
          <pc:sldMk cId="4265919077" sldId="277"/>
        </pc:sldMkLst>
        <pc:spChg chg="mod">
          <ac:chgData name="Alfred Smith" userId="3c60a3631c0db8ad" providerId="LiveId" clId="{2D21C488-993D-4649-BC75-359191B4DC95}" dt="2023-09-06T12:30:38.481" v="41"/>
          <ac:spMkLst>
            <pc:docMk/>
            <pc:sldMk cId="4265919077" sldId="277"/>
            <ac:spMk id="3" creationId="{9C56FECC-3E2F-65C4-2FE5-D6BCACBA42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51 </a:t>
            </a:r>
            <a:r>
              <a:rPr lang="en-IN" sz="1200" b="1" i="0" u="none" strike="noStrike" baseline="0" dirty="0">
                <a:latin typeface="TimesNewRomanPS-BoldMT"/>
              </a:rPr>
              <a:t>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ABD25AD-2074-6CA9-E327-D4E1C11EB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"/>
    </mc:Choice>
    <mc:Fallback xmlns="">
      <p:transition spd="slow" advTm="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1CB4C-23C1-4766-E50A-D62D883C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003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BEBF88-A497-AEAE-4D66-13B5C26F2C43}"/>
              </a:ext>
            </a:extLst>
          </p:cNvPr>
          <p:cNvSpPr txBox="1"/>
          <p:nvPr/>
        </p:nvSpPr>
        <p:spPr>
          <a:xfrm>
            <a:off x="229954" y="306453"/>
            <a:ext cx="505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14:23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After passing through Pisidia, they came to Pamphylia.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when they had spoken the word in Perga, they went down to Attalia.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07308-351B-7ADE-79BC-7B113CCE50D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 और पिसिदिया से होते हुए वे पंफूलिया में पहुँचे; </a:t>
            </a:r>
          </a:p>
          <a:p>
            <a:pPr algn="l"/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25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 और पिरगा में वचन सुनाकर अत्तलिया में आए।</a:t>
            </a:r>
          </a:p>
          <a:p>
            <a:endParaRPr lang="en-IN" sz="36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6B554D9-09CB-1B6B-FD9D-50697E265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6"/>
    </mc:Choice>
    <mc:Fallback xmlns="">
      <p:transition spd="slow" advTm="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2424C-45F1-8B42-4FDF-FFEAC5F4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4829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920CD-8632-205D-1DEE-26EF8BEE0DD4}"/>
              </a:ext>
            </a:extLst>
          </p:cNvPr>
          <p:cNvSpPr txBox="1"/>
          <p:nvPr/>
        </p:nvSpPr>
        <p:spPr>
          <a:xfrm>
            <a:off x="229954" y="306453"/>
            <a:ext cx="505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14:2</a:t>
            </a:r>
            <a:r>
              <a:rPr lang="en-US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4,25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From Attalia they sailed to Antioch, where they had been commended to the grace of God for the work they had just completed.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7012D-3875-0F50-2F86-DA7A8CA61A9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वहाँ से जहाज द्वारा अन्ताकिया गये, जहाँ वे उस काम के लिये जो उन्होंने पूरा किया था परमेश्वर के अनुग्रह में सौंपे गए।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59B292E-7E1E-83EB-8084-6F5C3A4EA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7"/>
    </mc:Choice>
    <mc:Fallback xmlns="">
      <p:transition spd="slow" advTm="12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4E66F-62BB-FE22-87C5-440989F4C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692"/>
            <a:ext cx="12192000" cy="6955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195D8-DEFC-E432-9E93-460AD9082867}"/>
              </a:ext>
            </a:extLst>
          </p:cNvPr>
          <p:cNvSpPr txBox="1"/>
          <p:nvPr/>
        </p:nvSpPr>
        <p:spPr>
          <a:xfrm>
            <a:off x="229954" y="306453"/>
            <a:ext cx="505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14:26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they arrived, they gathered the church together and reported all that God had done through them, and how He had opened the door of faith to the Gentiles.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62EDB-1E89-7182-C7FD-482D9B8A8FB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वहाँ पहुँचकर, उन्होंने कलीसिया इकट्ठी की और बताया, कि परमेश्वर ने हमारे साथ होकर कैसे बड़े-बड़े काम किए! और अन्यजातियों के लिये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विश्वास का द्वार खोल दिया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b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।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B191A18-12AA-75AD-F39A-B2C0C68ED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4"/>
    </mc:Choice>
    <mc:Fallback xmlns="">
      <p:transition spd="slow" advTm="1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966A3-2B63-CBDB-F3C0-66F447F53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495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E869F5-A685-0A1B-4C94-FA3C04C7809A}"/>
              </a:ext>
            </a:extLst>
          </p:cNvPr>
          <p:cNvSpPr txBox="1"/>
          <p:nvPr/>
        </p:nvSpPr>
        <p:spPr>
          <a:xfrm>
            <a:off x="229954" y="306453"/>
            <a:ext cx="505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14:27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they spent a long time there with the disciples.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DFCC0B-9662-0BF1-C287-D08DDA7420A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और वे चेलों के साथ बहुत दिन तक रहे।</a:t>
            </a:r>
            <a:endParaRPr lang="en-IN" sz="4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B617D6BA-43FC-1F02-D7C9-F8D382D14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1"/>
    </mc:Choice>
    <mc:Fallback xmlns="">
      <p:transition spd="slow" advTm="5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B54B8-1371-28B2-D6FC-404FE3B15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2" y="-114472"/>
            <a:ext cx="12295031" cy="6972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2A507B-3107-99F0-1A38-50A33A2A9A17}"/>
              </a:ext>
            </a:extLst>
          </p:cNvPr>
          <p:cNvSpPr txBox="1"/>
          <p:nvPr/>
        </p:nvSpPr>
        <p:spPr>
          <a:xfrm>
            <a:off x="229954" y="306453"/>
            <a:ext cx="505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14:28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2C94C-8329-9906-F81A-1E25501DF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1" y="0"/>
            <a:ext cx="12295031" cy="6972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A512B3-35DB-86EF-588B-2F4314E7643E}"/>
              </a:ext>
            </a:extLst>
          </p:cNvPr>
          <p:cNvSpPr txBox="1"/>
          <p:nvPr/>
        </p:nvSpPr>
        <p:spPr>
          <a:xfrm>
            <a:off x="6772366" y="147480"/>
            <a:ext cx="5291813" cy="33700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अन्ताकिया को वापिस जाते समय - प्रेरितों के काम 14:21-28</a:t>
            </a:r>
            <a:endParaRPr lang="en-IN" sz="5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050178-C069-C23B-082C-A0BDD28123B5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On the way back to Antioch – Acts 14:21-28 </a:t>
            </a:r>
            <a:endParaRPr lang="en-IN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B1E93-AC81-519C-391A-5983BEEAE8C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अन्ताकिया को वापिस जाते समय - प्रेरितों के काम 14:21-28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F131BE5-6F52-6E4E-F54E-8FE0431C1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"/>
    </mc:Choice>
    <mc:Fallback xmlns="">
      <p:transition spd="slow" advTm="2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ADEF2-F5EA-B269-157F-48D115F0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2" y="-114472"/>
            <a:ext cx="12295031" cy="69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52339D-4C6E-8A9B-6669-CC28F3F25A30}"/>
              </a:ext>
            </a:extLst>
          </p:cNvPr>
          <p:cNvSpPr txBox="1"/>
          <p:nvPr/>
        </p:nvSpPr>
        <p:spPr>
          <a:xfrm>
            <a:off x="6772366" y="147480"/>
            <a:ext cx="5291813" cy="33700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अन्ताकिया को वापिस जाते समय - प्रेरितों के काम 14:21-28</a:t>
            </a:r>
            <a:endParaRPr lang="en-IN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preached the gospel to that city and made many disciples. Then they returned to Lystra, Iconium, and Antioch,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CD2DA-10E5-7C44-9C7F-D83DE958842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वे उस नगर के लोगों को सुसमाचार सुनाकर, और बहुत से चेले बनाकर, लुस्त्रा और इकुनियुम और अन्ताकिया को लौट आए।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A8F2BA6-82E4-E364-69BE-AF0D9E5E7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8"/>
    </mc:Choice>
    <mc:Fallback xmlns="">
      <p:transition spd="slow" advTm="1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036EF-96C0-D46B-14CB-015C9D90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9963"/>
            <a:ext cx="12192000" cy="7217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BED49-2A89-C594-11D2-DE65E4FA1B4C}"/>
              </a:ext>
            </a:extLst>
          </p:cNvPr>
          <p:cNvSpPr txBox="1"/>
          <p:nvPr/>
        </p:nvSpPr>
        <p:spPr>
          <a:xfrm>
            <a:off x="229954" y="306453"/>
            <a:ext cx="505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14:21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strengthening the souls of the disciples and encouraging them to continue in the faith. “We must endure many hardships to enter the kingdom of God,” they said.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8F1FD-7033-6540-16F1-63FE686C7B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और चेलों के मन को स्थिर करते रहे और यह उपदेश देते थे कि विश्वास में बने रहो; और यह कहते थे, “हमें बड़े क्लेश उठाकर परमेश्वर के राज्य में प्रवेश करना होगा।”</a:t>
            </a:r>
            <a:endParaRPr lang="en-IN" sz="3200" dirty="0"/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691A91B8-3E5F-8372-E6A7-9B682F619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7"/>
    </mc:Choice>
    <mc:Fallback xmlns="">
      <p:transition spd="slow" advTm="1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41155-C479-F632-72B5-249F05A6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769"/>
            <a:ext cx="12192000" cy="6899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49911-83AD-B5F6-11B4-714D3306A774}"/>
              </a:ext>
            </a:extLst>
          </p:cNvPr>
          <p:cNvSpPr txBox="1"/>
          <p:nvPr/>
        </p:nvSpPr>
        <p:spPr>
          <a:xfrm>
            <a:off x="229954" y="306453"/>
            <a:ext cx="505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14:22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Paul and Barnabas appointed elders for them in each church, praying and fasting as they entrusted them to the Lord, in whom they had believed.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FBD01-0455-CC4F-AC10-6198345A5F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उन्होंने हर एक कलीसिया में उनके लिये प्राचीन ठहराए, और उपवास सहित प्रार्थना करके उन्हें प्रभु के हाथ सौंपा जिस पर उन्होंने विश्वास किया था।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8816999-9E15-22A5-1541-9C35E3D2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0"/>
    </mc:Choice>
    <mc:Fallback xmlns="">
      <p:transition spd="slow" advTm="1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4198</TotalTime>
  <Words>728</Words>
  <Application>Microsoft Office PowerPoint</Application>
  <PresentationFormat>Widescreen</PresentationFormat>
  <Paragraphs>48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51-6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42</cp:revision>
  <dcterms:created xsi:type="dcterms:W3CDTF">2022-09-30T06:26:14Z</dcterms:created>
  <dcterms:modified xsi:type="dcterms:W3CDTF">2024-08-28T01:47:54Z</dcterms:modified>
</cp:coreProperties>
</file>