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308" r:id="rId35"/>
    <p:sldId id="291" r:id="rId36"/>
    <p:sldId id="292" r:id="rId37"/>
    <p:sldId id="293" r:id="rId38"/>
    <p:sldId id="294" r:id="rId39"/>
    <p:sldId id="295" r:id="rId40"/>
    <p:sldId id="296" r:id="rId41"/>
    <p:sldId id="297" r:id="rId42"/>
    <p:sldId id="298" r:id="rId43"/>
    <p:sldId id="299" r:id="rId44"/>
    <p:sldId id="300" r:id="rId45"/>
    <p:sldId id="303" r:id="rId46"/>
    <p:sldId id="304"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EF4ADF-95B9-46EA-A40D-02B52945B71D}" v="176" dt="2024-04-24T03:35:48.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77" autoAdjust="0"/>
    <p:restoredTop sz="90467" autoAdjust="0"/>
  </p:normalViewPr>
  <p:slideViewPr>
    <p:cSldViewPr snapToGrid="0">
      <p:cViewPr varScale="1">
        <p:scale>
          <a:sx n="37" d="100"/>
          <a:sy n="37" d="100"/>
        </p:scale>
        <p:origin x="5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6C75DF7-7E2B-4F93-949A-2EEE1C3003A8}"/>
    <pc:docChg chg="undo custSel addSld modSld">
      <pc:chgData name="Alfred Smith" userId="3c60a3631c0db8ad" providerId="LiveId" clId="{A6C75DF7-7E2B-4F93-949A-2EEE1C3003A8}" dt="2023-09-11T06:16:07.779" v="175"/>
      <pc:docMkLst>
        <pc:docMk/>
      </pc:docMkLst>
      <pc:sldChg chg="delSp mod delAnim">
        <pc:chgData name="Alfred Smith" userId="3c60a3631c0db8ad" providerId="LiveId" clId="{A6C75DF7-7E2B-4F93-949A-2EEE1C3003A8}" dt="2023-09-06T12:43:05.036" v="53" actId="478"/>
        <pc:sldMkLst>
          <pc:docMk/>
          <pc:sldMk cId="1499918570" sldId="257"/>
        </pc:sldMkLst>
        <pc:picChg chg="del">
          <ac:chgData name="Alfred Smith" userId="3c60a3631c0db8ad" providerId="LiveId" clId="{A6C75DF7-7E2B-4F93-949A-2EEE1C3003A8}" dt="2023-09-06T12:43:05.036" v="53" actId="478"/>
          <ac:picMkLst>
            <pc:docMk/>
            <pc:sldMk cId="1499918570" sldId="257"/>
            <ac:picMk id="8" creationId="{5EC2710C-CB3C-28CA-B6AD-47665FCC7ED6}"/>
          </ac:picMkLst>
        </pc:picChg>
      </pc:sldChg>
      <pc:sldChg chg="modSp mod">
        <pc:chgData name="Alfred Smith" userId="3c60a3631c0db8ad" providerId="LiveId" clId="{A6C75DF7-7E2B-4F93-949A-2EEE1C3003A8}" dt="2023-09-11T06:16:07.779" v="175"/>
        <pc:sldMkLst>
          <pc:docMk/>
          <pc:sldMk cId="3788111665" sldId="258"/>
        </pc:sldMkLst>
        <pc:spChg chg="mod">
          <ac:chgData name="Alfred Smith" userId="3c60a3631c0db8ad" providerId="LiveId" clId="{A6C75DF7-7E2B-4F93-949A-2EEE1C3003A8}" dt="2023-09-11T06:16:07.779" v="175"/>
          <ac:spMkLst>
            <pc:docMk/>
            <pc:sldMk cId="3788111665" sldId="258"/>
            <ac:spMk id="4" creationId="{DF9114A4-BC53-47CF-ECCD-5D601C4BB259}"/>
          </ac:spMkLst>
        </pc:spChg>
      </pc:sldChg>
      <pc:sldChg chg="delSp modSp mod delAnim">
        <pc:chgData name="Alfred Smith" userId="3c60a3631c0db8ad" providerId="LiveId" clId="{A6C75DF7-7E2B-4F93-949A-2EEE1C3003A8}" dt="2023-09-06T12:43:18.203" v="55" actId="478"/>
        <pc:sldMkLst>
          <pc:docMk/>
          <pc:sldMk cId="454763615" sldId="259"/>
        </pc:sldMkLst>
        <pc:spChg chg="mod">
          <ac:chgData name="Alfred Smith" userId="3c60a3631c0db8ad" providerId="LiveId" clId="{A6C75DF7-7E2B-4F93-949A-2EEE1C3003A8}" dt="2023-09-06T12:43:12.477" v="54" actId="6549"/>
          <ac:spMkLst>
            <pc:docMk/>
            <pc:sldMk cId="454763615" sldId="259"/>
            <ac:spMk id="3" creationId="{A58184BD-88F1-BA02-40C1-D8403D0EEC0D}"/>
          </ac:spMkLst>
        </pc:spChg>
        <pc:picChg chg="del">
          <ac:chgData name="Alfred Smith" userId="3c60a3631c0db8ad" providerId="LiveId" clId="{A6C75DF7-7E2B-4F93-949A-2EEE1C3003A8}" dt="2023-09-06T12:43:18.203" v="55" actId="478"/>
          <ac:picMkLst>
            <pc:docMk/>
            <pc:sldMk cId="454763615" sldId="259"/>
            <ac:picMk id="12" creationId="{9B2F37D8-ECB4-B979-4E6C-0F828EEE7CC6}"/>
          </ac:picMkLst>
        </pc:picChg>
      </pc:sldChg>
      <pc:sldChg chg="addSp delSp modSp mod delAnim">
        <pc:chgData name="Alfred Smith" userId="3c60a3631c0db8ad" providerId="LiveId" clId="{A6C75DF7-7E2B-4F93-949A-2EEE1C3003A8}" dt="2023-09-08T10:06:33.070" v="122"/>
        <pc:sldMkLst>
          <pc:docMk/>
          <pc:sldMk cId="2346136586" sldId="260"/>
        </pc:sldMkLst>
        <pc:spChg chg="add mod">
          <ac:chgData name="Alfred Smith" userId="3c60a3631c0db8ad" providerId="LiveId" clId="{A6C75DF7-7E2B-4F93-949A-2EEE1C3003A8}" dt="2023-09-06T12:43:26.851" v="58"/>
          <ac:spMkLst>
            <pc:docMk/>
            <pc:sldMk cId="2346136586" sldId="260"/>
            <ac:spMk id="2" creationId="{FF199A8A-EE6C-0B34-AB88-E2094E2606C6}"/>
          </ac:spMkLst>
        </pc:spChg>
        <pc:spChg chg="del">
          <ac:chgData name="Alfred Smith" userId="3c60a3631c0db8ad" providerId="LiveId" clId="{A6C75DF7-7E2B-4F93-949A-2EEE1C3003A8}" dt="2023-09-06T12:43:22.744" v="56" actId="478"/>
          <ac:spMkLst>
            <pc:docMk/>
            <pc:sldMk cId="2346136586" sldId="260"/>
            <ac:spMk id="3" creationId="{A58184BD-88F1-BA02-40C1-D8403D0EEC0D}"/>
          </ac:spMkLst>
        </pc:spChg>
        <pc:spChg chg="mod">
          <ac:chgData name="Alfred Smith" userId="3c60a3631c0db8ad" providerId="LiveId" clId="{A6C75DF7-7E2B-4F93-949A-2EEE1C3003A8}" dt="2023-09-08T10:06:33.070" v="122"/>
          <ac:spMkLst>
            <pc:docMk/>
            <pc:sldMk cId="2346136586" sldId="260"/>
            <ac:spMk id="4" creationId="{EE2AC625-9141-A801-F431-DD5F79396320}"/>
          </ac:spMkLst>
        </pc:spChg>
        <pc:picChg chg="del">
          <ac:chgData name="Alfred Smith" userId="3c60a3631c0db8ad" providerId="LiveId" clId="{A6C75DF7-7E2B-4F93-949A-2EEE1C3003A8}" dt="2023-09-06T12:43:24.445" v="57" actId="478"/>
          <ac:picMkLst>
            <pc:docMk/>
            <pc:sldMk cId="2346136586" sldId="260"/>
            <ac:picMk id="8" creationId="{090FE395-9A5E-997B-E72E-8D41E4F813AD}"/>
          </ac:picMkLst>
        </pc:picChg>
      </pc:sldChg>
      <pc:sldChg chg="addSp delSp modSp mod delAnim">
        <pc:chgData name="Alfred Smith" userId="3c60a3631c0db8ad" providerId="LiveId" clId="{A6C75DF7-7E2B-4F93-949A-2EEE1C3003A8}" dt="2023-09-08T10:06:51.518" v="123"/>
        <pc:sldMkLst>
          <pc:docMk/>
          <pc:sldMk cId="4037329247" sldId="261"/>
        </pc:sldMkLst>
        <pc:spChg chg="add mod">
          <ac:chgData name="Alfred Smith" userId="3c60a3631c0db8ad" providerId="LiveId" clId="{A6C75DF7-7E2B-4F93-949A-2EEE1C3003A8}" dt="2023-09-06T12:43:32.936" v="61"/>
          <ac:spMkLst>
            <pc:docMk/>
            <pc:sldMk cId="4037329247" sldId="261"/>
            <ac:spMk id="2" creationId="{A1FFE31D-4075-DF76-C113-44138389B7EB}"/>
          </ac:spMkLst>
        </pc:spChg>
        <pc:spChg chg="del">
          <ac:chgData name="Alfred Smith" userId="3c60a3631c0db8ad" providerId="LiveId" clId="{A6C75DF7-7E2B-4F93-949A-2EEE1C3003A8}" dt="2023-09-06T12:43:31.811" v="60" actId="478"/>
          <ac:spMkLst>
            <pc:docMk/>
            <pc:sldMk cId="4037329247" sldId="261"/>
            <ac:spMk id="3" creationId="{A58184BD-88F1-BA02-40C1-D8403D0EEC0D}"/>
          </ac:spMkLst>
        </pc:spChg>
        <pc:spChg chg="mod">
          <ac:chgData name="Alfred Smith" userId="3c60a3631c0db8ad" providerId="LiveId" clId="{A6C75DF7-7E2B-4F93-949A-2EEE1C3003A8}" dt="2023-09-08T10:06:51.518" v="123"/>
          <ac:spMkLst>
            <pc:docMk/>
            <pc:sldMk cId="4037329247" sldId="261"/>
            <ac:spMk id="4" creationId="{EE2AC625-9141-A801-F431-DD5F79396320}"/>
          </ac:spMkLst>
        </pc:spChg>
        <pc:picChg chg="del">
          <ac:chgData name="Alfred Smith" userId="3c60a3631c0db8ad" providerId="LiveId" clId="{A6C75DF7-7E2B-4F93-949A-2EEE1C3003A8}" dt="2023-09-06T12:43:30.038" v="59" actId="478"/>
          <ac:picMkLst>
            <pc:docMk/>
            <pc:sldMk cId="4037329247" sldId="261"/>
            <ac:picMk id="31" creationId="{4364764B-2AF7-2C66-B693-5B17DC026C40}"/>
          </ac:picMkLst>
        </pc:picChg>
      </pc:sldChg>
      <pc:sldChg chg="addSp delSp modSp mod delAnim">
        <pc:chgData name="Alfred Smith" userId="3c60a3631c0db8ad" providerId="LiveId" clId="{A6C75DF7-7E2B-4F93-949A-2EEE1C3003A8}" dt="2023-09-08T10:07:04.180" v="124"/>
        <pc:sldMkLst>
          <pc:docMk/>
          <pc:sldMk cId="641208035" sldId="263"/>
        </pc:sldMkLst>
        <pc:spChg chg="add mod">
          <ac:chgData name="Alfred Smith" userId="3c60a3631c0db8ad" providerId="LiveId" clId="{A6C75DF7-7E2B-4F93-949A-2EEE1C3003A8}" dt="2023-09-06T12:43:40.955" v="64"/>
          <ac:spMkLst>
            <pc:docMk/>
            <pc:sldMk cId="641208035" sldId="263"/>
            <ac:spMk id="2" creationId="{F7277FF8-36B6-0EA1-CAEA-0A9AB9669998}"/>
          </ac:spMkLst>
        </pc:spChg>
        <pc:spChg chg="del">
          <ac:chgData name="Alfred Smith" userId="3c60a3631c0db8ad" providerId="LiveId" clId="{A6C75DF7-7E2B-4F93-949A-2EEE1C3003A8}" dt="2023-09-06T12:43:37.533" v="62" actId="478"/>
          <ac:spMkLst>
            <pc:docMk/>
            <pc:sldMk cId="641208035" sldId="263"/>
            <ac:spMk id="3" creationId="{A58184BD-88F1-BA02-40C1-D8403D0EEC0D}"/>
          </ac:spMkLst>
        </pc:spChg>
        <pc:spChg chg="mod">
          <ac:chgData name="Alfred Smith" userId="3c60a3631c0db8ad" providerId="LiveId" clId="{A6C75DF7-7E2B-4F93-949A-2EEE1C3003A8}" dt="2023-09-08T10:07:04.180" v="124"/>
          <ac:spMkLst>
            <pc:docMk/>
            <pc:sldMk cId="641208035" sldId="263"/>
            <ac:spMk id="4" creationId="{EE2AC625-9141-A801-F431-DD5F79396320}"/>
          </ac:spMkLst>
        </pc:spChg>
        <pc:picChg chg="del">
          <ac:chgData name="Alfred Smith" userId="3c60a3631c0db8ad" providerId="LiveId" clId="{A6C75DF7-7E2B-4F93-949A-2EEE1C3003A8}" dt="2023-09-06T12:43:39.616" v="63" actId="478"/>
          <ac:picMkLst>
            <pc:docMk/>
            <pc:sldMk cId="641208035" sldId="263"/>
            <ac:picMk id="9" creationId="{72AAE9F5-DA50-0E74-2243-27F535E2D35B}"/>
          </ac:picMkLst>
        </pc:picChg>
      </pc:sldChg>
      <pc:sldChg chg="addSp delSp modSp mod delAnim">
        <pc:chgData name="Alfred Smith" userId="3c60a3631c0db8ad" providerId="LiveId" clId="{A6C75DF7-7E2B-4F93-949A-2EEE1C3003A8}" dt="2023-09-08T10:07:28.108" v="126" actId="404"/>
        <pc:sldMkLst>
          <pc:docMk/>
          <pc:sldMk cId="4044745628" sldId="264"/>
        </pc:sldMkLst>
        <pc:spChg chg="add mod">
          <ac:chgData name="Alfred Smith" userId="3c60a3631c0db8ad" providerId="LiveId" clId="{A6C75DF7-7E2B-4F93-949A-2EEE1C3003A8}" dt="2023-09-06T12:43:47.762" v="67"/>
          <ac:spMkLst>
            <pc:docMk/>
            <pc:sldMk cId="4044745628" sldId="264"/>
            <ac:spMk id="2" creationId="{BDBEFB4F-03A0-D518-F2A2-22CD8D74656B}"/>
          </ac:spMkLst>
        </pc:spChg>
        <pc:spChg chg="del">
          <ac:chgData name="Alfred Smith" userId="3c60a3631c0db8ad" providerId="LiveId" clId="{A6C75DF7-7E2B-4F93-949A-2EEE1C3003A8}" dt="2023-09-06T12:43:46.220" v="66" actId="478"/>
          <ac:spMkLst>
            <pc:docMk/>
            <pc:sldMk cId="4044745628" sldId="264"/>
            <ac:spMk id="3" creationId="{A58184BD-88F1-BA02-40C1-D8403D0EEC0D}"/>
          </ac:spMkLst>
        </pc:spChg>
        <pc:spChg chg="mod">
          <ac:chgData name="Alfred Smith" userId="3c60a3631c0db8ad" providerId="LiveId" clId="{A6C75DF7-7E2B-4F93-949A-2EEE1C3003A8}" dt="2023-09-08T10:07:28.108" v="126" actId="404"/>
          <ac:spMkLst>
            <pc:docMk/>
            <pc:sldMk cId="4044745628" sldId="264"/>
            <ac:spMk id="4" creationId="{EE2AC625-9141-A801-F431-DD5F79396320}"/>
          </ac:spMkLst>
        </pc:spChg>
        <pc:picChg chg="del">
          <ac:chgData name="Alfred Smith" userId="3c60a3631c0db8ad" providerId="LiveId" clId="{A6C75DF7-7E2B-4F93-949A-2EEE1C3003A8}" dt="2023-09-06T12:43:44.730" v="65" actId="478"/>
          <ac:picMkLst>
            <pc:docMk/>
            <pc:sldMk cId="4044745628" sldId="264"/>
            <ac:picMk id="37" creationId="{38879BBB-A38B-656B-22AA-A2D6361CA350}"/>
          </ac:picMkLst>
        </pc:picChg>
      </pc:sldChg>
      <pc:sldChg chg="addSp delSp modSp mod delAnim">
        <pc:chgData name="Alfred Smith" userId="3c60a3631c0db8ad" providerId="LiveId" clId="{A6C75DF7-7E2B-4F93-949A-2EEE1C3003A8}" dt="2023-09-08T10:07:42.460" v="127"/>
        <pc:sldMkLst>
          <pc:docMk/>
          <pc:sldMk cId="978260341" sldId="265"/>
        </pc:sldMkLst>
        <pc:spChg chg="add mod">
          <ac:chgData name="Alfred Smith" userId="3c60a3631c0db8ad" providerId="LiveId" clId="{A6C75DF7-7E2B-4F93-949A-2EEE1C3003A8}" dt="2023-09-06T12:43:54.428" v="70"/>
          <ac:spMkLst>
            <pc:docMk/>
            <pc:sldMk cId="978260341" sldId="265"/>
            <ac:spMk id="2" creationId="{F4FDDDC1-3CC4-AB39-0CB3-0B6F45EA213A}"/>
          </ac:spMkLst>
        </pc:spChg>
        <pc:spChg chg="del">
          <ac:chgData name="Alfred Smith" userId="3c60a3631c0db8ad" providerId="LiveId" clId="{A6C75DF7-7E2B-4F93-949A-2EEE1C3003A8}" dt="2023-09-06T12:43:53.194" v="69" actId="478"/>
          <ac:spMkLst>
            <pc:docMk/>
            <pc:sldMk cId="978260341" sldId="265"/>
            <ac:spMk id="3" creationId="{A58184BD-88F1-BA02-40C1-D8403D0EEC0D}"/>
          </ac:spMkLst>
        </pc:spChg>
        <pc:spChg chg="mod">
          <ac:chgData name="Alfred Smith" userId="3c60a3631c0db8ad" providerId="LiveId" clId="{A6C75DF7-7E2B-4F93-949A-2EEE1C3003A8}" dt="2023-09-08T10:07:42.460" v="127"/>
          <ac:spMkLst>
            <pc:docMk/>
            <pc:sldMk cId="978260341" sldId="265"/>
            <ac:spMk id="4" creationId="{EE2AC625-9141-A801-F431-DD5F79396320}"/>
          </ac:spMkLst>
        </pc:spChg>
        <pc:picChg chg="del">
          <ac:chgData name="Alfred Smith" userId="3c60a3631c0db8ad" providerId="LiveId" clId="{A6C75DF7-7E2B-4F93-949A-2EEE1C3003A8}" dt="2023-09-06T12:43:51.947" v="68" actId="478"/>
          <ac:picMkLst>
            <pc:docMk/>
            <pc:sldMk cId="978260341" sldId="265"/>
            <ac:picMk id="22" creationId="{9B200D63-6E09-51FA-5F5B-86F4FCD91574}"/>
          </ac:picMkLst>
        </pc:picChg>
      </pc:sldChg>
      <pc:sldChg chg="addSp delSp modSp mod delAnim">
        <pc:chgData name="Alfred Smith" userId="3c60a3631c0db8ad" providerId="LiveId" clId="{A6C75DF7-7E2B-4F93-949A-2EEE1C3003A8}" dt="2023-09-08T10:08:01.606" v="130"/>
        <pc:sldMkLst>
          <pc:docMk/>
          <pc:sldMk cId="3575870363" sldId="266"/>
        </pc:sldMkLst>
        <pc:spChg chg="add mod">
          <ac:chgData name="Alfred Smith" userId="3c60a3631c0db8ad" providerId="LiveId" clId="{A6C75DF7-7E2B-4F93-949A-2EEE1C3003A8}" dt="2023-09-06T12:44:01.570" v="73"/>
          <ac:spMkLst>
            <pc:docMk/>
            <pc:sldMk cId="3575870363" sldId="266"/>
            <ac:spMk id="2" creationId="{89B68E74-EB49-5CAB-B116-B01147F43613}"/>
          </ac:spMkLst>
        </pc:spChg>
        <pc:spChg chg="del">
          <ac:chgData name="Alfred Smith" userId="3c60a3631c0db8ad" providerId="LiveId" clId="{A6C75DF7-7E2B-4F93-949A-2EEE1C3003A8}" dt="2023-09-06T12:43:58.649" v="71" actId="478"/>
          <ac:spMkLst>
            <pc:docMk/>
            <pc:sldMk cId="3575870363" sldId="266"/>
            <ac:spMk id="3" creationId="{A58184BD-88F1-BA02-40C1-D8403D0EEC0D}"/>
          </ac:spMkLst>
        </pc:spChg>
        <pc:spChg chg="mod">
          <ac:chgData name="Alfred Smith" userId="3c60a3631c0db8ad" providerId="LiveId" clId="{A6C75DF7-7E2B-4F93-949A-2EEE1C3003A8}" dt="2023-09-08T10:08:01.606" v="130"/>
          <ac:spMkLst>
            <pc:docMk/>
            <pc:sldMk cId="3575870363" sldId="266"/>
            <ac:spMk id="4" creationId="{EE2AC625-9141-A801-F431-DD5F79396320}"/>
          </ac:spMkLst>
        </pc:spChg>
        <pc:picChg chg="del">
          <ac:chgData name="Alfred Smith" userId="3c60a3631c0db8ad" providerId="LiveId" clId="{A6C75DF7-7E2B-4F93-949A-2EEE1C3003A8}" dt="2023-09-06T12:44:00.409" v="72" actId="478"/>
          <ac:picMkLst>
            <pc:docMk/>
            <pc:sldMk cId="3575870363" sldId="266"/>
            <ac:picMk id="20" creationId="{1279934B-432B-488B-CCF7-27D1C2D139DC}"/>
          </ac:picMkLst>
        </pc:picChg>
      </pc:sldChg>
      <pc:sldChg chg="addSp delSp modSp mod delAnim">
        <pc:chgData name="Alfred Smith" userId="3c60a3631c0db8ad" providerId="LiveId" clId="{A6C75DF7-7E2B-4F93-949A-2EEE1C3003A8}" dt="2023-09-08T10:08:15.855" v="131"/>
        <pc:sldMkLst>
          <pc:docMk/>
          <pc:sldMk cId="4017137865" sldId="267"/>
        </pc:sldMkLst>
        <pc:spChg chg="add mod">
          <ac:chgData name="Alfred Smith" userId="3c60a3631c0db8ad" providerId="LiveId" clId="{A6C75DF7-7E2B-4F93-949A-2EEE1C3003A8}" dt="2023-09-06T12:44:10.737" v="76"/>
          <ac:spMkLst>
            <pc:docMk/>
            <pc:sldMk cId="4017137865" sldId="267"/>
            <ac:spMk id="2" creationId="{C969024A-BDBB-C734-0437-D414B78D6FB3}"/>
          </ac:spMkLst>
        </pc:spChg>
        <pc:spChg chg="del">
          <ac:chgData name="Alfred Smith" userId="3c60a3631c0db8ad" providerId="LiveId" clId="{A6C75DF7-7E2B-4F93-949A-2EEE1C3003A8}" dt="2023-09-06T12:44:06.501" v="74" actId="478"/>
          <ac:spMkLst>
            <pc:docMk/>
            <pc:sldMk cId="4017137865" sldId="267"/>
            <ac:spMk id="3" creationId="{A58184BD-88F1-BA02-40C1-D8403D0EEC0D}"/>
          </ac:spMkLst>
        </pc:spChg>
        <pc:spChg chg="mod">
          <ac:chgData name="Alfred Smith" userId="3c60a3631c0db8ad" providerId="LiveId" clId="{A6C75DF7-7E2B-4F93-949A-2EEE1C3003A8}" dt="2023-09-08T10:08:15.855" v="131"/>
          <ac:spMkLst>
            <pc:docMk/>
            <pc:sldMk cId="4017137865" sldId="267"/>
            <ac:spMk id="4" creationId="{EE2AC625-9141-A801-F431-DD5F79396320}"/>
          </ac:spMkLst>
        </pc:spChg>
        <pc:picChg chg="del">
          <ac:chgData name="Alfred Smith" userId="3c60a3631c0db8ad" providerId="LiveId" clId="{A6C75DF7-7E2B-4F93-949A-2EEE1C3003A8}" dt="2023-09-06T12:44:09.567" v="75" actId="478"/>
          <ac:picMkLst>
            <pc:docMk/>
            <pc:sldMk cId="4017137865" sldId="267"/>
            <ac:picMk id="8" creationId="{B275449B-E72A-D552-2F46-972DBAEEE221}"/>
          </ac:picMkLst>
        </pc:picChg>
      </pc:sldChg>
      <pc:sldChg chg="addSp delSp modSp mod delAnim">
        <pc:chgData name="Alfred Smith" userId="3c60a3631c0db8ad" providerId="LiveId" clId="{A6C75DF7-7E2B-4F93-949A-2EEE1C3003A8}" dt="2023-09-08T10:08:29.348" v="132"/>
        <pc:sldMkLst>
          <pc:docMk/>
          <pc:sldMk cId="3137811553" sldId="268"/>
        </pc:sldMkLst>
        <pc:spChg chg="add mod">
          <ac:chgData name="Alfred Smith" userId="3c60a3631c0db8ad" providerId="LiveId" clId="{A6C75DF7-7E2B-4F93-949A-2EEE1C3003A8}" dt="2023-09-06T12:44:19.100" v="79"/>
          <ac:spMkLst>
            <pc:docMk/>
            <pc:sldMk cId="3137811553" sldId="268"/>
            <ac:spMk id="2" creationId="{E3133E6D-B638-228F-0C2E-72D8EDC19CE1}"/>
          </ac:spMkLst>
        </pc:spChg>
        <pc:spChg chg="del">
          <ac:chgData name="Alfred Smith" userId="3c60a3631c0db8ad" providerId="LiveId" clId="{A6C75DF7-7E2B-4F93-949A-2EEE1C3003A8}" dt="2023-09-06T12:44:15.589" v="77" actId="478"/>
          <ac:spMkLst>
            <pc:docMk/>
            <pc:sldMk cId="3137811553" sldId="268"/>
            <ac:spMk id="3" creationId="{A58184BD-88F1-BA02-40C1-D8403D0EEC0D}"/>
          </ac:spMkLst>
        </pc:spChg>
        <pc:spChg chg="mod">
          <ac:chgData name="Alfred Smith" userId="3c60a3631c0db8ad" providerId="LiveId" clId="{A6C75DF7-7E2B-4F93-949A-2EEE1C3003A8}" dt="2023-09-08T10:08:29.348" v="132"/>
          <ac:spMkLst>
            <pc:docMk/>
            <pc:sldMk cId="3137811553" sldId="268"/>
            <ac:spMk id="4" creationId="{EE2AC625-9141-A801-F431-DD5F79396320}"/>
          </ac:spMkLst>
        </pc:spChg>
        <pc:picChg chg="del">
          <ac:chgData name="Alfred Smith" userId="3c60a3631c0db8ad" providerId="LiveId" clId="{A6C75DF7-7E2B-4F93-949A-2EEE1C3003A8}" dt="2023-09-06T12:44:17.767" v="78" actId="478"/>
          <ac:picMkLst>
            <pc:docMk/>
            <pc:sldMk cId="3137811553" sldId="268"/>
            <ac:picMk id="26" creationId="{7F456663-7ACB-52E8-3057-A21E3EB03A00}"/>
          </ac:picMkLst>
        </pc:picChg>
      </pc:sldChg>
      <pc:sldChg chg="addSp delSp modSp mod delAnim">
        <pc:chgData name="Alfred Smith" userId="3c60a3631c0db8ad" providerId="LiveId" clId="{A6C75DF7-7E2B-4F93-949A-2EEE1C3003A8}" dt="2023-09-08T10:08:49.561" v="133"/>
        <pc:sldMkLst>
          <pc:docMk/>
          <pc:sldMk cId="100491716" sldId="269"/>
        </pc:sldMkLst>
        <pc:spChg chg="add mod">
          <ac:chgData name="Alfred Smith" userId="3c60a3631c0db8ad" providerId="LiveId" clId="{A6C75DF7-7E2B-4F93-949A-2EEE1C3003A8}" dt="2023-09-06T12:44:24.658" v="82"/>
          <ac:spMkLst>
            <pc:docMk/>
            <pc:sldMk cId="100491716" sldId="269"/>
            <ac:spMk id="2" creationId="{A1E628EC-8398-BE0F-7F71-82375D40AE75}"/>
          </ac:spMkLst>
        </pc:spChg>
        <pc:spChg chg="del">
          <ac:chgData name="Alfred Smith" userId="3c60a3631c0db8ad" providerId="LiveId" clId="{A6C75DF7-7E2B-4F93-949A-2EEE1C3003A8}" dt="2023-09-06T12:44:23.407" v="81" actId="478"/>
          <ac:spMkLst>
            <pc:docMk/>
            <pc:sldMk cId="100491716" sldId="269"/>
            <ac:spMk id="3" creationId="{A58184BD-88F1-BA02-40C1-D8403D0EEC0D}"/>
          </ac:spMkLst>
        </pc:spChg>
        <pc:spChg chg="mod">
          <ac:chgData name="Alfred Smith" userId="3c60a3631c0db8ad" providerId="LiveId" clId="{A6C75DF7-7E2B-4F93-949A-2EEE1C3003A8}" dt="2023-09-08T10:08:49.561" v="133"/>
          <ac:spMkLst>
            <pc:docMk/>
            <pc:sldMk cId="100491716" sldId="269"/>
            <ac:spMk id="4" creationId="{EE2AC625-9141-A801-F431-DD5F79396320}"/>
          </ac:spMkLst>
        </pc:spChg>
        <pc:picChg chg="del">
          <ac:chgData name="Alfred Smith" userId="3c60a3631c0db8ad" providerId="LiveId" clId="{A6C75DF7-7E2B-4F93-949A-2EEE1C3003A8}" dt="2023-09-06T12:44:22.042" v="80" actId="478"/>
          <ac:picMkLst>
            <pc:docMk/>
            <pc:sldMk cId="100491716" sldId="269"/>
            <ac:picMk id="22" creationId="{763B4664-B7DE-016B-153F-ED67C7AD0EB6}"/>
          </ac:picMkLst>
        </pc:picChg>
      </pc:sldChg>
      <pc:sldChg chg="addSp delSp modSp mod">
        <pc:chgData name="Alfred Smith" userId="3c60a3631c0db8ad" providerId="LiveId" clId="{A6C75DF7-7E2B-4F93-949A-2EEE1C3003A8}" dt="2023-09-11T06:15:52.005" v="171" actId="478"/>
        <pc:sldMkLst>
          <pc:docMk/>
          <pc:sldMk cId="4120481681" sldId="270"/>
        </pc:sldMkLst>
        <pc:spChg chg="del">
          <ac:chgData name="Alfred Smith" userId="3c60a3631c0db8ad" providerId="LiveId" clId="{A6C75DF7-7E2B-4F93-949A-2EEE1C3003A8}" dt="2023-09-06T12:33:44.703" v="7" actId="478"/>
          <ac:spMkLst>
            <pc:docMk/>
            <pc:sldMk cId="4120481681" sldId="270"/>
            <ac:spMk id="3" creationId="{70A9A600-CF70-B176-04CF-88A1C3417073}"/>
          </ac:spMkLst>
        </pc:spChg>
        <pc:spChg chg="add del mod">
          <ac:chgData name="Alfred Smith" userId="3c60a3631c0db8ad" providerId="LiveId" clId="{A6C75DF7-7E2B-4F93-949A-2EEE1C3003A8}" dt="2023-09-11T06:15:52.005" v="171" actId="478"/>
          <ac:spMkLst>
            <pc:docMk/>
            <pc:sldMk cId="4120481681" sldId="270"/>
            <ac:spMk id="4" creationId="{068184C4-B389-DF49-1E27-0D93DEE49A6C}"/>
          </ac:spMkLst>
        </pc:spChg>
      </pc:sldChg>
      <pc:sldChg chg="modSp mod">
        <pc:chgData name="Alfred Smith" userId="3c60a3631c0db8ad" providerId="LiveId" clId="{A6C75DF7-7E2B-4F93-949A-2EEE1C3003A8}" dt="2023-09-06T12:40:40.644" v="31"/>
        <pc:sldMkLst>
          <pc:docMk/>
          <pc:sldMk cId="939110669" sldId="271"/>
        </pc:sldMkLst>
        <pc:spChg chg="mod">
          <ac:chgData name="Alfred Smith" userId="3c60a3631c0db8ad" providerId="LiveId" clId="{A6C75DF7-7E2B-4F93-949A-2EEE1C3003A8}" dt="2023-09-06T12:40:40.644" v="31"/>
          <ac:spMkLst>
            <pc:docMk/>
            <pc:sldMk cId="939110669" sldId="271"/>
            <ac:spMk id="4" creationId="{15DC24D4-DC46-CBCA-A71E-18AEE1AE74C4}"/>
          </ac:spMkLst>
        </pc:spChg>
      </pc:sldChg>
      <pc:sldChg chg="modSp mod">
        <pc:chgData name="Alfred Smith" userId="3c60a3631c0db8ad" providerId="LiveId" clId="{A6C75DF7-7E2B-4F93-949A-2EEE1C3003A8}" dt="2023-09-06T12:40:45.012" v="32"/>
        <pc:sldMkLst>
          <pc:docMk/>
          <pc:sldMk cId="4024569785" sldId="272"/>
        </pc:sldMkLst>
        <pc:spChg chg="mod">
          <ac:chgData name="Alfred Smith" userId="3c60a3631c0db8ad" providerId="LiveId" clId="{A6C75DF7-7E2B-4F93-949A-2EEE1C3003A8}" dt="2023-09-06T12:40:45.012" v="32"/>
          <ac:spMkLst>
            <pc:docMk/>
            <pc:sldMk cId="4024569785" sldId="272"/>
            <ac:spMk id="4" creationId="{AD7F7A5C-A8EA-28D2-595A-E63C4DCEAD37}"/>
          </ac:spMkLst>
        </pc:spChg>
      </pc:sldChg>
      <pc:sldChg chg="modSp mod">
        <pc:chgData name="Alfred Smith" userId="3c60a3631c0db8ad" providerId="LiveId" clId="{A6C75DF7-7E2B-4F93-949A-2EEE1C3003A8}" dt="2023-09-06T12:40:48.047" v="33"/>
        <pc:sldMkLst>
          <pc:docMk/>
          <pc:sldMk cId="2168401200" sldId="274"/>
        </pc:sldMkLst>
        <pc:spChg chg="mod">
          <ac:chgData name="Alfred Smith" userId="3c60a3631c0db8ad" providerId="LiveId" clId="{A6C75DF7-7E2B-4F93-949A-2EEE1C3003A8}" dt="2023-09-06T12:40:48.047" v="33"/>
          <ac:spMkLst>
            <pc:docMk/>
            <pc:sldMk cId="2168401200" sldId="274"/>
            <ac:spMk id="4" creationId="{C560D3A2-B4E2-2971-358B-220BE1F7AECB}"/>
          </ac:spMkLst>
        </pc:spChg>
      </pc:sldChg>
      <pc:sldChg chg="modSp mod">
        <pc:chgData name="Alfred Smith" userId="3c60a3631c0db8ad" providerId="LiveId" clId="{A6C75DF7-7E2B-4F93-949A-2EEE1C3003A8}" dt="2023-09-06T12:40:52.430" v="34"/>
        <pc:sldMkLst>
          <pc:docMk/>
          <pc:sldMk cId="2996969115" sldId="275"/>
        </pc:sldMkLst>
        <pc:spChg chg="mod">
          <ac:chgData name="Alfred Smith" userId="3c60a3631c0db8ad" providerId="LiveId" clId="{A6C75DF7-7E2B-4F93-949A-2EEE1C3003A8}" dt="2023-09-06T12:40:52.430" v="34"/>
          <ac:spMkLst>
            <pc:docMk/>
            <pc:sldMk cId="2996969115" sldId="275"/>
            <ac:spMk id="4" creationId="{70CD2104-959E-8625-6E69-EAD307792772}"/>
          </ac:spMkLst>
        </pc:spChg>
      </pc:sldChg>
      <pc:sldChg chg="modSp mod">
        <pc:chgData name="Alfred Smith" userId="3c60a3631c0db8ad" providerId="LiveId" clId="{A6C75DF7-7E2B-4F93-949A-2EEE1C3003A8}" dt="2023-09-06T12:40:57.681" v="35"/>
        <pc:sldMkLst>
          <pc:docMk/>
          <pc:sldMk cId="2390376940" sldId="276"/>
        </pc:sldMkLst>
        <pc:spChg chg="mod">
          <ac:chgData name="Alfred Smith" userId="3c60a3631c0db8ad" providerId="LiveId" clId="{A6C75DF7-7E2B-4F93-949A-2EEE1C3003A8}" dt="2023-09-06T12:40:57.681" v="35"/>
          <ac:spMkLst>
            <pc:docMk/>
            <pc:sldMk cId="2390376940" sldId="276"/>
            <ac:spMk id="4" creationId="{796CAB7B-B4D6-AAFE-87D8-6E0C8713F2B2}"/>
          </ac:spMkLst>
        </pc:spChg>
      </pc:sldChg>
      <pc:sldChg chg="modSp mod">
        <pc:chgData name="Alfred Smith" userId="3c60a3631c0db8ad" providerId="LiveId" clId="{A6C75DF7-7E2B-4F93-949A-2EEE1C3003A8}" dt="2023-09-06T12:41:04.125" v="36"/>
        <pc:sldMkLst>
          <pc:docMk/>
          <pc:sldMk cId="4265919077" sldId="277"/>
        </pc:sldMkLst>
        <pc:spChg chg="mod">
          <ac:chgData name="Alfred Smith" userId="3c60a3631c0db8ad" providerId="LiveId" clId="{A6C75DF7-7E2B-4F93-949A-2EEE1C3003A8}" dt="2023-09-06T12:41:04.125" v="36"/>
          <ac:spMkLst>
            <pc:docMk/>
            <pc:sldMk cId="4265919077" sldId="277"/>
            <ac:spMk id="4" creationId="{D4601B2F-FB8A-4143-B614-9019C4062D33}"/>
          </ac:spMkLst>
        </pc:spChg>
      </pc:sldChg>
      <pc:sldChg chg="modSp mod">
        <pc:chgData name="Alfred Smith" userId="3c60a3631c0db8ad" providerId="LiveId" clId="{A6C75DF7-7E2B-4F93-949A-2EEE1C3003A8}" dt="2023-09-06T12:41:07.333" v="37"/>
        <pc:sldMkLst>
          <pc:docMk/>
          <pc:sldMk cId="210266664" sldId="278"/>
        </pc:sldMkLst>
        <pc:spChg chg="mod">
          <ac:chgData name="Alfred Smith" userId="3c60a3631c0db8ad" providerId="LiveId" clId="{A6C75DF7-7E2B-4F93-949A-2EEE1C3003A8}" dt="2023-09-06T12:41:07.333" v="37"/>
          <ac:spMkLst>
            <pc:docMk/>
            <pc:sldMk cId="210266664" sldId="278"/>
            <ac:spMk id="4" creationId="{A063D7F7-D85B-D7EE-2588-2366475819A0}"/>
          </ac:spMkLst>
        </pc:spChg>
      </pc:sldChg>
      <pc:sldChg chg="modSp mod">
        <pc:chgData name="Alfred Smith" userId="3c60a3631c0db8ad" providerId="LiveId" clId="{A6C75DF7-7E2B-4F93-949A-2EEE1C3003A8}" dt="2023-09-06T12:41:11.479" v="38"/>
        <pc:sldMkLst>
          <pc:docMk/>
          <pc:sldMk cId="888433145" sldId="279"/>
        </pc:sldMkLst>
        <pc:spChg chg="mod">
          <ac:chgData name="Alfred Smith" userId="3c60a3631c0db8ad" providerId="LiveId" clId="{A6C75DF7-7E2B-4F93-949A-2EEE1C3003A8}" dt="2023-09-06T12:41:11.479" v="38"/>
          <ac:spMkLst>
            <pc:docMk/>
            <pc:sldMk cId="888433145" sldId="279"/>
            <ac:spMk id="4" creationId="{B9F8AA4F-75BF-5E3A-118A-2CD67C5AF625}"/>
          </ac:spMkLst>
        </pc:spChg>
      </pc:sldChg>
      <pc:sldChg chg="modSp mod">
        <pc:chgData name="Alfred Smith" userId="3c60a3631c0db8ad" providerId="LiveId" clId="{A6C75DF7-7E2B-4F93-949A-2EEE1C3003A8}" dt="2023-09-06T12:41:14.838" v="39"/>
        <pc:sldMkLst>
          <pc:docMk/>
          <pc:sldMk cId="791300187" sldId="280"/>
        </pc:sldMkLst>
        <pc:spChg chg="mod">
          <ac:chgData name="Alfred Smith" userId="3c60a3631c0db8ad" providerId="LiveId" clId="{A6C75DF7-7E2B-4F93-949A-2EEE1C3003A8}" dt="2023-09-06T12:41:14.838" v="39"/>
          <ac:spMkLst>
            <pc:docMk/>
            <pc:sldMk cId="791300187" sldId="280"/>
            <ac:spMk id="4" creationId="{ABDB8D1D-BB2A-CBFC-B940-F18307141B11}"/>
          </ac:spMkLst>
        </pc:spChg>
      </pc:sldChg>
      <pc:sldChg chg="addSp delSp modSp mod delAnim">
        <pc:chgData name="Alfred Smith" userId="3c60a3631c0db8ad" providerId="LiveId" clId="{A6C75DF7-7E2B-4F93-949A-2EEE1C3003A8}" dt="2023-09-08T10:09:02.334" v="134"/>
        <pc:sldMkLst>
          <pc:docMk/>
          <pc:sldMk cId="1922139011" sldId="281"/>
        </pc:sldMkLst>
        <pc:spChg chg="add mod">
          <ac:chgData name="Alfred Smith" userId="3c60a3631c0db8ad" providerId="LiveId" clId="{A6C75DF7-7E2B-4F93-949A-2EEE1C3003A8}" dt="2023-09-06T12:44:30.925" v="85"/>
          <ac:spMkLst>
            <pc:docMk/>
            <pc:sldMk cId="1922139011" sldId="281"/>
            <ac:spMk id="2" creationId="{E19DF4CF-CF86-45C8-BA4E-DE998D816EE7}"/>
          </ac:spMkLst>
        </pc:spChg>
        <pc:spChg chg="del">
          <ac:chgData name="Alfred Smith" userId="3c60a3631c0db8ad" providerId="LiveId" clId="{A6C75DF7-7E2B-4F93-949A-2EEE1C3003A8}" dt="2023-09-06T12:44:29.594" v="84" actId="478"/>
          <ac:spMkLst>
            <pc:docMk/>
            <pc:sldMk cId="1922139011" sldId="281"/>
            <ac:spMk id="3" creationId="{A58184BD-88F1-BA02-40C1-D8403D0EEC0D}"/>
          </ac:spMkLst>
        </pc:spChg>
        <pc:spChg chg="mod">
          <ac:chgData name="Alfred Smith" userId="3c60a3631c0db8ad" providerId="LiveId" clId="{A6C75DF7-7E2B-4F93-949A-2EEE1C3003A8}" dt="2023-09-08T10:09:02.334" v="134"/>
          <ac:spMkLst>
            <pc:docMk/>
            <pc:sldMk cId="1922139011" sldId="281"/>
            <ac:spMk id="4" creationId="{EE2AC625-9141-A801-F431-DD5F79396320}"/>
          </ac:spMkLst>
        </pc:spChg>
        <pc:picChg chg="del">
          <ac:chgData name="Alfred Smith" userId="3c60a3631c0db8ad" providerId="LiveId" clId="{A6C75DF7-7E2B-4F93-949A-2EEE1C3003A8}" dt="2023-09-06T12:44:28.598" v="83" actId="478"/>
          <ac:picMkLst>
            <pc:docMk/>
            <pc:sldMk cId="1922139011" sldId="281"/>
            <ac:picMk id="37" creationId="{5DFC98CE-2B1B-86E1-AEBB-AD50B4B19ED6}"/>
          </ac:picMkLst>
        </pc:picChg>
      </pc:sldChg>
      <pc:sldChg chg="modSp mod">
        <pc:chgData name="Alfred Smith" userId="3c60a3631c0db8ad" providerId="LiveId" clId="{A6C75DF7-7E2B-4F93-949A-2EEE1C3003A8}" dt="2023-09-06T12:41:18.074" v="40"/>
        <pc:sldMkLst>
          <pc:docMk/>
          <pc:sldMk cId="1126511635" sldId="282"/>
        </pc:sldMkLst>
        <pc:spChg chg="mod">
          <ac:chgData name="Alfred Smith" userId="3c60a3631c0db8ad" providerId="LiveId" clId="{A6C75DF7-7E2B-4F93-949A-2EEE1C3003A8}" dt="2023-09-06T12:41:18.074" v="40"/>
          <ac:spMkLst>
            <pc:docMk/>
            <pc:sldMk cId="1126511635" sldId="282"/>
            <ac:spMk id="4" creationId="{36ADDA54-F722-9E40-1277-FCB17FB82F47}"/>
          </ac:spMkLst>
        </pc:spChg>
      </pc:sldChg>
      <pc:sldChg chg="addSp delSp modSp mod delAnim">
        <pc:chgData name="Alfred Smith" userId="3c60a3631c0db8ad" providerId="LiveId" clId="{A6C75DF7-7E2B-4F93-949A-2EEE1C3003A8}" dt="2023-09-08T10:09:26.797" v="135"/>
        <pc:sldMkLst>
          <pc:docMk/>
          <pc:sldMk cId="3166251957" sldId="283"/>
        </pc:sldMkLst>
        <pc:spChg chg="add mod">
          <ac:chgData name="Alfred Smith" userId="3c60a3631c0db8ad" providerId="LiveId" clId="{A6C75DF7-7E2B-4F93-949A-2EEE1C3003A8}" dt="2023-09-06T12:44:36.013" v="88"/>
          <ac:spMkLst>
            <pc:docMk/>
            <pc:sldMk cId="3166251957" sldId="283"/>
            <ac:spMk id="2" creationId="{8DBFB07D-35C8-66B5-CCE2-EF5CDBC603DD}"/>
          </ac:spMkLst>
        </pc:spChg>
        <pc:spChg chg="del">
          <ac:chgData name="Alfred Smith" userId="3c60a3631c0db8ad" providerId="LiveId" clId="{A6C75DF7-7E2B-4F93-949A-2EEE1C3003A8}" dt="2023-09-06T12:44:34.803" v="87" actId="478"/>
          <ac:spMkLst>
            <pc:docMk/>
            <pc:sldMk cId="3166251957" sldId="283"/>
            <ac:spMk id="3" creationId="{A58184BD-88F1-BA02-40C1-D8403D0EEC0D}"/>
          </ac:spMkLst>
        </pc:spChg>
        <pc:spChg chg="mod">
          <ac:chgData name="Alfred Smith" userId="3c60a3631c0db8ad" providerId="LiveId" clId="{A6C75DF7-7E2B-4F93-949A-2EEE1C3003A8}" dt="2023-09-08T10:09:26.797" v="135"/>
          <ac:spMkLst>
            <pc:docMk/>
            <pc:sldMk cId="3166251957" sldId="283"/>
            <ac:spMk id="4" creationId="{EE2AC625-9141-A801-F431-DD5F79396320}"/>
          </ac:spMkLst>
        </pc:spChg>
        <pc:picChg chg="del">
          <ac:chgData name="Alfred Smith" userId="3c60a3631c0db8ad" providerId="LiveId" clId="{A6C75DF7-7E2B-4F93-949A-2EEE1C3003A8}" dt="2023-09-06T12:44:33.933" v="86" actId="478"/>
          <ac:picMkLst>
            <pc:docMk/>
            <pc:sldMk cId="3166251957" sldId="283"/>
            <ac:picMk id="64" creationId="{51B3D8D1-7411-FFB2-4D4C-7480CB3D1310}"/>
          </ac:picMkLst>
        </pc:picChg>
      </pc:sldChg>
      <pc:sldChg chg="modSp mod">
        <pc:chgData name="Alfred Smith" userId="3c60a3631c0db8ad" providerId="LiveId" clId="{A6C75DF7-7E2B-4F93-949A-2EEE1C3003A8}" dt="2023-09-06T12:41:22.937" v="41"/>
        <pc:sldMkLst>
          <pc:docMk/>
          <pc:sldMk cId="3922583308" sldId="284"/>
        </pc:sldMkLst>
        <pc:spChg chg="mod">
          <ac:chgData name="Alfred Smith" userId="3c60a3631c0db8ad" providerId="LiveId" clId="{A6C75DF7-7E2B-4F93-949A-2EEE1C3003A8}" dt="2023-09-06T12:41:22.937" v="41"/>
          <ac:spMkLst>
            <pc:docMk/>
            <pc:sldMk cId="3922583308" sldId="284"/>
            <ac:spMk id="4" creationId="{7A036EF4-1B99-A87A-A9FC-91CAFA91F089}"/>
          </ac:spMkLst>
        </pc:spChg>
      </pc:sldChg>
      <pc:sldChg chg="addSp delSp modSp mod delAnim">
        <pc:chgData name="Alfred Smith" userId="3c60a3631c0db8ad" providerId="LiveId" clId="{A6C75DF7-7E2B-4F93-949A-2EEE1C3003A8}" dt="2023-09-08T10:09:42.682" v="136"/>
        <pc:sldMkLst>
          <pc:docMk/>
          <pc:sldMk cId="1522780631" sldId="285"/>
        </pc:sldMkLst>
        <pc:spChg chg="add mod">
          <ac:chgData name="Alfred Smith" userId="3c60a3631c0db8ad" providerId="LiveId" clId="{A6C75DF7-7E2B-4F93-949A-2EEE1C3003A8}" dt="2023-09-06T12:44:44.598" v="91"/>
          <ac:spMkLst>
            <pc:docMk/>
            <pc:sldMk cId="1522780631" sldId="285"/>
            <ac:spMk id="2" creationId="{AD0D223D-2312-8530-CB10-552E1FC1A88A}"/>
          </ac:spMkLst>
        </pc:spChg>
        <pc:spChg chg="del">
          <ac:chgData name="Alfred Smith" userId="3c60a3631c0db8ad" providerId="LiveId" clId="{A6C75DF7-7E2B-4F93-949A-2EEE1C3003A8}" dt="2023-09-06T12:44:41.666" v="89" actId="478"/>
          <ac:spMkLst>
            <pc:docMk/>
            <pc:sldMk cId="1522780631" sldId="285"/>
            <ac:spMk id="3" creationId="{A58184BD-88F1-BA02-40C1-D8403D0EEC0D}"/>
          </ac:spMkLst>
        </pc:spChg>
        <pc:spChg chg="mod">
          <ac:chgData name="Alfred Smith" userId="3c60a3631c0db8ad" providerId="LiveId" clId="{A6C75DF7-7E2B-4F93-949A-2EEE1C3003A8}" dt="2023-09-08T10:09:42.682" v="136"/>
          <ac:spMkLst>
            <pc:docMk/>
            <pc:sldMk cId="1522780631" sldId="285"/>
            <ac:spMk id="4" creationId="{EE2AC625-9141-A801-F431-DD5F79396320}"/>
          </ac:spMkLst>
        </pc:spChg>
        <pc:picChg chg="del">
          <ac:chgData name="Alfred Smith" userId="3c60a3631c0db8ad" providerId="LiveId" clId="{A6C75DF7-7E2B-4F93-949A-2EEE1C3003A8}" dt="2023-09-06T12:44:43.180" v="90" actId="478"/>
          <ac:picMkLst>
            <pc:docMk/>
            <pc:sldMk cId="1522780631" sldId="285"/>
            <ac:picMk id="10" creationId="{D09FB944-1E8D-1D53-5554-5D7D6EE8E3D5}"/>
          </ac:picMkLst>
        </pc:picChg>
      </pc:sldChg>
      <pc:sldChg chg="modSp mod">
        <pc:chgData name="Alfred Smith" userId="3c60a3631c0db8ad" providerId="LiveId" clId="{A6C75DF7-7E2B-4F93-949A-2EEE1C3003A8}" dt="2023-09-06T12:41:26.283" v="42"/>
        <pc:sldMkLst>
          <pc:docMk/>
          <pc:sldMk cId="1850742486" sldId="286"/>
        </pc:sldMkLst>
        <pc:spChg chg="mod">
          <ac:chgData name="Alfred Smith" userId="3c60a3631c0db8ad" providerId="LiveId" clId="{A6C75DF7-7E2B-4F93-949A-2EEE1C3003A8}" dt="2023-09-06T12:41:26.283" v="42"/>
          <ac:spMkLst>
            <pc:docMk/>
            <pc:sldMk cId="1850742486" sldId="286"/>
            <ac:spMk id="4" creationId="{A74D1334-0051-52A1-0C6E-ED1FB2A243BE}"/>
          </ac:spMkLst>
        </pc:spChg>
      </pc:sldChg>
      <pc:sldChg chg="addSp delSp modSp mod delAnim">
        <pc:chgData name="Alfred Smith" userId="3c60a3631c0db8ad" providerId="LiveId" clId="{A6C75DF7-7E2B-4F93-949A-2EEE1C3003A8}" dt="2023-09-08T10:09:57.365" v="137"/>
        <pc:sldMkLst>
          <pc:docMk/>
          <pc:sldMk cId="2332778949" sldId="287"/>
        </pc:sldMkLst>
        <pc:spChg chg="add mod">
          <ac:chgData name="Alfred Smith" userId="3c60a3631c0db8ad" providerId="LiveId" clId="{A6C75DF7-7E2B-4F93-949A-2EEE1C3003A8}" dt="2023-09-06T12:44:50.892" v="94"/>
          <ac:spMkLst>
            <pc:docMk/>
            <pc:sldMk cId="2332778949" sldId="287"/>
            <ac:spMk id="2" creationId="{64DAE9ED-2247-59C8-05BC-B88A90D47E8A}"/>
          </ac:spMkLst>
        </pc:spChg>
        <pc:spChg chg="del">
          <ac:chgData name="Alfred Smith" userId="3c60a3631c0db8ad" providerId="LiveId" clId="{A6C75DF7-7E2B-4F93-949A-2EEE1C3003A8}" dt="2023-09-06T12:44:49.796" v="93" actId="478"/>
          <ac:spMkLst>
            <pc:docMk/>
            <pc:sldMk cId="2332778949" sldId="287"/>
            <ac:spMk id="3" creationId="{A58184BD-88F1-BA02-40C1-D8403D0EEC0D}"/>
          </ac:spMkLst>
        </pc:spChg>
        <pc:spChg chg="mod">
          <ac:chgData name="Alfred Smith" userId="3c60a3631c0db8ad" providerId="LiveId" clId="{A6C75DF7-7E2B-4F93-949A-2EEE1C3003A8}" dt="2023-09-08T10:09:57.365" v="137"/>
          <ac:spMkLst>
            <pc:docMk/>
            <pc:sldMk cId="2332778949" sldId="287"/>
            <ac:spMk id="4" creationId="{EE2AC625-9141-A801-F431-DD5F79396320}"/>
          </ac:spMkLst>
        </pc:spChg>
        <pc:picChg chg="del">
          <ac:chgData name="Alfred Smith" userId="3c60a3631c0db8ad" providerId="LiveId" clId="{A6C75DF7-7E2B-4F93-949A-2EEE1C3003A8}" dt="2023-09-06T12:44:47.640" v="92" actId="478"/>
          <ac:picMkLst>
            <pc:docMk/>
            <pc:sldMk cId="2332778949" sldId="287"/>
            <ac:picMk id="21" creationId="{75CBC5CF-4448-E340-6C12-30B85E287BC6}"/>
          </ac:picMkLst>
        </pc:picChg>
      </pc:sldChg>
      <pc:sldChg chg="modSp mod">
        <pc:chgData name="Alfred Smith" userId="3c60a3631c0db8ad" providerId="LiveId" clId="{A6C75DF7-7E2B-4F93-949A-2EEE1C3003A8}" dt="2023-09-06T12:41:30.579" v="43"/>
        <pc:sldMkLst>
          <pc:docMk/>
          <pc:sldMk cId="1828872212" sldId="288"/>
        </pc:sldMkLst>
        <pc:spChg chg="mod">
          <ac:chgData name="Alfred Smith" userId="3c60a3631c0db8ad" providerId="LiveId" clId="{A6C75DF7-7E2B-4F93-949A-2EEE1C3003A8}" dt="2023-09-06T12:41:30.579" v="43"/>
          <ac:spMkLst>
            <pc:docMk/>
            <pc:sldMk cId="1828872212" sldId="288"/>
            <ac:spMk id="4" creationId="{97183537-04C8-2860-6182-62765B319104}"/>
          </ac:spMkLst>
        </pc:spChg>
      </pc:sldChg>
      <pc:sldChg chg="addSp delSp modSp mod delAnim">
        <pc:chgData name="Alfred Smith" userId="3c60a3631c0db8ad" providerId="LiveId" clId="{A6C75DF7-7E2B-4F93-949A-2EEE1C3003A8}" dt="2023-09-08T10:10:11.552" v="138"/>
        <pc:sldMkLst>
          <pc:docMk/>
          <pc:sldMk cId="3153919605" sldId="289"/>
        </pc:sldMkLst>
        <pc:spChg chg="add mod">
          <ac:chgData name="Alfred Smith" userId="3c60a3631c0db8ad" providerId="LiveId" clId="{A6C75DF7-7E2B-4F93-949A-2EEE1C3003A8}" dt="2023-09-06T12:44:57.443" v="97"/>
          <ac:spMkLst>
            <pc:docMk/>
            <pc:sldMk cId="3153919605" sldId="289"/>
            <ac:spMk id="2" creationId="{5A2E7F7F-2EC2-DA89-98F5-307F97250F3C}"/>
          </ac:spMkLst>
        </pc:spChg>
        <pc:spChg chg="del">
          <ac:chgData name="Alfred Smith" userId="3c60a3631c0db8ad" providerId="LiveId" clId="{A6C75DF7-7E2B-4F93-949A-2EEE1C3003A8}" dt="2023-09-06T12:44:56.081" v="96" actId="478"/>
          <ac:spMkLst>
            <pc:docMk/>
            <pc:sldMk cId="3153919605" sldId="289"/>
            <ac:spMk id="3" creationId="{A58184BD-88F1-BA02-40C1-D8403D0EEC0D}"/>
          </ac:spMkLst>
        </pc:spChg>
        <pc:spChg chg="mod">
          <ac:chgData name="Alfred Smith" userId="3c60a3631c0db8ad" providerId="LiveId" clId="{A6C75DF7-7E2B-4F93-949A-2EEE1C3003A8}" dt="2023-09-08T10:10:11.552" v="138"/>
          <ac:spMkLst>
            <pc:docMk/>
            <pc:sldMk cId="3153919605" sldId="289"/>
            <ac:spMk id="4" creationId="{EE2AC625-9141-A801-F431-DD5F79396320}"/>
          </ac:spMkLst>
        </pc:spChg>
        <pc:picChg chg="del">
          <ac:chgData name="Alfred Smith" userId="3c60a3631c0db8ad" providerId="LiveId" clId="{A6C75DF7-7E2B-4F93-949A-2EEE1C3003A8}" dt="2023-09-06T12:44:54.922" v="95" actId="478"/>
          <ac:picMkLst>
            <pc:docMk/>
            <pc:sldMk cId="3153919605" sldId="289"/>
            <ac:picMk id="26" creationId="{C3B8E1F8-19C3-EB64-2A43-EE49DF7B7385}"/>
          </ac:picMkLst>
        </pc:picChg>
      </pc:sldChg>
      <pc:sldChg chg="modSp mod">
        <pc:chgData name="Alfred Smith" userId="3c60a3631c0db8ad" providerId="LiveId" clId="{A6C75DF7-7E2B-4F93-949A-2EEE1C3003A8}" dt="2023-09-06T12:41:33.730" v="44"/>
        <pc:sldMkLst>
          <pc:docMk/>
          <pc:sldMk cId="1292473336" sldId="290"/>
        </pc:sldMkLst>
        <pc:spChg chg="mod">
          <ac:chgData name="Alfred Smith" userId="3c60a3631c0db8ad" providerId="LiveId" clId="{A6C75DF7-7E2B-4F93-949A-2EEE1C3003A8}" dt="2023-09-06T12:41:33.730" v="44"/>
          <ac:spMkLst>
            <pc:docMk/>
            <pc:sldMk cId="1292473336" sldId="290"/>
            <ac:spMk id="4" creationId="{209A4C1D-962A-DBE9-ECFD-DC83B04DABBD}"/>
          </ac:spMkLst>
        </pc:spChg>
      </pc:sldChg>
      <pc:sldChg chg="addSp delSp modSp mod delAnim">
        <pc:chgData name="Alfred Smith" userId="3c60a3631c0db8ad" providerId="LiveId" clId="{A6C75DF7-7E2B-4F93-949A-2EEE1C3003A8}" dt="2023-09-08T10:10:55.496" v="140"/>
        <pc:sldMkLst>
          <pc:docMk/>
          <pc:sldMk cId="1878919862" sldId="291"/>
        </pc:sldMkLst>
        <pc:spChg chg="add mod">
          <ac:chgData name="Alfred Smith" userId="3c60a3631c0db8ad" providerId="LiveId" clId="{A6C75DF7-7E2B-4F93-949A-2EEE1C3003A8}" dt="2023-09-06T12:45:11.705" v="103"/>
          <ac:spMkLst>
            <pc:docMk/>
            <pc:sldMk cId="1878919862" sldId="291"/>
            <ac:spMk id="2" creationId="{81E1E694-F48F-3E66-3112-3EB70C9823E5}"/>
          </ac:spMkLst>
        </pc:spChg>
        <pc:spChg chg="del">
          <ac:chgData name="Alfred Smith" userId="3c60a3631c0db8ad" providerId="LiveId" clId="{A6C75DF7-7E2B-4F93-949A-2EEE1C3003A8}" dt="2023-09-06T12:45:10.468" v="102" actId="478"/>
          <ac:spMkLst>
            <pc:docMk/>
            <pc:sldMk cId="1878919862" sldId="291"/>
            <ac:spMk id="3" creationId="{A58184BD-88F1-BA02-40C1-D8403D0EEC0D}"/>
          </ac:spMkLst>
        </pc:spChg>
        <pc:spChg chg="mod">
          <ac:chgData name="Alfred Smith" userId="3c60a3631c0db8ad" providerId="LiveId" clId="{A6C75DF7-7E2B-4F93-949A-2EEE1C3003A8}" dt="2023-09-08T10:10:55.496" v="140"/>
          <ac:spMkLst>
            <pc:docMk/>
            <pc:sldMk cId="1878919862" sldId="291"/>
            <ac:spMk id="4" creationId="{EE2AC625-9141-A801-F431-DD5F79396320}"/>
          </ac:spMkLst>
        </pc:spChg>
        <pc:picChg chg="del">
          <ac:chgData name="Alfred Smith" userId="3c60a3631c0db8ad" providerId="LiveId" clId="{A6C75DF7-7E2B-4F93-949A-2EEE1C3003A8}" dt="2023-09-06T12:45:09.418" v="101" actId="478"/>
          <ac:picMkLst>
            <pc:docMk/>
            <pc:sldMk cId="1878919862" sldId="291"/>
            <ac:picMk id="54" creationId="{483920AD-A35B-C63A-876D-42B6E6445F79}"/>
          </ac:picMkLst>
        </pc:picChg>
      </pc:sldChg>
      <pc:sldChg chg="modSp mod">
        <pc:chgData name="Alfred Smith" userId="3c60a3631c0db8ad" providerId="LiveId" clId="{A6C75DF7-7E2B-4F93-949A-2EEE1C3003A8}" dt="2023-09-06T12:41:48.153" v="45"/>
        <pc:sldMkLst>
          <pc:docMk/>
          <pc:sldMk cId="1014080634" sldId="292"/>
        </pc:sldMkLst>
        <pc:spChg chg="mod">
          <ac:chgData name="Alfred Smith" userId="3c60a3631c0db8ad" providerId="LiveId" clId="{A6C75DF7-7E2B-4F93-949A-2EEE1C3003A8}" dt="2023-09-06T12:41:48.153" v="45"/>
          <ac:spMkLst>
            <pc:docMk/>
            <pc:sldMk cId="1014080634" sldId="292"/>
            <ac:spMk id="4" creationId="{0287C7F7-A18F-9738-895F-8C4097CEAAEF}"/>
          </ac:spMkLst>
        </pc:spChg>
      </pc:sldChg>
      <pc:sldChg chg="addSp delSp modSp mod delAnim">
        <pc:chgData name="Alfred Smith" userId="3c60a3631c0db8ad" providerId="LiveId" clId="{A6C75DF7-7E2B-4F93-949A-2EEE1C3003A8}" dt="2023-09-08T10:12:03.297" v="148" actId="20577"/>
        <pc:sldMkLst>
          <pc:docMk/>
          <pc:sldMk cId="2219299321" sldId="293"/>
        </pc:sldMkLst>
        <pc:spChg chg="add mod">
          <ac:chgData name="Alfred Smith" userId="3c60a3631c0db8ad" providerId="LiveId" clId="{A6C75DF7-7E2B-4F93-949A-2EEE1C3003A8}" dt="2023-09-06T12:45:16.715" v="106"/>
          <ac:spMkLst>
            <pc:docMk/>
            <pc:sldMk cId="2219299321" sldId="293"/>
            <ac:spMk id="2" creationId="{4133B869-7F96-3297-AC3E-1E68F41EA669}"/>
          </ac:spMkLst>
        </pc:spChg>
        <pc:spChg chg="del">
          <ac:chgData name="Alfred Smith" userId="3c60a3631c0db8ad" providerId="LiveId" clId="{A6C75DF7-7E2B-4F93-949A-2EEE1C3003A8}" dt="2023-09-06T12:45:15.529" v="105" actId="478"/>
          <ac:spMkLst>
            <pc:docMk/>
            <pc:sldMk cId="2219299321" sldId="293"/>
            <ac:spMk id="3" creationId="{A58184BD-88F1-BA02-40C1-D8403D0EEC0D}"/>
          </ac:spMkLst>
        </pc:spChg>
        <pc:spChg chg="mod">
          <ac:chgData name="Alfred Smith" userId="3c60a3631c0db8ad" providerId="LiveId" clId="{A6C75DF7-7E2B-4F93-949A-2EEE1C3003A8}" dt="2023-09-08T10:12:03.297" v="148" actId="20577"/>
          <ac:spMkLst>
            <pc:docMk/>
            <pc:sldMk cId="2219299321" sldId="293"/>
            <ac:spMk id="4" creationId="{EE2AC625-9141-A801-F431-DD5F79396320}"/>
          </ac:spMkLst>
        </pc:spChg>
        <pc:picChg chg="del">
          <ac:chgData name="Alfred Smith" userId="3c60a3631c0db8ad" providerId="LiveId" clId="{A6C75DF7-7E2B-4F93-949A-2EEE1C3003A8}" dt="2023-09-06T12:45:14.478" v="104" actId="478"/>
          <ac:picMkLst>
            <pc:docMk/>
            <pc:sldMk cId="2219299321" sldId="293"/>
            <ac:picMk id="27" creationId="{61C78695-C2CA-75AC-E22F-AAEB690C30AE}"/>
          </ac:picMkLst>
        </pc:picChg>
      </pc:sldChg>
      <pc:sldChg chg="modSp mod">
        <pc:chgData name="Alfred Smith" userId="3c60a3631c0db8ad" providerId="LiveId" clId="{A6C75DF7-7E2B-4F93-949A-2EEE1C3003A8}" dt="2023-09-06T12:41:51.876" v="46"/>
        <pc:sldMkLst>
          <pc:docMk/>
          <pc:sldMk cId="2859407553" sldId="294"/>
        </pc:sldMkLst>
        <pc:spChg chg="mod">
          <ac:chgData name="Alfred Smith" userId="3c60a3631c0db8ad" providerId="LiveId" clId="{A6C75DF7-7E2B-4F93-949A-2EEE1C3003A8}" dt="2023-09-06T12:41:51.876" v="46"/>
          <ac:spMkLst>
            <pc:docMk/>
            <pc:sldMk cId="2859407553" sldId="294"/>
            <ac:spMk id="4" creationId="{2E77F6F7-11F7-6576-E480-6A8727F36736}"/>
          </ac:spMkLst>
        </pc:spChg>
      </pc:sldChg>
      <pc:sldChg chg="addSp delSp modSp mod delAnim">
        <pc:chgData name="Alfred Smith" userId="3c60a3631c0db8ad" providerId="LiveId" clId="{A6C75DF7-7E2B-4F93-949A-2EEE1C3003A8}" dt="2023-09-08T10:12:21.618" v="149"/>
        <pc:sldMkLst>
          <pc:docMk/>
          <pc:sldMk cId="3279066978" sldId="295"/>
        </pc:sldMkLst>
        <pc:spChg chg="add mod">
          <ac:chgData name="Alfred Smith" userId="3c60a3631c0db8ad" providerId="LiveId" clId="{A6C75DF7-7E2B-4F93-949A-2EEE1C3003A8}" dt="2023-09-06T12:45:23.672" v="109"/>
          <ac:spMkLst>
            <pc:docMk/>
            <pc:sldMk cId="3279066978" sldId="295"/>
            <ac:spMk id="2" creationId="{DCC55B47-D903-FAC6-B882-95821D37321A}"/>
          </ac:spMkLst>
        </pc:spChg>
        <pc:spChg chg="del">
          <ac:chgData name="Alfred Smith" userId="3c60a3631c0db8ad" providerId="LiveId" clId="{A6C75DF7-7E2B-4F93-949A-2EEE1C3003A8}" dt="2023-09-06T12:45:20.606" v="107" actId="478"/>
          <ac:spMkLst>
            <pc:docMk/>
            <pc:sldMk cId="3279066978" sldId="295"/>
            <ac:spMk id="3" creationId="{A58184BD-88F1-BA02-40C1-D8403D0EEC0D}"/>
          </ac:spMkLst>
        </pc:spChg>
        <pc:spChg chg="mod">
          <ac:chgData name="Alfred Smith" userId="3c60a3631c0db8ad" providerId="LiveId" clId="{A6C75DF7-7E2B-4F93-949A-2EEE1C3003A8}" dt="2023-09-08T10:12:21.618" v="149"/>
          <ac:spMkLst>
            <pc:docMk/>
            <pc:sldMk cId="3279066978" sldId="295"/>
            <ac:spMk id="4" creationId="{EE2AC625-9141-A801-F431-DD5F79396320}"/>
          </ac:spMkLst>
        </pc:spChg>
        <pc:picChg chg="del">
          <ac:chgData name="Alfred Smith" userId="3c60a3631c0db8ad" providerId="LiveId" clId="{A6C75DF7-7E2B-4F93-949A-2EEE1C3003A8}" dt="2023-09-06T12:45:21.966" v="108" actId="478"/>
          <ac:picMkLst>
            <pc:docMk/>
            <pc:sldMk cId="3279066978" sldId="295"/>
            <ac:picMk id="13" creationId="{9B528876-D656-6853-5B14-D56B2853636B}"/>
          </ac:picMkLst>
        </pc:picChg>
      </pc:sldChg>
      <pc:sldChg chg="modSp mod">
        <pc:chgData name="Alfred Smith" userId="3c60a3631c0db8ad" providerId="LiveId" clId="{A6C75DF7-7E2B-4F93-949A-2EEE1C3003A8}" dt="2023-09-06T12:41:55.512" v="47"/>
        <pc:sldMkLst>
          <pc:docMk/>
          <pc:sldMk cId="1611554980" sldId="296"/>
        </pc:sldMkLst>
        <pc:spChg chg="mod">
          <ac:chgData name="Alfred Smith" userId="3c60a3631c0db8ad" providerId="LiveId" clId="{A6C75DF7-7E2B-4F93-949A-2EEE1C3003A8}" dt="2023-09-06T12:41:55.512" v="47"/>
          <ac:spMkLst>
            <pc:docMk/>
            <pc:sldMk cId="1611554980" sldId="296"/>
            <ac:spMk id="4" creationId="{A878727A-D05F-CE33-7712-22CF363D0299}"/>
          </ac:spMkLst>
        </pc:spChg>
      </pc:sldChg>
      <pc:sldChg chg="addSp delSp modSp mod delAnim">
        <pc:chgData name="Alfred Smith" userId="3c60a3631c0db8ad" providerId="LiveId" clId="{A6C75DF7-7E2B-4F93-949A-2EEE1C3003A8}" dt="2023-09-08T10:12:45.320" v="160" actId="20577"/>
        <pc:sldMkLst>
          <pc:docMk/>
          <pc:sldMk cId="2169761729" sldId="297"/>
        </pc:sldMkLst>
        <pc:spChg chg="add mod">
          <ac:chgData name="Alfred Smith" userId="3c60a3631c0db8ad" providerId="LiveId" clId="{A6C75DF7-7E2B-4F93-949A-2EEE1C3003A8}" dt="2023-09-06T12:45:29.816" v="112"/>
          <ac:spMkLst>
            <pc:docMk/>
            <pc:sldMk cId="2169761729" sldId="297"/>
            <ac:spMk id="2" creationId="{36265D0D-DC95-CF9A-9143-F359BE4B74EC}"/>
          </ac:spMkLst>
        </pc:spChg>
        <pc:spChg chg="del">
          <ac:chgData name="Alfred Smith" userId="3c60a3631c0db8ad" providerId="LiveId" clId="{A6C75DF7-7E2B-4F93-949A-2EEE1C3003A8}" dt="2023-09-06T12:45:28.565" v="111" actId="478"/>
          <ac:spMkLst>
            <pc:docMk/>
            <pc:sldMk cId="2169761729" sldId="297"/>
            <ac:spMk id="3" creationId="{A58184BD-88F1-BA02-40C1-D8403D0EEC0D}"/>
          </ac:spMkLst>
        </pc:spChg>
        <pc:spChg chg="mod">
          <ac:chgData name="Alfred Smith" userId="3c60a3631c0db8ad" providerId="LiveId" clId="{A6C75DF7-7E2B-4F93-949A-2EEE1C3003A8}" dt="2023-09-08T10:12:45.320" v="160" actId="20577"/>
          <ac:spMkLst>
            <pc:docMk/>
            <pc:sldMk cId="2169761729" sldId="297"/>
            <ac:spMk id="4" creationId="{EE2AC625-9141-A801-F431-DD5F79396320}"/>
          </ac:spMkLst>
        </pc:spChg>
        <pc:picChg chg="del">
          <ac:chgData name="Alfred Smith" userId="3c60a3631c0db8ad" providerId="LiveId" clId="{A6C75DF7-7E2B-4F93-949A-2EEE1C3003A8}" dt="2023-09-06T12:45:27.282" v="110" actId="478"/>
          <ac:picMkLst>
            <pc:docMk/>
            <pc:sldMk cId="2169761729" sldId="297"/>
            <ac:picMk id="32" creationId="{8F804806-08CA-7111-2E2D-BADDB92A71BC}"/>
          </ac:picMkLst>
        </pc:picChg>
      </pc:sldChg>
      <pc:sldChg chg="modSp mod">
        <pc:chgData name="Alfred Smith" userId="3c60a3631c0db8ad" providerId="LiveId" clId="{A6C75DF7-7E2B-4F93-949A-2EEE1C3003A8}" dt="2023-09-06T12:41:59.496" v="48"/>
        <pc:sldMkLst>
          <pc:docMk/>
          <pc:sldMk cId="3018366333" sldId="298"/>
        </pc:sldMkLst>
        <pc:spChg chg="mod">
          <ac:chgData name="Alfred Smith" userId="3c60a3631c0db8ad" providerId="LiveId" clId="{A6C75DF7-7E2B-4F93-949A-2EEE1C3003A8}" dt="2023-09-06T12:41:59.496" v="48"/>
          <ac:spMkLst>
            <pc:docMk/>
            <pc:sldMk cId="3018366333" sldId="298"/>
            <ac:spMk id="4" creationId="{747A6FD3-81C2-C006-E736-FABFD134276F}"/>
          </ac:spMkLst>
        </pc:spChg>
      </pc:sldChg>
      <pc:sldChg chg="addSp delSp modSp mod delAnim">
        <pc:chgData name="Alfred Smith" userId="3c60a3631c0db8ad" providerId="LiveId" clId="{A6C75DF7-7E2B-4F93-949A-2EEE1C3003A8}" dt="2023-09-08T10:13:08.871" v="161"/>
        <pc:sldMkLst>
          <pc:docMk/>
          <pc:sldMk cId="2877123496" sldId="299"/>
        </pc:sldMkLst>
        <pc:spChg chg="add mod">
          <ac:chgData name="Alfred Smith" userId="3c60a3631c0db8ad" providerId="LiveId" clId="{A6C75DF7-7E2B-4F93-949A-2EEE1C3003A8}" dt="2023-09-06T12:45:35.856" v="115"/>
          <ac:spMkLst>
            <pc:docMk/>
            <pc:sldMk cId="2877123496" sldId="299"/>
            <ac:spMk id="2" creationId="{0CC6CDB7-7116-455B-7643-8F8DA60B6456}"/>
          </ac:spMkLst>
        </pc:spChg>
        <pc:spChg chg="del">
          <ac:chgData name="Alfred Smith" userId="3c60a3631c0db8ad" providerId="LiveId" clId="{A6C75DF7-7E2B-4F93-949A-2EEE1C3003A8}" dt="2023-09-06T12:45:33.451" v="113" actId="478"/>
          <ac:spMkLst>
            <pc:docMk/>
            <pc:sldMk cId="2877123496" sldId="299"/>
            <ac:spMk id="3" creationId="{A58184BD-88F1-BA02-40C1-D8403D0EEC0D}"/>
          </ac:spMkLst>
        </pc:spChg>
        <pc:spChg chg="mod">
          <ac:chgData name="Alfred Smith" userId="3c60a3631c0db8ad" providerId="LiveId" clId="{A6C75DF7-7E2B-4F93-949A-2EEE1C3003A8}" dt="2023-09-08T10:13:08.871" v="161"/>
          <ac:spMkLst>
            <pc:docMk/>
            <pc:sldMk cId="2877123496" sldId="299"/>
            <ac:spMk id="4" creationId="{EE2AC625-9141-A801-F431-DD5F79396320}"/>
          </ac:spMkLst>
        </pc:spChg>
        <pc:picChg chg="del">
          <ac:chgData name="Alfred Smith" userId="3c60a3631c0db8ad" providerId="LiveId" clId="{A6C75DF7-7E2B-4F93-949A-2EEE1C3003A8}" dt="2023-09-06T12:45:34.646" v="114" actId="478"/>
          <ac:picMkLst>
            <pc:docMk/>
            <pc:sldMk cId="2877123496" sldId="299"/>
            <ac:picMk id="10" creationId="{0F6FF559-5B12-4CBB-4B89-C7B232E114C3}"/>
          </ac:picMkLst>
        </pc:picChg>
      </pc:sldChg>
      <pc:sldChg chg="modSp mod">
        <pc:chgData name="Alfred Smith" userId="3c60a3631c0db8ad" providerId="LiveId" clId="{A6C75DF7-7E2B-4F93-949A-2EEE1C3003A8}" dt="2023-09-06T12:42:02.793" v="49"/>
        <pc:sldMkLst>
          <pc:docMk/>
          <pc:sldMk cId="1221369690" sldId="300"/>
        </pc:sldMkLst>
        <pc:spChg chg="mod">
          <ac:chgData name="Alfred Smith" userId="3c60a3631c0db8ad" providerId="LiveId" clId="{A6C75DF7-7E2B-4F93-949A-2EEE1C3003A8}" dt="2023-09-06T12:42:02.793" v="49"/>
          <ac:spMkLst>
            <pc:docMk/>
            <pc:sldMk cId="1221369690" sldId="300"/>
            <ac:spMk id="4" creationId="{CF9723CA-DD6C-F9B9-FAE6-574AD7677544}"/>
          </ac:spMkLst>
        </pc:spChg>
      </pc:sldChg>
      <pc:sldChg chg="addSp delSp modSp mod delAnim">
        <pc:chgData name="Alfred Smith" userId="3c60a3631c0db8ad" providerId="LiveId" clId="{A6C75DF7-7E2B-4F93-949A-2EEE1C3003A8}" dt="2023-09-08T10:13:31.678" v="162"/>
        <pc:sldMkLst>
          <pc:docMk/>
          <pc:sldMk cId="532413702" sldId="303"/>
        </pc:sldMkLst>
        <pc:spChg chg="add mod">
          <ac:chgData name="Alfred Smith" userId="3c60a3631c0db8ad" providerId="LiveId" clId="{A6C75DF7-7E2B-4F93-949A-2EEE1C3003A8}" dt="2023-09-06T12:45:42.746" v="118"/>
          <ac:spMkLst>
            <pc:docMk/>
            <pc:sldMk cId="532413702" sldId="303"/>
            <ac:spMk id="2" creationId="{4C9F814E-6425-0D1A-10FE-91C995500F65}"/>
          </ac:spMkLst>
        </pc:spChg>
        <pc:spChg chg="del">
          <ac:chgData name="Alfred Smith" userId="3c60a3631c0db8ad" providerId="LiveId" clId="{A6C75DF7-7E2B-4F93-949A-2EEE1C3003A8}" dt="2023-09-06T12:45:41.474" v="117" actId="478"/>
          <ac:spMkLst>
            <pc:docMk/>
            <pc:sldMk cId="532413702" sldId="303"/>
            <ac:spMk id="3" creationId="{A58184BD-88F1-BA02-40C1-D8403D0EEC0D}"/>
          </ac:spMkLst>
        </pc:spChg>
        <pc:spChg chg="mod">
          <ac:chgData name="Alfred Smith" userId="3c60a3631c0db8ad" providerId="LiveId" clId="{A6C75DF7-7E2B-4F93-949A-2EEE1C3003A8}" dt="2023-09-08T10:13:31.678" v="162"/>
          <ac:spMkLst>
            <pc:docMk/>
            <pc:sldMk cId="532413702" sldId="303"/>
            <ac:spMk id="4" creationId="{EE2AC625-9141-A801-F431-DD5F79396320}"/>
          </ac:spMkLst>
        </pc:spChg>
        <pc:picChg chg="del">
          <ac:chgData name="Alfred Smith" userId="3c60a3631c0db8ad" providerId="LiveId" clId="{A6C75DF7-7E2B-4F93-949A-2EEE1C3003A8}" dt="2023-09-06T12:45:39.303" v="116" actId="478"/>
          <ac:picMkLst>
            <pc:docMk/>
            <pc:sldMk cId="532413702" sldId="303"/>
            <ac:picMk id="17" creationId="{0ED4C0F6-ABBE-7A75-36E8-003954BD243E}"/>
          </ac:picMkLst>
        </pc:picChg>
      </pc:sldChg>
      <pc:sldChg chg="modSp mod">
        <pc:chgData name="Alfred Smith" userId="3c60a3631c0db8ad" providerId="LiveId" clId="{A6C75DF7-7E2B-4F93-949A-2EEE1C3003A8}" dt="2023-09-06T12:42:07.486" v="50"/>
        <pc:sldMkLst>
          <pc:docMk/>
          <pc:sldMk cId="1059241951" sldId="304"/>
        </pc:sldMkLst>
        <pc:spChg chg="mod">
          <ac:chgData name="Alfred Smith" userId="3c60a3631c0db8ad" providerId="LiveId" clId="{A6C75DF7-7E2B-4F93-949A-2EEE1C3003A8}" dt="2023-09-06T12:42:07.486" v="50"/>
          <ac:spMkLst>
            <pc:docMk/>
            <pc:sldMk cId="1059241951" sldId="304"/>
            <ac:spMk id="4" creationId="{D577D497-3225-BF8D-6EEC-624D19EC9D4D}"/>
          </ac:spMkLst>
        </pc:spChg>
      </pc:sldChg>
      <pc:sldChg chg="addSp delSp modSp mod delAnim">
        <pc:chgData name="Alfred Smith" userId="3c60a3631c0db8ad" providerId="LiveId" clId="{A6C75DF7-7E2B-4F93-949A-2EEE1C3003A8}" dt="2023-09-08T10:13:51.545" v="163"/>
        <pc:sldMkLst>
          <pc:docMk/>
          <pc:sldMk cId="1057562713" sldId="305"/>
        </pc:sldMkLst>
        <pc:spChg chg="add mod">
          <ac:chgData name="Alfred Smith" userId="3c60a3631c0db8ad" providerId="LiveId" clId="{A6C75DF7-7E2B-4F93-949A-2EEE1C3003A8}" dt="2023-09-06T12:45:48.421" v="121"/>
          <ac:spMkLst>
            <pc:docMk/>
            <pc:sldMk cId="1057562713" sldId="305"/>
            <ac:spMk id="2" creationId="{6B00A2D7-87D5-2F0B-A7A3-5C98BF38D662}"/>
          </ac:spMkLst>
        </pc:spChg>
        <pc:spChg chg="del">
          <ac:chgData name="Alfred Smith" userId="3c60a3631c0db8ad" providerId="LiveId" clId="{A6C75DF7-7E2B-4F93-949A-2EEE1C3003A8}" dt="2023-09-06T12:45:47.133" v="120" actId="478"/>
          <ac:spMkLst>
            <pc:docMk/>
            <pc:sldMk cId="1057562713" sldId="305"/>
            <ac:spMk id="3" creationId="{A58184BD-88F1-BA02-40C1-D8403D0EEC0D}"/>
          </ac:spMkLst>
        </pc:spChg>
        <pc:spChg chg="mod">
          <ac:chgData name="Alfred Smith" userId="3c60a3631c0db8ad" providerId="LiveId" clId="{A6C75DF7-7E2B-4F93-949A-2EEE1C3003A8}" dt="2023-09-08T10:13:51.545" v="163"/>
          <ac:spMkLst>
            <pc:docMk/>
            <pc:sldMk cId="1057562713" sldId="305"/>
            <ac:spMk id="4" creationId="{EE2AC625-9141-A801-F431-DD5F79396320}"/>
          </ac:spMkLst>
        </pc:spChg>
        <pc:picChg chg="del">
          <ac:chgData name="Alfred Smith" userId="3c60a3631c0db8ad" providerId="LiveId" clId="{A6C75DF7-7E2B-4F93-949A-2EEE1C3003A8}" dt="2023-09-06T12:45:45.615" v="119" actId="478"/>
          <ac:picMkLst>
            <pc:docMk/>
            <pc:sldMk cId="1057562713" sldId="305"/>
            <ac:picMk id="16" creationId="{DF24EC94-1BA1-0C3C-D0DF-570EB0E25F03}"/>
          </ac:picMkLst>
        </pc:picChg>
      </pc:sldChg>
      <pc:sldChg chg="modSp mod">
        <pc:chgData name="Alfred Smith" userId="3c60a3631c0db8ad" providerId="LiveId" clId="{A6C75DF7-7E2B-4F93-949A-2EEE1C3003A8}" dt="2023-09-06T12:42:10.383" v="51"/>
        <pc:sldMkLst>
          <pc:docMk/>
          <pc:sldMk cId="1465228536" sldId="306"/>
        </pc:sldMkLst>
        <pc:spChg chg="mod">
          <ac:chgData name="Alfred Smith" userId="3c60a3631c0db8ad" providerId="LiveId" clId="{A6C75DF7-7E2B-4F93-949A-2EEE1C3003A8}" dt="2023-09-06T12:42:10.383" v="51"/>
          <ac:spMkLst>
            <pc:docMk/>
            <pc:sldMk cId="1465228536" sldId="306"/>
            <ac:spMk id="5" creationId="{5DBC297F-0449-1F60-0956-6F279B80DF92}"/>
          </ac:spMkLst>
        </pc:spChg>
      </pc:sldChg>
      <pc:sldChg chg="addSp delSp modSp mod delAnim">
        <pc:chgData name="Alfred Smith" userId="3c60a3631c0db8ad" providerId="LiveId" clId="{A6C75DF7-7E2B-4F93-949A-2EEE1C3003A8}" dt="2023-09-08T10:10:36.426" v="139"/>
        <pc:sldMkLst>
          <pc:docMk/>
          <pc:sldMk cId="558216529" sldId="307"/>
        </pc:sldMkLst>
        <pc:spChg chg="add mod">
          <ac:chgData name="Alfred Smith" userId="3c60a3631c0db8ad" providerId="LiveId" clId="{A6C75DF7-7E2B-4F93-949A-2EEE1C3003A8}" dt="2023-09-06T12:45:04.576" v="100"/>
          <ac:spMkLst>
            <pc:docMk/>
            <pc:sldMk cId="558216529" sldId="307"/>
            <ac:spMk id="2" creationId="{880AF2AA-64A1-FA30-D054-DFB11F8D05AC}"/>
          </ac:spMkLst>
        </pc:spChg>
        <pc:spChg chg="del">
          <ac:chgData name="Alfred Smith" userId="3c60a3631c0db8ad" providerId="LiveId" clId="{A6C75DF7-7E2B-4F93-949A-2EEE1C3003A8}" dt="2023-09-06T12:45:03.312" v="99" actId="478"/>
          <ac:spMkLst>
            <pc:docMk/>
            <pc:sldMk cId="558216529" sldId="307"/>
            <ac:spMk id="3" creationId="{A58184BD-88F1-BA02-40C1-D8403D0EEC0D}"/>
          </ac:spMkLst>
        </pc:spChg>
        <pc:spChg chg="mod">
          <ac:chgData name="Alfred Smith" userId="3c60a3631c0db8ad" providerId="LiveId" clId="{A6C75DF7-7E2B-4F93-949A-2EEE1C3003A8}" dt="2023-09-08T10:10:36.426" v="139"/>
          <ac:spMkLst>
            <pc:docMk/>
            <pc:sldMk cId="558216529" sldId="307"/>
            <ac:spMk id="4" creationId="{EE2AC625-9141-A801-F431-DD5F79396320}"/>
          </ac:spMkLst>
        </pc:spChg>
        <pc:picChg chg="del">
          <ac:chgData name="Alfred Smith" userId="3c60a3631c0db8ad" providerId="LiveId" clId="{A6C75DF7-7E2B-4F93-949A-2EEE1C3003A8}" dt="2023-09-06T12:45:01.593" v="98" actId="478"/>
          <ac:picMkLst>
            <pc:docMk/>
            <pc:sldMk cId="558216529" sldId="307"/>
            <ac:picMk id="11" creationId="{7B4508D9-BD29-E84C-71A7-C0CC1142FF0C}"/>
          </ac:picMkLst>
        </pc:picChg>
      </pc:sldChg>
      <pc:sldChg chg="add">
        <pc:chgData name="Alfred Smith" userId="3c60a3631c0db8ad" providerId="LiveId" clId="{A6C75DF7-7E2B-4F93-949A-2EEE1C3003A8}" dt="2023-09-06T12:42:50.043" v="52"/>
        <pc:sldMkLst>
          <pc:docMk/>
          <pc:sldMk cId="237145185" sldId="308"/>
        </pc:sldMkLst>
      </pc:sldChg>
    </pc:docChg>
  </pc:docChgLst>
  <pc:docChgLst>
    <pc:chgData name="Leonie Smith" userId="fed1330f33f5650e" providerId="LiveId" clId="{4CEF4ADF-95B9-46EA-A40D-02B52945B71D}"/>
    <pc:docChg chg="undo custSel modSld">
      <pc:chgData name="Leonie Smith" userId="fed1330f33f5650e" providerId="LiveId" clId="{4CEF4ADF-95B9-46EA-A40D-02B52945B71D}" dt="2024-04-24T03:35:48.863" v="348"/>
      <pc:docMkLst>
        <pc:docMk/>
      </pc:docMkLst>
      <pc:sldChg chg="addSp delSp modSp mod modTransition modAnim">
        <pc:chgData name="Leonie Smith" userId="fed1330f33f5650e" providerId="LiveId" clId="{4CEF4ADF-95B9-46EA-A40D-02B52945B71D}" dt="2024-04-23T05:21:32.327" v="191" actId="478"/>
        <pc:sldMkLst>
          <pc:docMk/>
          <pc:sldMk cId="1499918570" sldId="257"/>
        </pc:sldMkLst>
        <pc:picChg chg="add del mod">
          <ac:chgData name="Leonie Smith" userId="fed1330f33f5650e" providerId="LiveId" clId="{4CEF4ADF-95B9-46EA-A40D-02B52945B71D}" dt="2024-04-22T04:31:50.361" v="2"/>
          <ac:picMkLst>
            <pc:docMk/>
            <pc:sldMk cId="1499918570" sldId="257"/>
            <ac:picMk id="5" creationId="{38A6B3C2-4055-8619-BDC1-48650B97CC49}"/>
          </ac:picMkLst>
        </pc:picChg>
        <pc:picChg chg="add del mod">
          <ac:chgData name="Leonie Smith" userId="fed1330f33f5650e" providerId="LiveId" clId="{4CEF4ADF-95B9-46EA-A40D-02B52945B71D}" dt="2024-04-22T05:03:20.436" v="174"/>
          <ac:picMkLst>
            <pc:docMk/>
            <pc:sldMk cId="1499918570" sldId="257"/>
            <ac:picMk id="6" creationId="{35CFC060-3FE8-4D8F-E4A9-D6D75A852DE9}"/>
          </ac:picMkLst>
        </pc:picChg>
        <pc:picChg chg="add del mod ord">
          <ac:chgData name="Leonie Smith" userId="fed1330f33f5650e" providerId="LiveId" clId="{4CEF4ADF-95B9-46EA-A40D-02B52945B71D}" dt="2024-04-23T05:21:32.327" v="191" actId="478"/>
          <ac:picMkLst>
            <pc:docMk/>
            <pc:sldMk cId="1499918570" sldId="257"/>
            <ac:picMk id="10" creationId="{C4AE8B24-CF39-5F27-30AC-BF7C2F315926}"/>
          </ac:picMkLst>
        </pc:picChg>
        <pc:picChg chg="add mod">
          <ac:chgData name="Leonie Smith" userId="fed1330f33f5650e" providerId="LiveId" clId="{4CEF4ADF-95B9-46EA-A40D-02B52945B71D}" dt="2024-04-22T05:03:16.047" v="173"/>
          <ac:picMkLst>
            <pc:docMk/>
            <pc:sldMk cId="1499918570" sldId="257"/>
            <ac:picMk id="11" creationId="{B808650D-8490-AF29-7ABC-D88CEE13D3F9}"/>
          </ac:picMkLst>
        </pc:picChg>
      </pc:sldChg>
      <pc:sldChg chg="modTransition">
        <pc:chgData name="Leonie Smith" userId="fed1330f33f5650e" providerId="LiveId" clId="{4CEF4ADF-95B9-46EA-A40D-02B52945B71D}" dt="2024-04-22T05:03:20.436" v="174"/>
        <pc:sldMkLst>
          <pc:docMk/>
          <pc:sldMk cId="3788111665" sldId="258"/>
        </pc:sldMkLst>
      </pc:sldChg>
      <pc:sldChg chg="addSp delSp modSp mod modTransition modAnim">
        <pc:chgData name="Leonie Smith" userId="fed1330f33f5650e" providerId="LiveId" clId="{4CEF4ADF-95B9-46EA-A40D-02B52945B71D}" dt="2024-04-23T05:21:35.466" v="193" actId="478"/>
        <pc:sldMkLst>
          <pc:docMk/>
          <pc:sldMk cId="454763615" sldId="259"/>
        </pc:sldMkLst>
        <pc:picChg chg="add del mod">
          <ac:chgData name="Leonie Smith" userId="fed1330f33f5650e" providerId="LiveId" clId="{4CEF4ADF-95B9-46EA-A40D-02B52945B71D}" dt="2024-04-22T04:32:11.960" v="5"/>
          <ac:picMkLst>
            <pc:docMk/>
            <pc:sldMk cId="454763615" sldId="259"/>
            <ac:picMk id="5" creationId="{D252C690-19D4-2997-11AF-0C53D6548C5C}"/>
          </ac:picMkLst>
        </pc:picChg>
        <pc:picChg chg="add del mod">
          <ac:chgData name="Leonie Smith" userId="fed1330f33f5650e" providerId="LiveId" clId="{4CEF4ADF-95B9-46EA-A40D-02B52945B71D}" dt="2024-04-22T05:03:20.436" v="174"/>
          <ac:picMkLst>
            <pc:docMk/>
            <pc:sldMk cId="454763615" sldId="259"/>
            <ac:picMk id="6" creationId="{D43B4306-1039-CF75-E6A6-0E7C9AB6FFBB}"/>
          </ac:picMkLst>
        </pc:picChg>
        <pc:picChg chg="add del mod ord">
          <ac:chgData name="Leonie Smith" userId="fed1330f33f5650e" providerId="LiveId" clId="{4CEF4ADF-95B9-46EA-A40D-02B52945B71D}" dt="2024-04-23T05:21:35.466" v="193" actId="478"/>
          <ac:picMkLst>
            <pc:docMk/>
            <pc:sldMk cId="454763615" sldId="259"/>
            <ac:picMk id="10" creationId="{7A6E3685-96EC-3EA9-861E-8F926EAE5B88}"/>
          </ac:picMkLst>
        </pc:picChg>
      </pc:sldChg>
      <pc:sldChg chg="addSp delSp modSp mod modTransition modAnim">
        <pc:chgData name="Leonie Smith" userId="fed1330f33f5650e" providerId="LiveId" clId="{4CEF4ADF-95B9-46EA-A40D-02B52945B71D}" dt="2024-04-23T05:21:39.078" v="195" actId="478"/>
        <pc:sldMkLst>
          <pc:docMk/>
          <pc:sldMk cId="2346136586" sldId="260"/>
        </pc:sldMkLst>
        <pc:picChg chg="add del mod">
          <ac:chgData name="Leonie Smith" userId="fed1330f33f5650e" providerId="LiveId" clId="{4CEF4ADF-95B9-46EA-A40D-02B52945B71D}" dt="2024-04-22T04:32:56.474" v="8"/>
          <ac:picMkLst>
            <pc:docMk/>
            <pc:sldMk cId="2346136586" sldId="260"/>
            <ac:picMk id="5" creationId="{B0BC0A51-30CF-E9CD-319E-C7E5BC88C4C8}"/>
          </ac:picMkLst>
        </pc:picChg>
        <pc:picChg chg="add del mod">
          <ac:chgData name="Leonie Smith" userId="fed1330f33f5650e" providerId="LiveId" clId="{4CEF4ADF-95B9-46EA-A40D-02B52945B71D}" dt="2024-04-22T04:33:07.897" v="10"/>
          <ac:picMkLst>
            <pc:docMk/>
            <pc:sldMk cId="2346136586" sldId="260"/>
            <ac:picMk id="6" creationId="{95C92C73-D2CC-AC85-5A2C-252490284565}"/>
          </ac:picMkLst>
        </pc:picChg>
        <pc:picChg chg="add del mod ord">
          <ac:chgData name="Leonie Smith" userId="fed1330f33f5650e" providerId="LiveId" clId="{4CEF4ADF-95B9-46EA-A40D-02B52945B71D}" dt="2024-04-22T04:33:26.977" v="11"/>
          <ac:picMkLst>
            <pc:docMk/>
            <pc:sldMk cId="2346136586" sldId="260"/>
            <ac:picMk id="10" creationId="{A7F8C23B-745A-E40B-BE0F-6335F2FCCE98}"/>
          </ac:picMkLst>
        </pc:picChg>
        <pc:picChg chg="add del mod">
          <ac:chgData name="Leonie Smith" userId="fed1330f33f5650e" providerId="LiveId" clId="{4CEF4ADF-95B9-46EA-A40D-02B52945B71D}" dt="2024-04-22T05:03:20.436" v="174"/>
          <ac:picMkLst>
            <pc:docMk/>
            <pc:sldMk cId="2346136586" sldId="260"/>
            <ac:picMk id="11" creationId="{656236C2-E3AF-5948-1E0C-C402C7D2BD5D}"/>
          </ac:picMkLst>
        </pc:picChg>
        <pc:picChg chg="add del mod ord">
          <ac:chgData name="Leonie Smith" userId="fed1330f33f5650e" providerId="LiveId" clId="{4CEF4ADF-95B9-46EA-A40D-02B52945B71D}" dt="2024-04-23T05:21:39.078" v="195" actId="478"/>
          <ac:picMkLst>
            <pc:docMk/>
            <pc:sldMk cId="2346136586" sldId="260"/>
            <ac:picMk id="15" creationId="{B9FE90BA-7D57-0DDA-59FF-1B496F470EC4}"/>
          </ac:picMkLst>
        </pc:picChg>
      </pc:sldChg>
      <pc:sldChg chg="addSp delSp modSp mod modTransition modAnim">
        <pc:chgData name="Leonie Smith" userId="fed1330f33f5650e" providerId="LiveId" clId="{4CEF4ADF-95B9-46EA-A40D-02B52945B71D}" dt="2024-04-23T05:21:42.254" v="197" actId="478"/>
        <pc:sldMkLst>
          <pc:docMk/>
          <pc:sldMk cId="4037329247" sldId="261"/>
        </pc:sldMkLst>
        <pc:picChg chg="add del mod">
          <ac:chgData name="Leonie Smith" userId="fed1330f33f5650e" providerId="LiveId" clId="{4CEF4ADF-95B9-46EA-A40D-02B52945B71D}" dt="2024-04-22T04:34:22.486" v="14"/>
          <ac:picMkLst>
            <pc:docMk/>
            <pc:sldMk cId="4037329247" sldId="261"/>
            <ac:picMk id="5" creationId="{8011A264-6736-BDF5-C3B6-E18FA01C77A4}"/>
          </ac:picMkLst>
        </pc:picChg>
        <pc:picChg chg="add del mod">
          <ac:chgData name="Leonie Smith" userId="fed1330f33f5650e" providerId="LiveId" clId="{4CEF4ADF-95B9-46EA-A40D-02B52945B71D}" dt="2024-04-22T04:34:23.744" v="16"/>
          <ac:picMkLst>
            <pc:docMk/>
            <pc:sldMk cId="4037329247" sldId="261"/>
            <ac:picMk id="6" creationId="{97ED5873-28CC-816D-5221-57D866F70E61}"/>
          </ac:picMkLst>
        </pc:picChg>
        <pc:picChg chg="add del mod ord">
          <ac:chgData name="Leonie Smith" userId="fed1330f33f5650e" providerId="LiveId" clId="{4CEF4ADF-95B9-46EA-A40D-02B52945B71D}" dt="2024-04-22T04:34:31.464" v="17"/>
          <ac:picMkLst>
            <pc:docMk/>
            <pc:sldMk cId="4037329247" sldId="261"/>
            <ac:picMk id="9" creationId="{DA9FB352-B0C9-4BCB-CE91-E24075DF37E4}"/>
          </ac:picMkLst>
        </pc:picChg>
        <pc:picChg chg="add del mod">
          <ac:chgData name="Leonie Smith" userId="fed1330f33f5650e" providerId="LiveId" clId="{4CEF4ADF-95B9-46EA-A40D-02B52945B71D}" dt="2024-04-22T04:34:32.736" v="19"/>
          <ac:picMkLst>
            <pc:docMk/>
            <pc:sldMk cId="4037329247" sldId="261"/>
            <ac:picMk id="10" creationId="{A9FE2564-DE19-D140-9D24-69BC489F7630}"/>
          </ac:picMkLst>
        </pc:picChg>
        <pc:picChg chg="add del mod ord">
          <ac:chgData name="Leonie Smith" userId="fed1330f33f5650e" providerId="LiveId" clId="{4CEF4ADF-95B9-46EA-A40D-02B52945B71D}" dt="2024-04-22T04:34:52.233" v="20"/>
          <ac:picMkLst>
            <pc:docMk/>
            <pc:sldMk cId="4037329247" sldId="261"/>
            <ac:picMk id="13" creationId="{11F4B5B2-D75C-75B3-CF3D-E5EF5C60B83A}"/>
          </ac:picMkLst>
        </pc:picChg>
        <pc:picChg chg="add del mod">
          <ac:chgData name="Leonie Smith" userId="fed1330f33f5650e" providerId="LiveId" clId="{4CEF4ADF-95B9-46EA-A40D-02B52945B71D}" dt="2024-04-22T04:34:53.747" v="22"/>
          <ac:picMkLst>
            <pc:docMk/>
            <pc:sldMk cId="4037329247" sldId="261"/>
            <ac:picMk id="14" creationId="{6641C5AA-3A57-2901-9507-472F24C65F83}"/>
          </ac:picMkLst>
        </pc:picChg>
        <pc:picChg chg="add del mod ord">
          <ac:chgData name="Leonie Smith" userId="fed1330f33f5650e" providerId="LiveId" clId="{4CEF4ADF-95B9-46EA-A40D-02B52945B71D}" dt="2024-04-22T04:35:14.347" v="23"/>
          <ac:picMkLst>
            <pc:docMk/>
            <pc:sldMk cId="4037329247" sldId="261"/>
            <ac:picMk id="17" creationId="{EDFF074E-FCA2-7E21-D438-B68396A3092F}"/>
          </ac:picMkLst>
        </pc:picChg>
        <pc:picChg chg="add del mod">
          <ac:chgData name="Leonie Smith" userId="fed1330f33f5650e" providerId="LiveId" clId="{4CEF4ADF-95B9-46EA-A40D-02B52945B71D}" dt="2024-04-22T04:35:16.701" v="25"/>
          <ac:picMkLst>
            <pc:docMk/>
            <pc:sldMk cId="4037329247" sldId="261"/>
            <ac:picMk id="18" creationId="{B6740E39-AA1E-DA67-1CD2-892202FD8379}"/>
          </ac:picMkLst>
        </pc:picChg>
        <pc:picChg chg="add del mod ord">
          <ac:chgData name="Leonie Smith" userId="fed1330f33f5650e" providerId="LiveId" clId="{4CEF4ADF-95B9-46EA-A40D-02B52945B71D}" dt="2024-04-22T04:35:37.430" v="26"/>
          <ac:picMkLst>
            <pc:docMk/>
            <pc:sldMk cId="4037329247" sldId="261"/>
            <ac:picMk id="21" creationId="{6B6272B9-94FF-53D4-0A39-09820EC886F2}"/>
          </ac:picMkLst>
        </pc:picChg>
        <pc:picChg chg="add del mod">
          <ac:chgData name="Leonie Smith" userId="fed1330f33f5650e" providerId="LiveId" clId="{4CEF4ADF-95B9-46EA-A40D-02B52945B71D}" dt="2024-04-22T04:35:38.982" v="28"/>
          <ac:picMkLst>
            <pc:docMk/>
            <pc:sldMk cId="4037329247" sldId="261"/>
            <ac:picMk id="22" creationId="{1CC8E9F7-E9D7-C3F0-0BDE-8477DFADF44F}"/>
          </ac:picMkLst>
        </pc:picChg>
        <pc:picChg chg="add del mod ord">
          <ac:chgData name="Leonie Smith" userId="fed1330f33f5650e" providerId="LiveId" clId="{4CEF4ADF-95B9-46EA-A40D-02B52945B71D}" dt="2024-04-22T04:36:03.587" v="29"/>
          <ac:picMkLst>
            <pc:docMk/>
            <pc:sldMk cId="4037329247" sldId="261"/>
            <ac:picMk id="25" creationId="{786023F2-A9BB-7954-3486-98ADFF989B1C}"/>
          </ac:picMkLst>
        </pc:picChg>
        <pc:picChg chg="add del mod">
          <ac:chgData name="Leonie Smith" userId="fed1330f33f5650e" providerId="LiveId" clId="{4CEF4ADF-95B9-46EA-A40D-02B52945B71D}" dt="2024-04-22T05:03:20.436" v="174"/>
          <ac:picMkLst>
            <pc:docMk/>
            <pc:sldMk cId="4037329247" sldId="261"/>
            <ac:picMk id="26" creationId="{54FB0B16-D15D-5097-93D2-D8953D91021B}"/>
          </ac:picMkLst>
        </pc:picChg>
        <pc:picChg chg="add del mod ord">
          <ac:chgData name="Leonie Smith" userId="fed1330f33f5650e" providerId="LiveId" clId="{4CEF4ADF-95B9-46EA-A40D-02B52945B71D}" dt="2024-04-23T05:21:42.254" v="197" actId="478"/>
          <ac:picMkLst>
            <pc:docMk/>
            <pc:sldMk cId="4037329247" sldId="261"/>
            <ac:picMk id="30" creationId="{F7C538E8-088A-401D-3B7E-373982FF3371}"/>
          </ac:picMkLst>
        </pc:picChg>
      </pc:sldChg>
      <pc:sldChg chg="addSp delSp modSp mod modTransition modAnim">
        <pc:chgData name="Leonie Smith" userId="fed1330f33f5650e" providerId="LiveId" clId="{4CEF4ADF-95B9-46EA-A40D-02B52945B71D}" dt="2024-04-23T05:21:46.145" v="199" actId="478"/>
        <pc:sldMkLst>
          <pc:docMk/>
          <pc:sldMk cId="641208035" sldId="263"/>
        </pc:sldMkLst>
        <pc:picChg chg="add del mod">
          <ac:chgData name="Leonie Smith" userId="fed1330f33f5650e" providerId="LiveId" clId="{4CEF4ADF-95B9-46EA-A40D-02B52945B71D}" dt="2024-04-22T04:36:59.135" v="32"/>
          <ac:picMkLst>
            <pc:docMk/>
            <pc:sldMk cId="641208035" sldId="263"/>
            <ac:picMk id="5" creationId="{ABD952F4-FB95-BCAE-1E99-340F1F42FC73}"/>
          </ac:picMkLst>
        </pc:picChg>
        <pc:picChg chg="add del mod">
          <ac:chgData name="Leonie Smith" userId="fed1330f33f5650e" providerId="LiveId" clId="{4CEF4ADF-95B9-46EA-A40D-02B52945B71D}" dt="2024-04-22T04:37:15.896" v="34"/>
          <ac:picMkLst>
            <pc:docMk/>
            <pc:sldMk cId="641208035" sldId="263"/>
            <ac:picMk id="6" creationId="{BE3C9D38-CF9A-3863-ABA6-77FE4B089A17}"/>
          </ac:picMkLst>
        </pc:picChg>
        <pc:picChg chg="add del mod ord">
          <ac:chgData name="Leonie Smith" userId="fed1330f33f5650e" providerId="LiveId" clId="{4CEF4ADF-95B9-46EA-A40D-02B52945B71D}" dt="2024-04-22T04:37:31.864" v="35"/>
          <ac:picMkLst>
            <pc:docMk/>
            <pc:sldMk cId="641208035" sldId="263"/>
            <ac:picMk id="9" creationId="{898449B2-382D-7AB5-1FDA-707BFA6CCEA2}"/>
          </ac:picMkLst>
        </pc:picChg>
        <pc:picChg chg="add del mod">
          <ac:chgData name="Leonie Smith" userId="fed1330f33f5650e" providerId="LiveId" clId="{4CEF4ADF-95B9-46EA-A40D-02B52945B71D}" dt="2024-04-22T05:03:20.436" v="174"/>
          <ac:picMkLst>
            <pc:docMk/>
            <pc:sldMk cId="641208035" sldId="263"/>
            <ac:picMk id="10" creationId="{C55F650D-AF8F-7C2A-7436-089FB2C9C302}"/>
          </ac:picMkLst>
        </pc:picChg>
        <pc:picChg chg="add del mod ord">
          <ac:chgData name="Leonie Smith" userId="fed1330f33f5650e" providerId="LiveId" clId="{4CEF4ADF-95B9-46EA-A40D-02B52945B71D}" dt="2024-04-23T05:21:46.145" v="199" actId="478"/>
          <ac:picMkLst>
            <pc:docMk/>
            <pc:sldMk cId="641208035" sldId="263"/>
            <ac:picMk id="14" creationId="{9AA867E9-20E2-EA23-65B2-EA34426DAFE4}"/>
          </ac:picMkLst>
        </pc:picChg>
      </pc:sldChg>
      <pc:sldChg chg="addSp delSp modSp mod modTransition modAnim">
        <pc:chgData name="Leonie Smith" userId="fed1330f33f5650e" providerId="LiveId" clId="{4CEF4ADF-95B9-46EA-A40D-02B52945B71D}" dt="2024-04-23T05:21:52.523" v="203" actId="478"/>
        <pc:sldMkLst>
          <pc:docMk/>
          <pc:sldMk cId="4044745628" sldId="264"/>
        </pc:sldMkLst>
        <pc:spChg chg="mod">
          <ac:chgData name="Leonie Smith" userId="fed1330f33f5650e" providerId="LiveId" clId="{4CEF4ADF-95B9-46EA-A40D-02B52945B71D}" dt="2024-04-23T05:21:50.577" v="201" actId="1076"/>
          <ac:spMkLst>
            <pc:docMk/>
            <pc:sldMk cId="4044745628" sldId="264"/>
            <ac:spMk id="5" creationId="{A4600993-49E5-1331-50CE-417107DADE7F}"/>
          </ac:spMkLst>
        </pc:spChg>
        <pc:picChg chg="add del mod">
          <ac:chgData name="Leonie Smith" userId="fed1330f33f5650e" providerId="LiveId" clId="{4CEF4ADF-95B9-46EA-A40D-02B52945B71D}" dt="2024-04-22T04:38:30.798" v="38"/>
          <ac:picMkLst>
            <pc:docMk/>
            <pc:sldMk cId="4044745628" sldId="264"/>
            <ac:picMk id="3" creationId="{559826FB-974A-3766-657B-47C07AFC9D9E}"/>
          </ac:picMkLst>
        </pc:picChg>
        <pc:picChg chg="add del mod">
          <ac:chgData name="Leonie Smith" userId="fed1330f33f5650e" providerId="LiveId" clId="{4CEF4ADF-95B9-46EA-A40D-02B52945B71D}" dt="2024-04-22T04:38:32.478" v="40"/>
          <ac:picMkLst>
            <pc:docMk/>
            <pc:sldMk cId="4044745628" sldId="264"/>
            <ac:picMk id="6" creationId="{067EB8CD-2039-D19C-7BFE-8DC3C12660A9}"/>
          </ac:picMkLst>
        </pc:picChg>
        <pc:picChg chg="add del mod ord">
          <ac:chgData name="Leonie Smith" userId="fed1330f33f5650e" providerId="LiveId" clId="{4CEF4ADF-95B9-46EA-A40D-02B52945B71D}" dt="2024-04-22T04:38:54.276" v="41"/>
          <ac:picMkLst>
            <pc:docMk/>
            <pc:sldMk cId="4044745628" sldId="264"/>
            <ac:picMk id="9" creationId="{CF709B2F-C0AC-A96B-92ED-82D307B0BA20}"/>
          </ac:picMkLst>
        </pc:picChg>
        <pc:picChg chg="add del mod">
          <ac:chgData name="Leonie Smith" userId="fed1330f33f5650e" providerId="LiveId" clId="{4CEF4ADF-95B9-46EA-A40D-02B52945B71D}" dt="2024-04-22T05:03:20.436" v="174"/>
          <ac:picMkLst>
            <pc:docMk/>
            <pc:sldMk cId="4044745628" sldId="264"/>
            <ac:picMk id="10" creationId="{1171619C-D5C0-E476-4033-B1D887F0C951}"/>
          </ac:picMkLst>
        </pc:picChg>
        <pc:picChg chg="add del mod ord">
          <ac:chgData name="Leonie Smith" userId="fed1330f33f5650e" providerId="LiveId" clId="{4CEF4ADF-95B9-46EA-A40D-02B52945B71D}" dt="2024-04-23T05:21:52.523" v="203" actId="478"/>
          <ac:picMkLst>
            <pc:docMk/>
            <pc:sldMk cId="4044745628" sldId="264"/>
            <ac:picMk id="14" creationId="{DF1C16F1-2B74-FB1F-409C-506AC7F1195F}"/>
          </ac:picMkLst>
        </pc:picChg>
      </pc:sldChg>
      <pc:sldChg chg="addSp delSp modSp mod modTransition modAnim">
        <pc:chgData name="Leonie Smith" userId="fed1330f33f5650e" providerId="LiveId" clId="{4CEF4ADF-95B9-46EA-A40D-02B52945B71D}" dt="2024-04-23T05:21:56.372" v="205" actId="478"/>
        <pc:sldMkLst>
          <pc:docMk/>
          <pc:sldMk cId="978260341" sldId="265"/>
        </pc:sldMkLst>
        <pc:picChg chg="add del mod">
          <ac:chgData name="Leonie Smith" userId="fed1330f33f5650e" providerId="LiveId" clId="{4CEF4ADF-95B9-46EA-A40D-02B52945B71D}" dt="2024-04-22T04:39:23.875" v="44"/>
          <ac:picMkLst>
            <pc:docMk/>
            <pc:sldMk cId="978260341" sldId="265"/>
            <ac:picMk id="3" creationId="{1755CFA4-A94D-7106-C485-C2201234236A}"/>
          </ac:picMkLst>
        </pc:picChg>
        <pc:picChg chg="add del mod">
          <ac:chgData name="Leonie Smith" userId="fed1330f33f5650e" providerId="LiveId" clId="{4CEF4ADF-95B9-46EA-A40D-02B52945B71D}" dt="2024-04-22T04:39:40.521" v="46"/>
          <ac:picMkLst>
            <pc:docMk/>
            <pc:sldMk cId="978260341" sldId="265"/>
            <ac:picMk id="6" creationId="{703409D4-3FF7-9EDE-3E1A-71625A980FE1}"/>
          </ac:picMkLst>
        </pc:picChg>
        <pc:picChg chg="add del mod ord">
          <ac:chgData name="Leonie Smith" userId="fed1330f33f5650e" providerId="LiveId" clId="{4CEF4ADF-95B9-46EA-A40D-02B52945B71D}" dt="2024-04-22T04:39:46.687" v="47"/>
          <ac:picMkLst>
            <pc:docMk/>
            <pc:sldMk cId="978260341" sldId="265"/>
            <ac:picMk id="9" creationId="{AF536088-0A30-725F-2B36-1AE0B8883409}"/>
          </ac:picMkLst>
        </pc:picChg>
        <pc:picChg chg="add del mod">
          <ac:chgData name="Leonie Smith" userId="fed1330f33f5650e" providerId="LiveId" clId="{4CEF4ADF-95B9-46EA-A40D-02B52945B71D}" dt="2024-04-22T04:41:50.642" v="49"/>
          <ac:picMkLst>
            <pc:docMk/>
            <pc:sldMk cId="978260341" sldId="265"/>
            <ac:picMk id="10" creationId="{5BF68444-2071-A393-5AD5-1D402403995A}"/>
          </ac:picMkLst>
        </pc:picChg>
        <pc:picChg chg="add del mod ord">
          <ac:chgData name="Leonie Smith" userId="fed1330f33f5650e" providerId="LiveId" clId="{4CEF4ADF-95B9-46EA-A40D-02B52945B71D}" dt="2024-04-22T04:41:58.486" v="50"/>
          <ac:picMkLst>
            <pc:docMk/>
            <pc:sldMk cId="978260341" sldId="265"/>
            <ac:picMk id="13" creationId="{65446ACA-9F38-E9F0-C579-302F6E2371F6}"/>
          </ac:picMkLst>
        </pc:picChg>
        <pc:picChg chg="add del mod">
          <ac:chgData name="Leonie Smith" userId="fed1330f33f5650e" providerId="LiveId" clId="{4CEF4ADF-95B9-46EA-A40D-02B52945B71D}" dt="2024-04-22T04:43:47.133" v="52"/>
          <ac:picMkLst>
            <pc:docMk/>
            <pc:sldMk cId="978260341" sldId="265"/>
            <ac:picMk id="14" creationId="{972AB90E-C3B5-6D8E-AE97-33649D4B7951}"/>
          </ac:picMkLst>
        </pc:picChg>
        <pc:picChg chg="add del mod ord">
          <ac:chgData name="Leonie Smith" userId="fed1330f33f5650e" providerId="LiveId" clId="{4CEF4ADF-95B9-46EA-A40D-02B52945B71D}" dt="2024-04-22T04:43:51.466" v="53"/>
          <ac:picMkLst>
            <pc:docMk/>
            <pc:sldMk cId="978260341" sldId="265"/>
            <ac:picMk id="17" creationId="{F8ADD077-D8B6-0663-0BFD-9F074C4ACAD9}"/>
          </ac:picMkLst>
        </pc:picChg>
        <pc:picChg chg="add del mod">
          <ac:chgData name="Leonie Smith" userId="fed1330f33f5650e" providerId="LiveId" clId="{4CEF4ADF-95B9-46EA-A40D-02B52945B71D}" dt="2024-04-22T04:44:11.647" v="55"/>
          <ac:picMkLst>
            <pc:docMk/>
            <pc:sldMk cId="978260341" sldId="265"/>
            <ac:picMk id="18" creationId="{798E5BCE-49AE-E301-F9F5-0F1B8A849780}"/>
          </ac:picMkLst>
        </pc:picChg>
        <pc:picChg chg="add del mod ord">
          <ac:chgData name="Leonie Smith" userId="fed1330f33f5650e" providerId="LiveId" clId="{4CEF4ADF-95B9-46EA-A40D-02B52945B71D}" dt="2024-04-22T04:44:16.571" v="56"/>
          <ac:picMkLst>
            <pc:docMk/>
            <pc:sldMk cId="978260341" sldId="265"/>
            <ac:picMk id="21" creationId="{B0B7C44C-340A-0AD3-E00C-74BF45BD47E4}"/>
          </ac:picMkLst>
        </pc:picChg>
        <pc:picChg chg="add del mod">
          <ac:chgData name="Leonie Smith" userId="fed1330f33f5650e" providerId="LiveId" clId="{4CEF4ADF-95B9-46EA-A40D-02B52945B71D}" dt="2024-04-22T04:44:17.495" v="58"/>
          <ac:picMkLst>
            <pc:docMk/>
            <pc:sldMk cId="978260341" sldId="265"/>
            <ac:picMk id="22" creationId="{64859C65-D781-EAFE-6E8F-86F759BEEED0}"/>
          </ac:picMkLst>
        </pc:picChg>
        <pc:picChg chg="add del mod ord">
          <ac:chgData name="Leonie Smith" userId="fed1330f33f5650e" providerId="LiveId" clId="{4CEF4ADF-95B9-46EA-A40D-02B52945B71D}" dt="2024-04-22T04:44:37.568" v="59"/>
          <ac:picMkLst>
            <pc:docMk/>
            <pc:sldMk cId="978260341" sldId="265"/>
            <ac:picMk id="25" creationId="{8ED617F5-B15D-598D-CE31-268CEFA328F6}"/>
          </ac:picMkLst>
        </pc:picChg>
        <pc:picChg chg="add del mod">
          <ac:chgData name="Leonie Smith" userId="fed1330f33f5650e" providerId="LiveId" clId="{4CEF4ADF-95B9-46EA-A40D-02B52945B71D}" dt="2024-04-22T05:03:20.436" v="174"/>
          <ac:picMkLst>
            <pc:docMk/>
            <pc:sldMk cId="978260341" sldId="265"/>
            <ac:picMk id="26" creationId="{F2D8DB61-C4E7-DDC8-D1EF-7F80A9576EB2}"/>
          </ac:picMkLst>
        </pc:picChg>
        <pc:picChg chg="add del mod ord">
          <ac:chgData name="Leonie Smith" userId="fed1330f33f5650e" providerId="LiveId" clId="{4CEF4ADF-95B9-46EA-A40D-02B52945B71D}" dt="2024-04-23T05:21:56.372" v="205" actId="478"/>
          <ac:picMkLst>
            <pc:docMk/>
            <pc:sldMk cId="978260341" sldId="265"/>
            <ac:picMk id="30" creationId="{529ACC0F-085D-C1D6-C41C-FD565CC090B3}"/>
          </ac:picMkLst>
        </pc:picChg>
      </pc:sldChg>
      <pc:sldChg chg="addSp delSp modSp mod modTransition modAnim">
        <pc:chgData name="Leonie Smith" userId="fed1330f33f5650e" providerId="LiveId" clId="{4CEF4ADF-95B9-46EA-A40D-02B52945B71D}" dt="2024-04-23T05:22:00.208" v="207" actId="478"/>
        <pc:sldMkLst>
          <pc:docMk/>
          <pc:sldMk cId="3575870363" sldId="266"/>
        </pc:sldMkLst>
        <pc:picChg chg="add del mod">
          <ac:chgData name="Leonie Smith" userId="fed1330f33f5650e" providerId="LiveId" clId="{4CEF4ADF-95B9-46EA-A40D-02B52945B71D}" dt="2024-04-22T04:45:22.144" v="62"/>
          <ac:picMkLst>
            <pc:docMk/>
            <pc:sldMk cId="3575870363" sldId="266"/>
            <ac:picMk id="3" creationId="{D2E3CD0A-E43B-1613-4D34-8B2C60D5FEB4}"/>
          </ac:picMkLst>
        </pc:picChg>
        <pc:picChg chg="add del mod">
          <ac:chgData name="Leonie Smith" userId="fed1330f33f5650e" providerId="LiveId" clId="{4CEF4ADF-95B9-46EA-A40D-02B52945B71D}" dt="2024-04-22T05:03:20.436" v="174"/>
          <ac:picMkLst>
            <pc:docMk/>
            <pc:sldMk cId="3575870363" sldId="266"/>
            <ac:picMk id="6" creationId="{C78EE52D-E80F-E05C-D617-178373D7CAD0}"/>
          </ac:picMkLst>
        </pc:picChg>
        <pc:picChg chg="add del mod ord">
          <ac:chgData name="Leonie Smith" userId="fed1330f33f5650e" providerId="LiveId" clId="{4CEF4ADF-95B9-46EA-A40D-02B52945B71D}" dt="2024-04-23T05:22:00.208" v="207" actId="478"/>
          <ac:picMkLst>
            <pc:docMk/>
            <pc:sldMk cId="3575870363" sldId="266"/>
            <ac:picMk id="10" creationId="{186D363B-C09F-0732-89C5-7E8EDFBC9970}"/>
          </ac:picMkLst>
        </pc:picChg>
      </pc:sldChg>
      <pc:sldChg chg="addSp delSp modSp mod modTransition modAnim">
        <pc:chgData name="Leonie Smith" userId="fed1330f33f5650e" providerId="LiveId" clId="{4CEF4ADF-95B9-46EA-A40D-02B52945B71D}" dt="2024-04-23T05:22:03.439" v="209" actId="478"/>
        <pc:sldMkLst>
          <pc:docMk/>
          <pc:sldMk cId="4017137865" sldId="267"/>
        </pc:sldMkLst>
        <pc:picChg chg="add del mod">
          <ac:chgData name="Leonie Smith" userId="fed1330f33f5650e" providerId="LiveId" clId="{4CEF4ADF-95B9-46EA-A40D-02B52945B71D}" dt="2024-04-22T04:45:43.838" v="65"/>
          <ac:picMkLst>
            <pc:docMk/>
            <pc:sldMk cId="4017137865" sldId="267"/>
            <ac:picMk id="3" creationId="{401B6AFF-C93D-4D39-791F-9F6F1DB88BC4}"/>
          </ac:picMkLst>
        </pc:picChg>
        <pc:picChg chg="add del mod">
          <ac:chgData name="Leonie Smith" userId="fed1330f33f5650e" providerId="LiveId" clId="{4CEF4ADF-95B9-46EA-A40D-02B52945B71D}" dt="2024-04-22T04:45:48.314" v="67"/>
          <ac:picMkLst>
            <pc:docMk/>
            <pc:sldMk cId="4017137865" sldId="267"/>
            <ac:picMk id="6" creationId="{2A142E08-C99A-A0DD-0588-0F4F9F93BC46}"/>
          </ac:picMkLst>
        </pc:picChg>
        <pc:picChg chg="add del mod ord">
          <ac:chgData name="Leonie Smith" userId="fed1330f33f5650e" providerId="LiveId" clId="{4CEF4ADF-95B9-46EA-A40D-02B52945B71D}" dt="2024-04-22T04:45:58.363" v="68"/>
          <ac:picMkLst>
            <pc:docMk/>
            <pc:sldMk cId="4017137865" sldId="267"/>
            <ac:picMk id="9" creationId="{1A0D415B-7926-DABB-B8EA-74BE0A499718}"/>
          </ac:picMkLst>
        </pc:picChg>
        <pc:picChg chg="add del mod">
          <ac:chgData name="Leonie Smith" userId="fed1330f33f5650e" providerId="LiveId" clId="{4CEF4ADF-95B9-46EA-A40D-02B52945B71D}" dt="2024-04-22T04:45:59.708" v="70"/>
          <ac:picMkLst>
            <pc:docMk/>
            <pc:sldMk cId="4017137865" sldId="267"/>
            <ac:picMk id="10" creationId="{79711324-49D5-ABAE-B3CA-BD7EA43B29DA}"/>
          </ac:picMkLst>
        </pc:picChg>
        <pc:picChg chg="add del mod ord">
          <ac:chgData name="Leonie Smith" userId="fed1330f33f5650e" providerId="LiveId" clId="{4CEF4ADF-95B9-46EA-A40D-02B52945B71D}" dt="2024-04-22T04:46:10.494" v="71"/>
          <ac:picMkLst>
            <pc:docMk/>
            <pc:sldMk cId="4017137865" sldId="267"/>
            <ac:picMk id="13" creationId="{E138143E-B0C1-0CCB-CF31-4F574A1BE2AD}"/>
          </ac:picMkLst>
        </pc:picChg>
        <pc:picChg chg="add del mod">
          <ac:chgData name="Leonie Smith" userId="fed1330f33f5650e" providerId="LiveId" clId="{4CEF4ADF-95B9-46EA-A40D-02B52945B71D}" dt="2024-04-22T04:46:11.745" v="73"/>
          <ac:picMkLst>
            <pc:docMk/>
            <pc:sldMk cId="4017137865" sldId="267"/>
            <ac:picMk id="14" creationId="{04329978-4D37-2F80-77DE-B7AFDA563ABF}"/>
          </ac:picMkLst>
        </pc:picChg>
        <pc:picChg chg="add del mod ord">
          <ac:chgData name="Leonie Smith" userId="fed1330f33f5650e" providerId="LiveId" clId="{4CEF4ADF-95B9-46EA-A40D-02B52945B71D}" dt="2024-04-22T04:46:22.595" v="74"/>
          <ac:picMkLst>
            <pc:docMk/>
            <pc:sldMk cId="4017137865" sldId="267"/>
            <ac:picMk id="17" creationId="{07B48550-0086-5C5A-C8B1-040B639300CE}"/>
          </ac:picMkLst>
        </pc:picChg>
        <pc:picChg chg="add del mod">
          <ac:chgData name="Leonie Smith" userId="fed1330f33f5650e" providerId="LiveId" clId="{4CEF4ADF-95B9-46EA-A40D-02B52945B71D}" dt="2024-04-22T05:03:20.436" v="174"/>
          <ac:picMkLst>
            <pc:docMk/>
            <pc:sldMk cId="4017137865" sldId="267"/>
            <ac:picMk id="18" creationId="{FB8352AC-5C35-DC9F-3F58-1231B5B26E0B}"/>
          </ac:picMkLst>
        </pc:picChg>
        <pc:picChg chg="add del mod ord">
          <ac:chgData name="Leonie Smith" userId="fed1330f33f5650e" providerId="LiveId" clId="{4CEF4ADF-95B9-46EA-A40D-02B52945B71D}" dt="2024-04-23T05:22:03.439" v="209" actId="478"/>
          <ac:picMkLst>
            <pc:docMk/>
            <pc:sldMk cId="4017137865" sldId="267"/>
            <ac:picMk id="22" creationId="{3F879F63-FA60-5D27-7D98-2EDC0A54B3E6}"/>
          </ac:picMkLst>
        </pc:picChg>
      </pc:sldChg>
      <pc:sldChg chg="addSp delSp modSp mod modTransition modAnim">
        <pc:chgData name="Leonie Smith" userId="fed1330f33f5650e" providerId="LiveId" clId="{4CEF4ADF-95B9-46EA-A40D-02B52945B71D}" dt="2024-04-23T05:22:06.680" v="211" actId="478"/>
        <pc:sldMkLst>
          <pc:docMk/>
          <pc:sldMk cId="3137811553" sldId="268"/>
        </pc:sldMkLst>
        <pc:picChg chg="add del mod">
          <ac:chgData name="Leonie Smith" userId="fed1330f33f5650e" providerId="LiveId" clId="{4CEF4ADF-95B9-46EA-A40D-02B52945B71D}" dt="2024-04-22T04:47:22.727" v="77"/>
          <ac:picMkLst>
            <pc:docMk/>
            <pc:sldMk cId="3137811553" sldId="268"/>
            <ac:picMk id="3" creationId="{15A7133F-BDB7-A6B2-E0F5-FA45D9225994}"/>
          </ac:picMkLst>
        </pc:picChg>
        <pc:picChg chg="add del mod">
          <ac:chgData name="Leonie Smith" userId="fed1330f33f5650e" providerId="LiveId" clId="{4CEF4ADF-95B9-46EA-A40D-02B52945B71D}" dt="2024-04-22T05:03:20.436" v="174"/>
          <ac:picMkLst>
            <pc:docMk/>
            <pc:sldMk cId="3137811553" sldId="268"/>
            <ac:picMk id="6" creationId="{C4C8FD61-7759-BD4C-9553-399BEE4204CB}"/>
          </ac:picMkLst>
        </pc:picChg>
        <pc:picChg chg="add del mod ord">
          <ac:chgData name="Leonie Smith" userId="fed1330f33f5650e" providerId="LiveId" clId="{4CEF4ADF-95B9-46EA-A40D-02B52945B71D}" dt="2024-04-23T05:22:06.680" v="211" actId="478"/>
          <ac:picMkLst>
            <pc:docMk/>
            <pc:sldMk cId="3137811553" sldId="268"/>
            <ac:picMk id="11" creationId="{E56FD076-CDA5-7165-0DFB-F9086A528691}"/>
          </ac:picMkLst>
        </pc:picChg>
      </pc:sldChg>
      <pc:sldChg chg="addSp delSp modSp mod modTransition modAnim">
        <pc:chgData name="Leonie Smith" userId="fed1330f33f5650e" providerId="LiveId" clId="{4CEF4ADF-95B9-46EA-A40D-02B52945B71D}" dt="2024-04-23T05:22:09.892" v="213" actId="478"/>
        <pc:sldMkLst>
          <pc:docMk/>
          <pc:sldMk cId="100491716" sldId="269"/>
        </pc:sldMkLst>
        <pc:picChg chg="add del mod">
          <ac:chgData name="Leonie Smith" userId="fed1330f33f5650e" providerId="LiveId" clId="{4CEF4ADF-95B9-46EA-A40D-02B52945B71D}" dt="2024-04-22T04:48:16.157" v="80"/>
          <ac:picMkLst>
            <pc:docMk/>
            <pc:sldMk cId="100491716" sldId="269"/>
            <ac:picMk id="3" creationId="{81555FA0-EDB4-66EF-BA5A-F6139694A349}"/>
          </ac:picMkLst>
        </pc:picChg>
        <pc:picChg chg="add del mod">
          <ac:chgData name="Leonie Smith" userId="fed1330f33f5650e" providerId="LiveId" clId="{4CEF4ADF-95B9-46EA-A40D-02B52945B71D}" dt="2024-04-22T04:48:17.168" v="82"/>
          <ac:picMkLst>
            <pc:docMk/>
            <pc:sldMk cId="100491716" sldId="269"/>
            <ac:picMk id="6" creationId="{2F3FC4AB-DDA8-1B8B-C626-57AC23F095D7}"/>
          </ac:picMkLst>
        </pc:picChg>
        <pc:picChg chg="add del mod ord">
          <ac:chgData name="Leonie Smith" userId="fed1330f33f5650e" providerId="LiveId" clId="{4CEF4ADF-95B9-46EA-A40D-02B52945B71D}" dt="2024-04-22T04:48:28.492" v="83"/>
          <ac:picMkLst>
            <pc:docMk/>
            <pc:sldMk cId="100491716" sldId="269"/>
            <ac:picMk id="9" creationId="{74894A16-16AE-13A9-2C13-3D1A9A72093A}"/>
          </ac:picMkLst>
        </pc:picChg>
        <pc:picChg chg="add del mod">
          <ac:chgData name="Leonie Smith" userId="fed1330f33f5650e" providerId="LiveId" clId="{4CEF4ADF-95B9-46EA-A40D-02B52945B71D}" dt="2024-04-22T05:03:20.436" v="174"/>
          <ac:picMkLst>
            <pc:docMk/>
            <pc:sldMk cId="100491716" sldId="269"/>
            <ac:picMk id="10" creationId="{503885FC-6D24-0AC2-BEC3-A0FDB685B82E}"/>
          </ac:picMkLst>
        </pc:picChg>
        <pc:picChg chg="add del mod ord">
          <ac:chgData name="Leonie Smith" userId="fed1330f33f5650e" providerId="LiveId" clId="{4CEF4ADF-95B9-46EA-A40D-02B52945B71D}" dt="2024-04-23T05:22:09.892" v="213" actId="478"/>
          <ac:picMkLst>
            <pc:docMk/>
            <pc:sldMk cId="100491716" sldId="269"/>
            <ac:picMk id="14" creationId="{01E0DD03-6A6A-03C5-024B-DBE5365D3C4E}"/>
          </ac:picMkLst>
        </pc:picChg>
      </pc:sldChg>
      <pc:sldChg chg="modTransition">
        <pc:chgData name="Leonie Smith" userId="fed1330f33f5650e" providerId="LiveId" clId="{4CEF4ADF-95B9-46EA-A40D-02B52945B71D}" dt="2024-04-22T05:03:20.436" v="174"/>
        <pc:sldMkLst>
          <pc:docMk/>
          <pc:sldMk cId="4120481681" sldId="270"/>
        </pc:sldMkLst>
      </pc:sldChg>
      <pc:sldChg chg="modTransition">
        <pc:chgData name="Leonie Smith" userId="fed1330f33f5650e" providerId="LiveId" clId="{4CEF4ADF-95B9-46EA-A40D-02B52945B71D}" dt="2024-04-22T05:03:20.436" v="174"/>
        <pc:sldMkLst>
          <pc:docMk/>
          <pc:sldMk cId="939110669" sldId="271"/>
        </pc:sldMkLst>
      </pc:sldChg>
      <pc:sldChg chg="modTransition">
        <pc:chgData name="Leonie Smith" userId="fed1330f33f5650e" providerId="LiveId" clId="{4CEF4ADF-95B9-46EA-A40D-02B52945B71D}" dt="2024-04-22T05:03:20.436" v="174"/>
        <pc:sldMkLst>
          <pc:docMk/>
          <pc:sldMk cId="4024569785" sldId="272"/>
        </pc:sldMkLst>
      </pc:sldChg>
      <pc:sldChg chg="modTransition">
        <pc:chgData name="Leonie Smith" userId="fed1330f33f5650e" providerId="LiveId" clId="{4CEF4ADF-95B9-46EA-A40D-02B52945B71D}" dt="2024-04-22T05:03:20.436" v="174"/>
        <pc:sldMkLst>
          <pc:docMk/>
          <pc:sldMk cId="2168401200" sldId="274"/>
        </pc:sldMkLst>
      </pc:sldChg>
      <pc:sldChg chg="modTransition">
        <pc:chgData name="Leonie Smith" userId="fed1330f33f5650e" providerId="LiveId" clId="{4CEF4ADF-95B9-46EA-A40D-02B52945B71D}" dt="2024-04-22T05:03:20.436" v="174"/>
        <pc:sldMkLst>
          <pc:docMk/>
          <pc:sldMk cId="2996969115" sldId="275"/>
        </pc:sldMkLst>
      </pc:sldChg>
      <pc:sldChg chg="modTransition">
        <pc:chgData name="Leonie Smith" userId="fed1330f33f5650e" providerId="LiveId" clId="{4CEF4ADF-95B9-46EA-A40D-02B52945B71D}" dt="2024-04-22T05:03:20.436" v="174"/>
        <pc:sldMkLst>
          <pc:docMk/>
          <pc:sldMk cId="2390376940" sldId="276"/>
        </pc:sldMkLst>
      </pc:sldChg>
      <pc:sldChg chg="modTransition">
        <pc:chgData name="Leonie Smith" userId="fed1330f33f5650e" providerId="LiveId" clId="{4CEF4ADF-95B9-46EA-A40D-02B52945B71D}" dt="2024-04-22T05:03:20.436" v="174"/>
        <pc:sldMkLst>
          <pc:docMk/>
          <pc:sldMk cId="4265919077" sldId="277"/>
        </pc:sldMkLst>
      </pc:sldChg>
      <pc:sldChg chg="modTransition">
        <pc:chgData name="Leonie Smith" userId="fed1330f33f5650e" providerId="LiveId" clId="{4CEF4ADF-95B9-46EA-A40D-02B52945B71D}" dt="2024-04-22T05:03:20.436" v="174"/>
        <pc:sldMkLst>
          <pc:docMk/>
          <pc:sldMk cId="210266664" sldId="278"/>
        </pc:sldMkLst>
      </pc:sldChg>
      <pc:sldChg chg="modTransition">
        <pc:chgData name="Leonie Smith" userId="fed1330f33f5650e" providerId="LiveId" clId="{4CEF4ADF-95B9-46EA-A40D-02B52945B71D}" dt="2024-04-22T05:03:20.436" v="174"/>
        <pc:sldMkLst>
          <pc:docMk/>
          <pc:sldMk cId="888433145" sldId="279"/>
        </pc:sldMkLst>
      </pc:sldChg>
      <pc:sldChg chg="modTransition">
        <pc:chgData name="Leonie Smith" userId="fed1330f33f5650e" providerId="LiveId" clId="{4CEF4ADF-95B9-46EA-A40D-02B52945B71D}" dt="2024-04-22T05:03:20.436" v="174"/>
        <pc:sldMkLst>
          <pc:docMk/>
          <pc:sldMk cId="791300187" sldId="280"/>
        </pc:sldMkLst>
      </pc:sldChg>
      <pc:sldChg chg="addSp delSp modSp mod modTransition modAnim">
        <pc:chgData name="Leonie Smith" userId="fed1330f33f5650e" providerId="LiveId" clId="{4CEF4ADF-95B9-46EA-A40D-02B52945B71D}" dt="2024-04-23T05:22:13.743" v="215" actId="478"/>
        <pc:sldMkLst>
          <pc:docMk/>
          <pc:sldMk cId="1922139011" sldId="281"/>
        </pc:sldMkLst>
        <pc:picChg chg="add del mod">
          <ac:chgData name="Leonie Smith" userId="fed1330f33f5650e" providerId="LiveId" clId="{4CEF4ADF-95B9-46EA-A40D-02B52945B71D}" dt="2024-04-22T04:49:00.866" v="86"/>
          <ac:picMkLst>
            <pc:docMk/>
            <pc:sldMk cId="1922139011" sldId="281"/>
            <ac:picMk id="3" creationId="{1734F76B-919A-26EF-E0D8-AF5B432A76D2}"/>
          </ac:picMkLst>
        </pc:picChg>
        <pc:picChg chg="add del mod">
          <ac:chgData name="Leonie Smith" userId="fed1330f33f5650e" providerId="LiveId" clId="{4CEF4ADF-95B9-46EA-A40D-02B52945B71D}" dt="2024-04-22T04:49:18.862" v="88"/>
          <ac:picMkLst>
            <pc:docMk/>
            <pc:sldMk cId="1922139011" sldId="281"/>
            <ac:picMk id="6" creationId="{D30A9CB4-E938-BD7F-0C9B-FCD3D1A60CCF}"/>
          </ac:picMkLst>
        </pc:picChg>
        <pc:picChg chg="add del mod ord">
          <ac:chgData name="Leonie Smith" userId="fed1330f33f5650e" providerId="LiveId" clId="{4CEF4ADF-95B9-46EA-A40D-02B52945B71D}" dt="2024-04-22T04:49:33.025" v="89"/>
          <ac:picMkLst>
            <pc:docMk/>
            <pc:sldMk cId="1922139011" sldId="281"/>
            <ac:picMk id="11" creationId="{23473ADD-BC79-17B7-3C0C-959A01DCA31A}"/>
          </ac:picMkLst>
        </pc:picChg>
        <pc:picChg chg="add del mod">
          <ac:chgData name="Leonie Smith" userId="fed1330f33f5650e" providerId="LiveId" clId="{4CEF4ADF-95B9-46EA-A40D-02B52945B71D}" dt="2024-04-22T04:49:48.320" v="91"/>
          <ac:picMkLst>
            <pc:docMk/>
            <pc:sldMk cId="1922139011" sldId="281"/>
            <ac:picMk id="12" creationId="{A834BDA7-1280-2793-249F-F60FAE47095A}"/>
          </ac:picMkLst>
        </pc:picChg>
        <pc:picChg chg="add del mod ord">
          <ac:chgData name="Leonie Smith" userId="fed1330f33f5650e" providerId="LiveId" clId="{4CEF4ADF-95B9-46EA-A40D-02B52945B71D}" dt="2024-04-22T04:50:02.810" v="92"/>
          <ac:picMkLst>
            <pc:docMk/>
            <pc:sldMk cId="1922139011" sldId="281"/>
            <ac:picMk id="17" creationId="{0156C7FE-6089-29C6-150B-EC578A684D93}"/>
          </ac:picMkLst>
        </pc:picChg>
        <pc:picChg chg="add del mod">
          <ac:chgData name="Leonie Smith" userId="fed1330f33f5650e" providerId="LiveId" clId="{4CEF4ADF-95B9-46EA-A40D-02B52945B71D}" dt="2024-04-22T05:03:20.436" v="174"/>
          <ac:picMkLst>
            <pc:docMk/>
            <pc:sldMk cId="1922139011" sldId="281"/>
            <ac:picMk id="18" creationId="{46C3DEE9-8084-0E1F-7643-D04FB21694D1}"/>
          </ac:picMkLst>
        </pc:picChg>
        <pc:picChg chg="add del mod ord">
          <ac:chgData name="Leonie Smith" userId="fed1330f33f5650e" providerId="LiveId" clId="{4CEF4ADF-95B9-46EA-A40D-02B52945B71D}" dt="2024-04-23T05:22:13.743" v="215" actId="478"/>
          <ac:picMkLst>
            <pc:docMk/>
            <pc:sldMk cId="1922139011" sldId="281"/>
            <ac:picMk id="22" creationId="{52B59165-35D6-556A-D162-A86B82826E15}"/>
          </ac:picMkLst>
        </pc:picChg>
      </pc:sldChg>
      <pc:sldChg chg="modTransition">
        <pc:chgData name="Leonie Smith" userId="fed1330f33f5650e" providerId="LiveId" clId="{4CEF4ADF-95B9-46EA-A40D-02B52945B71D}" dt="2024-04-22T05:03:20.436" v="174"/>
        <pc:sldMkLst>
          <pc:docMk/>
          <pc:sldMk cId="1126511635" sldId="282"/>
        </pc:sldMkLst>
      </pc:sldChg>
      <pc:sldChg chg="addSp delSp modSp mod modTransition modAnim">
        <pc:chgData name="Leonie Smith" userId="fed1330f33f5650e" providerId="LiveId" clId="{4CEF4ADF-95B9-46EA-A40D-02B52945B71D}" dt="2024-04-23T05:22:17.096" v="217" actId="478"/>
        <pc:sldMkLst>
          <pc:docMk/>
          <pc:sldMk cId="3166251957" sldId="283"/>
        </pc:sldMkLst>
        <pc:picChg chg="add del mod">
          <ac:chgData name="Leonie Smith" userId="fed1330f33f5650e" providerId="LiveId" clId="{4CEF4ADF-95B9-46EA-A40D-02B52945B71D}" dt="2024-04-22T04:50:46.204" v="95"/>
          <ac:picMkLst>
            <pc:docMk/>
            <pc:sldMk cId="3166251957" sldId="283"/>
            <ac:picMk id="3" creationId="{95BD1437-379E-C238-5953-057638F40BBC}"/>
          </ac:picMkLst>
        </pc:picChg>
        <pc:picChg chg="add del mod">
          <ac:chgData name="Leonie Smith" userId="fed1330f33f5650e" providerId="LiveId" clId="{4CEF4ADF-95B9-46EA-A40D-02B52945B71D}" dt="2024-04-22T04:50:47.552" v="97"/>
          <ac:picMkLst>
            <pc:docMk/>
            <pc:sldMk cId="3166251957" sldId="283"/>
            <ac:picMk id="6" creationId="{F44C5B1B-BEBA-06E1-8113-464C6966D6EE}"/>
          </ac:picMkLst>
        </pc:picChg>
        <pc:picChg chg="add del mod ord">
          <ac:chgData name="Leonie Smith" userId="fed1330f33f5650e" providerId="LiveId" clId="{4CEF4ADF-95B9-46EA-A40D-02B52945B71D}" dt="2024-04-22T04:51:08.833" v="98"/>
          <ac:picMkLst>
            <pc:docMk/>
            <pc:sldMk cId="3166251957" sldId="283"/>
            <ac:picMk id="9" creationId="{2E90B153-5D46-0FA6-26DE-186C6F46A8EE}"/>
          </ac:picMkLst>
        </pc:picChg>
        <pc:picChg chg="add del mod">
          <ac:chgData name="Leonie Smith" userId="fed1330f33f5650e" providerId="LiveId" clId="{4CEF4ADF-95B9-46EA-A40D-02B52945B71D}" dt="2024-04-22T04:52:22.224" v="100"/>
          <ac:picMkLst>
            <pc:docMk/>
            <pc:sldMk cId="3166251957" sldId="283"/>
            <ac:picMk id="10" creationId="{7F6052B4-4F2A-949C-E10B-9A41698E83E1}"/>
          </ac:picMkLst>
        </pc:picChg>
        <pc:picChg chg="add del mod ord">
          <ac:chgData name="Leonie Smith" userId="fed1330f33f5650e" providerId="LiveId" clId="{4CEF4ADF-95B9-46EA-A40D-02B52945B71D}" dt="2024-04-22T04:52:40.854" v="101"/>
          <ac:picMkLst>
            <pc:docMk/>
            <pc:sldMk cId="3166251957" sldId="283"/>
            <ac:picMk id="14" creationId="{4C79273F-4ECF-17FB-5875-EEC8CC947AE3}"/>
          </ac:picMkLst>
        </pc:picChg>
        <pc:picChg chg="add del mod">
          <ac:chgData name="Leonie Smith" userId="fed1330f33f5650e" providerId="LiveId" clId="{4CEF4ADF-95B9-46EA-A40D-02B52945B71D}" dt="2024-04-22T04:54:39.233" v="103"/>
          <ac:picMkLst>
            <pc:docMk/>
            <pc:sldMk cId="3166251957" sldId="283"/>
            <ac:picMk id="15" creationId="{ECCEB4ED-CC9B-1025-C896-F0E0260EA7F5}"/>
          </ac:picMkLst>
        </pc:picChg>
        <pc:picChg chg="add del mod ord">
          <ac:chgData name="Leonie Smith" userId="fed1330f33f5650e" providerId="LiveId" clId="{4CEF4ADF-95B9-46EA-A40D-02B52945B71D}" dt="2024-04-22T04:55:00.258" v="104"/>
          <ac:picMkLst>
            <pc:docMk/>
            <pc:sldMk cId="3166251957" sldId="283"/>
            <ac:picMk id="19" creationId="{CF7EB4D5-119D-74B0-BA6B-C131A84A62F1}"/>
          </ac:picMkLst>
        </pc:picChg>
        <pc:picChg chg="add del mod">
          <ac:chgData name="Leonie Smith" userId="fed1330f33f5650e" providerId="LiveId" clId="{4CEF4ADF-95B9-46EA-A40D-02B52945B71D}" dt="2024-04-22T05:03:20.436" v="174"/>
          <ac:picMkLst>
            <pc:docMk/>
            <pc:sldMk cId="3166251957" sldId="283"/>
            <ac:picMk id="20" creationId="{18625048-27A7-986B-5D43-5B3B31D7112A}"/>
          </ac:picMkLst>
        </pc:picChg>
        <pc:picChg chg="add del mod ord">
          <ac:chgData name="Leonie Smith" userId="fed1330f33f5650e" providerId="LiveId" clId="{4CEF4ADF-95B9-46EA-A40D-02B52945B71D}" dt="2024-04-23T05:22:17.096" v="217" actId="478"/>
          <ac:picMkLst>
            <pc:docMk/>
            <pc:sldMk cId="3166251957" sldId="283"/>
            <ac:picMk id="24" creationId="{6CAC5C70-259C-3F2A-4089-7B1D94157150}"/>
          </ac:picMkLst>
        </pc:picChg>
      </pc:sldChg>
      <pc:sldChg chg="modTransition">
        <pc:chgData name="Leonie Smith" userId="fed1330f33f5650e" providerId="LiveId" clId="{4CEF4ADF-95B9-46EA-A40D-02B52945B71D}" dt="2024-04-22T05:03:20.436" v="174"/>
        <pc:sldMkLst>
          <pc:docMk/>
          <pc:sldMk cId="3922583308" sldId="284"/>
        </pc:sldMkLst>
      </pc:sldChg>
      <pc:sldChg chg="addSp delSp modSp mod modTransition modAnim">
        <pc:chgData name="Leonie Smith" userId="fed1330f33f5650e" providerId="LiveId" clId="{4CEF4ADF-95B9-46EA-A40D-02B52945B71D}" dt="2024-04-23T05:22:21.076" v="219" actId="478"/>
        <pc:sldMkLst>
          <pc:docMk/>
          <pc:sldMk cId="1522780631" sldId="285"/>
        </pc:sldMkLst>
        <pc:picChg chg="add del mod">
          <ac:chgData name="Leonie Smith" userId="fed1330f33f5650e" providerId="LiveId" clId="{4CEF4ADF-95B9-46EA-A40D-02B52945B71D}" dt="2024-04-22T04:56:06.233" v="107"/>
          <ac:picMkLst>
            <pc:docMk/>
            <pc:sldMk cId="1522780631" sldId="285"/>
            <ac:picMk id="6" creationId="{5012ABB8-8C62-377A-9E32-B8C6C70D6F17}"/>
          </ac:picMkLst>
        </pc:picChg>
        <pc:picChg chg="add del mod">
          <ac:chgData name="Leonie Smith" userId="fed1330f33f5650e" providerId="LiveId" clId="{4CEF4ADF-95B9-46EA-A40D-02B52945B71D}" dt="2024-04-22T05:03:20.436" v="174"/>
          <ac:picMkLst>
            <pc:docMk/>
            <pc:sldMk cId="1522780631" sldId="285"/>
            <ac:picMk id="7" creationId="{3A251AC1-BA7C-6DFA-E924-7DD02163C95C}"/>
          </ac:picMkLst>
        </pc:picChg>
        <pc:picChg chg="add del mod ord">
          <ac:chgData name="Leonie Smith" userId="fed1330f33f5650e" providerId="LiveId" clId="{4CEF4ADF-95B9-46EA-A40D-02B52945B71D}" dt="2024-04-23T05:22:21.076" v="219" actId="478"/>
          <ac:picMkLst>
            <pc:docMk/>
            <pc:sldMk cId="1522780631" sldId="285"/>
            <ac:picMk id="11" creationId="{39F5A7B3-3C59-E8E2-10AE-F74A21D27385}"/>
          </ac:picMkLst>
        </pc:picChg>
      </pc:sldChg>
      <pc:sldChg chg="modTransition">
        <pc:chgData name="Leonie Smith" userId="fed1330f33f5650e" providerId="LiveId" clId="{4CEF4ADF-95B9-46EA-A40D-02B52945B71D}" dt="2024-04-22T05:03:20.436" v="174"/>
        <pc:sldMkLst>
          <pc:docMk/>
          <pc:sldMk cId="1850742486" sldId="286"/>
        </pc:sldMkLst>
      </pc:sldChg>
      <pc:sldChg chg="addSp delSp modSp mod modTransition modAnim">
        <pc:chgData name="Leonie Smith" userId="fed1330f33f5650e" providerId="LiveId" clId="{4CEF4ADF-95B9-46EA-A40D-02B52945B71D}" dt="2024-04-23T05:22:26.511" v="221" actId="478"/>
        <pc:sldMkLst>
          <pc:docMk/>
          <pc:sldMk cId="2332778949" sldId="287"/>
        </pc:sldMkLst>
        <pc:picChg chg="add del mod">
          <ac:chgData name="Leonie Smith" userId="fed1330f33f5650e" providerId="LiveId" clId="{4CEF4ADF-95B9-46EA-A40D-02B52945B71D}" dt="2024-04-22T04:56:49.120" v="110"/>
          <ac:picMkLst>
            <pc:docMk/>
            <pc:sldMk cId="2332778949" sldId="287"/>
            <ac:picMk id="6" creationId="{35342B81-60A7-6C35-C489-5ACAA52B3CB3}"/>
          </ac:picMkLst>
        </pc:picChg>
        <pc:picChg chg="add del mod">
          <ac:chgData name="Leonie Smith" userId="fed1330f33f5650e" providerId="LiveId" clId="{4CEF4ADF-95B9-46EA-A40D-02B52945B71D}" dt="2024-04-22T05:03:20.436" v="174"/>
          <ac:picMkLst>
            <pc:docMk/>
            <pc:sldMk cId="2332778949" sldId="287"/>
            <ac:picMk id="7" creationId="{536FE894-5729-D7AB-3521-3FACB1CC3409}"/>
          </ac:picMkLst>
        </pc:picChg>
        <pc:picChg chg="add del mod ord">
          <ac:chgData name="Leonie Smith" userId="fed1330f33f5650e" providerId="LiveId" clId="{4CEF4ADF-95B9-46EA-A40D-02B52945B71D}" dt="2024-04-23T05:22:26.511" v="221" actId="478"/>
          <ac:picMkLst>
            <pc:docMk/>
            <pc:sldMk cId="2332778949" sldId="287"/>
            <ac:picMk id="11" creationId="{1F9FD71F-EA9E-06CD-C422-41BC3525E75B}"/>
          </ac:picMkLst>
        </pc:picChg>
      </pc:sldChg>
      <pc:sldChg chg="modTransition">
        <pc:chgData name="Leonie Smith" userId="fed1330f33f5650e" providerId="LiveId" clId="{4CEF4ADF-95B9-46EA-A40D-02B52945B71D}" dt="2024-04-22T05:03:20.436" v="174"/>
        <pc:sldMkLst>
          <pc:docMk/>
          <pc:sldMk cId="1828872212" sldId="288"/>
        </pc:sldMkLst>
      </pc:sldChg>
      <pc:sldChg chg="addSp delSp modSp mod modTransition modAnim">
        <pc:chgData name="Leonie Smith" userId="fed1330f33f5650e" providerId="LiveId" clId="{4CEF4ADF-95B9-46EA-A40D-02B52945B71D}" dt="2024-04-23T05:22:30.027" v="223" actId="478"/>
        <pc:sldMkLst>
          <pc:docMk/>
          <pc:sldMk cId="3153919605" sldId="289"/>
        </pc:sldMkLst>
        <pc:picChg chg="add del mod">
          <ac:chgData name="Leonie Smith" userId="fed1330f33f5650e" providerId="LiveId" clId="{4CEF4ADF-95B9-46EA-A40D-02B52945B71D}" dt="2024-04-22T04:57:53.588" v="113"/>
          <ac:picMkLst>
            <pc:docMk/>
            <pc:sldMk cId="3153919605" sldId="289"/>
            <ac:picMk id="3" creationId="{B9BF5A8B-CD95-A6E7-9D07-23EEDCE03656}"/>
          </ac:picMkLst>
        </pc:picChg>
        <pc:picChg chg="add del mod">
          <ac:chgData name="Leonie Smith" userId="fed1330f33f5650e" providerId="LiveId" clId="{4CEF4ADF-95B9-46EA-A40D-02B52945B71D}" dt="2024-04-22T04:58:14.001" v="115"/>
          <ac:picMkLst>
            <pc:docMk/>
            <pc:sldMk cId="3153919605" sldId="289"/>
            <ac:picMk id="6" creationId="{94D83C2E-B410-E8F3-002A-907E9A117701}"/>
          </ac:picMkLst>
        </pc:picChg>
        <pc:picChg chg="add del mod ord">
          <ac:chgData name="Leonie Smith" userId="fed1330f33f5650e" providerId="LiveId" clId="{4CEF4ADF-95B9-46EA-A40D-02B52945B71D}" dt="2024-04-22T04:58:19.709" v="116"/>
          <ac:picMkLst>
            <pc:docMk/>
            <pc:sldMk cId="3153919605" sldId="289"/>
            <ac:picMk id="10" creationId="{72A61A95-120D-895A-C6EE-F558BF3A2001}"/>
          </ac:picMkLst>
        </pc:picChg>
        <pc:picChg chg="add del mod">
          <ac:chgData name="Leonie Smith" userId="fed1330f33f5650e" providerId="LiveId" clId="{4CEF4ADF-95B9-46EA-A40D-02B52945B71D}" dt="2024-04-22T04:58:26.435" v="118"/>
          <ac:picMkLst>
            <pc:docMk/>
            <pc:sldMk cId="3153919605" sldId="289"/>
            <ac:picMk id="11" creationId="{BDCD9EDD-E85F-2B30-CACC-510714F5F233}"/>
          </ac:picMkLst>
        </pc:picChg>
        <pc:picChg chg="add del mod ord">
          <ac:chgData name="Leonie Smith" userId="fed1330f33f5650e" providerId="LiveId" clId="{4CEF4ADF-95B9-46EA-A40D-02B52945B71D}" dt="2024-04-22T04:58:37.271" v="119"/>
          <ac:picMkLst>
            <pc:docMk/>
            <pc:sldMk cId="3153919605" sldId="289"/>
            <ac:picMk id="14" creationId="{38A2D675-C4A3-2334-2668-E85A36F6EAA5}"/>
          </ac:picMkLst>
        </pc:picChg>
        <pc:picChg chg="add del mod">
          <ac:chgData name="Leonie Smith" userId="fed1330f33f5650e" providerId="LiveId" clId="{4CEF4ADF-95B9-46EA-A40D-02B52945B71D}" dt="2024-04-22T05:03:20.436" v="174"/>
          <ac:picMkLst>
            <pc:docMk/>
            <pc:sldMk cId="3153919605" sldId="289"/>
            <ac:picMk id="15" creationId="{BD0EFD31-B131-6950-699F-F126516D0B38}"/>
          </ac:picMkLst>
        </pc:picChg>
        <pc:picChg chg="add del mod ord">
          <ac:chgData name="Leonie Smith" userId="fed1330f33f5650e" providerId="LiveId" clId="{4CEF4ADF-95B9-46EA-A40D-02B52945B71D}" dt="2024-04-23T05:22:30.027" v="223" actId="478"/>
          <ac:picMkLst>
            <pc:docMk/>
            <pc:sldMk cId="3153919605" sldId="289"/>
            <ac:picMk id="19" creationId="{A01D48EC-89D6-0132-79FE-BD7EC47C3187}"/>
          </ac:picMkLst>
        </pc:picChg>
      </pc:sldChg>
      <pc:sldChg chg="modTransition">
        <pc:chgData name="Leonie Smith" userId="fed1330f33f5650e" providerId="LiveId" clId="{4CEF4ADF-95B9-46EA-A40D-02B52945B71D}" dt="2024-04-22T05:03:20.436" v="174"/>
        <pc:sldMkLst>
          <pc:docMk/>
          <pc:sldMk cId="1292473336" sldId="290"/>
        </pc:sldMkLst>
      </pc:sldChg>
      <pc:sldChg chg="addSp delSp modSp mod modTransition modAnim">
        <pc:chgData name="Leonie Smith" userId="fed1330f33f5650e" providerId="LiveId" clId="{4CEF4ADF-95B9-46EA-A40D-02B52945B71D}" dt="2024-04-23T05:22:35.960" v="227" actId="478"/>
        <pc:sldMkLst>
          <pc:docMk/>
          <pc:sldMk cId="1878919862" sldId="291"/>
        </pc:sldMkLst>
        <pc:picChg chg="add del mod">
          <ac:chgData name="Leonie Smith" userId="fed1330f33f5650e" providerId="LiveId" clId="{4CEF4ADF-95B9-46EA-A40D-02B52945B71D}" dt="2024-04-22T05:00:56.846" v="128"/>
          <ac:picMkLst>
            <pc:docMk/>
            <pc:sldMk cId="1878919862" sldId="291"/>
            <ac:picMk id="3" creationId="{2C8805B2-B48A-1739-4CE7-4FCD4FB5073E}"/>
          </ac:picMkLst>
        </pc:picChg>
        <pc:picChg chg="add del mod">
          <ac:chgData name="Leonie Smith" userId="fed1330f33f5650e" providerId="LiveId" clId="{4CEF4ADF-95B9-46EA-A40D-02B52945B71D}" dt="2024-04-22T05:00:57.784" v="130"/>
          <ac:picMkLst>
            <pc:docMk/>
            <pc:sldMk cId="1878919862" sldId="291"/>
            <ac:picMk id="6" creationId="{75113320-7D17-6FEF-55EA-54CA402B342A}"/>
          </ac:picMkLst>
        </pc:picChg>
        <pc:picChg chg="add del mod ord">
          <ac:chgData name="Leonie Smith" userId="fed1330f33f5650e" providerId="LiveId" clId="{4CEF4ADF-95B9-46EA-A40D-02B52945B71D}" dt="2024-04-22T05:01:09.230" v="131"/>
          <ac:picMkLst>
            <pc:docMk/>
            <pc:sldMk cId="1878919862" sldId="291"/>
            <ac:picMk id="9" creationId="{73E340DF-E20E-C10F-3E30-0CD4156656FF}"/>
          </ac:picMkLst>
        </pc:picChg>
        <pc:picChg chg="add del mod">
          <ac:chgData name="Leonie Smith" userId="fed1330f33f5650e" providerId="LiveId" clId="{4CEF4ADF-95B9-46EA-A40D-02B52945B71D}" dt="2024-04-22T05:03:20.436" v="174"/>
          <ac:picMkLst>
            <pc:docMk/>
            <pc:sldMk cId="1878919862" sldId="291"/>
            <ac:picMk id="10" creationId="{D9853F70-EA24-1F71-B7EA-2BF8AFF14E2F}"/>
          </ac:picMkLst>
        </pc:picChg>
        <pc:picChg chg="add del mod ord">
          <ac:chgData name="Leonie Smith" userId="fed1330f33f5650e" providerId="LiveId" clId="{4CEF4ADF-95B9-46EA-A40D-02B52945B71D}" dt="2024-04-23T05:22:35.960" v="227" actId="478"/>
          <ac:picMkLst>
            <pc:docMk/>
            <pc:sldMk cId="1878919862" sldId="291"/>
            <ac:picMk id="14" creationId="{90A80FF7-779A-BF99-DE06-D115E8980EAF}"/>
          </ac:picMkLst>
        </pc:picChg>
      </pc:sldChg>
      <pc:sldChg chg="modTransition">
        <pc:chgData name="Leonie Smith" userId="fed1330f33f5650e" providerId="LiveId" clId="{4CEF4ADF-95B9-46EA-A40D-02B52945B71D}" dt="2024-04-22T05:03:20.436" v="174"/>
        <pc:sldMkLst>
          <pc:docMk/>
          <pc:sldMk cId="1014080634" sldId="292"/>
        </pc:sldMkLst>
      </pc:sldChg>
      <pc:sldChg chg="addSp delSp modSp mod modTransition delAnim modAnim">
        <pc:chgData name="Leonie Smith" userId="fed1330f33f5650e" providerId="LiveId" clId="{4CEF4ADF-95B9-46EA-A40D-02B52945B71D}" dt="2024-04-23T05:30:41.055" v="264"/>
        <pc:sldMkLst>
          <pc:docMk/>
          <pc:sldMk cId="2219299321" sldId="293"/>
        </pc:sldMkLst>
        <pc:picChg chg="add del mod">
          <ac:chgData name="Leonie Smith" userId="fed1330f33f5650e" providerId="LiveId" clId="{4CEF4ADF-95B9-46EA-A40D-02B52945B71D}" dt="2024-04-22T05:01:45.854" v="134"/>
          <ac:picMkLst>
            <pc:docMk/>
            <pc:sldMk cId="2219299321" sldId="293"/>
            <ac:picMk id="3" creationId="{5214E0FE-0324-2AA5-F2A7-78CBD401DEAA}"/>
          </ac:picMkLst>
        </pc:picChg>
        <pc:picChg chg="add del mod">
          <ac:chgData name="Leonie Smith" userId="fed1330f33f5650e" providerId="LiveId" clId="{4CEF4ADF-95B9-46EA-A40D-02B52945B71D}" dt="2024-04-22T05:02:12.447" v="136"/>
          <ac:picMkLst>
            <pc:docMk/>
            <pc:sldMk cId="2219299321" sldId="293"/>
            <ac:picMk id="6" creationId="{9D9BD5F4-4913-088E-51A2-BB86B5A2FBB7}"/>
          </ac:picMkLst>
        </pc:picChg>
        <pc:picChg chg="add del mod ord">
          <ac:chgData name="Leonie Smith" userId="fed1330f33f5650e" providerId="LiveId" clId="{4CEF4ADF-95B9-46EA-A40D-02B52945B71D}" dt="2024-04-23T05:28:11.016" v="248"/>
          <ac:picMkLst>
            <pc:docMk/>
            <pc:sldMk cId="2219299321" sldId="293"/>
            <ac:picMk id="9" creationId="{97123C4D-74E0-528B-F9C6-732BA7F4C529}"/>
          </ac:picMkLst>
        </pc:picChg>
        <pc:picChg chg="add del mod ord">
          <ac:chgData name="Leonie Smith" userId="fed1330f33f5650e" providerId="LiveId" clId="{4CEF4ADF-95B9-46EA-A40D-02B52945B71D}" dt="2024-04-22T05:02:27.156" v="137"/>
          <ac:picMkLst>
            <pc:docMk/>
            <pc:sldMk cId="2219299321" sldId="293"/>
            <ac:picMk id="9" creationId="{EB5B96DB-0C14-B312-0EA5-A8692EDB8235}"/>
          </ac:picMkLst>
        </pc:picChg>
        <pc:picChg chg="add del mod ord">
          <ac:chgData name="Leonie Smith" userId="fed1330f33f5650e" providerId="LiveId" clId="{4CEF4ADF-95B9-46EA-A40D-02B52945B71D}" dt="2024-04-23T05:28:11.016" v="248"/>
          <ac:picMkLst>
            <pc:docMk/>
            <pc:sldMk cId="2219299321" sldId="293"/>
            <ac:picMk id="10" creationId="{06195BE9-2B10-A43B-E851-2F44FEB3E69D}"/>
          </ac:picMkLst>
        </pc:picChg>
        <pc:picChg chg="add del mod">
          <ac:chgData name="Leonie Smith" userId="fed1330f33f5650e" providerId="LiveId" clId="{4CEF4ADF-95B9-46EA-A40D-02B52945B71D}" dt="2024-04-22T05:02:31.379" v="139"/>
          <ac:picMkLst>
            <pc:docMk/>
            <pc:sldMk cId="2219299321" sldId="293"/>
            <ac:picMk id="10" creationId="{3EEFFFE0-290A-A7AD-3ACC-C9A0722F2077}"/>
          </ac:picMkLst>
        </pc:picChg>
        <pc:picChg chg="add del mod">
          <ac:chgData name="Leonie Smith" userId="fed1330f33f5650e" providerId="LiveId" clId="{4CEF4ADF-95B9-46EA-A40D-02B52945B71D}" dt="2024-04-23T05:28:13.193" v="251"/>
          <ac:picMkLst>
            <pc:docMk/>
            <pc:sldMk cId="2219299321" sldId="293"/>
            <ac:picMk id="11" creationId="{434EC157-C56B-5EA5-F11B-988961B7F15A}"/>
          </ac:picMkLst>
        </pc:picChg>
        <pc:picChg chg="add del mod">
          <ac:chgData name="Leonie Smith" userId="fed1330f33f5650e" providerId="LiveId" clId="{4CEF4ADF-95B9-46EA-A40D-02B52945B71D}" dt="2024-04-23T05:28:13.193" v="251"/>
          <ac:picMkLst>
            <pc:docMk/>
            <pc:sldMk cId="2219299321" sldId="293"/>
            <ac:picMk id="12" creationId="{8A8D505F-1938-0351-1E4B-64EBAD7EA8A7}"/>
          </ac:picMkLst>
        </pc:picChg>
        <pc:picChg chg="add del mod ord">
          <ac:chgData name="Leonie Smith" userId="fed1330f33f5650e" providerId="LiveId" clId="{4CEF4ADF-95B9-46EA-A40D-02B52945B71D}" dt="2024-04-22T05:02:45.781" v="140"/>
          <ac:picMkLst>
            <pc:docMk/>
            <pc:sldMk cId="2219299321" sldId="293"/>
            <ac:picMk id="13" creationId="{35022B3A-F5A3-21B7-C43B-7219CD3E30A1}"/>
          </ac:picMkLst>
        </pc:picChg>
        <pc:picChg chg="add del mod">
          <ac:chgData name="Leonie Smith" userId="fed1330f33f5650e" providerId="LiveId" clId="{4CEF4ADF-95B9-46EA-A40D-02B52945B71D}" dt="2024-04-22T05:02:47.507" v="142"/>
          <ac:picMkLst>
            <pc:docMk/>
            <pc:sldMk cId="2219299321" sldId="293"/>
            <ac:picMk id="14" creationId="{6BD1DB90-88DE-73A6-1CB8-047852EE7BEB}"/>
          </ac:picMkLst>
        </pc:picChg>
        <pc:picChg chg="add del mod ord">
          <ac:chgData name="Leonie Smith" userId="fed1330f33f5650e" providerId="LiveId" clId="{4CEF4ADF-95B9-46EA-A40D-02B52945B71D}" dt="2024-04-23T05:28:30.148" v="252"/>
          <ac:picMkLst>
            <pc:docMk/>
            <pc:sldMk cId="2219299321" sldId="293"/>
            <ac:picMk id="15" creationId="{F45F79D7-0773-916F-A002-629A169CBFD0}"/>
          </ac:picMkLst>
        </pc:picChg>
        <pc:picChg chg="add del mod ord">
          <ac:chgData name="Leonie Smith" userId="fed1330f33f5650e" providerId="LiveId" clId="{4CEF4ADF-95B9-46EA-A40D-02B52945B71D}" dt="2024-04-23T05:28:30.148" v="252"/>
          <ac:picMkLst>
            <pc:docMk/>
            <pc:sldMk cId="2219299321" sldId="293"/>
            <ac:picMk id="16" creationId="{73BD3100-E751-222E-4FF3-0AA9777053F4}"/>
          </ac:picMkLst>
        </pc:picChg>
        <pc:picChg chg="add del mod ord">
          <ac:chgData name="Leonie Smith" userId="fed1330f33f5650e" providerId="LiveId" clId="{4CEF4ADF-95B9-46EA-A40D-02B52945B71D}" dt="2024-04-22T05:02:52.967" v="143"/>
          <ac:picMkLst>
            <pc:docMk/>
            <pc:sldMk cId="2219299321" sldId="293"/>
            <ac:picMk id="17" creationId="{0BE9410D-97B4-7C81-5D4C-4BEB078B1CDB}"/>
          </ac:picMkLst>
        </pc:picChg>
        <pc:picChg chg="add del mod">
          <ac:chgData name="Leonie Smith" userId="fed1330f33f5650e" providerId="LiveId" clId="{4CEF4ADF-95B9-46EA-A40D-02B52945B71D}" dt="2024-04-23T05:28:42.410" v="255" actId="478"/>
          <ac:picMkLst>
            <pc:docMk/>
            <pc:sldMk cId="2219299321" sldId="293"/>
            <ac:picMk id="17" creationId="{4BBD7E34-2735-D069-F854-BA0CACA967DF}"/>
          </ac:picMkLst>
        </pc:picChg>
        <pc:picChg chg="add del mod">
          <ac:chgData name="Leonie Smith" userId="fed1330f33f5650e" providerId="LiveId" clId="{4CEF4ADF-95B9-46EA-A40D-02B52945B71D}" dt="2024-04-22T05:02:55.045" v="145"/>
          <ac:picMkLst>
            <pc:docMk/>
            <pc:sldMk cId="2219299321" sldId="293"/>
            <ac:picMk id="18" creationId="{18765ABE-5536-33EF-89E5-D0D85407622B}"/>
          </ac:picMkLst>
        </pc:picChg>
        <pc:picChg chg="add del mod">
          <ac:chgData name="Leonie Smith" userId="fed1330f33f5650e" providerId="LiveId" clId="{4CEF4ADF-95B9-46EA-A40D-02B52945B71D}" dt="2024-04-23T05:28:40.645" v="254" actId="478"/>
          <ac:picMkLst>
            <pc:docMk/>
            <pc:sldMk cId="2219299321" sldId="293"/>
            <ac:picMk id="18" creationId="{BF7CDC37-D793-BBD2-D235-95C63A180674}"/>
          </ac:picMkLst>
        </pc:picChg>
        <pc:picChg chg="add del mod ord">
          <ac:chgData name="Leonie Smith" userId="fed1330f33f5650e" providerId="LiveId" clId="{4CEF4ADF-95B9-46EA-A40D-02B52945B71D}" dt="2024-04-22T05:03:09.182" v="146"/>
          <ac:picMkLst>
            <pc:docMk/>
            <pc:sldMk cId="2219299321" sldId="293"/>
            <ac:picMk id="21" creationId="{6D7B5167-71BB-52E1-5DAF-3E7C0534F048}"/>
          </ac:picMkLst>
        </pc:picChg>
        <pc:picChg chg="add del mod">
          <ac:chgData name="Leonie Smith" userId="fed1330f33f5650e" providerId="LiveId" clId="{4CEF4ADF-95B9-46EA-A40D-02B52945B71D}" dt="2024-04-22T05:03:39.304" v="176"/>
          <ac:picMkLst>
            <pc:docMk/>
            <pc:sldMk cId="2219299321" sldId="293"/>
            <ac:picMk id="22" creationId="{53781C8A-C87F-CBC4-7CB3-BEC22A8B1D6A}"/>
          </ac:picMkLst>
        </pc:picChg>
        <pc:picChg chg="add del mod ord">
          <ac:chgData name="Leonie Smith" userId="fed1330f33f5650e" providerId="LiveId" clId="{4CEF4ADF-95B9-46EA-A40D-02B52945B71D}" dt="2024-04-22T05:03:50.671" v="177"/>
          <ac:picMkLst>
            <pc:docMk/>
            <pc:sldMk cId="2219299321" sldId="293"/>
            <ac:picMk id="25" creationId="{0A5C6992-1E57-D15E-7B29-9B8D88362F70}"/>
          </ac:picMkLst>
        </pc:picChg>
        <pc:picChg chg="add del mod">
          <ac:chgData name="Leonie Smith" userId="fed1330f33f5650e" providerId="LiveId" clId="{4CEF4ADF-95B9-46EA-A40D-02B52945B71D}" dt="2024-04-23T05:29:36.140" v="258"/>
          <ac:picMkLst>
            <pc:docMk/>
            <pc:sldMk cId="2219299321" sldId="293"/>
            <ac:picMk id="25" creationId="{936853D6-983E-2F57-8A45-6A6AB481D6F6}"/>
          </ac:picMkLst>
        </pc:picChg>
        <pc:picChg chg="add del mod">
          <ac:chgData name="Leonie Smith" userId="fed1330f33f5650e" providerId="LiveId" clId="{4CEF4ADF-95B9-46EA-A40D-02B52945B71D}" dt="2024-04-23T05:29:45.498" v="260"/>
          <ac:picMkLst>
            <pc:docMk/>
            <pc:sldMk cId="2219299321" sldId="293"/>
            <ac:picMk id="26" creationId="{589DAD48-892E-C276-28FE-A6462A5A9DB7}"/>
          </ac:picMkLst>
        </pc:picChg>
        <pc:picChg chg="add del mod ord">
          <ac:chgData name="Leonie Smith" userId="fed1330f33f5650e" providerId="LiveId" clId="{4CEF4ADF-95B9-46EA-A40D-02B52945B71D}" dt="2024-04-22T05:03:50.671" v="177"/>
          <ac:picMkLst>
            <pc:docMk/>
            <pc:sldMk cId="2219299321" sldId="293"/>
            <ac:picMk id="26" creationId="{77849EED-C334-A3BB-299C-558F0A21D12F}"/>
          </ac:picMkLst>
        </pc:picChg>
        <pc:picChg chg="add del mod">
          <ac:chgData name="Leonie Smith" userId="fed1330f33f5650e" providerId="LiveId" clId="{4CEF4ADF-95B9-46EA-A40D-02B52945B71D}" dt="2024-04-22T05:03:51.880" v="180"/>
          <ac:picMkLst>
            <pc:docMk/>
            <pc:sldMk cId="2219299321" sldId="293"/>
            <ac:picMk id="27" creationId="{374142EE-9063-FA30-BD00-6A37B130BD2F}"/>
          </ac:picMkLst>
        </pc:picChg>
        <pc:picChg chg="add del mod">
          <ac:chgData name="Leonie Smith" userId="fed1330f33f5650e" providerId="LiveId" clId="{4CEF4ADF-95B9-46EA-A40D-02B52945B71D}" dt="2024-04-22T05:03:51.880" v="180"/>
          <ac:picMkLst>
            <pc:docMk/>
            <pc:sldMk cId="2219299321" sldId="293"/>
            <ac:picMk id="28" creationId="{D50068D7-F284-4C8E-303E-8C6B6A463E79}"/>
          </ac:picMkLst>
        </pc:picChg>
        <pc:picChg chg="add del mod ord">
          <ac:chgData name="Leonie Smith" userId="fed1330f33f5650e" providerId="LiveId" clId="{4CEF4ADF-95B9-46EA-A40D-02B52945B71D}" dt="2024-04-23T05:30:01.971" v="261"/>
          <ac:picMkLst>
            <pc:docMk/>
            <pc:sldMk cId="2219299321" sldId="293"/>
            <ac:picMk id="30" creationId="{2251C557-D94B-3BAA-D5EF-7C3526D387B9}"/>
          </ac:picMkLst>
        </pc:picChg>
        <pc:picChg chg="add del mod ord">
          <ac:chgData name="Leonie Smith" userId="fed1330f33f5650e" providerId="LiveId" clId="{4CEF4ADF-95B9-46EA-A40D-02B52945B71D}" dt="2024-04-22T05:04:08.457" v="181"/>
          <ac:picMkLst>
            <pc:docMk/>
            <pc:sldMk cId="2219299321" sldId="293"/>
            <ac:picMk id="31" creationId="{48E96F17-851F-FED9-74AB-AAA942B78443}"/>
          </ac:picMkLst>
        </pc:picChg>
        <pc:picChg chg="add del mod">
          <ac:chgData name="Leonie Smith" userId="fed1330f33f5650e" providerId="LiveId" clId="{4CEF4ADF-95B9-46EA-A40D-02B52945B71D}" dt="2024-04-23T05:30:23.505" v="263"/>
          <ac:picMkLst>
            <pc:docMk/>
            <pc:sldMk cId="2219299321" sldId="293"/>
            <ac:picMk id="31" creationId="{EB73EB77-B849-C0BC-8904-1BA04EB17C3B}"/>
          </ac:picMkLst>
        </pc:picChg>
        <pc:picChg chg="add del mod ord">
          <ac:chgData name="Leonie Smith" userId="fed1330f33f5650e" providerId="LiveId" clId="{4CEF4ADF-95B9-46EA-A40D-02B52945B71D}" dt="2024-04-22T05:04:08.457" v="181"/>
          <ac:picMkLst>
            <pc:docMk/>
            <pc:sldMk cId="2219299321" sldId="293"/>
            <ac:picMk id="32" creationId="{5A9956A0-192E-5949-2438-E456E40033F4}"/>
          </ac:picMkLst>
        </pc:picChg>
        <pc:picChg chg="add del mod">
          <ac:chgData name="Leonie Smith" userId="fed1330f33f5650e" providerId="LiveId" clId="{4CEF4ADF-95B9-46EA-A40D-02B52945B71D}" dt="2024-04-22T05:04:44.407" v="184"/>
          <ac:picMkLst>
            <pc:docMk/>
            <pc:sldMk cId="2219299321" sldId="293"/>
            <ac:picMk id="33" creationId="{6020A041-ED72-C709-130A-3AD356CEF065}"/>
          </ac:picMkLst>
        </pc:picChg>
        <pc:picChg chg="add del mod">
          <ac:chgData name="Leonie Smith" userId="fed1330f33f5650e" providerId="LiveId" clId="{4CEF4ADF-95B9-46EA-A40D-02B52945B71D}" dt="2024-04-22T05:04:44.407" v="184"/>
          <ac:picMkLst>
            <pc:docMk/>
            <pc:sldMk cId="2219299321" sldId="293"/>
            <ac:picMk id="34" creationId="{CD3370F0-5B23-2BDE-C4E4-FD973B90E2CA}"/>
          </ac:picMkLst>
        </pc:picChg>
        <pc:picChg chg="add del mod ord">
          <ac:chgData name="Leonie Smith" userId="fed1330f33f5650e" providerId="LiveId" clId="{4CEF4ADF-95B9-46EA-A40D-02B52945B71D}" dt="2024-04-23T05:30:41.055" v="264"/>
          <ac:picMkLst>
            <pc:docMk/>
            <pc:sldMk cId="2219299321" sldId="293"/>
            <ac:picMk id="37" creationId="{109CEACB-2BFD-E17B-67C8-6E0DFBE91B7C}"/>
          </ac:picMkLst>
        </pc:picChg>
        <pc:picChg chg="add mod">
          <ac:chgData name="Leonie Smith" userId="fed1330f33f5650e" providerId="LiveId" clId="{4CEF4ADF-95B9-46EA-A40D-02B52945B71D}" dt="2024-04-23T05:30:41.055" v="264"/>
          <ac:picMkLst>
            <pc:docMk/>
            <pc:sldMk cId="2219299321" sldId="293"/>
            <ac:picMk id="38" creationId="{5620540F-B514-4B6C-C164-B11BFACD3BAE}"/>
          </ac:picMkLst>
        </pc:picChg>
        <pc:picChg chg="add del mod ord">
          <ac:chgData name="Leonie Smith" userId="fed1330f33f5650e" providerId="LiveId" clId="{4CEF4ADF-95B9-46EA-A40D-02B52945B71D}" dt="2024-04-22T05:05:00.341" v="185"/>
          <ac:picMkLst>
            <pc:docMk/>
            <pc:sldMk cId="2219299321" sldId="293"/>
            <ac:picMk id="39" creationId="{408E7651-44B4-C3B5-EB4D-54AA3CF9FE75}"/>
          </ac:picMkLst>
        </pc:picChg>
        <pc:picChg chg="add del mod ord">
          <ac:chgData name="Leonie Smith" userId="fed1330f33f5650e" providerId="LiveId" clId="{4CEF4ADF-95B9-46EA-A40D-02B52945B71D}" dt="2024-04-22T05:05:00.341" v="185"/>
          <ac:picMkLst>
            <pc:docMk/>
            <pc:sldMk cId="2219299321" sldId="293"/>
            <ac:picMk id="40" creationId="{0F75D9D2-C04B-5D3A-067F-C6E184C87FEF}"/>
          </ac:picMkLst>
        </pc:picChg>
        <pc:picChg chg="add del mod">
          <ac:chgData name="Leonie Smith" userId="fed1330f33f5650e" providerId="LiveId" clId="{4CEF4ADF-95B9-46EA-A40D-02B52945B71D}" dt="2024-04-22T05:05:04.314" v="188"/>
          <ac:picMkLst>
            <pc:docMk/>
            <pc:sldMk cId="2219299321" sldId="293"/>
            <ac:picMk id="41" creationId="{8259339E-D3EC-E879-8F65-181EAC726B0A}"/>
          </ac:picMkLst>
        </pc:picChg>
        <pc:picChg chg="add del mod">
          <ac:chgData name="Leonie Smith" userId="fed1330f33f5650e" providerId="LiveId" clId="{4CEF4ADF-95B9-46EA-A40D-02B52945B71D}" dt="2024-04-22T05:05:04.314" v="188"/>
          <ac:picMkLst>
            <pc:docMk/>
            <pc:sldMk cId="2219299321" sldId="293"/>
            <ac:picMk id="42" creationId="{CD6500D5-4A7C-B60E-814B-B2B3FB6D3DE5}"/>
          </ac:picMkLst>
        </pc:picChg>
        <pc:picChg chg="add del mod ord">
          <ac:chgData name="Leonie Smith" userId="fed1330f33f5650e" providerId="LiveId" clId="{4CEF4ADF-95B9-46EA-A40D-02B52945B71D}" dt="2024-04-22T05:05:13.385" v="189"/>
          <ac:picMkLst>
            <pc:docMk/>
            <pc:sldMk cId="2219299321" sldId="293"/>
            <ac:picMk id="45" creationId="{EFB8FE85-4996-4140-DEB2-56355D5678C7}"/>
          </ac:picMkLst>
        </pc:picChg>
        <pc:picChg chg="add del mod ord">
          <ac:chgData name="Leonie Smith" userId="fed1330f33f5650e" providerId="LiveId" clId="{4CEF4ADF-95B9-46EA-A40D-02B52945B71D}" dt="2024-04-22T05:05:13.385" v="189"/>
          <ac:picMkLst>
            <pc:docMk/>
            <pc:sldMk cId="2219299321" sldId="293"/>
            <ac:picMk id="46" creationId="{1E793F4F-EAEA-CD5A-2A02-D4874E642B3F}"/>
          </ac:picMkLst>
        </pc:picChg>
        <pc:picChg chg="add del mod">
          <ac:chgData name="Leonie Smith" userId="fed1330f33f5650e" providerId="LiveId" clId="{4CEF4ADF-95B9-46EA-A40D-02B52945B71D}" dt="2024-04-23T05:27:57.697" v="247"/>
          <ac:picMkLst>
            <pc:docMk/>
            <pc:sldMk cId="2219299321" sldId="293"/>
            <ac:picMk id="47" creationId="{BB419375-6768-BF00-A66D-875E8C948A1F}"/>
          </ac:picMkLst>
        </pc:picChg>
        <pc:picChg chg="add del mod">
          <ac:chgData name="Leonie Smith" userId="fed1330f33f5650e" providerId="LiveId" clId="{4CEF4ADF-95B9-46EA-A40D-02B52945B71D}" dt="2024-04-23T05:27:57.697" v="247"/>
          <ac:picMkLst>
            <pc:docMk/>
            <pc:sldMk cId="2219299321" sldId="293"/>
            <ac:picMk id="48" creationId="{D2FFB12F-333F-3657-60FA-7487DF51B01E}"/>
          </ac:picMkLst>
        </pc:picChg>
      </pc:sldChg>
      <pc:sldChg chg="modTransition">
        <pc:chgData name="Leonie Smith" userId="fed1330f33f5650e" providerId="LiveId" clId="{4CEF4ADF-95B9-46EA-A40D-02B52945B71D}" dt="2024-04-22T05:03:20.436" v="174"/>
        <pc:sldMkLst>
          <pc:docMk/>
          <pc:sldMk cId="2859407553" sldId="294"/>
        </pc:sldMkLst>
      </pc:sldChg>
      <pc:sldChg chg="addSp delSp modSp mod modTransition modAnim">
        <pc:chgData name="Leonie Smith" userId="fed1330f33f5650e" providerId="LiveId" clId="{4CEF4ADF-95B9-46EA-A40D-02B52945B71D}" dt="2024-04-23T05:31:49.041" v="276"/>
        <pc:sldMkLst>
          <pc:docMk/>
          <pc:sldMk cId="3279066978" sldId="295"/>
        </pc:sldMkLst>
        <pc:picChg chg="add del mod">
          <ac:chgData name="Leonie Smith" userId="fed1330f33f5650e" providerId="LiveId" clId="{4CEF4ADF-95B9-46EA-A40D-02B52945B71D}" dt="2024-04-23T05:23:01.241" v="236" actId="478"/>
          <ac:picMkLst>
            <pc:docMk/>
            <pc:sldMk cId="3279066978" sldId="295"/>
            <ac:picMk id="2" creationId="{78252111-630D-C9CE-C7FF-365AB947EFF7}"/>
          </ac:picMkLst>
        </pc:picChg>
        <pc:picChg chg="add del mod">
          <ac:chgData name="Leonie Smith" userId="fed1330f33f5650e" providerId="LiveId" clId="{4CEF4ADF-95B9-46EA-A40D-02B52945B71D}" dt="2024-04-23T05:31:21.798" v="267"/>
          <ac:picMkLst>
            <pc:docMk/>
            <pc:sldMk cId="3279066978" sldId="295"/>
            <ac:picMk id="8" creationId="{0893506F-F00B-59B3-DEDD-E796D440DF63}"/>
          </ac:picMkLst>
        </pc:picChg>
        <pc:picChg chg="add del mod">
          <ac:chgData name="Leonie Smith" userId="fed1330f33f5650e" providerId="LiveId" clId="{4CEF4ADF-95B9-46EA-A40D-02B52945B71D}" dt="2024-04-23T05:31:23.695" v="269"/>
          <ac:picMkLst>
            <pc:docMk/>
            <pc:sldMk cId="3279066978" sldId="295"/>
            <ac:picMk id="9" creationId="{779F46D6-66B7-46CD-640A-91D65344B87F}"/>
          </ac:picMkLst>
        </pc:picChg>
        <pc:picChg chg="add del mod ord">
          <ac:chgData name="Leonie Smith" userId="fed1330f33f5650e" providerId="LiveId" clId="{4CEF4ADF-95B9-46EA-A40D-02B52945B71D}" dt="2024-04-23T05:31:30.387" v="270"/>
          <ac:picMkLst>
            <pc:docMk/>
            <pc:sldMk cId="3279066978" sldId="295"/>
            <ac:picMk id="12" creationId="{6307E865-CAB8-87FA-67AB-839FE66227C0}"/>
          </ac:picMkLst>
        </pc:picChg>
        <pc:picChg chg="add del mod">
          <ac:chgData name="Leonie Smith" userId="fed1330f33f5650e" providerId="LiveId" clId="{4CEF4ADF-95B9-46EA-A40D-02B52945B71D}" dt="2024-04-23T05:31:31.669" v="272"/>
          <ac:picMkLst>
            <pc:docMk/>
            <pc:sldMk cId="3279066978" sldId="295"/>
            <ac:picMk id="13" creationId="{36EBFF47-6B6C-F324-F563-229FF862CB77}"/>
          </ac:picMkLst>
        </pc:picChg>
        <pc:picChg chg="add del mod ord">
          <ac:chgData name="Leonie Smith" userId="fed1330f33f5650e" providerId="LiveId" clId="{4CEF4ADF-95B9-46EA-A40D-02B52945B71D}" dt="2024-04-23T05:31:36.275" v="273"/>
          <ac:picMkLst>
            <pc:docMk/>
            <pc:sldMk cId="3279066978" sldId="295"/>
            <ac:picMk id="16" creationId="{82C608A0-5C4F-9242-BFAA-2A6D832E4616}"/>
          </ac:picMkLst>
        </pc:picChg>
        <pc:picChg chg="add del mod">
          <ac:chgData name="Leonie Smith" userId="fed1330f33f5650e" providerId="LiveId" clId="{4CEF4ADF-95B9-46EA-A40D-02B52945B71D}" dt="2024-04-23T05:31:37.381" v="275"/>
          <ac:picMkLst>
            <pc:docMk/>
            <pc:sldMk cId="3279066978" sldId="295"/>
            <ac:picMk id="17" creationId="{A8640A15-0855-48F7-84B9-5A3C333FC52C}"/>
          </ac:picMkLst>
        </pc:picChg>
        <pc:picChg chg="add del mod ord">
          <ac:chgData name="Leonie Smith" userId="fed1330f33f5650e" providerId="LiveId" clId="{4CEF4ADF-95B9-46EA-A40D-02B52945B71D}" dt="2024-04-23T05:31:49.041" v="276"/>
          <ac:picMkLst>
            <pc:docMk/>
            <pc:sldMk cId="3279066978" sldId="295"/>
            <ac:picMk id="20" creationId="{00DA5E3D-A535-864D-796F-A1C2283AA794}"/>
          </ac:picMkLst>
        </pc:picChg>
        <pc:picChg chg="add mod">
          <ac:chgData name="Leonie Smith" userId="fed1330f33f5650e" providerId="LiveId" clId="{4CEF4ADF-95B9-46EA-A40D-02B52945B71D}" dt="2024-04-23T05:31:49.041" v="276"/>
          <ac:picMkLst>
            <pc:docMk/>
            <pc:sldMk cId="3279066978" sldId="295"/>
            <ac:picMk id="21" creationId="{1AB4CF1E-4ED3-45D4-91D0-B8A62862E30C}"/>
          </ac:picMkLst>
        </pc:picChg>
      </pc:sldChg>
      <pc:sldChg chg="modTransition">
        <pc:chgData name="Leonie Smith" userId="fed1330f33f5650e" providerId="LiveId" clId="{4CEF4ADF-95B9-46EA-A40D-02B52945B71D}" dt="2024-04-22T05:03:20.436" v="174"/>
        <pc:sldMkLst>
          <pc:docMk/>
          <pc:sldMk cId="1611554980" sldId="296"/>
        </pc:sldMkLst>
      </pc:sldChg>
      <pc:sldChg chg="addSp delSp modSp mod modTransition modAnim">
        <pc:chgData name="Leonie Smith" userId="fed1330f33f5650e" providerId="LiveId" clId="{4CEF4ADF-95B9-46EA-A40D-02B52945B71D}" dt="2024-04-24T03:22:34.663" v="282"/>
        <pc:sldMkLst>
          <pc:docMk/>
          <pc:sldMk cId="2169761729" sldId="297"/>
        </pc:sldMkLst>
        <pc:picChg chg="add del mod">
          <ac:chgData name="Leonie Smith" userId="fed1330f33f5650e" providerId="LiveId" clId="{4CEF4ADF-95B9-46EA-A40D-02B52945B71D}" dt="2024-04-23T05:23:04.053" v="238" actId="478"/>
          <ac:picMkLst>
            <pc:docMk/>
            <pc:sldMk cId="2169761729" sldId="297"/>
            <ac:picMk id="2" creationId="{FDFE536C-6FC6-B19D-E316-3D7A44AE3FC3}"/>
          </ac:picMkLst>
        </pc:picChg>
        <pc:picChg chg="add del mod ord">
          <ac:chgData name="Leonie Smith" userId="fed1330f33f5650e" providerId="LiveId" clId="{4CEF4ADF-95B9-46EA-A40D-02B52945B71D}" dt="2024-04-24T03:22:34.663" v="282"/>
          <ac:picMkLst>
            <pc:docMk/>
            <pc:sldMk cId="2169761729" sldId="297"/>
            <ac:picMk id="3" creationId="{72F05ED7-B73F-A502-3BC0-BDDBBB25DAAE}"/>
          </ac:picMkLst>
        </pc:picChg>
        <pc:picChg chg="add mod">
          <ac:chgData name="Leonie Smith" userId="fed1330f33f5650e" providerId="LiveId" clId="{4CEF4ADF-95B9-46EA-A40D-02B52945B71D}" dt="2024-04-24T03:22:34.663" v="282"/>
          <ac:picMkLst>
            <pc:docMk/>
            <pc:sldMk cId="2169761729" sldId="297"/>
            <ac:picMk id="6" creationId="{5F6CD801-D539-EDF6-4E44-5AF560F54754}"/>
          </ac:picMkLst>
        </pc:picChg>
        <pc:picChg chg="add del mod">
          <ac:chgData name="Leonie Smith" userId="fed1330f33f5650e" providerId="LiveId" clId="{4CEF4ADF-95B9-46EA-A40D-02B52945B71D}" dt="2024-04-23T05:32:20.304" v="279"/>
          <ac:picMkLst>
            <pc:docMk/>
            <pc:sldMk cId="2169761729" sldId="297"/>
            <ac:picMk id="7" creationId="{0318DA81-13C7-993A-5114-41EAA57E4F81}"/>
          </ac:picMkLst>
        </pc:picChg>
        <pc:picChg chg="add del mod">
          <ac:chgData name="Leonie Smith" userId="fed1330f33f5650e" providerId="LiveId" clId="{4CEF4ADF-95B9-46EA-A40D-02B52945B71D}" dt="2024-04-24T03:22:19.640" v="281"/>
          <ac:picMkLst>
            <pc:docMk/>
            <pc:sldMk cId="2169761729" sldId="297"/>
            <ac:picMk id="8" creationId="{F0585854-2861-F062-433F-0BB8054F1523}"/>
          </ac:picMkLst>
        </pc:picChg>
      </pc:sldChg>
      <pc:sldChg chg="modTransition">
        <pc:chgData name="Leonie Smith" userId="fed1330f33f5650e" providerId="LiveId" clId="{4CEF4ADF-95B9-46EA-A40D-02B52945B71D}" dt="2024-04-22T05:03:20.436" v="174"/>
        <pc:sldMkLst>
          <pc:docMk/>
          <pc:sldMk cId="3018366333" sldId="298"/>
        </pc:sldMkLst>
      </pc:sldChg>
      <pc:sldChg chg="addSp delSp modSp mod modTransition modAnim">
        <pc:chgData name="Leonie Smith" userId="fed1330f33f5650e" providerId="LiveId" clId="{4CEF4ADF-95B9-46EA-A40D-02B52945B71D}" dt="2024-04-24T03:30:28.489" v="309"/>
        <pc:sldMkLst>
          <pc:docMk/>
          <pc:sldMk cId="2877123496" sldId="299"/>
        </pc:sldMkLst>
        <pc:picChg chg="add del mod">
          <ac:chgData name="Leonie Smith" userId="fed1330f33f5650e" providerId="LiveId" clId="{4CEF4ADF-95B9-46EA-A40D-02B52945B71D}" dt="2024-04-23T05:23:06.242" v="240" actId="478"/>
          <ac:picMkLst>
            <pc:docMk/>
            <pc:sldMk cId="2877123496" sldId="299"/>
            <ac:picMk id="2" creationId="{485717F6-AA27-AF67-2783-E3B7AF323C4D}"/>
          </ac:picMkLst>
        </pc:picChg>
        <pc:picChg chg="add del mod">
          <ac:chgData name="Leonie Smith" userId="fed1330f33f5650e" providerId="LiveId" clId="{4CEF4ADF-95B9-46EA-A40D-02B52945B71D}" dt="2024-04-24T03:23:31.346" v="285"/>
          <ac:picMkLst>
            <pc:docMk/>
            <pc:sldMk cId="2877123496" sldId="299"/>
            <ac:picMk id="6" creationId="{F13CA794-C43A-8EE3-7B9C-DFCF8DEB5ECA}"/>
          </ac:picMkLst>
        </pc:picChg>
        <pc:picChg chg="add del mod">
          <ac:chgData name="Leonie Smith" userId="fed1330f33f5650e" providerId="LiveId" clId="{4CEF4ADF-95B9-46EA-A40D-02B52945B71D}" dt="2024-04-24T03:23:33.049" v="287"/>
          <ac:picMkLst>
            <pc:docMk/>
            <pc:sldMk cId="2877123496" sldId="299"/>
            <ac:picMk id="7" creationId="{BBA61C48-673E-8A4C-5B9E-F96EB5CE1496}"/>
          </ac:picMkLst>
        </pc:picChg>
        <pc:picChg chg="add del mod ord">
          <ac:chgData name="Leonie Smith" userId="fed1330f33f5650e" providerId="LiveId" clId="{4CEF4ADF-95B9-46EA-A40D-02B52945B71D}" dt="2024-04-24T03:23:48.681" v="288"/>
          <ac:picMkLst>
            <pc:docMk/>
            <pc:sldMk cId="2877123496" sldId="299"/>
            <ac:picMk id="10" creationId="{62B325A8-42E1-8269-399F-D3256E9410DE}"/>
          </ac:picMkLst>
        </pc:picChg>
        <pc:picChg chg="add del mod">
          <ac:chgData name="Leonie Smith" userId="fed1330f33f5650e" providerId="LiveId" clId="{4CEF4ADF-95B9-46EA-A40D-02B52945B71D}" dt="2024-04-24T03:24:20.340" v="290"/>
          <ac:picMkLst>
            <pc:docMk/>
            <pc:sldMk cId="2877123496" sldId="299"/>
            <ac:picMk id="11" creationId="{FEF3EAB8-8140-D185-0621-EBBB22902A03}"/>
          </ac:picMkLst>
        </pc:picChg>
        <pc:picChg chg="add del mod ord">
          <ac:chgData name="Leonie Smith" userId="fed1330f33f5650e" providerId="LiveId" clId="{4CEF4ADF-95B9-46EA-A40D-02B52945B71D}" dt="2024-04-24T03:24:25.164" v="291"/>
          <ac:picMkLst>
            <pc:docMk/>
            <pc:sldMk cId="2877123496" sldId="299"/>
            <ac:picMk id="14" creationId="{1A0B137B-92BB-CFE9-B186-4A07A9CA2F79}"/>
          </ac:picMkLst>
        </pc:picChg>
        <pc:picChg chg="add del mod">
          <ac:chgData name="Leonie Smith" userId="fed1330f33f5650e" providerId="LiveId" clId="{4CEF4ADF-95B9-46EA-A40D-02B52945B71D}" dt="2024-04-24T03:28:14.844" v="293"/>
          <ac:picMkLst>
            <pc:docMk/>
            <pc:sldMk cId="2877123496" sldId="299"/>
            <ac:picMk id="15" creationId="{9A48A0B4-2511-18C8-4382-CAB45EE2AAFA}"/>
          </ac:picMkLst>
        </pc:picChg>
        <pc:picChg chg="add del mod ord">
          <ac:chgData name="Leonie Smith" userId="fed1330f33f5650e" providerId="LiveId" clId="{4CEF4ADF-95B9-46EA-A40D-02B52945B71D}" dt="2024-04-24T03:28:31.526" v="294"/>
          <ac:picMkLst>
            <pc:docMk/>
            <pc:sldMk cId="2877123496" sldId="299"/>
            <ac:picMk id="18" creationId="{C89018E7-1753-518E-BF9A-6E1008B99E7E}"/>
          </ac:picMkLst>
        </pc:picChg>
        <pc:picChg chg="add del mod">
          <ac:chgData name="Leonie Smith" userId="fed1330f33f5650e" providerId="LiveId" clId="{4CEF4ADF-95B9-46EA-A40D-02B52945B71D}" dt="2024-04-24T03:28:43.800" v="296"/>
          <ac:picMkLst>
            <pc:docMk/>
            <pc:sldMk cId="2877123496" sldId="299"/>
            <ac:picMk id="19" creationId="{FE095238-B06C-7B46-1132-417152C00888}"/>
          </ac:picMkLst>
        </pc:picChg>
        <pc:picChg chg="add del mod ord">
          <ac:chgData name="Leonie Smith" userId="fed1330f33f5650e" providerId="LiveId" clId="{4CEF4ADF-95B9-46EA-A40D-02B52945B71D}" dt="2024-04-24T03:28:50.273" v="297"/>
          <ac:picMkLst>
            <pc:docMk/>
            <pc:sldMk cId="2877123496" sldId="299"/>
            <ac:picMk id="23" creationId="{1F820F41-8DF6-C660-5AD2-83D3568B2508}"/>
          </ac:picMkLst>
        </pc:picChg>
        <pc:picChg chg="add del mod">
          <ac:chgData name="Leonie Smith" userId="fed1330f33f5650e" providerId="LiveId" clId="{4CEF4ADF-95B9-46EA-A40D-02B52945B71D}" dt="2024-04-24T03:28:55.395" v="299"/>
          <ac:picMkLst>
            <pc:docMk/>
            <pc:sldMk cId="2877123496" sldId="299"/>
            <ac:picMk id="24" creationId="{3AC10618-1499-84E4-3685-5E030F40333A}"/>
          </ac:picMkLst>
        </pc:picChg>
        <pc:picChg chg="add del mod ord">
          <ac:chgData name="Leonie Smith" userId="fed1330f33f5650e" providerId="LiveId" clId="{4CEF4ADF-95B9-46EA-A40D-02B52945B71D}" dt="2024-04-24T03:29:12.099" v="300"/>
          <ac:picMkLst>
            <pc:docMk/>
            <pc:sldMk cId="2877123496" sldId="299"/>
            <ac:picMk id="27" creationId="{1D033B8F-7112-E5FC-B870-A809FB2A9946}"/>
          </ac:picMkLst>
        </pc:picChg>
        <pc:picChg chg="add del mod">
          <ac:chgData name="Leonie Smith" userId="fed1330f33f5650e" providerId="LiveId" clId="{4CEF4ADF-95B9-46EA-A40D-02B52945B71D}" dt="2024-04-24T03:29:29.579" v="302"/>
          <ac:picMkLst>
            <pc:docMk/>
            <pc:sldMk cId="2877123496" sldId="299"/>
            <ac:picMk id="28" creationId="{3DE441CC-46BD-E338-A3A3-A8585B312185}"/>
          </ac:picMkLst>
        </pc:picChg>
        <pc:picChg chg="add del mod ord">
          <ac:chgData name="Leonie Smith" userId="fed1330f33f5650e" providerId="LiveId" clId="{4CEF4ADF-95B9-46EA-A40D-02B52945B71D}" dt="2024-04-24T03:29:38.020" v="303"/>
          <ac:picMkLst>
            <pc:docMk/>
            <pc:sldMk cId="2877123496" sldId="299"/>
            <ac:picMk id="32" creationId="{ECCCB8B2-4F04-2D6E-4C78-FB6E49E1DB94}"/>
          </ac:picMkLst>
        </pc:picChg>
        <pc:picChg chg="add del mod">
          <ac:chgData name="Leonie Smith" userId="fed1330f33f5650e" providerId="LiveId" clId="{4CEF4ADF-95B9-46EA-A40D-02B52945B71D}" dt="2024-04-24T03:29:39.675" v="305"/>
          <ac:picMkLst>
            <pc:docMk/>
            <pc:sldMk cId="2877123496" sldId="299"/>
            <ac:picMk id="33" creationId="{3BA25E32-CF9D-D378-03A4-7F39D78369AF}"/>
          </ac:picMkLst>
        </pc:picChg>
        <pc:picChg chg="add del mod ord">
          <ac:chgData name="Leonie Smith" userId="fed1330f33f5650e" providerId="LiveId" clId="{4CEF4ADF-95B9-46EA-A40D-02B52945B71D}" dt="2024-04-24T03:29:56.170" v="306"/>
          <ac:picMkLst>
            <pc:docMk/>
            <pc:sldMk cId="2877123496" sldId="299"/>
            <ac:picMk id="36" creationId="{EE09B567-5F16-9EC8-F732-6B9A548E3D8A}"/>
          </ac:picMkLst>
        </pc:picChg>
        <pc:picChg chg="add del mod">
          <ac:chgData name="Leonie Smith" userId="fed1330f33f5650e" providerId="LiveId" clId="{4CEF4ADF-95B9-46EA-A40D-02B52945B71D}" dt="2024-04-24T03:30:10.604" v="308"/>
          <ac:picMkLst>
            <pc:docMk/>
            <pc:sldMk cId="2877123496" sldId="299"/>
            <ac:picMk id="37" creationId="{ED051DCC-14A5-9E3D-F31E-8AB712427752}"/>
          </ac:picMkLst>
        </pc:picChg>
        <pc:picChg chg="add del mod ord">
          <ac:chgData name="Leonie Smith" userId="fed1330f33f5650e" providerId="LiveId" clId="{4CEF4ADF-95B9-46EA-A40D-02B52945B71D}" dt="2024-04-24T03:30:28.489" v="309"/>
          <ac:picMkLst>
            <pc:docMk/>
            <pc:sldMk cId="2877123496" sldId="299"/>
            <ac:picMk id="41" creationId="{569E5A20-5018-6673-117D-FDA5780ACAF7}"/>
          </ac:picMkLst>
        </pc:picChg>
        <pc:picChg chg="add mod">
          <ac:chgData name="Leonie Smith" userId="fed1330f33f5650e" providerId="LiveId" clId="{4CEF4ADF-95B9-46EA-A40D-02B52945B71D}" dt="2024-04-24T03:30:28.489" v="309"/>
          <ac:picMkLst>
            <pc:docMk/>
            <pc:sldMk cId="2877123496" sldId="299"/>
            <ac:picMk id="42" creationId="{2912DCA9-1697-E2AC-B234-0234F35285A5}"/>
          </ac:picMkLst>
        </pc:picChg>
      </pc:sldChg>
      <pc:sldChg chg="modTransition">
        <pc:chgData name="Leonie Smith" userId="fed1330f33f5650e" providerId="LiveId" clId="{4CEF4ADF-95B9-46EA-A40D-02B52945B71D}" dt="2024-04-22T05:03:20.436" v="174"/>
        <pc:sldMkLst>
          <pc:docMk/>
          <pc:sldMk cId="1221369690" sldId="300"/>
        </pc:sldMkLst>
      </pc:sldChg>
      <pc:sldChg chg="addSp delSp modSp mod modTransition modAnim">
        <pc:chgData name="Leonie Smith" userId="fed1330f33f5650e" providerId="LiveId" clId="{4CEF4ADF-95B9-46EA-A40D-02B52945B71D}" dt="2024-04-24T03:33:38.062" v="333"/>
        <pc:sldMkLst>
          <pc:docMk/>
          <pc:sldMk cId="532413702" sldId="303"/>
        </pc:sldMkLst>
        <pc:picChg chg="add del mod">
          <ac:chgData name="Leonie Smith" userId="fed1330f33f5650e" providerId="LiveId" clId="{4CEF4ADF-95B9-46EA-A40D-02B52945B71D}" dt="2024-04-23T05:23:08.813" v="242" actId="478"/>
          <ac:picMkLst>
            <pc:docMk/>
            <pc:sldMk cId="532413702" sldId="303"/>
            <ac:picMk id="2" creationId="{0F184CDD-C416-CF20-C2CF-F251803C8084}"/>
          </ac:picMkLst>
        </pc:picChg>
        <pc:picChg chg="add del mod">
          <ac:chgData name="Leonie Smith" userId="fed1330f33f5650e" providerId="LiveId" clId="{4CEF4ADF-95B9-46EA-A40D-02B52945B71D}" dt="2024-04-24T03:32:23.375" v="312"/>
          <ac:picMkLst>
            <pc:docMk/>
            <pc:sldMk cId="532413702" sldId="303"/>
            <ac:picMk id="3" creationId="{CE505990-8F20-59DC-69D6-40788131372E}"/>
          </ac:picMkLst>
        </pc:picChg>
        <pc:picChg chg="add del mod">
          <ac:chgData name="Leonie Smith" userId="fed1330f33f5650e" providerId="LiveId" clId="{4CEF4ADF-95B9-46EA-A40D-02B52945B71D}" dt="2024-04-24T03:32:25.352" v="314"/>
          <ac:picMkLst>
            <pc:docMk/>
            <pc:sldMk cId="532413702" sldId="303"/>
            <ac:picMk id="6" creationId="{399A96D3-5213-95B0-4BBD-8DB6635CE855}"/>
          </ac:picMkLst>
        </pc:picChg>
        <pc:picChg chg="add del mod ord">
          <ac:chgData name="Leonie Smith" userId="fed1330f33f5650e" providerId="LiveId" clId="{4CEF4ADF-95B9-46EA-A40D-02B52945B71D}" dt="2024-04-24T03:32:32.146" v="315"/>
          <ac:picMkLst>
            <pc:docMk/>
            <pc:sldMk cId="532413702" sldId="303"/>
            <ac:picMk id="9" creationId="{6E12B88D-D60C-D964-5668-D4AC8C4AAE28}"/>
          </ac:picMkLst>
        </pc:picChg>
        <pc:picChg chg="add del mod">
          <ac:chgData name="Leonie Smith" userId="fed1330f33f5650e" providerId="LiveId" clId="{4CEF4ADF-95B9-46EA-A40D-02B52945B71D}" dt="2024-04-24T03:32:34.165" v="317"/>
          <ac:picMkLst>
            <pc:docMk/>
            <pc:sldMk cId="532413702" sldId="303"/>
            <ac:picMk id="10" creationId="{B00DFB23-B7D0-745A-644D-99924CD073DF}"/>
          </ac:picMkLst>
        </pc:picChg>
        <pc:picChg chg="add del mod ord">
          <ac:chgData name="Leonie Smith" userId="fed1330f33f5650e" providerId="LiveId" clId="{4CEF4ADF-95B9-46EA-A40D-02B52945B71D}" dt="2024-04-24T03:32:39.016" v="318"/>
          <ac:picMkLst>
            <pc:docMk/>
            <pc:sldMk cId="532413702" sldId="303"/>
            <ac:picMk id="13" creationId="{FC851122-8F99-CF27-917B-F2FA4FF6E35E}"/>
          </ac:picMkLst>
        </pc:picChg>
        <pc:picChg chg="add del mod">
          <ac:chgData name="Leonie Smith" userId="fed1330f33f5650e" providerId="LiveId" clId="{4CEF4ADF-95B9-46EA-A40D-02B52945B71D}" dt="2024-04-24T03:32:40.353" v="320"/>
          <ac:picMkLst>
            <pc:docMk/>
            <pc:sldMk cId="532413702" sldId="303"/>
            <ac:picMk id="14" creationId="{43164FEC-89C9-EAD0-5F2E-7B36C2D873D8}"/>
          </ac:picMkLst>
        </pc:picChg>
        <pc:picChg chg="add del mod ord">
          <ac:chgData name="Leonie Smith" userId="fed1330f33f5650e" providerId="LiveId" clId="{4CEF4ADF-95B9-46EA-A40D-02B52945B71D}" dt="2024-04-24T03:32:45.080" v="321"/>
          <ac:picMkLst>
            <pc:docMk/>
            <pc:sldMk cId="532413702" sldId="303"/>
            <ac:picMk id="17" creationId="{500150E6-6915-F1BA-8869-F9566E6E2A6A}"/>
          </ac:picMkLst>
        </pc:picChg>
        <pc:picChg chg="add del mod">
          <ac:chgData name="Leonie Smith" userId="fed1330f33f5650e" providerId="LiveId" clId="{4CEF4ADF-95B9-46EA-A40D-02B52945B71D}" dt="2024-04-24T03:32:46.306" v="323"/>
          <ac:picMkLst>
            <pc:docMk/>
            <pc:sldMk cId="532413702" sldId="303"/>
            <ac:picMk id="18" creationId="{50C0E121-AB22-26A6-D7C5-D9E9DC058B7D}"/>
          </ac:picMkLst>
        </pc:picChg>
        <pc:picChg chg="add del mod ord">
          <ac:chgData name="Leonie Smith" userId="fed1330f33f5650e" providerId="LiveId" clId="{4CEF4ADF-95B9-46EA-A40D-02B52945B71D}" dt="2024-04-24T03:32:53.607" v="324"/>
          <ac:picMkLst>
            <pc:docMk/>
            <pc:sldMk cId="532413702" sldId="303"/>
            <ac:picMk id="21" creationId="{8C942EFC-4AC0-6811-EACC-3B4C2E574242}"/>
          </ac:picMkLst>
        </pc:picChg>
        <pc:picChg chg="add del mod">
          <ac:chgData name="Leonie Smith" userId="fed1330f33f5650e" providerId="LiveId" clId="{4CEF4ADF-95B9-46EA-A40D-02B52945B71D}" dt="2024-04-24T03:32:57.761" v="326"/>
          <ac:picMkLst>
            <pc:docMk/>
            <pc:sldMk cId="532413702" sldId="303"/>
            <ac:picMk id="22" creationId="{46394B36-CA30-E4CD-D1A7-BD73F871BC9F}"/>
          </ac:picMkLst>
        </pc:picChg>
        <pc:picChg chg="add del mod ord">
          <ac:chgData name="Leonie Smith" userId="fed1330f33f5650e" providerId="LiveId" clId="{4CEF4ADF-95B9-46EA-A40D-02B52945B71D}" dt="2024-04-24T03:33:05.768" v="327"/>
          <ac:picMkLst>
            <pc:docMk/>
            <pc:sldMk cId="532413702" sldId="303"/>
            <ac:picMk id="25" creationId="{C15219D2-3108-2EF1-2815-BED15647CD0F}"/>
          </ac:picMkLst>
        </pc:picChg>
        <pc:picChg chg="add del mod">
          <ac:chgData name="Leonie Smith" userId="fed1330f33f5650e" providerId="LiveId" clId="{4CEF4ADF-95B9-46EA-A40D-02B52945B71D}" dt="2024-04-24T03:33:11.989" v="329"/>
          <ac:picMkLst>
            <pc:docMk/>
            <pc:sldMk cId="532413702" sldId="303"/>
            <ac:picMk id="26" creationId="{E2360255-4FBB-4A4A-BC8A-E38163E62E6E}"/>
          </ac:picMkLst>
        </pc:picChg>
        <pc:picChg chg="add del mod ord">
          <ac:chgData name="Leonie Smith" userId="fed1330f33f5650e" providerId="LiveId" clId="{4CEF4ADF-95B9-46EA-A40D-02B52945B71D}" dt="2024-04-24T03:33:22.209" v="330"/>
          <ac:picMkLst>
            <pc:docMk/>
            <pc:sldMk cId="532413702" sldId="303"/>
            <ac:picMk id="29" creationId="{DCF06E98-543C-6681-FFCB-E42B0157584E}"/>
          </ac:picMkLst>
        </pc:picChg>
        <pc:picChg chg="add del mod">
          <ac:chgData name="Leonie Smith" userId="fed1330f33f5650e" providerId="LiveId" clId="{4CEF4ADF-95B9-46EA-A40D-02B52945B71D}" dt="2024-04-24T03:33:24.865" v="332"/>
          <ac:picMkLst>
            <pc:docMk/>
            <pc:sldMk cId="532413702" sldId="303"/>
            <ac:picMk id="30" creationId="{5584B82F-31F9-CEE5-8553-87F1002C1479}"/>
          </ac:picMkLst>
        </pc:picChg>
        <pc:picChg chg="add del mod ord">
          <ac:chgData name="Leonie Smith" userId="fed1330f33f5650e" providerId="LiveId" clId="{4CEF4ADF-95B9-46EA-A40D-02B52945B71D}" dt="2024-04-24T03:33:38.062" v="333"/>
          <ac:picMkLst>
            <pc:docMk/>
            <pc:sldMk cId="532413702" sldId="303"/>
            <ac:picMk id="33" creationId="{9B4A6322-686D-22FD-7C88-A3E0AF15F03A}"/>
          </ac:picMkLst>
        </pc:picChg>
        <pc:picChg chg="add mod">
          <ac:chgData name="Leonie Smith" userId="fed1330f33f5650e" providerId="LiveId" clId="{4CEF4ADF-95B9-46EA-A40D-02B52945B71D}" dt="2024-04-24T03:33:38.062" v="333"/>
          <ac:picMkLst>
            <pc:docMk/>
            <pc:sldMk cId="532413702" sldId="303"/>
            <ac:picMk id="34" creationId="{DDAB8189-513F-228C-F95D-136612C072D4}"/>
          </ac:picMkLst>
        </pc:picChg>
      </pc:sldChg>
      <pc:sldChg chg="modTransition">
        <pc:chgData name="Leonie Smith" userId="fed1330f33f5650e" providerId="LiveId" clId="{4CEF4ADF-95B9-46EA-A40D-02B52945B71D}" dt="2024-04-22T05:03:20.436" v="174"/>
        <pc:sldMkLst>
          <pc:docMk/>
          <pc:sldMk cId="1059241951" sldId="304"/>
        </pc:sldMkLst>
      </pc:sldChg>
      <pc:sldChg chg="addSp delSp modSp mod modTransition modAnim">
        <pc:chgData name="Leonie Smith" userId="fed1330f33f5650e" providerId="LiveId" clId="{4CEF4ADF-95B9-46EA-A40D-02B52945B71D}" dt="2024-04-24T03:35:48.863" v="348"/>
        <pc:sldMkLst>
          <pc:docMk/>
          <pc:sldMk cId="1057562713" sldId="305"/>
        </pc:sldMkLst>
        <pc:picChg chg="add del mod">
          <ac:chgData name="Leonie Smith" userId="fed1330f33f5650e" providerId="LiveId" clId="{4CEF4ADF-95B9-46EA-A40D-02B52945B71D}" dt="2024-04-23T05:23:11.839" v="244" actId="478"/>
          <ac:picMkLst>
            <pc:docMk/>
            <pc:sldMk cId="1057562713" sldId="305"/>
            <ac:picMk id="2" creationId="{394E6CD5-CF4E-0438-D9E9-FED02AC49F7C}"/>
          </ac:picMkLst>
        </pc:picChg>
        <pc:picChg chg="add del mod">
          <ac:chgData name="Leonie Smith" userId="fed1330f33f5650e" providerId="LiveId" clId="{4CEF4ADF-95B9-46EA-A40D-02B52945B71D}" dt="2024-04-24T03:34:27.920" v="336"/>
          <ac:picMkLst>
            <pc:docMk/>
            <pc:sldMk cId="1057562713" sldId="305"/>
            <ac:picMk id="3" creationId="{5BB327F6-34EB-685C-56DB-525B31FA7BE7}"/>
          </ac:picMkLst>
        </pc:picChg>
        <pc:picChg chg="add del mod">
          <ac:chgData name="Leonie Smith" userId="fed1330f33f5650e" providerId="LiveId" clId="{4CEF4ADF-95B9-46EA-A40D-02B52945B71D}" dt="2024-04-24T03:34:29.451" v="338"/>
          <ac:picMkLst>
            <pc:docMk/>
            <pc:sldMk cId="1057562713" sldId="305"/>
            <ac:picMk id="6" creationId="{9AF98BC3-5143-8554-97FE-EB0B9D8858D0}"/>
          </ac:picMkLst>
        </pc:picChg>
        <pc:picChg chg="add del mod ord">
          <ac:chgData name="Leonie Smith" userId="fed1330f33f5650e" providerId="LiveId" clId="{4CEF4ADF-95B9-46EA-A40D-02B52945B71D}" dt="2024-04-24T03:34:42.644" v="339"/>
          <ac:picMkLst>
            <pc:docMk/>
            <pc:sldMk cId="1057562713" sldId="305"/>
            <ac:picMk id="9" creationId="{62C412D7-9984-EBB5-26B2-AAA07BEAADE5}"/>
          </ac:picMkLst>
        </pc:picChg>
        <pc:picChg chg="add del mod">
          <ac:chgData name="Leonie Smith" userId="fed1330f33f5650e" providerId="LiveId" clId="{4CEF4ADF-95B9-46EA-A40D-02B52945B71D}" dt="2024-04-24T03:34:49.805" v="341"/>
          <ac:picMkLst>
            <pc:docMk/>
            <pc:sldMk cId="1057562713" sldId="305"/>
            <ac:picMk id="10" creationId="{46E4F470-B896-585A-5F80-8C3A3219C649}"/>
          </ac:picMkLst>
        </pc:picChg>
        <pc:picChg chg="add del mod ord">
          <ac:chgData name="Leonie Smith" userId="fed1330f33f5650e" providerId="LiveId" clId="{4CEF4ADF-95B9-46EA-A40D-02B52945B71D}" dt="2024-04-24T03:35:03.088" v="342"/>
          <ac:picMkLst>
            <pc:docMk/>
            <pc:sldMk cId="1057562713" sldId="305"/>
            <ac:picMk id="14" creationId="{AED49297-CD54-CD9B-1055-DEE795370A1F}"/>
          </ac:picMkLst>
        </pc:picChg>
        <pc:picChg chg="add del mod">
          <ac:chgData name="Leonie Smith" userId="fed1330f33f5650e" providerId="LiveId" clId="{4CEF4ADF-95B9-46EA-A40D-02B52945B71D}" dt="2024-04-24T03:35:14.058" v="344"/>
          <ac:picMkLst>
            <pc:docMk/>
            <pc:sldMk cId="1057562713" sldId="305"/>
            <ac:picMk id="15" creationId="{E4083595-D8D5-2D4E-2071-D4AAC52D490F}"/>
          </ac:picMkLst>
        </pc:picChg>
        <pc:picChg chg="add del mod ord">
          <ac:chgData name="Leonie Smith" userId="fed1330f33f5650e" providerId="LiveId" clId="{4CEF4ADF-95B9-46EA-A40D-02B52945B71D}" dt="2024-04-24T03:35:25.912" v="345"/>
          <ac:picMkLst>
            <pc:docMk/>
            <pc:sldMk cId="1057562713" sldId="305"/>
            <ac:picMk id="19" creationId="{C3C3278B-4385-C803-692F-7E0C9A95AEE4}"/>
          </ac:picMkLst>
        </pc:picChg>
        <pc:picChg chg="add del mod">
          <ac:chgData name="Leonie Smith" userId="fed1330f33f5650e" providerId="LiveId" clId="{4CEF4ADF-95B9-46EA-A40D-02B52945B71D}" dt="2024-04-24T03:35:36.485" v="347"/>
          <ac:picMkLst>
            <pc:docMk/>
            <pc:sldMk cId="1057562713" sldId="305"/>
            <ac:picMk id="20" creationId="{40F56A74-AA8F-FCAF-8E54-87ECE217C815}"/>
          </ac:picMkLst>
        </pc:picChg>
        <pc:picChg chg="add del mod ord">
          <ac:chgData name="Leonie Smith" userId="fed1330f33f5650e" providerId="LiveId" clId="{4CEF4ADF-95B9-46EA-A40D-02B52945B71D}" dt="2024-04-24T03:35:48.863" v="348"/>
          <ac:picMkLst>
            <pc:docMk/>
            <pc:sldMk cId="1057562713" sldId="305"/>
            <ac:picMk id="24" creationId="{BB6A60A3-7036-0873-1077-648C2063B1CA}"/>
          </ac:picMkLst>
        </pc:picChg>
        <pc:picChg chg="add mod">
          <ac:chgData name="Leonie Smith" userId="fed1330f33f5650e" providerId="LiveId" clId="{4CEF4ADF-95B9-46EA-A40D-02B52945B71D}" dt="2024-04-24T03:35:48.863" v="348"/>
          <ac:picMkLst>
            <pc:docMk/>
            <pc:sldMk cId="1057562713" sldId="305"/>
            <ac:picMk id="25" creationId="{D741A96D-E894-7DC9-4FDE-D7E5B4669112}"/>
          </ac:picMkLst>
        </pc:picChg>
      </pc:sldChg>
      <pc:sldChg chg="modTransition">
        <pc:chgData name="Leonie Smith" userId="fed1330f33f5650e" providerId="LiveId" clId="{4CEF4ADF-95B9-46EA-A40D-02B52945B71D}" dt="2024-04-22T05:03:20.436" v="174"/>
        <pc:sldMkLst>
          <pc:docMk/>
          <pc:sldMk cId="1465228536" sldId="306"/>
        </pc:sldMkLst>
      </pc:sldChg>
      <pc:sldChg chg="addSp delSp modSp mod modTransition modAnim">
        <pc:chgData name="Leonie Smith" userId="fed1330f33f5650e" providerId="LiveId" clId="{4CEF4ADF-95B9-46EA-A40D-02B52945B71D}" dt="2024-04-23T05:22:32.814" v="225" actId="478"/>
        <pc:sldMkLst>
          <pc:docMk/>
          <pc:sldMk cId="558216529" sldId="307"/>
        </pc:sldMkLst>
        <pc:picChg chg="add del mod">
          <ac:chgData name="Leonie Smith" userId="fed1330f33f5650e" providerId="LiveId" clId="{4CEF4ADF-95B9-46EA-A40D-02B52945B71D}" dt="2024-04-22T04:59:17.999" v="122"/>
          <ac:picMkLst>
            <pc:docMk/>
            <pc:sldMk cId="558216529" sldId="307"/>
            <ac:picMk id="3" creationId="{1B6036C3-1039-5DB3-0C95-A78E50ED4498}"/>
          </ac:picMkLst>
        </pc:picChg>
        <pc:picChg chg="add del mod">
          <ac:chgData name="Leonie Smith" userId="fed1330f33f5650e" providerId="LiveId" clId="{4CEF4ADF-95B9-46EA-A40D-02B52945B71D}" dt="2024-04-22T04:59:45.416" v="124"/>
          <ac:picMkLst>
            <pc:docMk/>
            <pc:sldMk cId="558216529" sldId="307"/>
            <ac:picMk id="6" creationId="{9830526D-8318-7FE8-5155-13EACF2BB3CC}"/>
          </ac:picMkLst>
        </pc:picChg>
        <pc:picChg chg="add del mod ord">
          <ac:chgData name="Leonie Smith" userId="fed1330f33f5650e" providerId="LiveId" clId="{4CEF4ADF-95B9-46EA-A40D-02B52945B71D}" dt="2024-04-22T05:00:02.364" v="125"/>
          <ac:picMkLst>
            <pc:docMk/>
            <pc:sldMk cId="558216529" sldId="307"/>
            <ac:picMk id="11" creationId="{1D16A4D5-017D-25F8-DC9F-650128DA1169}"/>
          </ac:picMkLst>
        </pc:picChg>
        <pc:picChg chg="add del mod">
          <ac:chgData name="Leonie Smith" userId="fed1330f33f5650e" providerId="LiveId" clId="{4CEF4ADF-95B9-46EA-A40D-02B52945B71D}" dt="2024-04-22T05:03:20.436" v="174"/>
          <ac:picMkLst>
            <pc:docMk/>
            <pc:sldMk cId="558216529" sldId="307"/>
            <ac:picMk id="12" creationId="{844DE2BF-F4CA-1324-CE1D-DDB8582106A7}"/>
          </ac:picMkLst>
        </pc:picChg>
        <pc:picChg chg="add del mod ord">
          <ac:chgData name="Leonie Smith" userId="fed1330f33f5650e" providerId="LiveId" clId="{4CEF4ADF-95B9-46EA-A40D-02B52945B71D}" dt="2024-04-23T05:22:32.814" v="225" actId="478"/>
          <ac:picMkLst>
            <pc:docMk/>
            <pc:sldMk cId="558216529" sldId="307"/>
            <ac:picMk id="16" creationId="{74C6D037-38B8-5D6D-7F7B-20C2D462FE79}"/>
          </ac:picMkLst>
        </pc:picChg>
      </pc:sldChg>
      <pc:sldChg chg="modTransition">
        <pc:chgData name="Leonie Smith" userId="fed1330f33f5650e" providerId="LiveId" clId="{4CEF4ADF-95B9-46EA-A40D-02B52945B71D}" dt="2024-04-22T05:03:20.436" v="174"/>
        <pc:sldMkLst>
          <pc:docMk/>
          <pc:sldMk cId="237145185"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35CFC060-3FE8-4D8F-E4A9-D6D75A852DE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2" name="TextBox 1">
            <a:extLst>
              <a:ext uri="{FF2B5EF4-FFF2-40B4-BE49-F238E27FC236}">
                <a16:creationId xmlns:a16="http://schemas.microsoft.com/office/drawing/2014/main" id="{D6342B3D-E724-6772-D9D4-CFD2E1B0C8DF}"/>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But some believers from the party of the Pharisees stood up and declared, “The Gentiles must be circumcised and required to obey the law of Moses.” </a:t>
            </a: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the apostles and elders met to look into this matter.</a:t>
            </a:r>
            <a:endParaRPr lang="en-US" sz="3600" b="0" i="0" dirty="0">
              <a:solidFill>
                <a:srgbClr val="121212"/>
              </a:solidFill>
              <a:effectLst/>
              <a:latin typeface="Open Sans" panose="020B0606030504020204" pitchFamily="34" charset="0"/>
            </a:endParaRPr>
          </a:p>
        </p:txBody>
      </p:sp>
      <p:sp>
        <p:nvSpPr>
          <p:cNvPr id="5" name="TextBox 4">
            <a:extLst>
              <a:ext uri="{FF2B5EF4-FFF2-40B4-BE49-F238E27FC236}">
                <a16:creationId xmlns:a16="http://schemas.microsoft.com/office/drawing/2014/main" id="{A4600993-49E5-1331-50CE-417107DADE7F}"/>
              </a:ext>
            </a:extLst>
          </p:cNvPr>
          <p:cNvSpPr txBox="1"/>
          <p:nvPr/>
        </p:nvSpPr>
        <p:spPr>
          <a:xfrm>
            <a:off x="6096000" y="149949"/>
            <a:ext cx="6096000" cy="6558103"/>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5</a:t>
            </a:r>
            <a:r>
              <a:rPr lang="hi-IN" sz="3200" b="0" i="0" dirty="0">
                <a:solidFill>
                  <a:srgbClr val="000000"/>
                </a:solidFill>
                <a:effectLst/>
                <a:latin typeface="font1"/>
              </a:rPr>
              <a:t>परन्तु फरीसियों के पंथ में से जिन्होंने विश्वास किया था, उनमें से कितनों ने उठकर कहा, “उन्हें खतना कराने और मूसा की व्यवस्था को मानने की आज्ञा देनी चाहिए।”</a:t>
            </a:r>
            <a:endParaRPr lang="hi-IN" sz="3200" b="0" i="0" dirty="0">
              <a:solidFill>
                <a:srgbClr val="121212"/>
              </a:solidFill>
              <a:effectLst/>
              <a:latin typeface="Inter" panose="020B0502030000000004" pitchFamily="34" charset="0"/>
            </a:endParaRPr>
          </a:p>
          <a:p>
            <a:pPr algn="l"/>
            <a:r>
              <a:rPr lang="hi-IN" sz="3200" b="0" i="0" dirty="0">
                <a:solidFill>
                  <a:srgbClr val="777A7B"/>
                </a:solidFill>
                <a:effectLst/>
                <a:latin typeface="Inter" panose="020B0502030000000004" pitchFamily="34" charset="0"/>
              </a:rPr>
              <a:t>6</a:t>
            </a:r>
            <a:r>
              <a:rPr lang="hi-IN" sz="3200" b="0" i="0" dirty="0">
                <a:solidFill>
                  <a:srgbClr val="000000"/>
                </a:solidFill>
                <a:effectLst/>
                <a:latin typeface="font1"/>
              </a:rPr>
              <a:t>तब प्रेरित और प्राचीन इस बात के विषय में विचार करने के लिये इकट्ठे हुए।</a:t>
            </a:r>
            <a:endParaRPr lang="hi-IN" sz="3200" b="0" i="0" dirty="0">
              <a:solidFill>
                <a:srgbClr val="121212"/>
              </a:solidFill>
              <a:effectLst/>
              <a:latin typeface="Inter" panose="020B0502030000000004" pitchFamily="34" charset="0"/>
            </a:endParaRPr>
          </a:p>
        </p:txBody>
      </p:sp>
      <p:pic>
        <p:nvPicPr>
          <p:cNvPr id="10" name="Audio 9">
            <a:hlinkClick r:id="" action="ppaction://media"/>
            <a:extLst>
              <a:ext uri="{FF2B5EF4-FFF2-40B4-BE49-F238E27FC236}">
                <a16:creationId xmlns:a16="http://schemas.microsoft.com/office/drawing/2014/main" id="{1171619C-D5C0-E476-4033-B1D887F0C9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476"/>
    </mc:Choice>
    <mc:Fallback xmlns="">
      <p:transition spd="slow" advTm="1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2" name="TextBox 1">
            <a:extLst>
              <a:ext uri="{FF2B5EF4-FFF2-40B4-BE49-F238E27FC236}">
                <a16:creationId xmlns:a16="http://schemas.microsoft.com/office/drawing/2014/main" id="{FC2D59EC-C68A-4B42-4ACC-91AF59F38868}"/>
              </a:ext>
            </a:extLst>
          </p:cNvPr>
          <p:cNvSpPr txBox="1"/>
          <p:nvPr/>
        </p:nvSpPr>
        <p:spPr>
          <a:xfrm>
            <a:off x="7854067"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15:5,6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After much discussion, Peter got up and said to them, “Brothers, you know that in the early days God made a choice among you that the Gentiles would hear from my lips the message of the gospel and believe.</a:t>
            </a:r>
            <a:endParaRPr lang="en-IN" sz="3600" dirty="0"/>
          </a:p>
        </p:txBody>
      </p:sp>
      <p:sp>
        <p:nvSpPr>
          <p:cNvPr id="5" name="TextBox 4">
            <a:extLst>
              <a:ext uri="{FF2B5EF4-FFF2-40B4-BE49-F238E27FC236}">
                <a16:creationId xmlns:a16="http://schemas.microsoft.com/office/drawing/2014/main" id="{FD0B7269-D7F9-2F1E-D642-A4C085478104}"/>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7</a:t>
            </a:r>
            <a:r>
              <a:rPr lang="hi-IN" sz="3200" b="0" i="0" dirty="0">
                <a:solidFill>
                  <a:srgbClr val="000000"/>
                </a:solidFill>
                <a:effectLst/>
                <a:latin typeface="font1"/>
              </a:rPr>
              <a:t>तब पतरस ने बहुत वाद-विवाद हो जाने के बाद खड़े होकर उनसे कहा, “हे भाइयों, तुम जानते हो, कि बहुत दिन हुए, कि परमेश्वर ने तुम में से मुझे चुन लिया, कि मेरे मुँह से अन्यजातियाँ सुसमाचार का वचन सुनकर विश्वास करें।</a:t>
            </a:r>
            <a:endParaRPr lang="en-IN" sz="3200" dirty="0"/>
          </a:p>
        </p:txBody>
      </p:sp>
      <p:pic>
        <p:nvPicPr>
          <p:cNvPr id="26" name="Audio 25">
            <a:hlinkClick r:id="" action="ppaction://media"/>
            <a:extLst>
              <a:ext uri="{FF2B5EF4-FFF2-40B4-BE49-F238E27FC236}">
                <a16:creationId xmlns:a16="http://schemas.microsoft.com/office/drawing/2014/main" id="{F2D8DB61-C4E7-DDC8-D1EF-7F80A9576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759"/>
    </mc:Choice>
    <mc:Fallback xmlns="">
      <p:transition spd="slow" advTm="1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2" name="TextBox 1">
            <a:extLst>
              <a:ext uri="{FF2B5EF4-FFF2-40B4-BE49-F238E27FC236}">
                <a16:creationId xmlns:a16="http://schemas.microsoft.com/office/drawing/2014/main" id="{507D02C0-7E9E-9D0D-3B41-E5ABAD8AC698}"/>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And God, who knows the heart, showed His approval by giving the Holy Spirit to them, just as He did to us.</a:t>
            </a:r>
            <a:endParaRPr lang="en-IN" sz="3600" dirty="0"/>
          </a:p>
        </p:txBody>
      </p:sp>
      <p:sp>
        <p:nvSpPr>
          <p:cNvPr id="5" name="TextBox 4">
            <a:extLst>
              <a:ext uri="{FF2B5EF4-FFF2-40B4-BE49-F238E27FC236}">
                <a16:creationId xmlns:a16="http://schemas.microsoft.com/office/drawing/2014/main" id="{5043A753-CD2A-540C-6AF8-0F061DE487F6}"/>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 और मन के जाँचने वाले परमेश्वर ने उनको भी हमारे समान पवित्र आत्मा देकर उनकी गवाही दी;</a:t>
            </a:r>
            <a:endParaRPr lang="en-IN" sz="3600" dirty="0"/>
          </a:p>
        </p:txBody>
      </p:sp>
      <p:pic>
        <p:nvPicPr>
          <p:cNvPr id="6" name="Audio 5">
            <a:hlinkClick r:id="" action="ppaction://media"/>
            <a:extLst>
              <a:ext uri="{FF2B5EF4-FFF2-40B4-BE49-F238E27FC236}">
                <a16:creationId xmlns:a16="http://schemas.microsoft.com/office/drawing/2014/main" id="{C78EE52D-E80F-E05C-D617-178373D7CA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774"/>
    </mc:Choice>
    <mc:Fallback xmlns="">
      <p:transition spd="slow" advTm="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2" name="TextBox 1">
            <a:extLst>
              <a:ext uri="{FF2B5EF4-FFF2-40B4-BE49-F238E27FC236}">
                <a16:creationId xmlns:a16="http://schemas.microsoft.com/office/drawing/2014/main" id="{E7297593-D016-B42E-5E77-A1DDCF70945F}"/>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He made no distinction between us and them, for He cleansed their hearts by faith.</a:t>
            </a:r>
            <a:endParaRPr lang="en-IN" sz="4000" dirty="0"/>
          </a:p>
        </p:txBody>
      </p:sp>
      <p:sp>
        <p:nvSpPr>
          <p:cNvPr id="5" name="TextBox 4">
            <a:extLst>
              <a:ext uri="{FF2B5EF4-FFF2-40B4-BE49-F238E27FC236}">
                <a16:creationId xmlns:a16="http://schemas.microsoft.com/office/drawing/2014/main" id="{0E7FA0BF-CA29-D360-4E85-5DFA8BBD8409}"/>
              </a:ext>
            </a:extLst>
          </p:cNvPr>
          <p:cNvSpPr txBox="1"/>
          <p:nvPr/>
        </p:nvSpPr>
        <p:spPr>
          <a:xfrm>
            <a:off x="6096000" y="149949"/>
            <a:ext cx="6096000" cy="6558103"/>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9</a:t>
            </a:r>
            <a:r>
              <a:rPr lang="hi-IN" sz="4000" b="0" i="0" dirty="0">
                <a:solidFill>
                  <a:srgbClr val="000000"/>
                </a:solidFill>
                <a:effectLst/>
                <a:latin typeface="font1"/>
              </a:rPr>
              <a:t>और विश्वास के द्वारा उनके मन शुद्ध करके हम में और उनमें कुछ भेद न रखा।</a:t>
            </a:r>
            <a:endParaRPr lang="en-IN" sz="4000" dirty="0"/>
          </a:p>
        </p:txBody>
      </p:sp>
      <p:pic>
        <p:nvPicPr>
          <p:cNvPr id="18" name="Audio 17">
            <a:hlinkClick r:id="" action="ppaction://media"/>
            <a:extLst>
              <a:ext uri="{FF2B5EF4-FFF2-40B4-BE49-F238E27FC236}">
                <a16:creationId xmlns:a16="http://schemas.microsoft.com/office/drawing/2014/main" id="{FB8352AC-5C35-DC9F-3F58-1231B5B26E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540"/>
    </mc:Choice>
    <mc:Fallback xmlns="">
      <p:transition spd="slow" advTm="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2" name="TextBox 1">
            <a:extLst>
              <a:ext uri="{FF2B5EF4-FFF2-40B4-BE49-F238E27FC236}">
                <a16:creationId xmlns:a16="http://schemas.microsoft.com/office/drawing/2014/main" id="{3AA5A111-BF05-08EB-F4FF-368B387D72C0}"/>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Now then, why do you test God by placing on the necks of the disciples a yoke that neither we nor our fathers have been able to bear?</a:t>
            </a:r>
            <a:endParaRPr lang="en-IN" sz="3600" dirty="0"/>
          </a:p>
        </p:txBody>
      </p:sp>
      <p:sp>
        <p:nvSpPr>
          <p:cNvPr id="5" name="TextBox 4">
            <a:extLst>
              <a:ext uri="{FF2B5EF4-FFF2-40B4-BE49-F238E27FC236}">
                <a16:creationId xmlns:a16="http://schemas.microsoft.com/office/drawing/2014/main" id="{DB1E7F10-D2DF-7D2E-1B62-F5C161364FC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तो अब तुम क्यों परमेश्वर की परीक्षा करते हो, कि चेलों की गर्दन पर ऐसा जूआ रखो, जिसे न हमारे पूर्वज उठा सकते थे और न हम उठा सकते हैं।</a:t>
            </a:r>
            <a:endParaRPr lang="en-IN" sz="3600" dirty="0"/>
          </a:p>
        </p:txBody>
      </p:sp>
      <p:pic>
        <p:nvPicPr>
          <p:cNvPr id="6" name="Audio 5">
            <a:hlinkClick r:id="" action="ppaction://media"/>
            <a:extLst>
              <a:ext uri="{FF2B5EF4-FFF2-40B4-BE49-F238E27FC236}">
                <a16:creationId xmlns:a16="http://schemas.microsoft.com/office/drawing/2014/main" id="{C4C8FD61-7759-BD4C-9553-399BEE4204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33"/>
    </mc:Choice>
    <mc:Fallback xmlns="">
      <p:transition spd="slow" advTm="1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4914900" y="314325"/>
            <a:ext cx="7848600" cy="2915478"/>
          </a:xfrm>
          <a:prstGeom prst="rect">
            <a:avLst/>
          </a:prstGeom>
          <a:noFill/>
        </p:spPr>
        <p:txBody>
          <a:bodyPr wrap="square" rtlCol="0">
            <a:noAutofit/>
          </a:bodyPr>
          <a:lstStyle/>
          <a:p>
            <a:r>
              <a:rPr lang="hi-IN" sz="5400" b="0" i="0" u="none" strike="noStrike" baseline="0" dirty="0">
                <a:solidFill>
                  <a:schemeClr val="bg1"/>
                </a:solidFill>
                <a:latin typeface="TimesNewRomanPSMT"/>
              </a:rPr>
              <a:t>यरूशलेम की सभा  - प्रेरितों के काम 15:1-35</a:t>
            </a:r>
            <a:endParaRPr lang="en-IN" sz="5400" dirty="0">
              <a:solidFill>
                <a:schemeClr val="bg1"/>
              </a:solidFill>
            </a:endParaRPr>
          </a:p>
        </p:txBody>
      </p:sp>
      <p:sp>
        <p:nvSpPr>
          <p:cNvPr id="2" name="TextBox 1">
            <a:extLst>
              <a:ext uri="{FF2B5EF4-FFF2-40B4-BE49-F238E27FC236}">
                <a16:creationId xmlns:a16="http://schemas.microsoft.com/office/drawing/2014/main" id="{E256A4FF-12B2-D72C-55A8-17B709D70CA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2" name="TextBox 1">
            <a:extLst>
              <a:ext uri="{FF2B5EF4-FFF2-40B4-BE49-F238E27FC236}">
                <a16:creationId xmlns:a16="http://schemas.microsoft.com/office/drawing/2014/main" id="{4E215754-3441-516F-3740-7708BE457D1B}"/>
              </a:ext>
            </a:extLst>
          </p:cNvPr>
          <p:cNvSpPr txBox="1"/>
          <p:nvPr/>
        </p:nvSpPr>
        <p:spPr>
          <a:xfrm>
            <a:off x="229954" y="5976489"/>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On the contrary, we believe it is through the grace of the Lord Jesus that we are saved, just as they are.”</a:t>
            </a:r>
            <a:endParaRPr lang="en-IN" sz="4000" dirty="0"/>
          </a:p>
        </p:txBody>
      </p:sp>
      <p:sp>
        <p:nvSpPr>
          <p:cNvPr id="5" name="TextBox 4">
            <a:extLst>
              <a:ext uri="{FF2B5EF4-FFF2-40B4-BE49-F238E27FC236}">
                <a16:creationId xmlns:a16="http://schemas.microsoft.com/office/drawing/2014/main" id="{BC38FDEE-014F-0442-B94C-A1678AC1861A}"/>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हाँ, हमारा यह तो निश्चय है कि जिस रीति से वे </a:t>
            </a:r>
            <a:r>
              <a:rPr lang="hi-IN" sz="3600" b="0" i="1" dirty="0">
                <a:solidFill>
                  <a:srgbClr val="000000"/>
                </a:solidFill>
                <a:effectLst/>
                <a:latin typeface="font1"/>
              </a:rPr>
              <a:t>प्रभु यीशु के अनुग्रह से उद्धार पाएँगे</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उसी रीति से हम भी पाएँगे।”</a:t>
            </a:r>
            <a:endParaRPr lang="en-IN" sz="3600" dirty="0"/>
          </a:p>
        </p:txBody>
      </p:sp>
      <p:pic>
        <p:nvPicPr>
          <p:cNvPr id="10" name="Audio 9">
            <a:hlinkClick r:id="" action="ppaction://media"/>
            <a:extLst>
              <a:ext uri="{FF2B5EF4-FFF2-40B4-BE49-F238E27FC236}">
                <a16:creationId xmlns:a16="http://schemas.microsoft.com/office/drawing/2014/main" id="{503885FC-6D24-0AC2-BEC3-A0FDB685B8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009"/>
    </mc:Choice>
    <mc:Fallback xmlns="">
      <p:transition spd="slow" advTm="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2" name="TextBox 1">
            <a:extLst>
              <a:ext uri="{FF2B5EF4-FFF2-40B4-BE49-F238E27FC236}">
                <a16:creationId xmlns:a16="http://schemas.microsoft.com/office/drawing/2014/main" id="{752F56C4-25E5-4721-BDD9-1356E2472623}"/>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The whole assembly fell silent as they listened to Barnabas and Paul describing the signs and wonders God had done among the Gentiles through them.</a:t>
            </a:r>
            <a:endParaRPr lang="en-IN" sz="3600" dirty="0"/>
          </a:p>
        </p:txBody>
      </p:sp>
      <p:sp>
        <p:nvSpPr>
          <p:cNvPr id="5" name="TextBox 4">
            <a:extLst>
              <a:ext uri="{FF2B5EF4-FFF2-40B4-BE49-F238E27FC236}">
                <a16:creationId xmlns:a16="http://schemas.microsoft.com/office/drawing/2014/main" id="{1EEE3715-667E-6E3D-4A1A-DEBB2461A130}"/>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000000"/>
                </a:solidFill>
                <a:effectLst/>
                <a:latin typeface="font1"/>
              </a:rPr>
              <a:t>तब सारी सभा चुपचाप होकर बरनबास और पौलुस की सुनने लगी, कि परमेश्वर ने उनके द्वारा अन्यजातियों में कैसे-कैसे बड़े चिन्ह, और अद्भुत काम दिखाए।</a:t>
            </a:r>
            <a:endParaRPr lang="en-IN" sz="3600" dirty="0"/>
          </a:p>
        </p:txBody>
      </p:sp>
      <p:pic>
        <p:nvPicPr>
          <p:cNvPr id="18" name="Audio 17">
            <a:hlinkClick r:id="" action="ppaction://media"/>
            <a:extLst>
              <a:ext uri="{FF2B5EF4-FFF2-40B4-BE49-F238E27FC236}">
                <a16:creationId xmlns:a16="http://schemas.microsoft.com/office/drawing/2014/main" id="{46C3DEE9-8084-0E1F-7643-D04FB21694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3A4B93C7-0BD2-0A1D-8688-7B2915783426}"/>
              </a:ext>
            </a:extLst>
          </p:cNvPr>
          <p:cNvSpPr txBox="1"/>
          <p:nvPr/>
        </p:nvSpPr>
        <p:spPr>
          <a:xfrm>
            <a:off x="7977636"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When they had finished speaking, James declared, “Brothers, listen to me! </a:t>
            </a:r>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Simon  has told us how God first visited the Gentiles to take from them a people to be His own.</a:t>
            </a:r>
            <a:endParaRPr lang="en-IN" sz="3600" dirty="0"/>
          </a:p>
        </p:txBody>
      </p:sp>
      <p:sp>
        <p:nvSpPr>
          <p:cNvPr id="5" name="TextBox 4">
            <a:extLst>
              <a:ext uri="{FF2B5EF4-FFF2-40B4-BE49-F238E27FC236}">
                <a16:creationId xmlns:a16="http://schemas.microsoft.com/office/drawing/2014/main" id="{F7389EBE-AE5A-28B0-3FAC-A68F663E733E}"/>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जब वे चुप हुए, तो याकूब कहने लगा, “हे भाइयों, मेरी सुनो।</a:t>
            </a:r>
            <a:r>
              <a:rPr lang="hi-IN"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14</a:t>
            </a:r>
            <a:r>
              <a:rPr lang="hi-IN" sz="3600" b="0" i="0" dirty="0">
                <a:solidFill>
                  <a:srgbClr val="000000"/>
                </a:solidFill>
                <a:effectLst/>
                <a:latin typeface="font1"/>
              </a:rPr>
              <a:t>शमौन ने बताया, कि परमेश्वर ने पहले-पहल अन्यजातियों पर कैसी कृपादृष्टि की, कि उनमें से अपने नाम के लिये एक लोग बना ले।</a:t>
            </a:r>
            <a:endParaRPr lang="en-IN" sz="3600" dirty="0"/>
          </a:p>
        </p:txBody>
      </p:sp>
      <p:pic>
        <p:nvPicPr>
          <p:cNvPr id="20" name="Audio 19">
            <a:hlinkClick r:id="" action="ppaction://media"/>
            <a:extLst>
              <a:ext uri="{FF2B5EF4-FFF2-40B4-BE49-F238E27FC236}">
                <a16:creationId xmlns:a16="http://schemas.microsoft.com/office/drawing/2014/main" id="{18625048-27A7-986B-5D43-5B3B31D711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704"/>
    </mc:Choice>
    <mc:Fallback xmlns="">
      <p:transition spd="slow" advTm="1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2" name="TextBox 1">
            <a:extLst>
              <a:ext uri="{FF2B5EF4-FFF2-40B4-BE49-F238E27FC236}">
                <a16:creationId xmlns:a16="http://schemas.microsoft.com/office/drawing/2014/main" id="{57B9CB8F-6720-30AF-F138-24C31AF18306}"/>
              </a:ext>
            </a:extLst>
          </p:cNvPr>
          <p:cNvSpPr txBox="1"/>
          <p:nvPr/>
        </p:nvSpPr>
        <p:spPr>
          <a:xfrm>
            <a:off x="7582222"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15:13,14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It is my judgment, therefore, that we should not cause trouble for the Gentiles who are turning to God.</a:t>
            </a:r>
            <a:endParaRPr lang="en-IN" sz="3600" dirty="0"/>
          </a:p>
        </p:txBody>
      </p:sp>
      <p:sp>
        <p:nvSpPr>
          <p:cNvPr id="5" name="TextBox 4">
            <a:extLst>
              <a:ext uri="{FF2B5EF4-FFF2-40B4-BE49-F238E27FC236}">
                <a16:creationId xmlns:a16="http://schemas.microsoft.com/office/drawing/2014/main" id="{DED7DE6D-4517-9DC8-BBAF-11C0ED47B811}"/>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“इसलिए मेरा विचार यह है, कि अन्यजातियों में से जो लोग परमेश्वर की ओर फिरते हैं, हम उन्हें दुःख न दें; </a:t>
            </a:r>
            <a:endParaRPr lang="en-IN" sz="3600" dirty="0"/>
          </a:p>
        </p:txBody>
      </p:sp>
      <p:pic>
        <p:nvPicPr>
          <p:cNvPr id="7" name="Audio 6">
            <a:hlinkClick r:id="" action="ppaction://media"/>
            <a:extLst>
              <a:ext uri="{FF2B5EF4-FFF2-40B4-BE49-F238E27FC236}">
                <a16:creationId xmlns:a16="http://schemas.microsoft.com/office/drawing/2014/main" id="{3A251AC1-BA7C-6DFA-E924-7DD02163C9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941"/>
    </mc:Choice>
    <mc:Fallback xmlns="">
      <p:transition spd="slow" advTm="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2" name="TextBox 1">
            <a:extLst>
              <a:ext uri="{FF2B5EF4-FFF2-40B4-BE49-F238E27FC236}">
                <a16:creationId xmlns:a16="http://schemas.microsoft.com/office/drawing/2014/main" id="{5AEF7B13-9CF2-0097-14E6-90D83DF9591D}"/>
              </a:ext>
            </a:extLst>
          </p:cNvPr>
          <p:cNvSpPr txBox="1"/>
          <p:nvPr/>
        </p:nvSpPr>
        <p:spPr>
          <a:xfrm>
            <a:off x="7989999"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Instead, we should write and tell them to abstain from food polluted by idols, from sexual immorality, from the meat of strangled animals, and from blood.</a:t>
            </a:r>
            <a:endParaRPr lang="en-IN" sz="3600" dirty="0"/>
          </a:p>
        </p:txBody>
      </p:sp>
      <p:sp>
        <p:nvSpPr>
          <p:cNvPr id="5" name="TextBox 4">
            <a:extLst>
              <a:ext uri="{FF2B5EF4-FFF2-40B4-BE49-F238E27FC236}">
                <a16:creationId xmlns:a16="http://schemas.microsoft.com/office/drawing/2014/main" id="{A4935507-DC94-FC21-FDF3-22BE2B7EA9E6}"/>
              </a:ext>
            </a:extLst>
          </p:cNvPr>
          <p:cNvSpPr txBox="1"/>
          <p:nvPr/>
        </p:nvSpPr>
        <p:spPr>
          <a:xfrm>
            <a:off x="6096000" y="149949"/>
            <a:ext cx="6096000" cy="6558103"/>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20</a:t>
            </a:r>
            <a:r>
              <a:rPr lang="hi-IN" sz="4000" b="0" i="0" dirty="0">
                <a:solidFill>
                  <a:srgbClr val="000000"/>
                </a:solidFill>
                <a:effectLst/>
                <a:latin typeface="font1"/>
              </a:rPr>
              <a:t>परन्तु उन्हें लिख भेजें, कि वे </a:t>
            </a:r>
            <a:r>
              <a:rPr lang="hi-IN" sz="4000" b="0" i="1" dirty="0">
                <a:solidFill>
                  <a:srgbClr val="000000"/>
                </a:solidFill>
                <a:effectLst/>
                <a:latin typeface="font1"/>
              </a:rPr>
              <a:t>मूरतों की अशुद्धताओं</a:t>
            </a:r>
            <a:r>
              <a:rPr lang="en-US" sz="4000" b="0" i="0" baseline="30000" dirty="0">
                <a:solidFill>
                  <a:srgbClr val="000080"/>
                </a:solidFill>
                <a:effectLst/>
                <a:latin typeface="font1"/>
              </a:rPr>
              <a:t>b</a:t>
            </a:r>
            <a:r>
              <a:rPr lang="en-US" sz="4000" b="0" i="0" dirty="0">
                <a:solidFill>
                  <a:srgbClr val="000000"/>
                </a:solidFill>
                <a:effectLst/>
                <a:latin typeface="font1"/>
              </a:rPr>
              <a:t> </a:t>
            </a:r>
            <a:r>
              <a:rPr lang="hi-IN" sz="4000" b="0" i="0" dirty="0">
                <a:solidFill>
                  <a:srgbClr val="000000"/>
                </a:solidFill>
                <a:effectLst/>
                <a:latin typeface="font1"/>
              </a:rPr>
              <a:t>और व्यभिचार और गला घोंटे हुओं के माँस से और लहू से परे रहें।</a:t>
            </a:r>
            <a:endParaRPr lang="en-IN" sz="4000" dirty="0"/>
          </a:p>
        </p:txBody>
      </p:sp>
      <p:pic>
        <p:nvPicPr>
          <p:cNvPr id="7" name="Audio 6">
            <a:hlinkClick r:id="" action="ppaction://media"/>
            <a:extLst>
              <a:ext uri="{FF2B5EF4-FFF2-40B4-BE49-F238E27FC236}">
                <a16:creationId xmlns:a16="http://schemas.microsoft.com/office/drawing/2014/main" id="{536FE894-5729-D7AB-3521-3FACB1CC34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608"/>
    </mc:Choice>
    <mc:Fallback xmlns="">
      <p:transition spd="slow" advTm="13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2"/>
          </a:xfrm>
          <a:prstGeom prst="rect">
            <a:avLst/>
          </a:prstGeom>
          <a:noFill/>
        </p:spPr>
        <p:txBody>
          <a:bodyPr wrap="square" rtlCol="0">
            <a:noAutofit/>
          </a:bodyPr>
          <a:lstStyle/>
          <a:p>
            <a:r>
              <a:rPr lang="hi-IN" sz="4400" dirty="0"/>
              <a:t>यरूशलेम की सभा  - प्रेरितों के काम 15:1-35</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Council at Jerusalem – Acts 15:1-35 </a:t>
            </a:r>
            <a:endParaRPr lang="en-IN" sz="5400" dirty="0"/>
          </a:p>
        </p:txBody>
      </p:sp>
      <p:pic>
        <p:nvPicPr>
          <p:cNvPr id="6" name="Audio 5">
            <a:hlinkClick r:id="" action="ppaction://media"/>
            <a:extLst>
              <a:ext uri="{FF2B5EF4-FFF2-40B4-BE49-F238E27FC236}">
                <a16:creationId xmlns:a16="http://schemas.microsoft.com/office/drawing/2014/main" id="{D43B4306-1039-CF75-E6A6-0E7C9AB6FF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65"/>
    </mc:Choice>
    <mc:Fallback xmlns="">
      <p:transition spd="slow" advTm="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2" name="TextBox 1">
            <a:extLst>
              <a:ext uri="{FF2B5EF4-FFF2-40B4-BE49-F238E27FC236}">
                <a16:creationId xmlns:a16="http://schemas.microsoft.com/office/drawing/2014/main" id="{11FF9312-91EF-B443-FE27-D4A7E60195FC}"/>
              </a:ext>
            </a:extLst>
          </p:cNvPr>
          <p:cNvSpPr txBox="1"/>
          <p:nvPr/>
        </p:nvSpPr>
        <p:spPr>
          <a:xfrm>
            <a:off x="807649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For Moses has been proclaimed in every city from ancient times and is read in the synagogues on every Sabbath.”</a:t>
            </a:r>
            <a:endParaRPr lang="en-IN" sz="3600" dirty="0"/>
          </a:p>
        </p:txBody>
      </p:sp>
      <p:sp>
        <p:nvSpPr>
          <p:cNvPr id="5" name="TextBox 4">
            <a:extLst>
              <a:ext uri="{FF2B5EF4-FFF2-40B4-BE49-F238E27FC236}">
                <a16:creationId xmlns:a16="http://schemas.microsoft.com/office/drawing/2014/main" id="{17A32DDA-FD85-F86F-1D01-C29A965809B8}"/>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21</a:t>
            </a:r>
            <a:r>
              <a:rPr lang="hi-IN" sz="3200" b="0" i="0" dirty="0">
                <a:solidFill>
                  <a:srgbClr val="000000"/>
                </a:solidFill>
                <a:effectLst/>
                <a:latin typeface="font1"/>
              </a:rPr>
              <a:t>क्योंकि पुराने समय से नगर-नगर मूसा की व्यवस्था के प्रचार करनेवाले होते चले आए है, और वह हर सब्त के दिन आराधनालय में पढ़ी जाती है।”</a:t>
            </a:r>
            <a:endParaRPr lang="en-IN" sz="3200" dirty="0"/>
          </a:p>
        </p:txBody>
      </p:sp>
      <p:pic>
        <p:nvPicPr>
          <p:cNvPr id="15" name="Audio 14">
            <a:hlinkClick r:id="" action="ppaction://media"/>
            <a:extLst>
              <a:ext uri="{FF2B5EF4-FFF2-40B4-BE49-F238E27FC236}">
                <a16:creationId xmlns:a16="http://schemas.microsoft.com/office/drawing/2014/main" id="{BD0EFD31-B131-6950-699F-F126516D0B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515"/>
    </mc:Choice>
    <mc:Fallback xmlns="">
      <p:transition spd="slow" advTm="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2" name="TextBox 1">
            <a:extLst>
              <a:ext uri="{FF2B5EF4-FFF2-40B4-BE49-F238E27FC236}">
                <a16:creationId xmlns:a16="http://schemas.microsoft.com/office/drawing/2014/main" id="{03FFA659-90B3-28E2-A7FA-EF46457E8D1C}"/>
              </a:ext>
            </a:extLst>
          </p:cNvPr>
          <p:cNvSpPr txBox="1"/>
          <p:nvPr/>
        </p:nvSpPr>
        <p:spPr>
          <a:xfrm>
            <a:off x="229954" y="6050629"/>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22</a:t>
            </a:r>
            <a:r>
              <a:rPr lang="en-US" sz="3600" b="0" i="0" dirty="0">
                <a:solidFill>
                  <a:srgbClr val="121212"/>
                </a:solidFill>
                <a:effectLst/>
                <a:latin typeface="Inter" panose="020B0502030000000004" pitchFamily="34" charset="0"/>
              </a:rPr>
              <a:t>Then the apostles and elders, with the whole church, decided to select men from among them to send to Antioch with Paul and Barnabas…</a:t>
            </a:r>
            <a:endParaRPr lang="en-IN" sz="3600" dirty="0"/>
          </a:p>
        </p:txBody>
      </p:sp>
      <p:sp>
        <p:nvSpPr>
          <p:cNvPr id="5" name="TextBox 4">
            <a:extLst>
              <a:ext uri="{FF2B5EF4-FFF2-40B4-BE49-F238E27FC236}">
                <a16:creationId xmlns:a16="http://schemas.microsoft.com/office/drawing/2014/main" id="{7D3B373A-634A-DE47-D590-22CBE69A31B6}"/>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22</a:t>
            </a:r>
            <a:r>
              <a:rPr lang="hi-IN" sz="3200" b="0" i="0" dirty="0">
                <a:solidFill>
                  <a:srgbClr val="000000"/>
                </a:solidFill>
                <a:effectLst/>
                <a:latin typeface="font1"/>
              </a:rPr>
              <a:t>तब सारी कलीसिया सहित प्रेरितों और प्राचीनों को अच्छा लगा, कि अपने में से कुछ मनुष्यों को चुनें, अर्थात् यहूदा, जो बरसब्बास कहलाता है, और सीलास को जो भाइयों में मुखिया थे;</a:t>
            </a:r>
            <a:r>
              <a:rPr lang="en-US" sz="3200" b="0" i="0" dirty="0">
                <a:solidFill>
                  <a:srgbClr val="000000"/>
                </a:solidFill>
                <a:effectLst/>
                <a:latin typeface="font1"/>
              </a:rPr>
              <a:t>…</a:t>
            </a:r>
            <a:endParaRPr lang="en-IN" sz="3200" dirty="0"/>
          </a:p>
        </p:txBody>
      </p:sp>
      <p:pic>
        <p:nvPicPr>
          <p:cNvPr id="12" name="Audio 11">
            <a:hlinkClick r:id="" action="ppaction://media"/>
            <a:extLst>
              <a:ext uri="{FF2B5EF4-FFF2-40B4-BE49-F238E27FC236}">
                <a16:creationId xmlns:a16="http://schemas.microsoft.com/office/drawing/2014/main" id="{844DE2BF-F4CA-1324-CE1D-DDB8582106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13584"/>
    </mc:Choice>
    <mc:Fallback xmlns="">
      <p:transition spd="slow" advTm="1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2" name="TextBox 1">
            <a:extLst>
              <a:ext uri="{FF2B5EF4-FFF2-40B4-BE49-F238E27FC236}">
                <a16:creationId xmlns:a16="http://schemas.microsoft.com/office/drawing/2014/main" id="{4C4FD071-E47C-078A-32E9-E524CB67DC0F}"/>
              </a:ext>
            </a:extLst>
          </p:cNvPr>
          <p:cNvSpPr txBox="1"/>
          <p:nvPr/>
        </p:nvSpPr>
        <p:spPr>
          <a:xfrm>
            <a:off x="7928219"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145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dirty="0">
                <a:solidFill>
                  <a:srgbClr val="121212"/>
                </a:solidFill>
                <a:effectLst/>
                <a:latin typeface="Inter" panose="020B0502030000000004" pitchFamily="34" charset="0"/>
              </a:rPr>
              <a:t>…They chose Judas called Barsabbas and Silas, two leaders among the brothers,</a:t>
            </a:r>
            <a:endParaRPr lang="en-IN" dirty="0"/>
          </a:p>
        </p:txBody>
      </p:sp>
      <p:sp>
        <p:nvSpPr>
          <p:cNvPr id="5" name="TextBox 4">
            <a:extLst>
              <a:ext uri="{FF2B5EF4-FFF2-40B4-BE49-F238E27FC236}">
                <a16:creationId xmlns:a16="http://schemas.microsoft.com/office/drawing/2014/main" id="{BD2905E9-F7CD-90D3-67B4-5F0B1234393A}"/>
              </a:ext>
            </a:extLst>
          </p:cNvPr>
          <p:cNvSpPr txBox="1"/>
          <p:nvPr/>
        </p:nvSpPr>
        <p:spPr>
          <a:xfrm>
            <a:off x="6096000" y="149949"/>
            <a:ext cx="6096000" cy="6558103"/>
          </a:xfrm>
          <a:prstGeom prst="rect">
            <a:avLst/>
          </a:prstGeom>
          <a:noFill/>
        </p:spPr>
        <p:txBody>
          <a:bodyPr wrap="square" rtlCol="0">
            <a:noAutofit/>
          </a:bodyPr>
          <a:lstStyle/>
          <a:p>
            <a:r>
              <a:rPr lang="en-US" sz="3600" b="0" i="0" dirty="0">
                <a:solidFill>
                  <a:srgbClr val="000000"/>
                </a:solidFill>
                <a:effectLst/>
                <a:latin typeface="font1"/>
              </a:rPr>
              <a:t>…</a:t>
            </a:r>
            <a:r>
              <a:rPr lang="hi-IN" sz="3600" b="0" i="0" dirty="0">
                <a:solidFill>
                  <a:srgbClr val="000000"/>
                </a:solidFill>
                <a:effectLst/>
                <a:latin typeface="font1"/>
              </a:rPr>
              <a:t>और उन्हें पौलुस और बरनबास के साथ अन्ताकिया को भेजें।</a:t>
            </a:r>
            <a:endParaRPr lang="en-IN" sz="3600" dirty="0"/>
          </a:p>
        </p:txBody>
      </p:sp>
      <p:pic>
        <p:nvPicPr>
          <p:cNvPr id="10" name="Audio 9">
            <a:hlinkClick r:id="" action="ppaction://media"/>
            <a:extLst>
              <a:ext uri="{FF2B5EF4-FFF2-40B4-BE49-F238E27FC236}">
                <a16:creationId xmlns:a16="http://schemas.microsoft.com/office/drawing/2014/main" id="{D9853F70-EA24-1F71-B7EA-2BF8AFF14E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162"/>
    </mc:Choice>
    <mc:Fallback xmlns="">
      <p:transition spd="slow" advTm="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2" name="TextBox 1">
            <a:extLst>
              <a:ext uri="{FF2B5EF4-FFF2-40B4-BE49-F238E27FC236}">
                <a16:creationId xmlns:a16="http://schemas.microsoft.com/office/drawing/2014/main" id="{59F2A3FF-C72B-2ABA-AD32-732E05918448}"/>
              </a:ext>
            </a:extLst>
          </p:cNvPr>
          <p:cNvSpPr txBox="1"/>
          <p:nvPr/>
        </p:nvSpPr>
        <p:spPr>
          <a:xfrm>
            <a:off x="7940572"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and sent them with this letter:</a:t>
            </a:r>
          </a:p>
          <a:p>
            <a:pPr algn="l"/>
            <a:r>
              <a:rPr lang="en-US" sz="3600" b="0" i="0">
                <a:solidFill>
                  <a:srgbClr val="121212"/>
                </a:solidFill>
                <a:effectLst/>
                <a:latin typeface="Inter" panose="020B0502030000000004" pitchFamily="34" charset="0"/>
              </a:rPr>
              <a:t>The apostles and the elders, your brothers,</a:t>
            </a:r>
          </a:p>
          <a:p>
            <a:pPr algn="l"/>
            <a:r>
              <a:rPr lang="en-US" sz="3600" b="0" i="0">
                <a:solidFill>
                  <a:srgbClr val="121212"/>
                </a:solidFill>
                <a:effectLst/>
                <a:latin typeface="Inter" panose="020B0502030000000004" pitchFamily="34" charset="0"/>
              </a:rPr>
              <a:t>To the brothers among the Gentiles in Antioch, Syria, and Cilicia:</a:t>
            </a:r>
          </a:p>
          <a:p>
            <a:pPr algn="l"/>
            <a:r>
              <a:rPr lang="en-US" sz="3600" b="0" i="0">
                <a:solidFill>
                  <a:srgbClr val="121212"/>
                </a:solidFill>
                <a:effectLst/>
                <a:latin typeface="Inter" panose="020B0502030000000004" pitchFamily="34" charset="0"/>
              </a:rPr>
              <a:t>Greetings.</a:t>
            </a:r>
          </a:p>
        </p:txBody>
      </p:sp>
      <p:sp>
        <p:nvSpPr>
          <p:cNvPr id="5" name="TextBox 4">
            <a:extLst>
              <a:ext uri="{FF2B5EF4-FFF2-40B4-BE49-F238E27FC236}">
                <a16:creationId xmlns:a16="http://schemas.microsoft.com/office/drawing/2014/main" id="{0EA8AEAF-7A10-BDC2-A64A-91C4BA045655}"/>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23</a:t>
            </a:r>
            <a:r>
              <a:rPr lang="hi-IN" sz="3600" b="0" i="0" dirty="0">
                <a:solidFill>
                  <a:srgbClr val="000000"/>
                </a:solidFill>
                <a:effectLst/>
                <a:latin typeface="font1"/>
              </a:rPr>
              <a:t> और उन्होंने उनके हाथ यह लिख भेजा: “अन्ताकिया और सीरिया और किलिकिया के रहनेवाले भाइयों को जो अन्यजातियों में से हैं, प्रेरितों और प्राचीन भाइयों का नमस्कार!</a:t>
            </a:r>
            <a:endParaRPr lang="hi-IN" sz="3600" b="0" i="0" dirty="0">
              <a:solidFill>
                <a:srgbClr val="121212"/>
              </a:solidFill>
              <a:effectLst/>
              <a:latin typeface="Inter" panose="020B0502030000000004" pitchFamily="34" charset="0"/>
            </a:endParaRPr>
          </a:p>
        </p:txBody>
      </p:sp>
      <p:pic>
        <p:nvPicPr>
          <p:cNvPr id="38" name="Audio 37">
            <a:hlinkClick r:id="" action="ppaction://media"/>
            <a:extLst>
              <a:ext uri="{FF2B5EF4-FFF2-40B4-BE49-F238E27FC236}">
                <a16:creationId xmlns:a16="http://schemas.microsoft.com/office/drawing/2014/main" id="{5620540F-B514-4B6C-C164-B11BFACD3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4270"/>
    </mc:Choice>
    <mc:Fallback xmlns="">
      <p:transition spd="slow" advTm="1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2" name="TextBox 1">
            <a:extLst>
              <a:ext uri="{FF2B5EF4-FFF2-40B4-BE49-F238E27FC236}">
                <a16:creationId xmlns:a16="http://schemas.microsoft.com/office/drawing/2014/main" id="{848F0F00-D96E-80B8-328A-F07CA71DD538}"/>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It seemed good to the Holy Spirit and to us not to burden you with anything beyond these essential requirements:</a:t>
            </a:r>
            <a:endParaRPr lang="en-IN" sz="3600" dirty="0"/>
          </a:p>
        </p:txBody>
      </p:sp>
      <p:sp>
        <p:nvSpPr>
          <p:cNvPr id="5" name="TextBox 4">
            <a:extLst>
              <a:ext uri="{FF2B5EF4-FFF2-40B4-BE49-F238E27FC236}">
                <a16:creationId xmlns:a16="http://schemas.microsoft.com/office/drawing/2014/main" id="{2DC76B7D-6AF4-3991-65C1-9C43C1151EB0}"/>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000000"/>
                </a:solidFill>
                <a:effectLst/>
                <a:latin typeface="font1"/>
              </a:rPr>
              <a:t> पवित्र आत्मा को, और हमको भी ठीक जान पड़ा कि इन आवश्यक बातों को छोड़; तुम पर और बोझ न डालें;</a:t>
            </a:r>
            <a:endParaRPr lang="en-IN" sz="3600" dirty="0"/>
          </a:p>
        </p:txBody>
      </p:sp>
      <p:pic>
        <p:nvPicPr>
          <p:cNvPr id="21" name="Audio 20">
            <a:hlinkClick r:id="" action="ppaction://media"/>
            <a:extLst>
              <a:ext uri="{FF2B5EF4-FFF2-40B4-BE49-F238E27FC236}">
                <a16:creationId xmlns:a16="http://schemas.microsoft.com/office/drawing/2014/main" id="{1AB4CF1E-4ED3-45D4-91D0-B8A62862E3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315"/>
    </mc:Choice>
    <mc:Fallback xmlns="">
      <p:transition spd="slow" advTm="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3" name="TextBox 2">
            <a:extLst>
              <a:ext uri="{FF2B5EF4-FFF2-40B4-BE49-F238E27FC236}">
                <a16:creationId xmlns:a16="http://schemas.microsoft.com/office/drawing/2014/main" id="{AF8850CA-358A-C25F-3D10-4D730B2FACA6}"/>
              </a:ext>
            </a:extLst>
          </p:cNvPr>
          <p:cNvSpPr txBox="1"/>
          <p:nvPr/>
        </p:nvSpPr>
        <p:spPr>
          <a:xfrm>
            <a:off x="4914900" y="314325"/>
            <a:ext cx="7848600" cy="2915478"/>
          </a:xfrm>
          <a:prstGeom prst="rect">
            <a:avLst/>
          </a:prstGeom>
          <a:noFill/>
        </p:spPr>
        <p:txBody>
          <a:bodyPr wrap="square" rtlCol="0">
            <a:noAutofit/>
          </a:bodyPr>
          <a:lstStyle/>
          <a:p>
            <a:r>
              <a:rPr lang="hi-IN" sz="5400" b="0" i="0" u="none" strike="noStrike" baseline="0" dirty="0">
                <a:solidFill>
                  <a:schemeClr val="bg1"/>
                </a:solidFill>
                <a:latin typeface="TimesNewRomanPSMT"/>
              </a:rPr>
              <a:t>यरूशलेम की सभा  - प्रेरितों के काम 15:1-35</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2" name="TextBox 1">
            <a:extLst>
              <a:ext uri="{FF2B5EF4-FFF2-40B4-BE49-F238E27FC236}">
                <a16:creationId xmlns:a16="http://schemas.microsoft.com/office/drawing/2014/main" id="{C2972720-0BCF-8BE0-D32D-F537E2CCCF25}"/>
              </a:ext>
            </a:extLst>
          </p:cNvPr>
          <p:cNvSpPr txBox="1"/>
          <p:nvPr/>
        </p:nvSpPr>
        <p:spPr>
          <a:xfrm>
            <a:off x="807649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You must abstain from food sacrificed to idols, from blood, from the meat of strangled animals, and from sexual immorality. You will do well to avoid these things.</a:t>
            </a:r>
          </a:p>
          <a:p>
            <a:pPr algn="l"/>
            <a:r>
              <a:rPr lang="en-US" sz="3600" b="0" i="0">
                <a:solidFill>
                  <a:srgbClr val="121212"/>
                </a:solidFill>
                <a:effectLst/>
                <a:latin typeface="Inter" panose="020B0502030000000004" pitchFamily="34" charset="0"/>
              </a:rPr>
              <a:t>Farewell.</a:t>
            </a:r>
          </a:p>
        </p:txBody>
      </p:sp>
      <p:sp>
        <p:nvSpPr>
          <p:cNvPr id="5" name="TextBox 4">
            <a:extLst>
              <a:ext uri="{FF2B5EF4-FFF2-40B4-BE49-F238E27FC236}">
                <a16:creationId xmlns:a16="http://schemas.microsoft.com/office/drawing/2014/main" id="{4A81112D-B898-9D80-7F65-2996DD0607F9}"/>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 कि तुम मूरतों के बलि किए हुओं से, और लहू से, और गला घोंटे हुओं के माँस से, और व्यभिचार से दूर रहो। इनसे दूर रहो तो तुम्हारा भला होगा। आगे शुभकामना।”</a:t>
            </a:r>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5F6CD801-D539-EDF6-4E44-5AF560F547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1694"/>
    </mc:Choice>
    <mc:Fallback xmlns="">
      <p:transition spd="slow" advTm="11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2" name="TextBox 1">
            <a:extLst>
              <a:ext uri="{FF2B5EF4-FFF2-40B4-BE49-F238E27FC236}">
                <a16:creationId xmlns:a16="http://schemas.microsoft.com/office/drawing/2014/main" id="{C378339C-543E-DBF5-BB2B-419579666469}"/>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So the men were sent off and went down to Antioch, where they assembled the congregation and delivered the letter. </a:t>
            </a:r>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When the people read it, they rejoiced at its encouraging message.</a:t>
            </a:r>
            <a:endParaRPr lang="en-IN" sz="3600" dirty="0"/>
          </a:p>
        </p:txBody>
      </p:sp>
      <p:sp>
        <p:nvSpPr>
          <p:cNvPr id="5" name="TextBox 4">
            <a:extLst>
              <a:ext uri="{FF2B5EF4-FFF2-40B4-BE49-F238E27FC236}">
                <a16:creationId xmlns:a16="http://schemas.microsoft.com/office/drawing/2014/main" id="{EF03C4C2-8EFF-340A-F2F3-3E07045277D8}"/>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30</a:t>
            </a:r>
            <a:r>
              <a:rPr lang="hi-IN" sz="3600" b="0" i="0" dirty="0">
                <a:solidFill>
                  <a:srgbClr val="000000"/>
                </a:solidFill>
                <a:effectLst/>
                <a:latin typeface="font1"/>
              </a:rPr>
              <a:t> फिर वे विदा होकर अन्ताकिया में पहुँचे, और सभा को इकट्ठी करके उन्हें पत्री दे दी। </a:t>
            </a:r>
          </a:p>
          <a:p>
            <a:pPr algn="l"/>
            <a:r>
              <a:rPr lang="hi-IN" sz="3600" b="0" i="0" dirty="0">
                <a:solidFill>
                  <a:schemeClr val="bg1">
                    <a:lumMod val="50000"/>
                  </a:schemeClr>
                </a:solidFill>
                <a:effectLst/>
                <a:latin typeface="font1"/>
              </a:rPr>
              <a:t>31</a:t>
            </a:r>
            <a:r>
              <a:rPr lang="hi-IN" sz="3600" b="0" i="0" dirty="0">
                <a:solidFill>
                  <a:srgbClr val="000000"/>
                </a:solidFill>
                <a:effectLst/>
                <a:latin typeface="font1"/>
              </a:rPr>
              <a:t> और वे पढ़कर उस उपदेश की बात से अति आनन्दित हुए।</a:t>
            </a:r>
          </a:p>
          <a:p>
            <a:endParaRPr lang="en-IN" sz="3600" dirty="0"/>
          </a:p>
        </p:txBody>
      </p:sp>
      <p:pic>
        <p:nvPicPr>
          <p:cNvPr id="42" name="Audio 41">
            <a:hlinkClick r:id="" action="ppaction://media"/>
            <a:extLst>
              <a:ext uri="{FF2B5EF4-FFF2-40B4-BE49-F238E27FC236}">
                <a16:creationId xmlns:a16="http://schemas.microsoft.com/office/drawing/2014/main" id="{2912DCA9-1697-E2AC-B234-0234F35285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4572"/>
    </mc:Choice>
    <mc:Fallback xmlns="">
      <p:transition spd="slow" advTm="1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2" name="TextBox 1">
            <a:extLst>
              <a:ext uri="{FF2B5EF4-FFF2-40B4-BE49-F238E27FC236}">
                <a16:creationId xmlns:a16="http://schemas.microsoft.com/office/drawing/2014/main" id="{3655D040-3C60-9774-469E-B97993E2579F}"/>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15:30,31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dirty="0">
                <a:solidFill>
                  <a:srgbClr val="777A7B"/>
                </a:solidFill>
                <a:latin typeface="Arial" panose="020B0604020202020204" pitchFamily="34" charset="0"/>
              </a:rPr>
              <a:t>33-34</a:t>
            </a:r>
            <a:r>
              <a:rPr lang="en-US" sz="4000" b="0" i="0" dirty="0">
                <a:solidFill>
                  <a:srgbClr val="777A7B"/>
                </a:solidFill>
                <a:effectLst/>
                <a:latin typeface="Inter" panose="020B0502030000000004" pitchFamily="34" charset="0"/>
              </a:rPr>
              <a:t> </a:t>
            </a:r>
            <a:r>
              <a:rPr lang="en-US" sz="4000" b="0" i="0" dirty="0">
                <a:solidFill>
                  <a:srgbClr val="121212"/>
                </a:solidFill>
                <a:effectLst/>
                <a:latin typeface="Inter" panose="020B0502030000000004" pitchFamily="34" charset="0"/>
              </a:rPr>
              <a:t>After spending some time there, they were sent off by the brothers in peace to return to those who had sent them.</a:t>
            </a:r>
            <a:endParaRPr lang="en-IN" sz="1600" dirty="0"/>
          </a:p>
        </p:txBody>
      </p:sp>
      <p:sp>
        <p:nvSpPr>
          <p:cNvPr id="5" name="TextBox 4">
            <a:extLst>
              <a:ext uri="{FF2B5EF4-FFF2-40B4-BE49-F238E27FC236}">
                <a16:creationId xmlns:a16="http://schemas.microsoft.com/office/drawing/2014/main" id="{611A88AA-47D9-7037-E384-08DF72EC99BB}"/>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33</a:t>
            </a:r>
            <a:r>
              <a:rPr lang="hi-IN" sz="3600" b="0" i="0" dirty="0">
                <a:solidFill>
                  <a:srgbClr val="5D4037"/>
                </a:solidFill>
                <a:effectLst/>
                <a:latin typeface="font1"/>
              </a:rPr>
              <a:t> </a:t>
            </a:r>
            <a:r>
              <a:rPr lang="hi-IN" sz="3600" b="0" i="0" dirty="0">
                <a:solidFill>
                  <a:srgbClr val="000000"/>
                </a:solidFill>
                <a:effectLst/>
                <a:latin typeface="font1"/>
              </a:rPr>
              <a:t>वे कुछ दिन रहकर भाइयों से शान्ति के साथ विदा हुए कि अपने भेजनेवालों के पास जाएँ। </a:t>
            </a:r>
          </a:p>
          <a:p>
            <a:pPr algn="l"/>
            <a:r>
              <a:rPr lang="hi-IN" sz="3600" b="0" i="0" dirty="0">
                <a:solidFill>
                  <a:schemeClr val="bg1">
                    <a:lumMod val="50000"/>
                  </a:schemeClr>
                </a:solidFill>
                <a:effectLst/>
                <a:latin typeface="font1"/>
              </a:rPr>
              <a:t>34</a:t>
            </a:r>
            <a:r>
              <a:rPr lang="hi-IN" sz="3600" b="0" i="0" dirty="0">
                <a:solidFill>
                  <a:srgbClr val="000000"/>
                </a:solidFill>
                <a:effectLst/>
                <a:latin typeface="font1"/>
              </a:rPr>
              <a:t> (परन्तु सीलास को वहाँ रहना अच्छा लगा।)</a:t>
            </a:r>
          </a:p>
          <a:p>
            <a:endParaRPr lang="en-IN" sz="3600" dirty="0"/>
          </a:p>
        </p:txBody>
      </p:sp>
      <p:pic>
        <p:nvPicPr>
          <p:cNvPr id="34" name="Audio 33">
            <a:hlinkClick r:id="" action="ppaction://media"/>
            <a:extLst>
              <a:ext uri="{FF2B5EF4-FFF2-40B4-BE49-F238E27FC236}">
                <a16:creationId xmlns:a16="http://schemas.microsoft.com/office/drawing/2014/main" id="{DDAB8189-513F-228C-F95D-136612C072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9867"/>
    </mc:Choice>
    <mc:Fallback xmlns="">
      <p:transition spd="slow" advTm="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2" name="TextBox 1">
            <a:extLst>
              <a:ext uri="{FF2B5EF4-FFF2-40B4-BE49-F238E27FC236}">
                <a16:creationId xmlns:a16="http://schemas.microsoft.com/office/drawing/2014/main" id="{53569FC7-EF28-3207-7561-43C09A9B669A}"/>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15:33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35</a:t>
            </a:r>
            <a:r>
              <a:rPr lang="en-US" sz="4000" b="0" i="0">
                <a:solidFill>
                  <a:srgbClr val="121212"/>
                </a:solidFill>
                <a:effectLst/>
                <a:latin typeface="Inter" panose="020B0502030000000004" pitchFamily="34" charset="0"/>
              </a:rPr>
              <a:t>But Paul and Barnabas remained at Antioch, along with many others, teaching and preaching the word of the Lord.</a:t>
            </a:r>
            <a:endParaRPr lang="en-IN" sz="4000" dirty="0"/>
          </a:p>
        </p:txBody>
      </p:sp>
      <p:sp>
        <p:nvSpPr>
          <p:cNvPr id="5" name="TextBox 4">
            <a:extLst>
              <a:ext uri="{FF2B5EF4-FFF2-40B4-BE49-F238E27FC236}">
                <a16:creationId xmlns:a16="http://schemas.microsoft.com/office/drawing/2014/main" id="{EDFFF49A-C168-932C-9F80-DB7A1773A4E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000000"/>
                </a:solidFill>
                <a:effectLst/>
                <a:latin typeface="font1"/>
              </a:rPr>
              <a:t> और पौलुस और बरनबास अन्ताकिया में रह गए: और अन्य बहुत से लोगों के साथ प्रभु के वचन का उपदेश करते और सुसमाचार सुनाते रहे।</a:t>
            </a:r>
            <a:endParaRPr lang="en-IN" sz="3600" dirty="0"/>
          </a:p>
        </p:txBody>
      </p:sp>
      <p:pic>
        <p:nvPicPr>
          <p:cNvPr id="25" name="Audio 24">
            <a:hlinkClick r:id="" action="ppaction://media"/>
            <a:extLst>
              <a:ext uri="{FF2B5EF4-FFF2-40B4-BE49-F238E27FC236}">
                <a16:creationId xmlns:a16="http://schemas.microsoft.com/office/drawing/2014/main" id="{D741A96D-E894-7DC9-4FDE-D7E5B4669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9075"/>
    </mc:Choice>
    <mc:Fallback xmlns="">
      <p:transition spd="slow" advTm="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2" name="TextBox 1">
            <a:extLst>
              <a:ext uri="{FF2B5EF4-FFF2-40B4-BE49-F238E27FC236}">
                <a16:creationId xmlns:a16="http://schemas.microsoft.com/office/drawing/2014/main" id="{A96673A3-13D4-7E43-CC0A-662664CFA956}"/>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15:35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a:t>
            </a:r>
            <a:r>
              <a:rPr lang="en-US" sz="3200" b="0" i="0">
                <a:solidFill>
                  <a:srgbClr val="121212"/>
                </a:solidFill>
                <a:effectLst/>
                <a:latin typeface="Inter" panose="020B0502030000000004" pitchFamily="34" charset="0"/>
              </a:rPr>
              <a:t>Then some men came down from Judea and were teaching the brothers, “Unless you are circumcised according to the custom of Moses, you cannot be saved.”</a:t>
            </a:r>
            <a:endParaRPr lang="en-IN" sz="3200" dirty="0"/>
          </a:p>
        </p:txBody>
      </p:sp>
      <p:sp>
        <p:nvSpPr>
          <p:cNvPr id="2" name="TextBox 1">
            <a:extLst>
              <a:ext uri="{FF2B5EF4-FFF2-40B4-BE49-F238E27FC236}">
                <a16:creationId xmlns:a16="http://schemas.microsoft.com/office/drawing/2014/main" id="{FF199A8A-EE6C-0B34-AB88-E2094E2606C6}"/>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a:t>
            </a:r>
            <a:r>
              <a:rPr lang="hi-IN" sz="3200" b="0" i="0" dirty="0">
                <a:solidFill>
                  <a:srgbClr val="000000"/>
                </a:solidFill>
                <a:effectLst/>
                <a:latin typeface="font1"/>
              </a:rPr>
              <a:t>फिर कुछ लोग यहूदिया से आकर भाइयों को सिखाने लगे: “यदि मूसा की रीति पर तुम्हारा खतना न हो तो तुम उद्धार नहीं पा सकते।”</a:t>
            </a:r>
            <a:endParaRPr lang="en-IN" sz="3200" dirty="0"/>
          </a:p>
        </p:txBody>
      </p:sp>
      <p:pic>
        <p:nvPicPr>
          <p:cNvPr id="11" name="Audio 10">
            <a:hlinkClick r:id="" action="ppaction://media"/>
            <a:extLst>
              <a:ext uri="{FF2B5EF4-FFF2-40B4-BE49-F238E27FC236}">
                <a16:creationId xmlns:a16="http://schemas.microsoft.com/office/drawing/2014/main" id="{656236C2-E3AF-5948-1E0C-C402C7D2BD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710"/>
    </mc:Choice>
    <mc:Fallback xmlns="">
      <p:transition spd="slow" advTm="1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after engaging these men in sharp debate, Paul and Barnabas were appointed, along with some other believers, to go up to Jerusalem to see the apostles and elders about this question.</a:t>
            </a:r>
            <a:endParaRPr lang="en-IN" sz="3600" dirty="0"/>
          </a:p>
        </p:txBody>
      </p:sp>
      <p:sp>
        <p:nvSpPr>
          <p:cNvPr id="3" name="TextBox 2">
            <a:extLst>
              <a:ext uri="{FF2B5EF4-FFF2-40B4-BE49-F238E27FC236}">
                <a16:creationId xmlns:a16="http://schemas.microsoft.com/office/drawing/2014/main" id="{C20F9BE0-35CA-E55B-23A1-327ECFFA8F4F}"/>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a:t>
            </a:r>
            <a:r>
              <a:rPr lang="hi-IN" sz="3200" b="0" i="0" dirty="0">
                <a:solidFill>
                  <a:srgbClr val="000000"/>
                </a:solidFill>
                <a:effectLst/>
                <a:latin typeface="font1"/>
              </a:rPr>
              <a:t>जब पौलुस और बरनबास का उनसे बहुत मतभेद और विवाद हुआ तो यह ठहराया गया, कि पौलुस और बरनबास, और उनमें से कुछ व्यक्ति इस बात के विषय में प्रेरितों और प्राचीनों के पास यरूशलेम को जाएँ।</a:t>
            </a:r>
            <a:endParaRPr lang="en-IN" sz="3200" dirty="0"/>
          </a:p>
        </p:txBody>
      </p:sp>
      <p:pic>
        <p:nvPicPr>
          <p:cNvPr id="26" name="Audio 25">
            <a:hlinkClick r:id="" action="ppaction://media"/>
            <a:extLst>
              <a:ext uri="{FF2B5EF4-FFF2-40B4-BE49-F238E27FC236}">
                <a16:creationId xmlns:a16="http://schemas.microsoft.com/office/drawing/2014/main" id="{54FB0B16-D15D-5097-93D2-D8953D9102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1269"/>
    </mc:Choice>
    <mc:Fallback xmlns="">
      <p:transition spd="slow" advTm="2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2" name="TextBox 1">
            <a:extLst>
              <a:ext uri="{FF2B5EF4-FFF2-40B4-BE49-F238E27FC236}">
                <a16:creationId xmlns:a16="http://schemas.microsoft.com/office/drawing/2014/main" id="{7886D27B-2670-B4C1-BD97-BF8937F5996D}"/>
              </a:ext>
            </a:extLst>
          </p:cNvPr>
          <p:cNvSpPr txBox="1"/>
          <p:nvPr/>
        </p:nvSpPr>
        <p:spPr>
          <a:xfrm>
            <a:off x="229954" y="242953"/>
            <a:ext cx="474981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On their arrival in Jerusalem, they were welcomed by the church and apostles and elders, to whom they reported all that God had done through them.</a:t>
            </a:r>
            <a:endParaRPr lang="en-IN" sz="3600" dirty="0"/>
          </a:p>
        </p:txBody>
      </p:sp>
      <p:sp>
        <p:nvSpPr>
          <p:cNvPr id="3" name="TextBox 2">
            <a:extLst>
              <a:ext uri="{FF2B5EF4-FFF2-40B4-BE49-F238E27FC236}">
                <a16:creationId xmlns:a16="http://schemas.microsoft.com/office/drawing/2014/main" id="{6A423193-E8CF-EB95-FD35-6F30668F0A92}"/>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 जब वे यरूशलेम में पहुँचे, तो कलीसिया और प्रेरित और प्राचीन उनसे आनन्द के साथ मिले, और उन्होंने बताया कि परमेश्वर ने उनके साथ होकर कैसे-कैसे काम किए थे।</a:t>
            </a:r>
            <a:endParaRPr lang="en-IN" sz="3600" dirty="0"/>
          </a:p>
        </p:txBody>
      </p:sp>
      <p:pic>
        <p:nvPicPr>
          <p:cNvPr id="10" name="Audio 9">
            <a:hlinkClick r:id="" action="ppaction://media"/>
            <a:extLst>
              <a:ext uri="{FF2B5EF4-FFF2-40B4-BE49-F238E27FC236}">
                <a16:creationId xmlns:a16="http://schemas.microsoft.com/office/drawing/2014/main" id="{C55F650D-AF8F-7C2A-7436-089FB2C9C3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649"/>
    </mc:Choice>
    <mc:Fallback xmlns="">
      <p:transition spd="slow" advTm="1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5651</TotalTime>
  <Words>1734</Words>
  <Application>Microsoft Office PowerPoint</Application>
  <PresentationFormat>Widescreen</PresentationFormat>
  <Paragraphs>99</Paragraphs>
  <Slides>48</Slides>
  <Notes>1</Notes>
  <HiddenSlides>0</HiddenSlides>
  <MMClips>24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Aptos</vt:lpstr>
      <vt:lpstr>Arial</vt:lpstr>
      <vt:lpstr>Calibri</vt:lpstr>
      <vt:lpstr>Calibri Light</vt:lpstr>
      <vt:lpstr>font1</vt:lpstr>
      <vt:lpstr>Inter</vt:lpstr>
      <vt:lpstr>Mangal</vt:lpstr>
      <vt:lpstr>Open Sans</vt:lpstr>
      <vt:lpstr>PT Serif</vt:lpstr>
      <vt:lpstr>Symbol</vt:lpstr>
      <vt:lpstr>Times New Roman</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92</cp:revision>
  <dcterms:created xsi:type="dcterms:W3CDTF">2022-09-30T06:26:14Z</dcterms:created>
  <dcterms:modified xsi:type="dcterms:W3CDTF">2024-08-28T16:42:18Z</dcterms:modified>
</cp:coreProperties>
</file>