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90" r:id="rId13"/>
    <p:sldId id="289" r:id="rId14"/>
    <p:sldId id="274" r:id="rId15"/>
    <p:sldId id="264" r:id="rId16"/>
    <p:sldId id="275" r:id="rId17"/>
    <p:sldId id="265" r:id="rId18"/>
    <p:sldId id="276" r:id="rId19"/>
    <p:sldId id="266" r:id="rId20"/>
    <p:sldId id="277" r:id="rId21"/>
    <p:sldId id="267" r:id="rId22"/>
    <p:sldId id="278" r:id="rId23"/>
    <p:sldId id="268" r:id="rId24"/>
    <p:sldId id="280" r:id="rId25"/>
    <p:sldId id="269" r:id="rId26"/>
    <p:sldId id="279" r:id="rId27"/>
    <p:sldId id="281" r:id="rId28"/>
    <p:sldId id="282" r:id="rId29"/>
    <p:sldId id="283" r:id="rId30"/>
    <p:sldId id="284" r:id="rId31"/>
    <p:sldId id="291" r:id="rId32"/>
    <p:sldId id="286" r:id="rId33"/>
    <p:sldId id="287"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FD537-B47F-4DDC-AC46-4909AD90B11E}" v="218" dt="2024-04-24T04:31:29.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69" d="100"/>
          <a:sy n="69" d="100"/>
        </p:scale>
        <p:origin x="72"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7E02B7E-B092-4222-9220-CB88CFBA3543}"/>
    <pc:docChg chg="undo custSel addSld modSld sldOrd">
      <pc:chgData name="Alfred Smith" userId="3c60a3631c0db8ad" providerId="LiveId" clId="{07E02B7E-B092-4222-9220-CB88CFBA3543}" dt="2023-09-08T06:37:17.709" v="137"/>
      <pc:docMkLst>
        <pc:docMk/>
      </pc:docMkLst>
      <pc:sldChg chg="delSp mod delAnim">
        <pc:chgData name="Alfred Smith" userId="3c60a3631c0db8ad" providerId="LiveId" clId="{07E02B7E-B092-4222-9220-CB88CFBA3543}" dt="2023-09-08T06:35:16.976" v="90" actId="478"/>
        <pc:sldMkLst>
          <pc:docMk/>
          <pc:sldMk cId="1499918570" sldId="257"/>
        </pc:sldMkLst>
        <pc:picChg chg="del">
          <ac:chgData name="Alfred Smith" userId="3c60a3631c0db8ad" providerId="LiveId" clId="{07E02B7E-B092-4222-9220-CB88CFBA3543}" dt="2023-09-08T06:35:16.976" v="90" actId="478"/>
          <ac:picMkLst>
            <pc:docMk/>
            <pc:sldMk cId="1499918570" sldId="257"/>
            <ac:picMk id="9" creationId="{B3B2C426-FE58-CD58-0909-6675494B1FB9}"/>
          </ac:picMkLst>
        </pc:picChg>
      </pc:sldChg>
      <pc:sldChg chg="modSp mod">
        <pc:chgData name="Alfred Smith" userId="3c60a3631c0db8ad" providerId="LiveId" clId="{07E02B7E-B092-4222-9220-CB88CFBA3543}" dt="2023-09-08T06:33:26.459" v="65" actId="20577"/>
        <pc:sldMkLst>
          <pc:docMk/>
          <pc:sldMk cId="3788111665" sldId="258"/>
        </pc:sldMkLst>
        <pc:spChg chg="mod">
          <ac:chgData name="Alfred Smith" userId="3c60a3631c0db8ad" providerId="LiveId" clId="{07E02B7E-B092-4222-9220-CB88CFBA3543}" dt="2023-09-08T06:33:26.459" v="65" actId="20577"/>
          <ac:spMkLst>
            <pc:docMk/>
            <pc:sldMk cId="3788111665" sldId="258"/>
            <ac:spMk id="4" creationId="{1880BE16-76CF-372B-055E-92A69A314851}"/>
          </ac:spMkLst>
        </pc:spChg>
      </pc:sldChg>
      <pc:sldChg chg="delSp modSp mod delAnim">
        <pc:chgData name="Alfred Smith" userId="3c60a3631c0db8ad" providerId="LiveId" clId="{07E02B7E-B092-4222-9220-CB88CFBA3543}" dt="2023-09-08T06:35:13.312" v="89" actId="478"/>
        <pc:sldMkLst>
          <pc:docMk/>
          <pc:sldMk cId="454763615" sldId="259"/>
        </pc:sldMkLst>
        <pc:spChg chg="mod">
          <ac:chgData name="Alfred Smith" userId="3c60a3631c0db8ad" providerId="LiveId" clId="{07E02B7E-B092-4222-9220-CB88CFBA3543}" dt="2023-09-08T06:35:07.596" v="88" actId="6549"/>
          <ac:spMkLst>
            <pc:docMk/>
            <pc:sldMk cId="454763615" sldId="259"/>
            <ac:spMk id="3" creationId="{A58184BD-88F1-BA02-40C1-D8403D0EEC0D}"/>
          </ac:spMkLst>
        </pc:spChg>
        <pc:picChg chg="del">
          <ac:chgData name="Alfred Smith" userId="3c60a3631c0db8ad" providerId="LiveId" clId="{07E02B7E-B092-4222-9220-CB88CFBA3543}" dt="2023-09-08T06:35:13.312" v="89" actId="478"/>
          <ac:picMkLst>
            <pc:docMk/>
            <pc:sldMk cId="454763615" sldId="259"/>
            <ac:picMk id="17" creationId="{B1D1A7FF-8D64-8DA8-4AA0-80B0001665A8}"/>
          </ac:picMkLst>
        </pc:picChg>
      </pc:sldChg>
      <pc:sldChg chg="addSp delSp modSp mod delAnim">
        <pc:chgData name="Alfred Smith" userId="3c60a3631c0db8ad" providerId="LiveId" clId="{07E02B7E-B092-4222-9220-CB88CFBA3543}" dt="2023-09-08T06:35:26.552" v="93"/>
        <pc:sldMkLst>
          <pc:docMk/>
          <pc:sldMk cId="2346136586" sldId="260"/>
        </pc:sldMkLst>
        <pc:spChg chg="add mod">
          <ac:chgData name="Alfred Smith" userId="3c60a3631c0db8ad" providerId="LiveId" clId="{07E02B7E-B092-4222-9220-CB88CFBA3543}" dt="2023-09-08T06:35:26.552" v="93"/>
          <ac:spMkLst>
            <pc:docMk/>
            <pc:sldMk cId="2346136586" sldId="260"/>
            <ac:spMk id="2" creationId="{0FF52BA0-6B28-367A-E065-7AE07FB61900}"/>
          </ac:spMkLst>
        </pc:spChg>
        <pc:spChg chg="del">
          <ac:chgData name="Alfred Smith" userId="3c60a3631c0db8ad" providerId="LiveId" clId="{07E02B7E-B092-4222-9220-CB88CFBA3543}" dt="2023-09-08T06:35:23.895" v="91" actId="478"/>
          <ac:spMkLst>
            <pc:docMk/>
            <pc:sldMk cId="2346136586" sldId="260"/>
            <ac:spMk id="3" creationId="{A58184BD-88F1-BA02-40C1-D8403D0EEC0D}"/>
          </ac:spMkLst>
        </pc:spChg>
        <pc:spChg chg="mod">
          <ac:chgData name="Alfred Smith" userId="3c60a3631c0db8ad" providerId="LiveId" clId="{07E02B7E-B092-4222-9220-CB88CFBA3543}" dt="2023-09-08T06:27:21.982" v="30"/>
          <ac:spMkLst>
            <pc:docMk/>
            <pc:sldMk cId="2346136586" sldId="260"/>
            <ac:spMk id="4" creationId="{EE2AC625-9141-A801-F431-DD5F79396320}"/>
          </ac:spMkLst>
        </pc:spChg>
        <pc:picChg chg="del">
          <ac:chgData name="Alfred Smith" userId="3c60a3631c0db8ad" providerId="LiveId" clId="{07E02B7E-B092-4222-9220-CB88CFBA3543}" dt="2023-09-08T06:35:25.930" v="92" actId="478"/>
          <ac:picMkLst>
            <pc:docMk/>
            <pc:sldMk cId="2346136586" sldId="260"/>
            <ac:picMk id="19" creationId="{0D8A0EC9-F1B6-1489-0872-4A146FEC6124}"/>
          </ac:picMkLst>
        </pc:picChg>
      </pc:sldChg>
      <pc:sldChg chg="addSp delSp modSp mod delAnim">
        <pc:chgData name="Alfred Smith" userId="3c60a3631c0db8ad" providerId="LiveId" clId="{07E02B7E-B092-4222-9220-CB88CFBA3543}" dt="2023-09-08T06:35:36.828" v="96"/>
        <pc:sldMkLst>
          <pc:docMk/>
          <pc:sldMk cId="4037329247" sldId="261"/>
        </pc:sldMkLst>
        <pc:spChg chg="add mod">
          <ac:chgData name="Alfred Smith" userId="3c60a3631c0db8ad" providerId="LiveId" clId="{07E02B7E-B092-4222-9220-CB88CFBA3543}" dt="2023-09-08T06:35:36.828" v="96"/>
          <ac:spMkLst>
            <pc:docMk/>
            <pc:sldMk cId="4037329247" sldId="261"/>
            <ac:spMk id="2" creationId="{1BC34F68-DC1B-2DEA-8E79-B17611498616}"/>
          </ac:spMkLst>
        </pc:spChg>
        <pc:spChg chg="del">
          <ac:chgData name="Alfred Smith" userId="3c60a3631c0db8ad" providerId="LiveId" clId="{07E02B7E-B092-4222-9220-CB88CFBA3543}" dt="2023-09-08T06:35:36.187" v="95" actId="478"/>
          <ac:spMkLst>
            <pc:docMk/>
            <pc:sldMk cId="4037329247" sldId="261"/>
            <ac:spMk id="3" creationId="{A58184BD-88F1-BA02-40C1-D8403D0EEC0D}"/>
          </ac:spMkLst>
        </pc:spChg>
        <pc:spChg chg="mod">
          <ac:chgData name="Alfred Smith" userId="3c60a3631c0db8ad" providerId="LiveId" clId="{07E02B7E-B092-4222-9220-CB88CFBA3543}" dt="2023-09-08T06:27:49.080" v="31"/>
          <ac:spMkLst>
            <pc:docMk/>
            <pc:sldMk cId="4037329247" sldId="261"/>
            <ac:spMk id="4" creationId="{EE2AC625-9141-A801-F431-DD5F79396320}"/>
          </ac:spMkLst>
        </pc:spChg>
        <pc:picChg chg="del">
          <ac:chgData name="Alfred Smith" userId="3c60a3631c0db8ad" providerId="LiveId" clId="{07E02B7E-B092-4222-9220-CB88CFBA3543}" dt="2023-09-08T06:35:30.875" v="94" actId="478"/>
          <ac:picMkLst>
            <pc:docMk/>
            <pc:sldMk cId="4037329247" sldId="261"/>
            <ac:picMk id="23" creationId="{26CA0F59-D87C-6594-025E-4873D46D14BB}"/>
          </ac:picMkLst>
        </pc:picChg>
      </pc:sldChg>
      <pc:sldChg chg="addSp delSp modSp mod delAnim">
        <pc:chgData name="Alfred Smith" userId="3c60a3631c0db8ad" providerId="LiveId" clId="{07E02B7E-B092-4222-9220-CB88CFBA3543}" dt="2023-09-08T06:35:46.194" v="99"/>
        <pc:sldMkLst>
          <pc:docMk/>
          <pc:sldMk cId="1909638311" sldId="262"/>
        </pc:sldMkLst>
        <pc:spChg chg="add mod">
          <ac:chgData name="Alfred Smith" userId="3c60a3631c0db8ad" providerId="LiveId" clId="{07E02B7E-B092-4222-9220-CB88CFBA3543}" dt="2023-09-08T06:35:46.194" v="99"/>
          <ac:spMkLst>
            <pc:docMk/>
            <pc:sldMk cId="1909638311" sldId="262"/>
            <ac:spMk id="2" creationId="{30E7523A-1061-0484-8C47-93F4F7AB9614}"/>
          </ac:spMkLst>
        </pc:spChg>
        <pc:spChg chg="del">
          <ac:chgData name="Alfred Smith" userId="3c60a3631c0db8ad" providerId="LiveId" clId="{07E02B7E-B092-4222-9220-CB88CFBA3543}" dt="2023-09-08T06:35:45.355" v="98" actId="478"/>
          <ac:spMkLst>
            <pc:docMk/>
            <pc:sldMk cId="1909638311" sldId="262"/>
            <ac:spMk id="3" creationId="{A58184BD-88F1-BA02-40C1-D8403D0EEC0D}"/>
          </ac:spMkLst>
        </pc:spChg>
        <pc:spChg chg="mod">
          <ac:chgData name="Alfred Smith" userId="3c60a3631c0db8ad" providerId="LiveId" clId="{07E02B7E-B092-4222-9220-CB88CFBA3543}" dt="2023-09-08T06:28:10.975" v="32"/>
          <ac:spMkLst>
            <pc:docMk/>
            <pc:sldMk cId="1909638311" sldId="262"/>
            <ac:spMk id="4" creationId="{EE2AC625-9141-A801-F431-DD5F79396320}"/>
          </ac:spMkLst>
        </pc:spChg>
        <pc:picChg chg="del">
          <ac:chgData name="Alfred Smith" userId="3c60a3631c0db8ad" providerId="LiveId" clId="{07E02B7E-B092-4222-9220-CB88CFBA3543}" dt="2023-09-08T06:35:40.536" v="97" actId="478"/>
          <ac:picMkLst>
            <pc:docMk/>
            <pc:sldMk cId="1909638311" sldId="262"/>
            <ac:picMk id="11" creationId="{70B25560-33FA-DFCB-387B-EB7490414A1C}"/>
          </ac:picMkLst>
        </pc:picChg>
      </pc:sldChg>
      <pc:sldChg chg="addSp delSp modSp mod delAnim">
        <pc:chgData name="Alfred Smith" userId="3c60a3631c0db8ad" providerId="LiveId" clId="{07E02B7E-B092-4222-9220-CB88CFBA3543}" dt="2023-09-08T06:35:53.975" v="102"/>
        <pc:sldMkLst>
          <pc:docMk/>
          <pc:sldMk cId="641208035" sldId="263"/>
        </pc:sldMkLst>
        <pc:spChg chg="add mod">
          <ac:chgData name="Alfred Smith" userId="3c60a3631c0db8ad" providerId="LiveId" clId="{07E02B7E-B092-4222-9220-CB88CFBA3543}" dt="2023-09-08T06:35:53.975" v="102"/>
          <ac:spMkLst>
            <pc:docMk/>
            <pc:sldMk cId="641208035" sldId="263"/>
            <ac:spMk id="2" creationId="{14907BFC-087E-2718-CD7F-283BDED9F078}"/>
          </ac:spMkLst>
        </pc:spChg>
        <pc:spChg chg="del">
          <ac:chgData name="Alfred Smith" userId="3c60a3631c0db8ad" providerId="LiveId" clId="{07E02B7E-B092-4222-9220-CB88CFBA3543}" dt="2023-09-08T06:35:53.365" v="101" actId="478"/>
          <ac:spMkLst>
            <pc:docMk/>
            <pc:sldMk cId="641208035" sldId="263"/>
            <ac:spMk id="3" creationId="{A58184BD-88F1-BA02-40C1-D8403D0EEC0D}"/>
          </ac:spMkLst>
        </pc:spChg>
        <pc:spChg chg="mod">
          <ac:chgData name="Alfred Smith" userId="3c60a3631c0db8ad" providerId="LiveId" clId="{07E02B7E-B092-4222-9220-CB88CFBA3543}" dt="2023-09-08T06:28:35.751" v="33"/>
          <ac:spMkLst>
            <pc:docMk/>
            <pc:sldMk cId="641208035" sldId="263"/>
            <ac:spMk id="4" creationId="{EE2AC625-9141-A801-F431-DD5F79396320}"/>
          </ac:spMkLst>
        </pc:spChg>
        <pc:picChg chg="del">
          <ac:chgData name="Alfred Smith" userId="3c60a3631c0db8ad" providerId="LiveId" clId="{07E02B7E-B092-4222-9220-CB88CFBA3543}" dt="2023-09-08T06:35:50.844" v="100" actId="478"/>
          <ac:picMkLst>
            <pc:docMk/>
            <pc:sldMk cId="641208035" sldId="263"/>
            <ac:picMk id="25" creationId="{00DD6D98-2196-5A77-0007-53BBD8C0031D}"/>
          </ac:picMkLst>
        </pc:picChg>
      </pc:sldChg>
      <pc:sldChg chg="addSp delSp modSp mod delAnim">
        <pc:chgData name="Alfred Smith" userId="3c60a3631c0db8ad" providerId="LiveId" clId="{07E02B7E-B092-4222-9220-CB88CFBA3543}" dt="2023-09-08T06:36:09.871" v="108"/>
        <pc:sldMkLst>
          <pc:docMk/>
          <pc:sldMk cId="4044745628" sldId="264"/>
        </pc:sldMkLst>
        <pc:spChg chg="add mod">
          <ac:chgData name="Alfred Smith" userId="3c60a3631c0db8ad" providerId="LiveId" clId="{07E02B7E-B092-4222-9220-CB88CFBA3543}" dt="2023-09-08T06:36:09.871" v="108"/>
          <ac:spMkLst>
            <pc:docMk/>
            <pc:sldMk cId="4044745628" sldId="264"/>
            <ac:spMk id="2" creationId="{5F8CEC94-F896-62AC-D66B-E9C989FD1E6A}"/>
          </ac:spMkLst>
        </pc:spChg>
        <pc:spChg chg="del">
          <ac:chgData name="Alfred Smith" userId="3c60a3631c0db8ad" providerId="LiveId" clId="{07E02B7E-B092-4222-9220-CB88CFBA3543}" dt="2023-09-08T06:36:09.221" v="107" actId="478"/>
          <ac:spMkLst>
            <pc:docMk/>
            <pc:sldMk cId="4044745628" sldId="264"/>
            <ac:spMk id="3" creationId="{A58184BD-88F1-BA02-40C1-D8403D0EEC0D}"/>
          </ac:spMkLst>
        </pc:spChg>
        <pc:spChg chg="mod">
          <ac:chgData name="Alfred Smith" userId="3c60a3631c0db8ad" providerId="LiveId" clId="{07E02B7E-B092-4222-9220-CB88CFBA3543}" dt="2023-09-08T06:29:30.386" v="44"/>
          <ac:spMkLst>
            <pc:docMk/>
            <pc:sldMk cId="4044745628" sldId="264"/>
            <ac:spMk id="4" creationId="{EE2AC625-9141-A801-F431-DD5F79396320}"/>
          </ac:spMkLst>
        </pc:spChg>
        <pc:picChg chg="del">
          <ac:chgData name="Alfred Smith" userId="3c60a3631c0db8ad" providerId="LiveId" clId="{07E02B7E-B092-4222-9220-CB88CFBA3543}" dt="2023-09-08T06:36:07.293" v="106" actId="478"/>
          <ac:picMkLst>
            <pc:docMk/>
            <pc:sldMk cId="4044745628" sldId="264"/>
            <ac:picMk id="16" creationId="{DE0E3F12-47FB-3509-6AAC-6D3F8832BD55}"/>
          </ac:picMkLst>
        </pc:picChg>
      </pc:sldChg>
      <pc:sldChg chg="addSp delSp modSp mod delAnim">
        <pc:chgData name="Alfred Smith" userId="3c60a3631c0db8ad" providerId="LiveId" clId="{07E02B7E-B092-4222-9220-CB88CFBA3543}" dt="2023-09-08T06:36:17.610" v="111"/>
        <pc:sldMkLst>
          <pc:docMk/>
          <pc:sldMk cId="978260341" sldId="265"/>
        </pc:sldMkLst>
        <pc:spChg chg="add mod">
          <ac:chgData name="Alfred Smith" userId="3c60a3631c0db8ad" providerId="LiveId" clId="{07E02B7E-B092-4222-9220-CB88CFBA3543}" dt="2023-09-08T06:36:17.610" v="111"/>
          <ac:spMkLst>
            <pc:docMk/>
            <pc:sldMk cId="978260341" sldId="265"/>
            <ac:spMk id="2" creationId="{4F82B29B-D1C4-5305-670C-E79C0F54890D}"/>
          </ac:spMkLst>
        </pc:spChg>
        <pc:spChg chg="del">
          <ac:chgData name="Alfred Smith" userId="3c60a3631c0db8ad" providerId="LiveId" clId="{07E02B7E-B092-4222-9220-CB88CFBA3543}" dt="2023-09-08T06:36:14.727" v="109" actId="478"/>
          <ac:spMkLst>
            <pc:docMk/>
            <pc:sldMk cId="978260341" sldId="265"/>
            <ac:spMk id="3" creationId="{A58184BD-88F1-BA02-40C1-D8403D0EEC0D}"/>
          </ac:spMkLst>
        </pc:spChg>
        <pc:spChg chg="mod">
          <ac:chgData name="Alfred Smith" userId="3c60a3631c0db8ad" providerId="LiveId" clId="{07E02B7E-B092-4222-9220-CB88CFBA3543}" dt="2023-09-08T06:29:47.537" v="45"/>
          <ac:spMkLst>
            <pc:docMk/>
            <pc:sldMk cId="978260341" sldId="265"/>
            <ac:spMk id="4" creationId="{EE2AC625-9141-A801-F431-DD5F79396320}"/>
          </ac:spMkLst>
        </pc:spChg>
        <pc:picChg chg="del">
          <ac:chgData name="Alfred Smith" userId="3c60a3631c0db8ad" providerId="LiveId" clId="{07E02B7E-B092-4222-9220-CB88CFBA3543}" dt="2023-09-08T06:36:16.799" v="110" actId="478"/>
          <ac:picMkLst>
            <pc:docMk/>
            <pc:sldMk cId="978260341" sldId="265"/>
            <ac:picMk id="8" creationId="{A8C73C0C-2AE8-99A1-B88A-A7C61BF79246}"/>
          </ac:picMkLst>
        </pc:picChg>
      </pc:sldChg>
      <pc:sldChg chg="addSp delSp modSp mod delAnim">
        <pc:chgData name="Alfred Smith" userId="3c60a3631c0db8ad" providerId="LiveId" clId="{07E02B7E-B092-4222-9220-CB88CFBA3543}" dt="2023-09-08T06:36:24.640" v="114"/>
        <pc:sldMkLst>
          <pc:docMk/>
          <pc:sldMk cId="3575870363" sldId="266"/>
        </pc:sldMkLst>
        <pc:spChg chg="add mod">
          <ac:chgData name="Alfred Smith" userId="3c60a3631c0db8ad" providerId="LiveId" clId="{07E02B7E-B092-4222-9220-CB88CFBA3543}" dt="2023-09-08T06:36:24.640" v="114"/>
          <ac:spMkLst>
            <pc:docMk/>
            <pc:sldMk cId="3575870363" sldId="266"/>
            <ac:spMk id="2" creationId="{330F5455-6304-DA88-0E8F-8906E0750E0B}"/>
          </ac:spMkLst>
        </pc:spChg>
        <pc:spChg chg="del">
          <ac:chgData name="Alfred Smith" userId="3c60a3631c0db8ad" providerId="LiveId" clId="{07E02B7E-B092-4222-9220-CB88CFBA3543}" dt="2023-09-08T06:36:23.888" v="113" actId="478"/>
          <ac:spMkLst>
            <pc:docMk/>
            <pc:sldMk cId="3575870363" sldId="266"/>
            <ac:spMk id="3" creationId="{A58184BD-88F1-BA02-40C1-D8403D0EEC0D}"/>
          </ac:spMkLst>
        </pc:spChg>
        <pc:spChg chg="mod">
          <ac:chgData name="Alfred Smith" userId="3c60a3631c0db8ad" providerId="LiveId" clId="{07E02B7E-B092-4222-9220-CB88CFBA3543}" dt="2023-09-08T06:30:19.256" v="48"/>
          <ac:spMkLst>
            <pc:docMk/>
            <pc:sldMk cId="3575870363" sldId="266"/>
            <ac:spMk id="4" creationId="{EE2AC625-9141-A801-F431-DD5F79396320}"/>
          </ac:spMkLst>
        </pc:spChg>
        <pc:picChg chg="del">
          <ac:chgData name="Alfred Smith" userId="3c60a3631c0db8ad" providerId="LiveId" clId="{07E02B7E-B092-4222-9220-CB88CFBA3543}" dt="2023-09-08T06:36:21.232" v="112" actId="478"/>
          <ac:picMkLst>
            <pc:docMk/>
            <pc:sldMk cId="3575870363" sldId="266"/>
            <ac:picMk id="12" creationId="{8D302469-64FC-C6DB-CE57-91204C98AB0C}"/>
          </ac:picMkLst>
        </pc:picChg>
      </pc:sldChg>
      <pc:sldChg chg="addSp delSp modSp mod delAnim">
        <pc:chgData name="Alfred Smith" userId="3c60a3631c0db8ad" providerId="LiveId" clId="{07E02B7E-B092-4222-9220-CB88CFBA3543}" dt="2023-09-08T06:36:30.574" v="117"/>
        <pc:sldMkLst>
          <pc:docMk/>
          <pc:sldMk cId="4017137865" sldId="267"/>
        </pc:sldMkLst>
        <pc:spChg chg="add mod">
          <ac:chgData name="Alfred Smith" userId="3c60a3631c0db8ad" providerId="LiveId" clId="{07E02B7E-B092-4222-9220-CB88CFBA3543}" dt="2023-09-08T06:36:30.574" v="117"/>
          <ac:spMkLst>
            <pc:docMk/>
            <pc:sldMk cId="4017137865" sldId="267"/>
            <ac:spMk id="2" creationId="{25CBB01A-50BF-ABB4-9DCF-69F6CBF51A58}"/>
          </ac:spMkLst>
        </pc:spChg>
        <pc:spChg chg="del">
          <ac:chgData name="Alfred Smith" userId="3c60a3631c0db8ad" providerId="LiveId" clId="{07E02B7E-B092-4222-9220-CB88CFBA3543}" dt="2023-09-08T06:36:27.926" v="115" actId="478"/>
          <ac:spMkLst>
            <pc:docMk/>
            <pc:sldMk cId="4017137865" sldId="267"/>
            <ac:spMk id="3" creationId="{A58184BD-88F1-BA02-40C1-D8403D0EEC0D}"/>
          </ac:spMkLst>
        </pc:spChg>
        <pc:spChg chg="mod">
          <ac:chgData name="Alfred Smith" userId="3c60a3631c0db8ad" providerId="LiveId" clId="{07E02B7E-B092-4222-9220-CB88CFBA3543}" dt="2023-09-08T06:30:30.692" v="49"/>
          <ac:spMkLst>
            <pc:docMk/>
            <pc:sldMk cId="4017137865" sldId="267"/>
            <ac:spMk id="4" creationId="{EE2AC625-9141-A801-F431-DD5F79396320}"/>
          </ac:spMkLst>
        </pc:spChg>
        <pc:picChg chg="del">
          <ac:chgData name="Alfred Smith" userId="3c60a3631c0db8ad" providerId="LiveId" clId="{07E02B7E-B092-4222-9220-CB88CFBA3543}" dt="2023-09-08T06:36:30.064" v="116" actId="478"/>
          <ac:picMkLst>
            <pc:docMk/>
            <pc:sldMk cId="4017137865" sldId="267"/>
            <ac:picMk id="7" creationId="{92921A62-5546-73B9-7011-5BB45B181FA5}"/>
          </ac:picMkLst>
        </pc:picChg>
      </pc:sldChg>
      <pc:sldChg chg="addSp delSp modSp mod delAnim">
        <pc:chgData name="Alfred Smith" userId="3c60a3631c0db8ad" providerId="LiveId" clId="{07E02B7E-B092-4222-9220-CB88CFBA3543}" dt="2023-09-08T06:36:36.194" v="120"/>
        <pc:sldMkLst>
          <pc:docMk/>
          <pc:sldMk cId="3137811553" sldId="268"/>
        </pc:sldMkLst>
        <pc:spChg chg="add mod">
          <ac:chgData name="Alfred Smith" userId="3c60a3631c0db8ad" providerId="LiveId" clId="{07E02B7E-B092-4222-9220-CB88CFBA3543}" dt="2023-09-08T06:36:36.194" v="120"/>
          <ac:spMkLst>
            <pc:docMk/>
            <pc:sldMk cId="3137811553" sldId="268"/>
            <ac:spMk id="2" creationId="{72031886-753A-7C95-8843-9C4E10D11CBB}"/>
          </ac:spMkLst>
        </pc:spChg>
        <pc:spChg chg="del">
          <ac:chgData name="Alfred Smith" userId="3c60a3631c0db8ad" providerId="LiveId" clId="{07E02B7E-B092-4222-9220-CB88CFBA3543}" dt="2023-09-08T06:36:35.451" v="119" actId="478"/>
          <ac:spMkLst>
            <pc:docMk/>
            <pc:sldMk cId="3137811553" sldId="268"/>
            <ac:spMk id="3" creationId="{A58184BD-88F1-BA02-40C1-D8403D0EEC0D}"/>
          </ac:spMkLst>
        </pc:spChg>
        <pc:spChg chg="mod">
          <ac:chgData name="Alfred Smith" userId="3c60a3631c0db8ad" providerId="LiveId" clId="{07E02B7E-B092-4222-9220-CB88CFBA3543}" dt="2023-09-08T06:30:46.769" v="50"/>
          <ac:spMkLst>
            <pc:docMk/>
            <pc:sldMk cId="3137811553" sldId="268"/>
            <ac:spMk id="4" creationId="{EE2AC625-9141-A801-F431-DD5F79396320}"/>
          </ac:spMkLst>
        </pc:spChg>
        <pc:picChg chg="del">
          <ac:chgData name="Alfred Smith" userId="3c60a3631c0db8ad" providerId="LiveId" clId="{07E02B7E-B092-4222-9220-CB88CFBA3543}" dt="2023-09-08T06:36:33.397" v="118" actId="478"/>
          <ac:picMkLst>
            <pc:docMk/>
            <pc:sldMk cId="3137811553" sldId="268"/>
            <ac:picMk id="15" creationId="{907E2004-F9BA-983E-072C-1A11298647CF}"/>
          </ac:picMkLst>
        </pc:picChg>
      </pc:sldChg>
      <pc:sldChg chg="addSp delSp modSp mod delAnim">
        <pc:chgData name="Alfred Smith" userId="3c60a3631c0db8ad" providerId="LiveId" clId="{07E02B7E-B092-4222-9220-CB88CFBA3543}" dt="2023-09-08T06:36:44.048" v="123"/>
        <pc:sldMkLst>
          <pc:docMk/>
          <pc:sldMk cId="100491716" sldId="269"/>
        </pc:sldMkLst>
        <pc:spChg chg="add mod">
          <ac:chgData name="Alfred Smith" userId="3c60a3631c0db8ad" providerId="LiveId" clId="{07E02B7E-B092-4222-9220-CB88CFBA3543}" dt="2023-09-08T06:36:44.048" v="123"/>
          <ac:spMkLst>
            <pc:docMk/>
            <pc:sldMk cId="100491716" sldId="269"/>
            <ac:spMk id="2" creationId="{8155F4FD-4ECD-B13E-5E18-DC2B9E63C446}"/>
          </ac:spMkLst>
        </pc:spChg>
        <pc:spChg chg="del">
          <ac:chgData name="Alfred Smith" userId="3c60a3631c0db8ad" providerId="LiveId" clId="{07E02B7E-B092-4222-9220-CB88CFBA3543}" dt="2023-09-08T06:36:40.691" v="121" actId="478"/>
          <ac:spMkLst>
            <pc:docMk/>
            <pc:sldMk cId="100491716" sldId="269"/>
            <ac:spMk id="3" creationId="{A58184BD-88F1-BA02-40C1-D8403D0EEC0D}"/>
          </ac:spMkLst>
        </pc:spChg>
        <pc:spChg chg="mod">
          <ac:chgData name="Alfred Smith" userId="3c60a3631c0db8ad" providerId="LiveId" clId="{07E02B7E-B092-4222-9220-CB88CFBA3543}" dt="2023-09-08T06:31:04.829" v="51"/>
          <ac:spMkLst>
            <pc:docMk/>
            <pc:sldMk cId="100491716" sldId="269"/>
            <ac:spMk id="4" creationId="{EE2AC625-9141-A801-F431-DD5F79396320}"/>
          </ac:spMkLst>
        </pc:spChg>
        <pc:picChg chg="del">
          <ac:chgData name="Alfred Smith" userId="3c60a3631c0db8ad" providerId="LiveId" clId="{07E02B7E-B092-4222-9220-CB88CFBA3543}" dt="2023-09-08T06:36:43.531" v="122" actId="478"/>
          <ac:picMkLst>
            <pc:docMk/>
            <pc:sldMk cId="100491716" sldId="269"/>
            <ac:picMk id="7" creationId="{55A77127-AF15-90FD-2D06-301688EC5367}"/>
          </ac:picMkLst>
        </pc:picChg>
      </pc:sldChg>
      <pc:sldChg chg="addSp delSp modSp mod">
        <pc:chgData name="Alfred Smith" userId="3c60a3631c0db8ad" providerId="LiveId" clId="{07E02B7E-B092-4222-9220-CB88CFBA3543}" dt="2023-09-08T06:33:32.240" v="68" actId="20577"/>
        <pc:sldMkLst>
          <pc:docMk/>
          <pc:sldMk cId="4120481681" sldId="270"/>
        </pc:sldMkLst>
        <pc:spChg chg="del">
          <ac:chgData name="Alfred Smith" userId="3c60a3631c0db8ad" providerId="LiveId" clId="{07E02B7E-B092-4222-9220-CB88CFBA3543}" dt="2023-09-08T06:25:58.190" v="27" actId="478"/>
          <ac:spMkLst>
            <pc:docMk/>
            <pc:sldMk cId="4120481681" sldId="270"/>
            <ac:spMk id="3" creationId="{8D778025-9F07-29FE-CD7B-93AB2485DA19}"/>
          </ac:spMkLst>
        </pc:spChg>
        <pc:spChg chg="add mod">
          <ac:chgData name="Alfred Smith" userId="3c60a3631c0db8ad" providerId="LiveId" clId="{07E02B7E-B092-4222-9220-CB88CFBA3543}" dt="2023-09-08T06:33:32.240" v="68" actId="20577"/>
          <ac:spMkLst>
            <pc:docMk/>
            <pc:sldMk cId="4120481681" sldId="270"/>
            <ac:spMk id="5" creationId="{83F7E653-E201-0243-1E3F-CA8CC2FC4D1A}"/>
          </ac:spMkLst>
        </pc:spChg>
        <pc:picChg chg="add mod">
          <ac:chgData name="Alfred Smith" userId="3c60a3631c0db8ad" providerId="LiveId" clId="{07E02B7E-B092-4222-9220-CB88CFBA3543}" dt="2023-09-08T06:25:58.808" v="28"/>
          <ac:picMkLst>
            <pc:docMk/>
            <pc:sldMk cId="4120481681" sldId="270"/>
            <ac:picMk id="4" creationId="{C55A6DD5-ADBE-EF91-552E-3E9A66A43F9C}"/>
          </ac:picMkLst>
        </pc:picChg>
      </pc:sldChg>
      <pc:sldChg chg="modSp mod">
        <pc:chgData name="Alfred Smith" userId="3c60a3631c0db8ad" providerId="LiveId" clId="{07E02B7E-B092-4222-9220-CB88CFBA3543}" dt="2023-09-08T06:33:51.458" v="71"/>
        <pc:sldMkLst>
          <pc:docMk/>
          <pc:sldMk cId="939110669" sldId="271"/>
        </pc:sldMkLst>
        <pc:spChg chg="mod">
          <ac:chgData name="Alfred Smith" userId="3c60a3631c0db8ad" providerId="LiveId" clId="{07E02B7E-B092-4222-9220-CB88CFBA3543}" dt="2023-09-08T06:33:51.458" v="71"/>
          <ac:spMkLst>
            <pc:docMk/>
            <pc:sldMk cId="939110669" sldId="271"/>
            <ac:spMk id="4" creationId="{63482A59-9ADF-15D1-AE16-3C22384B8671}"/>
          </ac:spMkLst>
        </pc:spChg>
      </pc:sldChg>
      <pc:sldChg chg="modSp mod">
        <pc:chgData name="Alfred Smith" userId="3c60a3631c0db8ad" providerId="LiveId" clId="{07E02B7E-B092-4222-9220-CB88CFBA3543}" dt="2023-09-08T06:33:56.610" v="74"/>
        <pc:sldMkLst>
          <pc:docMk/>
          <pc:sldMk cId="4024569785" sldId="272"/>
        </pc:sldMkLst>
        <pc:spChg chg="mod">
          <ac:chgData name="Alfred Smith" userId="3c60a3631c0db8ad" providerId="LiveId" clId="{07E02B7E-B092-4222-9220-CB88CFBA3543}" dt="2023-09-08T06:33:56.610" v="74"/>
          <ac:spMkLst>
            <pc:docMk/>
            <pc:sldMk cId="4024569785" sldId="272"/>
            <ac:spMk id="5" creationId="{E8D4F5C4-14B5-60E8-A837-3106F4D70BCC}"/>
          </ac:spMkLst>
        </pc:spChg>
      </pc:sldChg>
      <pc:sldChg chg="modSp mod">
        <pc:chgData name="Alfred Smith" userId="3c60a3631c0db8ad" providerId="LiveId" clId="{07E02B7E-B092-4222-9220-CB88CFBA3543}" dt="2023-09-08T06:34:00.228" v="75"/>
        <pc:sldMkLst>
          <pc:docMk/>
          <pc:sldMk cId="487179600" sldId="273"/>
        </pc:sldMkLst>
        <pc:spChg chg="mod">
          <ac:chgData name="Alfred Smith" userId="3c60a3631c0db8ad" providerId="LiveId" clId="{07E02B7E-B092-4222-9220-CB88CFBA3543}" dt="2023-09-08T06:34:00.228" v="75"/>
          <ac:spMkLst>
            <pc:docMk/>
            <pc:sldMk cId="487179600" sldId="273"/>
            <ac:spMk id="4" creationId="{8B5DF001-3898-E246-ADCA-B2A4CE821209}"/>
          </ac:spMkLst>
        </pc:spChg>
      </pc:sldChg>
      <pc:sldChg chg="modSp mod">
        <pc:chgData name="Alfred Smith" userId="3c60a3631c0db8ad" providerId="LiveId" clId="{07E02B7E-B092-4222-9220-CB88CFBA3543}" dt="2023-09-08T06:34:08.725" v="77"/>
        <pc:sldMkLst>
          <pc:docMk/>
          <pc:sldMk cId="2168401200" sldId="274"/>
        </pc:sldMkLst>
        <pc:spChg chg="mod">
          <ac:chgData name="Alfred Smith" userId="3c60a3631c0db8ad" providerId="LiveId" clId="{07E02B7E-B092-4222-9220-CB88CFBA3543}" dt="2023-09-08T06:34:08.725" v="77"/>
          <ac:spMkLst>
            <pc:docMk/>
            <pc:sldMk cId="2168401200" sldId="274"/>
            <ac:spMk id="4" creationId="{F5A2DD3E-E777-6A62-016D-082D4064884D}"/>
          </ac:spMkLst>
        </pc:spChg>
      </pc:sldChg>
      <pc:sldChg chg="modSp mod">
        <pc:chgData name="Alfred Smith" userId="3c60a3631c0db8ad" providerId="LiveId" clId="{07E02B7E-B092-4222-9220-CB88CFBA3543}" dt="2023-09-08T06:34:15.176" v="78"/>
        <pc:sldMkLst>
          <pc:docMk/>
          <pc:sldMk cId="2996969115" sldId="275"/>
        </pc:sldMkLst>
        <pc:spChg chg="mod">
          <ac:chgData name="Alfred Smith" userId="3c60a3631c0db8ad" providerId="LiveId" clId="{07E02B7E-B092-4222-9220-CB88CFBA3543}" dt="2023-09-08T06:34:15.176" v="78"/>
          <ac:spMkLst>
            <pc:docMk/>
            <pc:sldMk cId="2996969115" sldId="275"/>
            <ac:spMk id="4" creationId="{269C1426-AA40-93BA-DF25-FAC1F4AB5B25}"/>
          </ac:spMkLst>
        </pc:spChg>
      </pc:sldChg>
      <pc:sldChg chg="modSp mod">
        <pc:chgData name="Alfred Smith" userId="3c60a3631c0db8ad" providerId="LiveId" clId="{07E02B7E-B092-4222-9220-CB88CFBA3543}" dt="2023-09-08T06:34:19.015" v="79"/>
        <pc:sldMkLst>
          <pc:docMk/>
          <pc:sldMk cId="2390376940" sldId="276"/>
        </pc:sldMkLst>
        <pc:spChg chg="mod">
          <ac:chgData name="Alfred Smith" userId="3c60a3631c0db8ad" providerId="LiveId" clId="{07E02B7E-B092-4222-9220-CB88CFBA3543}" dt="2023-09-08T06:34:19.015" v="79"/>
          <ac:spMkLst>
            <pc:docMk/>
            <pc:sldMk cId="2390376940" sldId="276"/>
            <ac:spMk id="4" creationId="{E5FB6445-A1A1-CC1A-1F61-DEE03FED4494}"/>
          </ac:spMkLst>
        </pc:spChg>
      </pc:sldChg>
      <pc:sldChg chg="modSp mod">
        <pc:chgData name="Alfred Smith" userId="3c60a3631c0db8ad" providerId="LiveId" clId="{07E02B7E-B092-4222-9220-CB88CFBA3543}" dt="2023-09-08T06:34:25.425" v="80"/>
        <pc:sldMkLst>
          <pc:docMk/>
          <pc:sldMk cId="4265919077" sldId="277"/>
        </pc:sldMkLst>
        <pc:spChg chg="mod">
          <ac:chgData name="Alfred Smith" userId="3c60a3631c0db8ad" providerId="LiveId" clId="{07E02B7E-B092-4222-9220-CB88CFBA3543}" dt="2023-09-08T06:34:25.425" v="80"/>
          <ac:spMkLst>
            <pc:docMk/>
            <pc:sldMk cId="4265919077" sldId="277"/>
            <ac:spMk id="4" creationId="{F5B6E6CB-C646-9252-6715-DE0142AE1259}"/>
          </ac:spMkLst>
        </pc:spChg>
      </pc:sldChg>
      <pc:sldChg chg="modSp mod">
        <pc:chgData name="Alfred Smith" userId="3c60a3631c0db8ad" providerId="LiveId" clId="{07E02B7E-B092-4222-9220-CB88CFBA3543}" dt="2023-09-08T06:34:29.637" v="81"/>
        <pc:sldMkLst>
          <pc:docMk/>
          <pc:sldMk cId="210266664" sldId="278"/>
        </pc:sldMkLst>
        <pc:spChg chg="mod">
          <ac:chgData name="Alfred Smith" userId="3c60a3631c0db8ad" providerId="LiveId" clId="{07E02B7E-B092-4222-9220-CB88CFBA3543}" dt="2023-09-08T06:34:29.637" v="81"/>
          <ac:spMkLst>
            <pc:docMk/>
            <pc:sldMk cId="210266664" sldId="278"/>
            <ac:spMk id="4" creationId="{E82A3EC7-B469-C7A4-E7E4-FA6C7CB567A7}"/>
          </ac:spMkLst>
        </pc:spChg>
      </pc:sldChg>
      <pc:sldChg chg="modSp mod">
        <pc:chgData name="Alfred Smith" userId="3c60a3631c0db8ad" providerId="LiveId" clId="{07E02B7E-B092-4222-9220-CB88CFBA3543}" dt="2023-09-08T06:34:36.787" v="83"/>
        <pc:sldMkLst>
          <pc:docMk/>
          <pc:sldMk cId="888433145" sldId="279"/>
        </pc:sldMkLst>
        <pc:spChg chg="mod">
          <ac:chgData name="Alfred Smith" userId="3c60a3631c0db8ad" providerId="LiveId" clId="{07E02B7E-B092-4222-9220-CB88CFBA3543}" dt="2023-09-08T06:34:36.787" v="83"/>
          <ac:spMkLst>
            <pc:docMk/>
            <pc:sldMk cId="888433145" sldId="279"/>
            <ac:spMk id="6" creationId="{22C86371-0D3B-13A7-B17C-BEFE71043712}"/>
          </ac:spMkLst>
        </pc:spChg>
      </pc:sldChg>
      <pc:sldChg chg="modSp mod">
        <pc:chgData name="Alfred Smith" userId="3c60a3631c0db8ad" providerId="LiveId" clId="{07E02B7E-B092-4222-9220-CB88CFBA3543}" dt="2023-09-08T06:34:32.835" v="82"/>
        <pc:sldMkLst>
          <pc:docMk/>
          <pc:sldMk cId="791300187" sldId="280"/>
        </pc:sldMkLst>
        <pc:spChg chg="mod">
          <ac:chgData name="Alfred Smith" userId="3c60a3631c0db8ad" providerId="LiveId" clId="{07E02B7E-B092-4222-9220-CB88CFBA3543}" dt="2023-09-08T06:34:32.835" v="82"/>
          <ac:spMkLst>
            <pc:docMk/>
            <pc:sldMk cId="791300187" sldId="280"/>
            <ac:spMk id="4" creationId="{122F801E-16B2-68A2-E23E-362B823105B2}"/>
          </ac:spMkLst>
        </pc:spChg>
      </pc:sldChg>
      <pc:sldChg chg="addSp delSp modSp mod delAnim">
        <pc:chgData name="Alfred Smith" userId="3c60a3631c0db8ad" providerId="LiveId" clId="{07E02B7E-B092-4222-9220-CB88CFBA3543}" dt="2023-09-08T06:36:49.827" v="126"/>
        <pc:sldMkLst>
          <pc:docMk/>
          <pc:sldMk cId="1922139011" sldId="281"/>
        </pc:sldMkLst>
        <pc:spChg chg="add mod">
          <ac:chgData name="Alfred Smith" userId="3c60a3631c0db8ad" providerId="LiveId" clId="{07E02B7E-B092-4222-9220-CB88CFBA3543}" dt="2023-09-08T06:36:49.827" v="126"/>
          <ac:spMkLst>
            <pc:docMk/>
            <pc:sldMk cId="1922139011" sldId="281"/>
            <ac:spMk id="2" creationId="{BD97E0BA-521A-11EA-1613-5C4AF1DDD8CD}"/>
          </ac:spMkLst>
        </pc:spChg>
        <pc:spChg chg="del">
          <ac:chgData name="Alfred Smith" userId="3c60a3631c0db8ad" providerId="LiveId" clId="{07E02B7E-B092-4222-9220-CB88CFBA3543}" dt="2023-09-08T06:36:49.244" v="125" actId="478"/>
          <ac:spMkLst>
            <pc:docMk/>
            <pc:sldMk cId="1922139011" sldId="281"/>
            <ac:spMk id="3" creationId="{A58184BD-88F1-BA02-40C1-D8403D0EEC0D}"/>
          </ac:spMkLst>
        </pc:spChg>
        <pc:spChg chg="mod">
          <ac:chgData name="Alfred Smith" userId="3c60a3631c0db8ad" providerId="LiveId" clId="{07E02B7E-B092-4222-9220-CB88CFBA3543}" dt="2023-09-08T06:31:19.228" v="52"/>
          <ac:spMkLst>
            <pc:docMk/>
            <pc:sldMk cId="1922139011" sldId="281"/>
            <ac:spMk id="4" creationId="{EE2AC625-9141-A801-F431-DD5F79396320}"/>
          </ac:spMkLst>
        </pc:spChg>
        <pc:picChg chg="del">
          <ac:chgData name="Alfred Smith" userId="3c60a3631c0db8ad" providerId="LiveId" clId="{07E02B7E-B092-4222-9220-CB88CFBA3543}" dt="2023-09-08T06:36:47.367" v="124" actId="478"/>
          <ac:picMkLst>
            <pc:docMk/>
            <pc:sldMk cId="1922139011" sldId="281"/>
            <ac:picMk id="19" creationId="{8489832D-F618-E75D-0830-A4EAD18D86C8}"/>
          </ac:picMkLst>
        </pc:picChg>
      </pc:sldChg>
      <pc:sldChg chg="modSp mod">
        <pc:chgData name="Alfred Smith" userId="3c60a3631c0db8ad" providerId="LiveId" clId="{07E02B7E-B092-4222-9220-CB88CFBA3543}" dt="2023-09-08T06:34:40.733" v="84"/>
        <pc:sldMkLst>
          <pc:docMk/>
          <pc:sldMk cId="1126511635" sldId="282"/>
        </pc:sldMkLst>
        <pc:spChg chg="mod">
          <ac:chgData name="Alfred Smith" userId="3c60a3631c0db8ad" providerId="LiveId" clId="{07E02B7E-B092-4222-9220-CB88CFBA3543}" dt="2023-09-08T06:34:40.733" v="84"/>
          <ac:spMkLst>
            <pc:docMk/>
            <pc:sldMk cId="1126511635" sldId="282"/>
            <ac:spMk id="6" creationId="{E5744FFF-640A-6729-366E-D9957D0CA95B}"/>
          </ac:spMkLst>
        </pc:spChg>
      </pc:sldChg>
      <pc:sldChg chg="addSp delSp modSp mod delAnim">
        <pc:chgData name="Alfred Smith" userId="3c60a3631c0db8ad" providerId="LiveId" clId="{07E02B7E-B092-4222-9220-CB88CFBA3543}" dt="2023-09-08T06:37:03.168" v="130" actId="478"/>
        <pc:sldMkLst>
          <pc:docMk/>
          <pc:sldMk cId="3166251957" sldId="283"/>
        </pc:sldMkLst>
        <pc:spChg chg="add mod ord">
          <ac:chgData name="Alfred Smith" userId="3c60a3631c0db8ad" providerId="LiveId" clId="{07E02B7E-B092-4222-9220-CB88CFBA3543}" dt="2023-09-08T06:37:01.172" v="129" actId="167"/>
          <ac:spMkLst>
            <pc:docMk/>
            <pc:sldMk cId="3166251957" sldId="283"/>
            <ac:spMk id="2" creationId="{781D0A3A-8788-1F21-67D9-E962C3D4A932}"/>
          </ac:spMkLst>
        </pc:spChg>
        <pc:spChg chg="del">
          <ac:chgData name="Alfred Smith" userId="3c60a3631c0db8ad" providerId="LiveId" clId="{07E02B7E-B092-4222-9220-CB88CFBA3543}" dt="2023-09-08T06:36:53.081" v="127" actId="478"/>
          <ac:spMkLst>
            <pc:docMk/>
            <pc:sldMk cId="3166251957" sldId="283"/>
            <ac:spMk id="3" creationId="{A58184BD-88F1-BA02-40C1-D8403D0EEC0D}"/>
          </ac:spMkLst>
        </pc:spChg>
        <pc:spChg chg="mod">
          <ac:chgData name="Alfred Smith" userId="3c60a3631c0db8ad" providerId="LiveId" clId="{07E02B7E-B092-4222-9220-CB88CFBA3543}" dt="2023-09-08T06:31:34.856" v="53"/>
          <ac:spMkLst>
            <pc:docMk/>
            <pc:sldMk cId="3166251957" sldId="283"/>
            <ac:spMk id="4" creationId="{EE2AC625-9141-A801-F431-DD5F79396320}"/>
          </ac:spMkLst>
        </pc:spChg>
        <pc:picChg chg="del">
          <ac:chgData name="Alfred Smith" userId="3c60a3631c0db8ad" providerId="LiveId" clId="{07E02B7E-B092-4222-9220-CB88CFBA3543}" dt="2023-09-08T06:37:03.168" v="130" actId="478"/>
          <ac:picMkLst>
            <pc:docMk/>
            <pc:sldMk cId="3166251957" sldId="283"/>
            <ac:picMk id="29" creationId="{A6BE83DE-80BD-B65A-F0F7-BB7B912C90E4}"/>
          </ac:picMkLst>
        </pc:picChg>
      </pc:sldChg>
      <pc:sldChg chg="modSp mod">
        <pc:chgData name="Alfred Smith" userId="3c60a3631c0db8ad" providerId="LiveId" clId="{07E02B7E-B092-4222-9220-CB88CFBA3543}" dt="2023-09-08T06:34:43.789" v="85"/>
        <pc:sldMkLst>
          <pc:docMk/>
          <pc:sldMk cId="3922583308" sldId="284"/>
        </pc:sldMkLst>
        <pc:spChg chg="mod">
          <ac:chgData name="Alfred Smith" userId="3c60a3631c0db8ad" providerId="LiveId" clId="{07E02B7E-B092-4222-9220-CB88CFBA3543}" dt="2023-09-08T06:34:43.789" v="85"/>
          <ac:spMkLst>
            <pc:docMk/>
            <pc:sldMk cId="3922583308" sldId="284"/>
            <ac:spMk id="4" creationId="{9222A151-77E5-931A-BA0B-01677AC0BDBF}"/>
          </ac:spMkLst>
        </pc:spChg>
      </pc:sldChg>
      <pc:sldChg chg="modSp mod">
        <pc:chgData name="Alfred Smith" userId="3c60a3631c0db8ad" providerId="LiveId" clId="{07E02B7E-B092-4222-9220-CB88CFBA3543}" dt="2023-09-08T06:34:46.689" v="86"/>
        <pc:sldMkLst>
          <pc:docMk/>
          <pc:sldMk cId="1850742486" sldId="286"/>
        </pc:sldMkLst>
        <pc:spChg chg="mod">
          <ac:chgData name="Alfred Smith" userId="3c60a3631c0db8ad" providerId="LiveId" clId="{07E02B7E-B092-4222-9220-CB88CFBA3543}" dt="2023-09-08T06:34:46.689" v="86"/>
          <ac:spMkLst>
            <pc:docMk/>
            <pc:sldMk cId="1850742486" sldId="286"/>
            <ac:spMk id="4" creationId="{537F9026-3F71-C8B7-66B5-CD6953FBF126}"/>
          </ac:spMkLst>
        </pc:spChg>
      </pc:sldChg>
      <pc:sldChg chg="addSp delSp modSp mod delAnim">
        <pc:chgData name="Alfred Smith" userId="3c60a3631c0db8ad" providerId="LiveId" clId="{07E02B7E-B092-4222-9220-CB88CFBA3543}" dt="2023-09-08T06:37:17.709" v="137"/>
        <pc:sldMkLst>
          <pc:docMk/>
          <pc:sldMk cId="2332778949" sldId="287"/>
        </pc:sldMkLst>
        <pc:spChg chg="add mod">
          <ac:chgData name="Alfred Smith" userId="3c60a3631c0db8ad" providerId="LiveId" clId="{07E02B7E-B092-4222-9220-CB88CFBA3543}" dt="2023-09-08T06:37:17.709" v="137"/>
          <ac:spMkLst>
            <pc:docMk/>
            <pc:sldMk cId="2332778949" sldId="287"/>
            <ac:spMk id="2" creationId="{37E65C7B-968D-A988-C0B5-17A4FF2F9405}"/>
          </ac:spMkLst>
        </pc:spChg>
        <pc:spChg chg="del mod">
          <ac:chgData name="Alfred Smith" userId="3c60a3631c0db8ad" providerId="LiveId" clId="{07E02B7E-B092-4222-9220-CB88CFBA3543}" dt="2023-09-08T06:37:16.948" v="136" actId="478"/>
          <ac:spMkLst>
            <pc:docMk/>
            <pc:sldMk cId="2332778949" sldId="287"/>
            <ac:spMk id="3" creationId="{A58184BD-88F1-BA02-40C1-D8403D0EEC0D}"/>
          </ac:spMkLst>
        </pc:spChg>
        <pc:spChg chg="mod">
          <ac:chgData name="Alfred Smith" userId="3c60a3631c0db8ad" providerId="LiveId" clId="{07E02B7E-B092-4222-9220-CB88CFBA3543}" dt="2023-09-08T06:33:02.039" v="62"/>
          <ac:spMkLst>
            <pc:docMk/>
            <pc:sldMk cId="2332778949" sldId="287"/>
            <ac:spMk id="4" creationId="{EE2AC625-9141-A801-F431-DD5F79396320}"/>
          </ac:spMkLst>
        </pc:spChg>
        <pc:picChg chg="del">
          <ac:chgData name="Alfred Smith" userId="3c60a3631c0db8ad" providerId="LiveId" clId="{07E02B7E-B092-4222-9220-CB88CFBA3543}" dt="2023-09-08T06:37:14.951" v="134" actId="478"/>
          <ac:picMkLst>
            <pc:docMk/>
            <pc:sldMk cId="2332778949" sldId="287"/>
            <ac:picMk id="21" creationId="{4690C919-A252-1142-83B2-D0CE464CC4ED}"/>
          </ac:picMkLst>
        </pc:picChg>
      </pc:sldChg>
      <pc:sldChg chg="modSp mod">
        <pc:chgData name="Alfred Smith" userId="3c60a3631c0db8ad" providerId="LiveId" clId="{07E02B7E-B092-4222-9220-CB88CFBA3543}" dt="2023-09-08T06:34:50.295" v="87"/>
        <pc:sldMkLst>
          <pc:docMk/>
          <pc:sldMk cId="1828872212" sldId="288"/>
        </pc:sldMkLst>
        <pc:spChg chg="mod">
          <ac:chgData name="Alfred Smith" userId="3c60a3631c0db8ad" providerId="LiveId" clId="{07E02B7E-B092-4222-9220-CB88CFBA3543}" dt="2023-09-08T06:34:50.295" v="87"/>
          <ac:spMkLst>
            <pc:docMk/>
            <pc:sldMk cId="1828872212" sldId="288"/>
            <ac:spMk id="3" creationId="{FCCD58D4-54C5-1286-CB97-91D835062772}"/>
          </ac:spMkLst>
        </pc:spChg>
      </pc:sldChg>
      <pc:sldChg chg="addSp delSp modSp mod delAnim">
        <pc:chgData name="Alfred Smith" userId="3c60a3631c0db8ad" providerId="LiveId" clId="{07E02B7E-B092-4222-9220-CB88CFBA3543}" dt="2023-09-08T06:36:01.263" v="105"/>
        <pc:sldMkLst>
          <pc:docMk/>
          <pc:sldMk cId="3950379428" sldId="289"/>
        </pc:sldMkLst>
        <pc:spChg chg="add mod">
          <ac:chgData name="Alfred Smith" userId="3c60a3631c0db8ad" providerId="LiveId" clId="{07E02B7E-B092-4222-9220-CB88CFBA3543}" dt="2023-09-08T06:36:01.263" v="105"/>
          <ac:spMkLst>
            <pc:docMk/>
            <pc:sldMk cId="3950379428" sldId="289"/>
            <ac:spMk id="2" creationId="{AE09B379-C8D0-2B23-E057-7BBF933DAB40}"/>
          </ac:spMkLst>
        </pc:spChg>
        <pc:spChg chg="del">
          <ac:chgData name="Alfred Smith" userId="3c60a3631c0db8ad" providerId="LiveId" clId="{07E02B7E-B092-4222-9220-CB88CFBA3543}" dt="2023-09-08T06:35:57.638" v="103" actId="478"/>
          <ac:spMkLst>
            <pc:docMk/>
            <pc:sldMk cId="3950379428" sldId="289"/>
            <ac:spMk id="3" creationId="{A58184BD-88F1-BA02-40C1-D8403D0EEC0D}"/>
          </ac:spMkLst>
        </pc:spChg>
        <pc:spChg chg="mod">
          <ac:chgData name="Alfred Smith" userId="3c60a3631c0db8ad" providerId="LiveId" clId="{07E02B7E-B092-4222-9220-CB88CFBA3543}" dt="2023-09-08T06:28:55.700" v="40" actId="20577"/>
          <ac:spMkLst>
            <pc:docMk/>
            <pc:sldMk cId="3950379428" sldId="289"/>
            <ac:spMk id="4" creationId="{EE2AC625-9141-A801-F431-DD5F79396320}"/>
          </ac:spMkLst>
        </pc:spChg>
        <pc:picChg chg="del">
          <ac:chgData name="Alfred Smith" userId="3c60a3631c0db8ad" providerId="LiveId" clId="{07E02B7E-B092-4222-9220-CB88CFBA3543}" dt="2023-09-08T06:36:00.708" v="104" actId="478"/>
          <ac:picMkLst>
            <pc:docMk/>
            <pc:sldMk cId="3950379428" sldId="289"/>
            <ac:picMk id="14" creationId="{5CDDFFBC-6002-032F-C2C5-434354624198}"/>
          </ac:picMkLst>
        </pc:picChg>
      </pc:sldChg>
      <pc:sldChg chg="modSp mod">
        <pc:chgData name="Alfred Smith" userId="3c60a3631c0db8ad" providerId="LiveId" clId="{07E02B7E-B092-4222-9220-CB88CFBA3543}" dt="2023-09-08T06:34:04.220" v="76"/>
        <pc:sldMkLst>
          <pc:docMk/>
          <pc:sldMk cId="3501090957" sldId="290"/>
        </pc:sldMkLst>
        <pc:spChg chg="mod">
          <ac:chgData name="Alfred Smith" userId="3c60a3631c0db8ad" providerId="LiveId" clId="{07E02B7E-B092-4222-9220-CB88CFBA3543}" dt="2023-09-08T06:34:04.220" v="76"/>
          <ac:spMkLst>
            <pc:docMk/>
            <pc:sldMk cId="3501090957" sldId="290"/>
            <ac:spMk id="4" creationId="{F5A2DD3E-E777-6A62-016D-082D4064884D}"/>
          </ac:spMkLst>
        </pc:spChg>
      </pc:sldChg>
      <pc:sldChg chg="addSp delSp modSp add mod ord delAnim">
        <pc:chgData name="Alfred Smith" userId="3c60a3631c0db8ad" providerId="LiveId" clId="{07E02B7E-B092-4222-9220-CB88CFBA3543}" dt="2023-09-08T06:37:10.968" v="133"/>
        <pc:sldMkLst>
          <pc:docMk/>
          <pc:sldMk cId="2101884159" sldId="291"/>
        </pc:sldMkLst>
        <pc:spChg chg="add mod">
          <ac:chgData name="Alfred Smith" userId="3c60a3631c0db8ad" providerId="LiveId" clId="{07E02B7E-B092-4222-9220-CB88CFBA3543}" dt="2023-09-08T06:37:10.968" v="133"/>
          <ac:spMkLst>
            <pc:docMk/>
            <pc:sldMk cId="2101884159" sldId="291"/>
            <ac:spMk id="2" creationId="{77550669-7658-3385-2A83-0695518A7C80}"/>
          </ac:spMkLst>
        </pc:spChg>
        <pc:spChg chg="del">
          <ac:chgData name="Alfred Smith" userId="3c60a3631c0db8ad" providerId="LiveId" clId="{07E02B7E-B092-4222-9220-CB88CFBA3543}" dt="2023-09-08T06:37:10.117" v="132" actId="478"/>
          <ac:spMkLst>
            <pc:docMk/>
            <pc:sldMk cId="2101884159" sldId="291"/>
            <ac:spMk id="3" creationId="{A58184BD-88F1-BA02-40C1-D8403D0EEC0D}"/>
          </ac:spMkLst>
        </pc:spChg>
        <pc:spChg chg="mod">
          <ac:chgData name="Alfred Smith" userId="3c60a3631c0db8ad" providerId="LiveId" clId="{07E02B7E-B092-4222-9220-CB88CFBA3543}" dt="2023-09-08T06:32:27.186" v="59"/>
          <ac:spMkLst>
            <pc:docMk/>
            <pc:sldMk cId="2101884159" sldId="291"/>
            <ac:spMk id="4" creationId="{EE2AC625-9141-A801-F431-DD5F79396320}"/>
          </ac:spMkLst>
        </pc:spChg>
        <pc:picChg chg="del">
          <ac:chgData name="Alfred Smith" userId="3c60a3631c0db8ad" providerId="LiveId" clId="{07E02B7E-B092-4222-9220-CB88CFBA3543}" dt="2023-09-08T06:37:08.207" v="131" actId="478"/>
          <ac:picMkLst>
            <pc:docMk/>
            <pc:sldMk cId="2101884159" sldId="291"/>
            <ac:picMk id="29" creationId="{A6BE83DE-80BD-B65A-F0F7-BB7B912C90E4}"/>
          </ac:picMkLst>
        </pc:picChg>
      </pc:sldChg>
    </pc:docChg>
  </pc:docChgLst>
  <pc:docChgLst>
    <pc:chgData name="Leonie Smith" userId="fed1330f33f5650e" providerId="LiveId" clId="{C53FD537-B47F-4DDC-AC46-4909AD90B11E}"/>
    <pc:docChg chg="modSld">
      <pc:chgData name="Leonie Smith" userId="fed1330f33f5650e" providerId="LiveId" clId="{C53FD537-B47F-4DDC-AC46-4909AD90B11E}" dt="2024-04-24T04:31:29.778" v="326"/>
      <pc:docMkLst>
        <pc:docMk/>
      </pc:docMkLst>
      <pc:sldChg chg="addSp delSp modSp mod modTransition modAnim">
        <pc:chgData name="Leonie Smith" userId="fed1330f33f5650e" providerId="LiveId" clId="{C53FD537-B47F-4DDC-AC46-4909AD90B11E}" dt="2024-04-23T04:42:11.490" v="5"/>
        <pc:sldMkLst>
          <pc:docMk/>
          <pc:sldMk cId="1499918570" sldId="257"/>
        </pc:sldMkLst>
        <pc:picChg chg="add del mod">
          <ac:chgData name="Leonie Smith" userId="fed1330f33f5650e" providerId="LiveId" clId="{C53FD537-B47F-4DDC-AC46-4909AD90B11E}" dt="2024-04-23T04:41:58.742" v="2"/>
          <ac:picMkLst>
            <pc:docMk/>
            <pc:sldMk cId="1499918570" sldId="257"/>
            <ac:picMk id="5" creationId="{99CE1AA7-C96C-98E1-DEA3-66D9EA30DAD1}"/>
          </ac:picMkLst>
        </pc:picChg>
        <pc:picChg chg="add del mod">
          <ac:chgData name="Leonie Smith" userId="fed1330f33f5650e" providerId="LiveId" clId="{C53FD537-B47F-4DDC-AC46-4909AD90B11E}" dt="2024-04-23T04:42:05.223" v="4"/>
          <ac:picMkLst>
            <pc:docMk/>
            <pc:sldMk cId="1499918570" sldId="257"/>
            <ac:picMk id="6" creationId="{93B388BE-B375-0E0E-86EA-9F351BD23EFE}"/>
          </ac:picMkLst>
        </pc:picChg>
        <pc:picChg chg="add del mod ord">
          <ac:chgData name="Leonie Smith" userId="fed1330f33f5650e" providerId="LiveId" clId="{C53FD537-B47F-4DDC-AC46-4909AD90B11E}" dt="2024-04-23T04:42:11.490" v="5"/>
          <ac:picMkLst>
            <pc:docMk/>
            <pc:sldMk cId="1499918570" sldId="257"/>
            <ac:picMk id="10" creationId="{28670064-F189-61FB-28ED-7F0061D0C553}"/>
          </ac:picMkLst>
        </pc:picChg>
        <pc:picChg chg="add mod">
          <ac:chgData name="Leonie Smith" userId="fed1330f33f5650e" providerId="LiveId" clId="{C53FD537-B47F-4DDC-AC46-4909AD90B11E}" dt="2024-04-23T04:42:11.490" v="5"/>
          <ac:picMkLst>
            <pc:docMk/>
            <pc:sldMk cId="1499918570" sldId="257"/>
            <ac:picMk id="11" creationId="{E48B76E2-74B2-2CFB-1C5F-AB5082C7990F}"/>
          </ac:picMkLst>
        </pc:picChg>
      </pc:sldChg>
      <pc:sldChg chg="addSp delSp modSp mod modTransition modAnim">
        <pc:chgData name="Leonie Smith" userId="fed1330f33f5650e" providerId="LiveId" clId="{C53FD537-B47F-4DDC-AC46-4909AD90B11E}" dt="2024-04-23T04:52:21.846" v="26"/>
        <pc:sldMkLst>
          <pc:docMk/>
          <pc:sldMk cId="454763615" sldId="259"/>
        </pc:sldMkLst>
        <pc:picChg chg="add del mod">
          <ac:chgData name="Leonie Smith" userId="fed1330f33f5650e" providerId="LiveId" clId="{C53FD537-B47F-4DDC-AC46-4909AD90B11E}" dt="2024-04-23T04:45:52.610" v="8"/>
          <ac:picMkLst>
            <pc:docMk/>
            <pc:sldMk cId="454763615" sldId="259"/>
            <ac:picMk id="5" creationId="{C6D6F4F9-ABFE-DBCD-CCAB-6E4406F35A2C}"/>
          </ac:picMkLst>
        </pc:picChg>
        <pc:picChg chg="add del mod">
          <ac:chgData name="Leonie Smith" userId="fed1330f33f5650e" providerId="LiveId" clId="{C53FD537-B47F-4DDC-AC46-4909AD90B11E}" dt="2024-04-23T04:46:30.926" v="10"/>
          <ac:picMkLst>
            <pc:docMk/>
            <pc:sldMk cId="454763615" sldId="259"/>
            <ac:picMk id="6" creationId="{6864A8D3-2B3E-C6A4-BAEB-76E4CDDBA781}"/>
          </ac:picMkLst>
        </pc:picChg>
        <pc:picChg chg="add del mod ord">
          <ac:chgData name="Leonie Smith" userId="fed1330f33f5650e" providerId="LiveId" clId="{C53FD537-B47F-4DDC-AC46-4909AD90B11E}" dt="2024-04-23T04:46:39.483" v="11"/>
          <ac:picMkLst>
            <pc:docMk/>
            <pc:sldMk cId="454763615" sldId="259"/>
            <ac:picMk id="11" creationId="{33D8F34A-C126-457A-D2F9-B4AF1D10B561}"/>
          </ac:picMkLst>
        </pc:picChg>
        <pc:picChg chg="add del mod">
          <ac:chgData name="Leonie Smith" userId="fed1330f33f5650e" providerId="LiveId" clId="{C53FD537-B47F-4DDC-AC46-4909AD90B11E}" dt="2024-04-23T04:46:45.583" v="13"/>
          <ac:picMkLst>
            <pc:docMk/>
            <pc:sldMk cId="454763615" sldId="259"/>
            <ac:picMk id="12" creationId="{FBC47CA2-A690-3E7D-9234-2CC54AAADD75}"/>
          </ac:picMkLst>
        </pc:picChg>
        <pc:picChg chg="add del mod ord">
          <ac:chgData name="Leonie Smith" userId="fed1330f33f5650e" providerId="LiveId" clId="{C53FD537-B47F-4DDC-AC46-4909AD90B11E}" dt="2024-04-23T04:46:53.011" v="14"/>
          <ac:picMkLst>
            <pc:docMk/>
            <pc:sldMk cId="454763615" sldId="259"/>
            <ac:picMk id="15" creationId="{0C97B97C-7CA3-E77E-BF63-9682FBC0B7D3}"/>
          </ac:picMkLst>
        </pc:picChg>
        <pc:picChg chg="add del mod">
          <ac:chgData name="Leonie Smith" userId="fed1330f33f5650e" providerId="LiveId" clId="{C53FD537-B47F-4DDC-AC46-4909AD90B11E}" dt="2024-04-23T04:51:19.722" v="16"/>
          <ac:picMkLst>
            <pc:docMk/>
            <pc:sldMk cId="454763615" sldId="259"/>
            <ac:picMk id="16" creationId="{BF42012F-5F1D-0064-B09E-6775E7898F8B}"/>
          </ac:picMkLst>
        </pc:picChg>
        <pc:picChg chg="add del mod ord">
          <ac:chgData name="Leonie Smith" userId="fed1330f33f5650e" providerId="LiveId" clId="{C53FD537-B47F-4DDC-AC46-4909AD90B11E}" dt="2024-04-23T04:51:27.908" v="17"/>
          <ac:picMkLst>
            <pc:docMk/>
            <pc:sldMk cId="454763615" sldId="259"/>
            <ac:picMk id="19" creationId="{5F2535B4-FEFC-C12A-10BE-E88D26472451}"/>
          </ac:picMkLst>
        </pc:picChg>
        <pc:picChg chg="add del mod">
          <ac:chgData name="Leonie Smith" userId="fed1330f33f5650e" providerId="LiveId" clId="{C53FD537-B47F-4DDC-AC46-4909AD90B11E}" dt="2024-04-23T04:51:36.382" v="19"/>
          <ac:picMkLst>
            <pc:docMk/>
            <pc:sldMk cId="454763615" sldId="259"/>
            <ac:picMk id="20" creationId="{E3DCB5CE-28A1-DA72-D71D-93EC0E0FDDB9}"/>
          </ac:picMkLst>
        </pc:picChg>
        <pc:picChg chg="add del mod ord">
          <ac:chgData name="Leonie Smith" userId="fed1330f33f5650e" providerId="LiveId" clId="{C53FD537-B47F-4DDC-AC46-4909AD90B11E}" dt="2024-04-23T04:51:44.974" v="20"/>
          <ac:picMkLst>
            <pc:docMk/>
            <pc:sldMk cId="454763615" sldId="259"/>
            <ac:picMk id="25" creationId="{71296967-29C6-004D-FDFC-12642755F518}"/>
          </ac:picMkLst>
        </pc:picChg>
        <pc:picChg chg="add del mod">
          <ac:chgData name="Leonie Smith" userId="fed1330f33f5650e" providerId="LiveId" clId="{C53FD537-B47F-4DDC-AC46-4909AD90B11E}" dt="2024-04-23T04:51:54.223" v="22"/>
          <ac:picMkLst>
            <pc:docMk/>
            <pc:sldMk cId="454763615" sldId="259"/>
            <ac:picMk id="26" creationId="{C5AB8984-E0A5-C716-EBD7-64B11F4A26D6}"/>
          </ac:picMkLst>
        </pc:picChg>
        <pc:picChg chg="add del mod ord">
          <ac:chgData name="Leonie Smith" userId="fed1330f33f5650e" providerId="LiveId" clId="{C53FD537-B47F-4DDC-AC46-4909AD90B11E}" dt="2024-04-23T04:52:03.038" v="23"/>
          <ac:picMkLst>
            <pc:docMk/>
            <pc:sldMk cId="454763615" sldId="259"/>
            <ac:picMk id="31" creationId="{270D7FFE-62EB-F34E-B092-CBDAD4B7BB63}"/>
          </ac:picMkLst>
        </pc:picChg>
        <pc:picChg chg="add del mod">
          <ac:chgData name="Leonie Smith" userId="fed1330f33f5650e" providerId="LiveId" clId="{C53FD537-B47F-4DDC-AC46-4909AD90B11E}" dt="2024-04-23T04:52:13.110" v="25"/>
          <ac:picMkLst>
            <pc:docMk/>
            <pc:sldMk cId="454763615" sldId="259"/>
            <ac:picMk id="32" creationId="{73562284-B433-5F26-A1D2-6F250DC626DB}"/>
          </ac:picMkLst>
        </pc:picChg>
        <pc:picChg chg="add del mod ord">
          <ac:chgData name="Leonie Smith" userId="fed1330f33f5650e" providerId="LiveId" clId="{C53FD537-B47F-4DDC-AC46-4909AD90B11E}" dt="2024-04-23T04:52:21.846" v="26"/>
          <ac:picMkLst>
            <pc:docMk/>
            <pc:sldMk cId="454763615" sldId="259"/>
            <ac:picMk id="37" creationId="{926962AA-3D1A-AED6-15F0-12E79ACDFA91}"/>
          </ac:picMkLst>
        </pc:picChg>
        <pc:picChg chg="add mod">
          <ac:chgData name="Leonie Smith" userId="fed1330f33f5650e" providerId="LiveId" clId="{C53FD537-B47F-4DDC-AC46-4909AD90B11E}" dt="2024-04-23T04:52:21.846" v="26"/>
          <ac:picMkLst>
            <pc:docMk/>
            <pc:sldMk cId="454763615" sldId="259"/>
            <ac:picMk id="38" creationId="{031C87AD-6DD2-2F3B-359F-1E782F8CD02C}"/>
          </ac:picMkLst>
        </pc:picChg>
      </pc:sldChg>
      <pc:sldChg chg="addSp delSp modSp mod modTransition modAnim">
        <pc:chgData name="Leonie Smith" userId="fed1330f33f5650e" providerId="LiveId" clId="{C53FD537-B47F-4DDC-AC46-4909AD90B11E}" dt="2024-04-24T03:45:36.148" v="101"/>
        <pc:sldMkLst>
          <pc:docMk/>
          <pc:sldMk cId="2346136586" sldId="260"/>
        </pc:sldMkLst>
        <pc:picChg chg="add del mod ord">
          <ac:chgData name="Leonie Smith" userId="fed1330f33f5650e" providerId="LiveId" clId="{C53FD537-B47F-4DDC-AC46-4909AD90B11E}" dt="2024-04-24T03:45:16.773" v="98"/>
          <ac:picMkLst>
            <pc:docMk/>
            <pc:sldMk cId="2346136586" sldId="260"/>
            <ac:picMk id="6" creationId="{295ED0B3-4E73-F614-2100-1A1C918766BC}"/>
          </ac:picMkLst>
        </pc:picChg>
        <pc:picChg chg="add del mod">
          <ac:chgData name="Leonie Smith" userId="fed1330f33f5650e" providerId="LiveId" clId="{C53FD537-B47F-4DDC-AC46-4909AD90B11E}" dt="2024-04-23T04:53:00.592" v="29"/>
          <ac:picMkLst>
            <pc:docMk/>
            <pc:sldMk cId="2346136586" sldId="260"/>
            <ac:picMk id="6" creationId="{FD212924-2880-936D-B623-4D0102708AD6}"/>
          </ac:picMkLst>
        </pc:picChg>
        <pc:picChg chg="add del mod">
          <ac:chgData name="Leonie Smith" userId="fed1330f33f5650e" providerId="LiveId" clId="{C53FD537-B47F-4DDC-AC46-4909AD90B11E}" dt="2024-04-24T03:45:18.034" v="100"/>
          <ac:picMkLst>
            <pc:docMk/>
            <pc:sldMk cId="2346136586" sldId="260"/>
            <ac:picMk id="7" creationId="{91187DB7-FBBF-CAD8-9742-9363D38204C5}"/>
          </ac:picMkLst>
        </pc:picChg>
        <pc:picChg chg="add del mod">
          <ac:chgData name="Leonie Smith" userId="fed1330f33f5650e" providerId="LiveId" clId="{C53FD537-B47F-4DDC-AC46-4909AD90B11E}" dt="2024-04-23T04:53:02.695" v="31"/>
          <ac:picMkLst>
            <pc:docMk/>
            <pc:sldMk cId="2346136586" sldId="260"/>
            <ac:picMk id="7" creationId="{DB2C1938-A7F4-ECEE-D342-74EC80DC55CB}"/>
          </ac:picMkLst>
        </pc:picChg>
        <pc:picChg chg="add del mod ord">
          <ac:chgData name="Leonie Smith" userId="fed1330f33f5650e" providerId="LiveId" clId="{C53FD537-B47F-4DDC-AC46-4909AD90B11E}" dt="2024-04-23T04:53:08.347" v="32"/>
          <ac:picMkLst>
            <pc:docMk/>
            <pc:sldMk cId="2346136586" sldId="260"/>
            <ac:picMk id="10" creationId="{2C73B1CF-4AA9-1F9D-721E-391F8C2B905B}"/>
          </ac:picMkLst>
        </pc:picChg>
        <pc:picChg chg="add del mod ord">
          <ac:chgData name="Leonie Smith" userId="fed1330f33f5650e" providerId="LiveId" clId="{C53FD537-B47F-4DDC-AC46-4909AD90B11E}" dt="2024-04-24T03:45:36.148" v="101"/>
          <ac:picMkLst>
            <pc:docMk/>
            <pc:sldMk cId="2346136586" sldId="260"/>
            <ac:picMk id="10" creationId="{75E75585-8A9F-2174-B0D2-170BBAB0D699}"/>
          </ac:picMkLst>
        </pc:picChg>
        <pc:picChg chg="add del mod">
          <ac:chgData name="Leonie Smith" userId="fed1330f33f5650e" providerId="LiveId" clId="{C53FD537-B47F-4DDC-AC46-4909AD90B11E}" dt="2024-04-23T04:53:09.554" v="34"/>
          <ac:picMkLst>
            <pc:docMk/>
            <pc:sldMk cId="2346136586" sldId="260"/>
            <ac:picMk id="11" creationId="{5F3F20FE-3543-2141-2406-FA2F04400A0F}"/>
          </ac:picMkLst>
        </pc:picChg>
        <pc:picChg chg="add mod">
          <ac:chgData name="Leonie Smith" userId="fed1330f33f5650e" providerId="LiveId" clId="{C53FD537-B47F-4DDC-AC46-4909AD90B11E}" dt="2024-04-24T03:45:36.148" v="101"/>
          <ac:picMkLst>
            <pc:docMk/>
            <pc:sldMk cId="2346136586" sldId="260"/>
            <ac:picMk id="11" creationId="{7970E287-38EA-C846-CADD-E9B83AD9E4D5}"/>
          </ac:picMkLst>
        </pc:picChg>
        <pc:picChg chg="add del mod ord">
          <ac:chgData name="Leonie Smith" userId="fed1330f33f5650e" providerId="LiveId" clId="{C53FD537-B47F-4DDC-AC46-4909AD90B11E}" dt="2024-04-23T04:53:22.948" v="35"/>
          <ac:picMkLst>
            <pc:docMk/>
            <pc:sldMk cId="2346136586" sldId="260"/>
            <ac:picMk id="14" creationId="{F03E7176-A3BF-377F-D7BC-AB3A37457CC1}"/>
          </ac:picMkLst>
        </pc:picChg>
        <pc:picChg chg="add del mod">
          <ac:chgData name="Leonie Smith" userId="fed1330f33f5650e" providerId="LiveId" clId="{C53FD537-B47F-4DDC-AC46-4909AD90B11E}" dt="2024-04-23T04:53:25.638" v="37"/>
          <ac:picMkLst>
            <pc:docMk/>
            <pc:sldMk cId="2346136586" sldId="260"/>
            <ac:picMk id="15" creationId="{FF41E652-5C1F-0049-A7FF-79B0D0085E0E}"/>
          </ac:picMkLst>
        </pc:picChg>
        <pc:picChg chg="add del mod ord">
          <ac:chgData name="Leonie Smith" userId="fed1330f33f5650e" providerId="LiveId" clId="{C53FD537-B47F-4DDC-AC46-4909AD90B11E}" dt="2024-04-23T04:53:32.522" v="38"/>
          <ac:picMkLst>
            <pc:docMk/>
            <pc:sldMk cId="2346136586" sldId="260"/>
            <ac:picMk id="18" creationId="{07AC92FF-A37D-CEE3-530A-A8E30DA7AA38}"/>
          </ac:picMkLst>
        </pc:picChg>
        <pc:picChg chg="add del mod">
          <ac:chgData name="Leonie Smith" userId="fed1330f33f5650e" providerId="LiveId" clId="{C53FD537-B47F-4DDC-AC46-4909AD90B11E}" dt="2024-04-23T04:53:33.649" v="40"/>
          <ac:picMkLst>
            <pc:docMk/>
            <pc:sldMk cId="2346136586" sldId="260"/>
            <ac:picMk id="19" creationId="{93BD1360-EB28-3265-2C5C-012C48E5AA24}"/>
          </ac:picMkLst>
        </pc:picChg>
        <pc:picChg chg="add del mod ord">
          <ac:chgData name="Leonie Smith" userId="fed1330f33f5650e" providerId="LiveId" clId="{C53FD537-B47F-4DDC-AC46-4909AD90B11E}" dt="2024-04-23T04:53:51.879" v="41"/>
          <ac:picMkLst>
            <pc:docMk/>
            <pc:sldMk cId="2346136586" sldId="260"/>
            <ac:picMk id="22" creationId="{2AEA8021-8632-57A3-27C9-657E83CF0E51}"/>
          </ac:picMkLst>
        </pc:picChg>
        <pc:picChg chg="add del mod">
          <ac:chgData name="Leonie Smith" userId="fed1330f33f5650e" providerId="LiveId" clId="{C53FD537-B47F-4DDC-AC46-4909AD90B11E}" dt="2024-04-23T04:53:53.583" v="43"/>
          <ac:picMkLst>
            <pc:docMk/>
            <pc:sldMk cId="2346136586" sldId="260"/>
            <ac:picMk id="23" creationId="{659715EB-FE1A-4229-EB99-9B38FD92D286}"/>
          </ac:picMkLst>
        </pc:picChg>
        <pc:picChg chg="add del mod ord">
          <ac:chgData name="Leonie Smith" userId="fed1330f33f5650e" providerId="LiveId" clId="{C53FD537-B47F-4DDC-AC46-4909AD90B11E}" dt="2024-04-23T04:54:14.085" v="44"/>
          <ac:picMkLst>
            <pc:docMk/>
            <pc:sldMk cId="2346136586" sldId="260"/>
            <ac:picMk id="26" creationId="{35FBBCBD-EAE1-D1F9-9D42-8DE763A471B8}"/>
          </ac:picMkLst>
        </pc:picChg>
        <pc:picChg chg="add del mod">
          <ac:chgData name="Leonie Smith" userId="fed1330f33f5650e" providerId="LiveId" clId="{C53FD537-B47F-4DDC-AC46-4909AD90B11E}" dt="2024-04-23T05:02:57.569" v="46"/>
          <ac:picMkLst>
            <pc:docMk/>
            <pc:sldMk cId="2346136586" sldId="260"/>
            <ac:picMk id="27" creationId="{6BACF112-F2BB-82DA-2829-0BDBBA4F1873}"/>
          </ac:picMkLst>
        </pc:picChg>
        <pc:picChg chg="add del mod ord">
          <ac:chgData name="Leonie Smith" userId="fed1330f33f5650e" providerId="LiveId" clId="{C53FD537-B47F-4DDC-AC46-4909AD90B11E}" dt="2024-04-23T05:03:16.692" v="47"/>
          <ac:picMkLst>
            <pc:docMk/>
            <pc:sldMk cId="2346136586" sldId="260"/>
            <ac:picMk id="31" creationId="{218D3BE3-6FBE-4C8A-64C5-491041476912}"/>
          </ac:picMkLst>
        </pc:picChg>
        <pc:picChg chg="add del mod">
          <ac:chgData name="Leonie Smith" userId="fed1330f33f5650e" providerId="LiveId" clId="{C53FD537-B47F-4DDC-AC46-4909AD90B11E}" dt="2024-04-23T05:10:36.979" v="73"/>
          <ac:picMkLst>
            <pc:docMk/>
            <pc:sldMk cId="2346136586" sldId="260"/>
            <ac:picMk id="32" creationId="{257D0E18-282B-7464-94AD-DEAEA435E00C}"/>
          </ac:picMkLst>
        </pc:picChg>
        <pc:picChg chg="add del mod ord">
          <ac:chgData name="Leonie Smith" userId="fed1330f33f5650e" providerId="LiveId" clId="{C53FD537-B47F-4DDC-AC46-4909AD90B11E}" dt="2024-04-23T05:10:50.080" v="74"/>
          <ac:picMkLst>
            <pc:docMk/>
            <pc:sldMk cId="2346136586" sldId="260"/>
            <ac:picMk id="38" creationId="{40A46B6E-5CE1-8F7C-B0EE-5E161185D811}"/>
          </ac:picMkLst>
        </pc:picChg>
        <pc:picChg chg="add del mod">
          <ac:chgData name="Leonie Smith" userId="fed1330f33f5650e" providerId="LiveId" clId="{C53FD537-B47F-4DDC-AC46-4909AD90B11E}" dt="2024-04-23T05:10:57.750" v="76"/>
          <ac:picMkLst>
            <pc:docMk/>
            <pc:sldMk cId="2346136586" sldId="260"/>
            <ac:picMk id="39" creationId="{DA7CD026-52A1-1F14-5611-FD511B6CD16C}"/>
          </ac:picMkLst>
        </pc:picChg>
        <pc:picChg chg="add del mod ord">
          <ac:chgData name="Leonie Smith" userId="fed1330f33f5650e" providerId="LiveId" clId="{C53FD537-B47F-4DDC-AC46-4909AD90B11E}" dt="2024-04-23T05:11:10.430" v="77"/>
          <ac:picMkLst>
            <pc:docMk/>
            <pc:sldMk cId="2346136586" sldId="260"/>
            <ac:picMk id="42" creationId="{33A36171-7BB9-8258-6D5C-8DAB7C1F109B}"/>
          </ac:picMkLst>
        </pc:picChg>
        <pc:picChg chg="add del mod">
          <ac:chgData name="Leonie Smith" userId="fed1330f33f5650e" providerId="LiveId" clId="{C53FD537-B47F-4DDC-AC46-4909AD90B11E}" dt="2024-04-23T05:13:07.318" v="79"/>
          <ac:picMkLst>
            <pc:docMk/>
            <pc:sldMk cId="2346136586" sldId="260"/>
            <ac:picMk id="43" creationId="{F9F999AE-C1F0-AC89-D714-40DAFCA3FFDB}"/>
          </ac:picMkLst>
        </pc:picChg>
        <pc:picChg chg="add del mod ord">
          <ac:chgData name="Leonie Smith" userId="fed1330f33f5650e" providerId="LiveId" clId="{C53FD537-B47F-4DDC-AC46-4909AD90B11E}" dt="2024-04-23T05:13:13.633" v="80"/>
          <ac:picMkLst>
            <pc:docMk/>
            <pc:sldMk cId="2346136586" sldId="260"/>
            <ac:picMk id="46" creationId="{6DCB24F9-2AB2-8DA2-60EE-CB8F7AE228F7}"/>
          </ac:picMkLst>
        </pc:picChg>
        <pc:picChg chg="add del mod">
          <ac:chgData name="Leonie Smith" userId="fed1330f33f5650e" providerId="LiveId" clId="{C53FD537-B47F-4DDC-AC46-4909AD90B11E}" dt="2024-04-23T05:16:53.947" v="82"/>
          <ac:picMkLst>
            <pc:docMk/>
            <pc:sldMk cId="2346136586" sldId="260"/>
            <ac:picMk id="47" creationId="{67D33F2D-FEB2-3D3B-89EB-F624C183F221}"/>
          </ac:picMkLst>
        </pc:picChg>
        <pc:picChg chg="add del mod ord">
          <ac:chgData name="Leonie Smith" userId="fed1330f33f5650e" providerId="LiveId" clId="{C53FD537-B47F-4DDC-AC46-4909AD90B11E}" dt="2024-04-23T05:17:00.585" v="83"/>
          <ac:picMkLst>
            <pc:docMk/>
            <pc:sldMk cId="2346136586" sldId="260"/>
            <ac:picMk id="50" creationId="{7C80EB7F-D201-5698-5A80-0CE81D724CEB}"/>
          </ac:picMkLst>
        </pc:picChg>
        <pc:picChg chg="add del mod">
          <ac:chgData name="Leonie Smith" userId="fed1330f33f5650e" providerId="LiveId" clId="{C53FD537-B47F-4DDC-AC46-4909AD90B11E}" dt="2024-04-23T05:17:01.650" v="85"/>
          <ac:picMkLst>
            <pc:docMk/>
            <pc:sldMk cId="2346136586" sldId="260"/>
            <ac:picMk id="51" creationId="{E0E4F07F-1C9C-7214-2671-D2E7C503C96D}"/>
          </ac:picMkLst>
        </pc:picChg>
        <pc:picChg chg="add del mod ord">
          <ac:chgData name="Leonie Smith" userId="fed1330f33f5650e" providerId="LiveId" clId="{C53FD537-B47F-4DDC-AC46-4909AD90B11E}" dt="2024-04-23T05:17:07.234" v="86"/>
          <ac:picMkLst>
            <pc:docMk/>
            <pc:sldMk cId="2346136586" sldId="260"/>
            <ac:picMk id="54" creationId="{DB99ED0B-9B7A-AB83-A186-1C604F655606}"/>
          </ac:picMkLst>
        </pc:picChg>
        <pc:picChg chg="add del mod">
          <ac:chgData name="Leonie Smith" userId="fed1330f33f5650e" providerId="LiveId" clId="{C53FD537-B47F-4DDC-AC46-4909AD90B11E}" dt="2024-04-23T05:17:08.668" v="88"/>
          <ac:picMkLst>
            <pc:docMk/>
            <pc:sldMk cId="2346136586" sldId="260"/>
            <ac:picMk id="55" creationId="{7A8CBD74-80E5-2278-F3D3-442638DF317B}"/>
          </ac:picMkLst>
        </pc:picChg>
        <pc:picChg chg="add del mod ord">
          <ac:chgData name="Leonie Smith" userId="fed1330f33f5650e" providerId="LiveId" clId="{C53FD537-B47F-4DDC-AC46-4909AD90B11E}" dt="2024-04-23T05:17:26.294" v="89"/>
          <ac:picMkLst>
            <pc:docMk/>
            <pc:sldMk cId="2346136586" sldId="260"/>
            <ac:picMk id="58" creationId="{6668751A-442D-75F4-3E8C-E5C23D180E92}"/>
          </ac:picMkLst>
        </pc:picChg>
        <pc:picChg chg="add del mod">
          <ac:chgData name="Leonie Smith" userId="fed1330f33f5650e" providerId="LiveId" clId="{C53FD537-B47F-4DDC-AC46-4909AD90B11E}" dt="2024-04-23T05:17:31.650" v="91"/>
          <ac:picMkLst>
            <pc:docMk/>
            <pc:sldMk cId="2346136586" sldId="260"/>
            <ac:picMk id="59" creationId="{D6C54626-1167-BDE7-4B5E-8F3E6D73D6E0}"/>
          </ac:picMkLst>
        </pc:picChg>
        <pc:picChg chg="add del mod ord">
          <ac:chgData name="Leonie Smith" userId="fed1330f33f5650e" providerId="LiveId" clId="{C53FD537-B47F-4DDC-AC46-4909AD90B11E}" dt="2024-04-23T05:17:52.289" v="92"/>
          <ac:picMkLst>
            <pc:docMk/>
            <pc:sldMk cId="2346136586" sldId="260"/>
            <ac:picMk id="63" creationId="{BE43E7A8-B2F9-0C9B-3C27-9BF3C3AE0656}"/>
          </ac:picMkLst>
        </pc:picChg>
        <pc:picChg chg="add del mod">
          <ac:chgData name="Leonie Smith" userId="fed1330f33f5650e" providerId="LiveId" clId="{C53FD537-B47F-4DDC-AC46-4909AD90B11E}" dt="2024-04-23T05:17:53.886" v="94"/>
          <ac:picMkLst>
            <pc:docMk/>
            <pc:sldMk cId="2346136586" sldId="260"/>
            <ac:picMk id="64" creationId="{E1A9CD50-6C3C-7D4A-4853-5B117B53D912}"/>
          </ac:picMkLst>
        </pc:picChg>
        <pc:picChg chg="add del mod ord">
          <ac:chgData name="Leonie Smith" userId="fed1330f33f5650e" providerId="LiveId" clId="{C53FD537-B47F-4DDC-AC46-4909AD90B11E}" dt="2024-04-23T05:18:11.024" v="95"/>
          <ac:picMkLst>
            <pc:docMk/>
            <pc:sldMk cId="2346136586" sldId="260"/>
            <ac:picMk id="67" creationId="{52012124-57A9-DCC3-8ADC-0463A3B50FAA}"/>
          </ac:picMkLst>
        </pc:picChg>
        <pc:picChg chg="add del mod">
          <ac:chgData name="Leonie Smith" userId="fed1330f33f5650e" providerId="LiveId" clId="{C53FD537-B47F-4DDC-AC46-4909AD90B11E}" dt="2024-04-24T03:45:09.672" v="97"/>
          <ac:picMkLst>
            <pc:docMk/>
            <pc:sldMk cId="2346136586" sldId="260"/>
            <ac:picMk id="68" creationId="{8765E5A0-0E50-B68C-6108-0CED52BAC6C8}"/>
          </ac:picMkLst>
        </pc:picChg>
      </pc:sldChg>
      <pc:sldChg chg="addSp delSp modSp mod modTransition modAnim">
        <pc:chgData name="Leonie Smith" userId="fed1330f33f5650e" providerId="LiveId" clId="{C53FD537-B47F-4DDC-AC46-4909AD90B11E}" dt="2024-04-24T03:46:31.477" v="107"/>
        <pc:sldMkLst>
          <pc:docMk/>
          <pc:sldMk cId="4037329247" sldId="261"/>
        </pc:sldMkLst>
        <pc:picChg chg="add del mod">
          <ac:chgData name="Leonie Smith" userId="fed1330f33f5650e" providerId="LiveId" clId="{C53FD537-B47F-4DDC-AC46-4909AD90B11E}" dt="2024-04-23T05:04:29.503" v="50"/>
          <ac:picMkLst>
            <pc:docMk/>
            <pc:sldMk cId="4037329247" sldId="261"/>
            <ac:picMk id="5" creationId="{2CAFD75E-91EA-A309-9E19-12FDC202F41A}"/>
          </ac:picMkLst>
        </pc:picChg>
        <pc:picChg chg="add del mod ord">
          <ac:chgData name="Leonie Smith" userId="fed1330f33f5650e" providerId="LiveId" clId="{C53FD537-B47F-4DDC-AC46-4909AD90B11E}" dt="2024-04-24T03:46:05.984" v="104"/>
          <ac:picMkLst>
            <pc:docMk/>
            <pc:sldMk cId="4037329247" sldId="261"/>
            <ac:picMk id="6" creationId="{305F9326-3D8A-3B6C-E61E-7AFD660ED240}"/>
          </ac:picMkLst>
        </pc:picChg>
        <pc:picChg chg="add del mod">
          <ac:chgData name="Leonie Smith" userId="fed1330f33f5650e" providerId="LiveId" clId="{C53FD537-B47F-4DDC-AC46-4909AD90B11E}" dt="2024-04-23T05:04:33.479" v="52"/>
          <ac:picMkLst>
            <pc:docMk/>
            <pc:sldMk cId="4037329247" sldId="261"/>
            <ac:picMk id="6" creationId="{E9CA433B-3B05-8416-E309-F844475E5646}"/>
          </ac:picMkLst>
        </pc:picChg>
        <pc:picChg chg="add del mod">
          <ac:chgData name="Leonie Smith" userId="fed1330f33f5650e" providerId="LiveId" clId="{C53FD537-B47F-4DDC-AC46-4909AD90B11E}" dt="2024-04-24T03:46:10.508" v="106"/>
          <ac:picMkLst>
            <pc:docMk/>
            <pc:sldMk cId="4037329247" sldId="261"/>
            <ac:picMk id="7" creationId="{880A6155-ADA7-0E23-8892-00BC6D692D63}"/>
          </ac:picMkLst>
        </pc:picChg>
        <pc:picChg chg="add del mod ord">
          <ac:chgData name="Leonie Smith" userId="fed1330f33f5650e" providerId="LiveId" clId="{C53FD537-B47F-4DDC-AC46-4909AD90B11E}" dt="2024-04-23T05:04:41.742" v="53"/>
          <ac:picMkLst>
            <pc:docMk/>
            <pc:sldMk cId="4037329247" sldId="261"/>
            <ac:picMk id="9" creationId="{D001EF06-D834-7350-5C1D-9F0552AF9988}"/>
          </ac:picMkLst>
        </pc:picChg>
        <pc:picChg chg="add del mod">
          <ac:chgData name="Leonie Smith" userId="fed1330f33f5650e" providerId="LiveId" clId="{C53FD537-B47F-4DDC-AC46-4909AD90B11E}" dt="2024-04-23T05:04:43.005" v="55"/>
          <ac:picMkLst>
            <pc:docMk/>
            <pc:sldMk cId="4037329247" sldId="261"/>
            <ac:picMk id="10" creationId="{8188738D-80A6-8D3E-4BD6-3854430F6AFA}"/>
          </ac:picMkLst>
        </pc:picChg>
        <pc:picChg chg="add del mod ord">
          <ac:chgData name="Leonie Smith" userId="fed1330f33f5650e" providerId="LiveId" clId="{C53FD537-B47F-4DDC-AC46-4909AD90B11E}" dt="2024-04-24T03:46:31.477" v="107"/>
          <ac:picMkLst>
            <pc:docMk/>
            <pc:sldMk cId="4037329247" sldId="261"/>
            <ac:picMk id="10" creationId="{A48F0310-0331-3997-9023-D2876CC12C8F}"/>
          </ac:picMkLst>
        </pc:picChg>
        <pc:picChg chg="add mod">
          <ac:chgData name="Leonie Smith" userId="fed1330f33f5650e" providerId="LiveId" clId="{C53FD537-B47F-4DDC-AC46-4909AD90B11E}" dt="2024-04-24T03:46:31.477" v="107"/>
          <ac:picMkLst>
            <pc:docMk/>
            <pc:sldMk cId="4037329247" sldId="261"/>
            <ac:picMk id="11" creationId="{20841728-9B0E-021C-3765-4A205C9228F7}"/>
          </ac:picMkLst>
        </pc:picChg>
        <pc:picChg chg="add del mod ord">
          <ac:chgData name="Leonie Smith" userId="fed1330f33f5650e" providerId="LiveId" clId="{C53FD537-B47F-4DDC-AC46-4909AD90B11E}" dt="2024-04-23T05:04:58.799" v="56"/>
          <ac:picMkLst>
            <pc:docMk/>
            <pc:sldMk cId="4037329247" sldId="261"/>
            <ac:picMk id="13" creationId="{575DE105-49EC-01A6-9779-588FE9AC571C}"/>
          </ac:picMkLst>
        </pc:picChg>
        <pc:picChg chg="add del mod">
          <ac:chgData name="Leonie Smith" userId="fed1330f33f5650e" providerId="LiveId" clId="{C53FD537-B47F-4DDC-AC46-4909AD90B11E}" dt="2024-04-23T05:05:03.241" v="58"/>
          <ac:picMkLst>
            <pc:docMk/>
            <pc:sldMk cId="4037329247" sldId="261"/>
            <ac:picMk id="14" creationId="{2946967D-9B26-BD28-C22D-CBDD5D2F0EE9}"/>
          </ac:picMkLst>
        </pc:picChg>
        <pc:picChg chg="add del mod ord">
          <ac:chgData name="Leonie Smith" userId="fed1330f33f5650e" providerId="LiveId" clId="{C53FD537-B47F-4DDC-AC46-4909AD90B11E}" dt="2024-04-23T05:05:22.708" v="59"/>
          <ac:picMkLst>
            <pc:docMk/>
            <pc:sldMk cId="4037329247" sldId="261"/>
            <ac:picMk id="17" creationId="{DC8DC37A-A1EF-DE72-05A6-CA05FE6D1F42}"/>
          </ac:picMkLst>
        </pc:picChg>
        <pc:picChg chg="add del mod">
          <ac:chgData name="Leonie Smith" userId="fed1330f33f5650e" providerId="LiveId" clId="{C53FD537-B47F-4DDC-AC46-4909AD90B11E}" dt="2024-04-23T05:06:03.540" v="61"/>
          <ac:picMkLst>
            <pc:docMk/>
            <pc:sldMk cId="4037329247" sldId="261"/>
            <ac:picMk id="18" creationId="{750046B3-1D44-A152-ED16-038FA784AF15}"/>
          </ac:picMkLst>
        </pc:picChg>
        <pc:picChg chg="add del mod ord">
          <ac:chgData name="Leonie Smith" userId="fed1330f33f5650e" providerId="LiveId" clId="{C53FD537-B47F-4DDC-AC46-4909AD90B11E}" dt="2024-04-23T05:06:19.418" v="62"/>
          <ac:picMkLst>
            <pc:docMk/>
            <pc:sldMk cId="4037329247" sldId="261"/>
            <ac:picMk id="22" creationId="{B7536220-F280-75EA-3C6A-3DBBF677AE1F}"/>
          </ac:picMkLst>
        </pc:picChg>
        <pc:picChg chg="add del mod">
          <ac:chgData name="Leonie Smith" userId="fed1330f33f5650e" providerId="LiveId" clId="{C53FD537-B47F-4DDC-AC46-4909AD90B11E}" dt="2024-04-23T05:06:56.096" v="64"/>
          <ac:picMkLst>
            <pc:docMk/>
            <pc:sldMk cId="4037329247" sldId="261"/>
            <ac:picMk id="23" creationId="{80BE945A-596A-6267-60FB-873CB3DC2AEB}"/>
          </ac:picMkLst>
        </pc:picChg>
        <pc:picChg chg="add del mod ord">
          <ac:chgData name="Leonie Smith" userId="fed1330f33f5650e" providerId="LiveId" clId="{C53FD537-B47F-4DDC-AC46-4909AD90B11E}" dt="2024-04-23T05:07:50.811" v="65"/>
          <ac:picMkLst>
            <pc:docMk/>
            <pc:sldMk cId="4037329247" sldId="261"/>
            <ac:picMk id="26" creationId="{EAD82E5D-3620-514A-BDB8-8542351BFEA2}"/>
          </ac:picMkLst>
        </pc:picChg>
        <pc:picChg chg="add del mod">
          <ac:chgData name="Leonie Smith" userId="fed1330f33f5650e" providerId="LiveId" clId="{C53FD537-B47F-4DDC-AC46-4909AD90B11E}" dt="2024-04-23T05:08:37.773" v="67"/>
          <ac:picMkLst>
            <pc:docMk/>
            <pc:sldMk cId="4037329247" sldId="261"/>
            <ac:picMk id="27" creationId="{5C8BB32A-825C-CDED-4AE7-C05EF8605513}"/>
          </ac:picMkLst>
        </pc:picChg>
        <pc:picChg chg="add del mod ord">
          <ac:chgData name="Leonie Smith" userId="fed1330f33f5650e" providerId="LiveId" clId="{C53FD537-B47F-4DDC-AC46-4909AD90B11E}" dt="2024-04-23T05:08:47.459" v="68"/>
          <ac:picMkLst>
            <pc:docMk/>
            <pc:sldMk cId="4037329247" sldId="261"/>
            <ac:picMk id="31" creationId="{5D317105-E916-557D-7DA1-220321E32F29}"/>
          </ac:picMkLst>
        </pc:picChg>
        <pc:picChg chg="add del mod">
          <ac:chgData name="Leonie Smith" userId="fed1330f33f5650e" providerId="LiveId" clId="{C53FD537-B47F-4DDC-AC46-4909AD90B11E}" dt="2024-04-23T05:08:48.706" v="70"/>
          <ac:picMkLst>
            <pc:docMk/>
            <pc:sldMk cId="4037329247" sldId="261"/>
            <ac:picMk id="32" creationId="{E9BFF7D7-0C48-03C2-2D95-74253F8A4FAA}"/>
          </ac:picMkLst>
        </pc:picChg>
        <pc:picChg chg="add del mod ord">
          <ac:chgData name="Leonie Smith" userId="fed1330f33f5650e" providerId="LiveId" clId="{C53FD537-B47F-4DDC-AC46-4909AD90B11E}" dt="2024-04-23T05:09:07.913" v="71"/>
          <ac:picMkLst>
            <pc:docMk/>
            <pc:sldMk cId="4037329247" sldId="261"/>
            <ac:picMk id="35" creationId="{2021CF35-B4E1-090F-92E0-4C0877ECCEBF}"/>
          </ac:picMkLst>
        </pc:picChg>
        <pc:picChg chg="add del mod">
          <ac:chgData name="Leonie Smith" userId="fed1330f33f5650e" providerId="LiveId" clId="{C53FD537-B47F-4DDC-AC46-4909AD90B11E}" dt="2024-04-24T03:45:56.318" v="103"/>
          <ac:picMkLst>
            <pc:docMk/>
            <pc:sldMk cId="4037329247" sldId="261"/>
            <ac:picMk id="36" creationId="{EEEFB2C1-8171-C4C9-06A6-C5D61AA05A68}"/>
          </ac:picMkLst>
        </pc:picChg>
      </pc:sldChg>
      <pc:sldChg chg="addSp delSp modSp mod modTransition">
        <pc:chgData name="Leonie Smith" userId="fed1330f33f5650e" providerId="LiveId" clId="{C53FD537-B47F-4DDC-AC46-4909AD90B11E}" dt="2024-04-24T03:47:22.808" v="110"/>
        <pc:sldMkLst>
          <pc:docMk/>
          <pc:sldMk cId="1909638311" sldId="262"/>
        </pc:sldMkLst>
        <pc:picChg chg="add del mod">
          <ac:chgData name="Leonie Smith" userId="fed1330f33f5650e" providerId="LiveId" clId="{C53FD537-B47F-4DDC-AC46-4909AD90B11E}" dt="2024-04-24T03:47:22.808" v="110"/>
          <ac:picMkLst>
            <pc:docMk/>
            <pc:sldMk cId="1909638311" sldId="262"/>
            <ac:picMk id="5" creationId="{EDACC0D9-18DD-0E24-6419-4FA43781CF1B}"/>
          </ac:picMkLst>
        </pc:picChg>
        <pc:picChg chg="add mod">
          <ac:chgData name="Leonie Smith" userId="fed1330f33f5650e" providerId="LiveId" clId="{C53FD537-B47F-4DDC-AC46-4909AD90B11E}" dt="2024-04-24T03:47:22.808" v="110"/>
          <ac:picMkLst>
            <pc:docMk/>
            <pc:sldMk cId="1909638311" sldId="262"/>
            <ac:picMk id="6" creationId="{17C78F6B-449A-438E-A376-FBD7D86E2723}"/>
          </ac:picMkLst>
        </pc:picChg>
      </pc:sldChg>
      <pc:sldChg chg="addSp delSp modSp mod modTransition modAnim">
        <pc:chgData name="Leonie Smith" userId="fed1330f33f5650e" providerId="LiveId" clId="{C53FD537-B47F-4DDC-AC46-4909AD90B11E}" dt="2024-04-24T03:50:33.993" v="122"/>
        <pc:sldMkLst>
          <pc:docMk/>
          <pc:sldMk cId="641208035" sldId="263"/>
        </pc:sldMkLst>
        <pc:picChg chg="add del mod">
          <ac:chgData name="Leonie Smith" userId="fed1330f33f5650e" providerId="LiveId" clId="{C53FD537-B47F-4DDC-AC46-4909AD90B11E}" dt="2024-04-24T03:48:34.106" v="113"/>
          <ac:picMkLst>
            <pc:docMk/>
            <pc:sldMk cId="641208035" sldId="263"/>
            <ac:picMk id="5" creationId="{8C4190E1-6BB5-E533-7410-CDABDADFC28A}"/>
          </ac:picMkLst>
        </pc:picChg>
        <pc:picChg chg="add del mod">
          <ac:chgData name="Leonie Smith" userId="fed1330f33f5650e" providerId="LiveId" clId="{C53FD537-B47F-4DDC-AC46-4909AD90B11E}" dt="2024-04-24T03:49:49.470" v="115"/>
          <ac:picMkLst>
            <pc:docMk/>
            <pc:sldMk cId="641208035" sldId="263"/>
            <ac:picMk id="6" creationId="{66772AED-5C5F-382D-20BA-2E6B9E841EB3}"/>
          </ac:picMkLst>
        </pc:picChg>
        <pc:picChg chg="add del mod ord">
          <ac:chgData name="Leonie Smith" userId="fed1330f33f5650e" providerId="LiveId" clId="{C53FD537-B47F-4DDC-AC46-4909AD90B11E}" dt="2024-04-24T03:49:55.674" v="116"/>
          <ac:picMkLst>
            <pc:docMk/>
            <pc:sldMk cId="641208035" sldId="263"/>
            <ac:picMk id="9" creationId="{1C5E197F-64A0-70D9-0429-D7B3288914F7}"/>
          </ac:picMkLst>
        </pc:picChg>
        <pc:picChg chg="add del mod">
          <ac:chgData name="Leonie Smith" userId="fed1330f33f5650e" providerId="LiveId" clId="{C53FD537-B47F-4DDC-AC46-4909AD90B11E}" dt="2024-04-24T03:49:57.086" v="118"/>
          <ac:picMkLst>
            <pc:docMk/>
            <pc:sldMk cId="641208035" sldId="263"/>
            <ac:picMk id="10" creationId="{51DA772F-A509-621F-26E2-0DC327984F8F}"/>
          </ac:picMkLst>
        </pc:picChg>
        <pc:picChg chg="add del mod ord">
          <ac:chgData name="Leonie Smith" userId="fed1330f33f5650e" providerId="LiveId" clId="{C53FD537-B47F-4DDC-AC46-4909AD90B11E}" dt="2024-04-24T03:50:07.698" v="119"/>
          <ac:picMkLst>
            <pc:docMk/>
            <pc:sldMk cId="641208035" sldId="263"/>
            <ac:picMk id="13" creationId="{94BA4F6D-43E1-42FA-488C-86A2CF85D797}"/>
          </ac:picMkLst>
        </pc:picChg>
        <pc:picChg chg="add del mod">
          <ac:chgData name="Leonie Smith" userId="fed1330f33f5650e" providerId="LiveId" clId="{C53FD537-B47F-4DDC-AC46-4909AD90B11E}" dt="2024-04-24T03:50:22.231" v="121"/>
          <ac:picMkLst>
            <pc:docMk/>
            <pc:sldMk cId="641208035" sldId="263"/>
            <ac:picMk id="14" creationId="{C2C0B1CE-7593-82AD-3450-EEA7910936D3}"/>
          </ac:picMkLst>
        </pc:picChg>
        <pc:picChg chg="add del mod ord">
          <ac:chgData name="Leonie Smith" userId="fed1330f33f5650e" providerId="LiveId" clId="{C53FD537-B47F-4DDC-AC46-4909AD90B11E}" dt="2024-04-24T03:50:33.993" v="122"/>
          <ac:picMkLst>
            <pc:docMk/>
            <pc:sldMk cId="641208035" sldId="263"/>
            <ac:picMk id="17" creationId="{33CCA5A9-647A-43F2-CF90-225DFA0142DE}"/>
          </ac:picMkLst>
        </pc:picChg>
        <pc:picChg chg="add mod">
          <ac:chgData name="Leonie Smith" userId="fed1330f33f5650e" providerId="LiveId" clId="{C53FD537-B47F-4DDC-AC46-4909AD90B11E}" dt="2024-04-24T03:50:33.993" v="122"/>
          <ac:picMkLst>
            <pc:docMk/>
            <pc:sldMk cId="641208035" sldId="263"/>
            <ac:picMk id="18" creationId="{FCCD8B88-1586-4AAF-AB5F-7E76AFE00E29}"/>
          </ac:picMkLst>
        </pc:picChg>
      </pc:sldChg>
      <pc:sldChg chg="addSp delSp modSp mod modTransition modAnim">
        <pc:chgData name="Leonie Smith" userId="fed1330f33f5650e" providerId="LiveId" clId="{C53FD537-B47F-4DDC-AC46-4909AD90B11E}" dt="2024-04-24T03:52:58.957" v="134"/>
        <pc:sldMkLst>
          <pc:docMk/>
          <pc:sldMk cId="4044745628" sldId="264"/>
        </pc:sldMkLst>
        <pc:picChg chg="add del mod">
          <ac:chgData name="Leonie Smith" userId="fed1330f33f5650e" providerId="LiveId" clId="{C53FD537-B47F-4DDC-AC46-4909AD90B11E}" dt="2024-04-24T03:52:07.492" v="128"/>
          <ac:picMkLst>
            <pc:docMk/>
            <pc:sldMk cId="4044745628" sldId="264"/>
            <ac:picMk id="5" creationId="{21153BD6-B8AF-8D18-2D7E-EBFAEF3E41F0}"/>
          </ac:picMkLst>
        </pc:picChg>
        <pc:picChg chg="add del mod">
          <ac:chgData name="Leonie Smith" userId="fed1330f33f5650e" providerId="LiveId" clId="{C53FD537-B47F-4DDC-AC46-4909AD90B11E}" dt="2024-04-24T03:52:17.314" v="130"/>
          <ac:picMkLst>
            <pc:docMk/>
            <pc:sldMk cId="4044745628" sldId="264"/>
            <ac:picMk id="6" creationId="{29219F7A-BDFA-E736-73AF-8009AD36972D}"/>
          </ac:picMkLst>
        </pc:picChg>
        <pc:picChg chg="add del mod ord">
          <ac:chgData name="Leonie Smith" userId="fed1330f33f5650e" providerId="LiveId" clId="{C53FD537-B47F-4DDC-AC46-4909AD90B11E}" dt="2024-04-24T03:52:32.447" v="131"/>
          <ac:picMkLst>
            <pc:docMk/>
            <pc:sldMk cId="4044745628" sldId="264"/>
            <ac:picMk id="10" creationId="{59A2DADB-1FF5-5C13-EA78-457FA2E47A82}"/>
          </ac:picMkLst>
        </pc:picChg>
        <pc:picChg chg="add del mod">
          <ac:chgData name="Leonie Smith" userId="fed1330f33f5650e" providerId="LiveId" clId="{C53FD537-B47F-4DDC-AC46-4909AD90B11E}" dt="2024-04-24T03:52:42.745" v="133"/>
          <ac:picMkLst>
            <pc:docMk/>
            <pc:sldMk cId="4044745628" sldId="264"/>
            <ac:picMk id="11" creationId="{BB591BAD-B878-E668-D7E4-3F0324F9953B}"/>
          </ac:picMkLst>
        </pc:picChg>
        <pc:picChg chg="add del mod ord">
          <ac:chgData name="Leonie Smith" userId="fed1330f33f5650e" providerId="LiveId" clId="{C53FD537-B47F-4DDC-AC46-4909AD90B11E}" dt="2024-04-24T03:52:58.957" v="134"/>
          <ac:picMkLst>
            <pc:docMk/>
            <pc:sldMk cId="4044745628" sldId="264"/>
            <ac:picMk id="15" creationId="{7C103589-81FD-8D49-808B-A09256E95792}"/>
          </ac:picMkLst>
        </pc:picChg>
        <pc:picChg chg="add mod">
          <ac:chgData name="Leonie Smith" userId="fed1330f33f5650e" providerId="LiveId" clId="{C53FD537-B47F-4DDC-AC46-4909AD90B11E}" dt="2024-04-24T03:52:58.957" v="134"/>
          <ac:picMkLst>
            <pc:docMk/>
            <pc:sldMk cId="4044745628" sldId="264"/>
            <ac:picMk id="16" creationId="{443B2268-C651-8AB3-74CD-88C522BC6CB8}"/>
          </ac:picMkLst>
        </pc:picChg>
      </pc:sldChg>
      <pc:sldChg chg="addSp delSp modSp mod modTransition modAnim">
        <pc:chgData name="Leonie Smith" userId="fed1330f33f5650e" providerId="LiveId" clId="{C53FD537-B47F-4DDC-AC46-4909AD90B11E}" dt="2024-04-24T04:18:43.151" v="248"/>
        <pc:sldMkLst>
          <pc:docMk/>
          <pc:sldMk cId="978260341" sldId="265"/>
        </pc:sldMkLst>
        <pc:picChg chg="add del mod">
          <ac:chgData name="Leonie Smith" userId="fed1330f33f5650e" providerId="LiveId" clId="{C53FD537-B47F-4DDC-AC46-4909AD90B11E}" dt="2024-04-24T03:54:08.470" v="137"/>
          <ac:picMkLst>
            <pc:docMk/>
            <pc:sldMk cId="978260341" sldId="265"/>
            <ac:picMk id="5" creationId="{364CD204-486C-436B-5999-DBFEBC15581B}"/>
          </ac:picMkLst>
        </pc:picChg>
        <pc:picChg chg="add del mod">
          <ac:chgData name="Leonie Smith" userId="fed1330f33f5650e" providerId="LiveId" clId="{C53FD537-B47F-4DDC-AC46-4909AD90B11E}" dt="2024-04-24T03:54:11.273" v="139"/>
          <ac:picMkLst>
            <pc:docMk/>
            <pc:sldMk cId="978260341" sldId="265"/>
            <ac:picMk id="6" creationId="{C1B75BFB-A6C7-B1A3-2CF0-07666602AB14}"/>
          </ac:picMkLst>
        </pc:picChg>
        <pc:picChg chg="add del mod ord">
          <ac:chgData name="Leonie Smith" userId="fed1330f33f5650e" providerId="LiveId" clId="{C53FD537-B47F-4DDC-AC46-4909AD90B11E}" dt="2024-04-24T03:54:17.445" v="140"/>
          <ac:picMkLst>
            <pc:docMk/>
            <pc:sldMk cId="978260341" sldId="265"/>
            <ac:picMk id="9" creationId="{EA335D08-A722-B989-10E5-9A1130E04E14}"/>
          </ac:picMkLst>
        </pc:picChg>
        <pc:picChg chg="add del mod">
          <ac:chgData name="Leonie Smith" userId="fed1330f33f5650e" providerId="LiveId" clId="{C53FD537-B47F-4DDC-AC46-4909AD90B11E}" dt="2024-04-24T03:54:20.540" v="142"/>
          <ac:picMkLst>
            <pc:docMk/>
            <pc:sldMk cId="978260341" sldId="265"/>
            <ac:picMk id="10" creationId="{466B9EEC-01F5-2520-AC14-25526572F294}"/>
          </ac:picMkLst>
        </pc:picChg>
        <pc:picChg chg="add del mod ord">
          <ac:chgData name="Leonie Smith" userId="fed1330f33f5650e" providerId="LiveId" clId="{C53FD537-B47F-4DDC-AC46-4909AD90B11E}" dt="2024-04-24T03:54:26.527" v="143"/>
          <ac:picMkLst>
            <pc:docMk/>
            <pc:sldMk cId="978260341" sldId="265"/>
            <ac:picMk id="13" creationId="{CCAE6ADD-B44A-9B35-2A18-9B66963C7B90}"/>
          </ac:picMkLst>
        </pc:picChg>
        <pc:picChg chg="add del mod">
          <ac:chgData name="Leonie Smith" userId="fed1330f33f5650e" providerId="LiveId" clId="{C53FD537-B47F-4DDC-AC46-4909AD90B11E}" dt="2024-04-24T03:54:27.508" v="145"/>
          <ac:picMkLst>
            <pc:docMk/>
            <pc:sldMk cId="978260341" sldId="265"/>
            <ac:picMk id="14" creationId="{91C25A1D-7E54-D4D1-DD4A-F5AEDE1A74A8}"/>
          </ac:picMkLst>
        </pc:picChg>
        <pc:picChg chg="add del mod ord">
          <ac:chgData name="Leonie Smith" userId="fed1330f33f5650e" providerId="LiveId" clId="{C53FD537-B47F-4DDC-AC46-4909AD90B11E}" dt="2024-04-24T03:54:33.565" v="146"/>
          <ac:picMkLst>
            <pc:docMk/>
            <pc:sldMk cId="978260341" sldId="265"/>
            <ac:picMk id="16" creationId="{9BAA3C8A-541E-B6EF-F434-D86924C2EB05}"/>
          </ac:picMkLst>
        </pc:picChg>
        <pc:picChg chg="add del mod">
          <ac:chgData name="Leonie Smith" userId="fed1330f33f5650e" providerId="LiveId" clId="{C53FD537-B47F-4DDC-AC46-4909AD90B11E}" dt="2024-04-24T03:54:34.541" v="148"/>
          <ac:picMkLst>
            <pc:docMk/>
            <pc:sldMk cId="978260341" sldId="265"/>
            <ac:picMk id="17" creationId="{8E49704B-3308-716E-0ADD-64D956EF8B86}"/>
          </ac:picMkLst>
        </pc:picChg>
        <pc:picChg chg="add del mod ord">
          <ac:chgData name="Leonie Smith" userId="fed1330f33f5650e" providerId="LiveId" clId="{C53FD537-B47F-4DDC-AC46-4909AD90B11E}" dt="2024-04-24T03:54:40.378" v="149"/>
          <ac:picMkLst>
            <pc:docMk/>
            <pc:sldMk cId="978260341" sldId="265"/>
            <ac:picMk id="20" creationId="{7C767C97-5B1E-128E-8581-8E008D8B43C2}"/>
          </ac:picMkLst>
        </pc:picChg>
        <pc:picChg chg="add del mod">
          <ac:chgData name="Leonie Smith" userId="fed1330f33f5650e" providerId="LiveId" clId="{C53FD537-B47F-4DDC-AC46-4909AD90B11E}" dt="2024-04-24T03:54:42.104" v="151"/>
          <ac:picMkLst>
            <pc:docMk/>
            <pc:sldMk cId="978260341" sldId="265"/>
            <ac:picMk id="21" creationId="{A8302E85-C1D6-56D6-F028-FD83B9024FF5}"/>
          </ac:picMkLst>
        </pc:picChg>
        <pc:picChg chg="add del mod ord">
          <ac:chgData name="Leonie Smith" userId="fed1330f33f5650e" providerId="LiveId" clId="{C53FD537-B47F-4DDC-AC46-4909AD90B11E}" dt="2024-04-24T03:54:53.009" v="152"/>
          <ac:picMkLst>
            <pc:docMk/>
            <pc:sldMk cId="978260341" sldId="265"/>
            <ac:picMk id="24" creationId="{68A7302A-24BE-AA1F-EAC5-948FE3A448AE}"/>
          </ac:picMkLst>
        </pc:picChg>
        <pc:picChg chg="add del mod">
          <ac:chgData name="Leonie Smith" userId="fed1330f33f5650e" providerId="LiveId" clId="{C53FD537-B47F-4DDC-AC46-4909AD90B11E}" dt="2024-04-24T03:54:55.302" v="154"/>
          <ac:picMkLst>
            <pc:docMk/>
            <pc:sldMk cId="978260341" sldId="265"/>
            <ac:picMk id="25" creationId="{78798A13-9547-5429-1036-0149DCD0A3AD}"/>
          </ac:picMkLst>
        </pc:picChg>
        <pc:picChg chg="add del mod ord">
          <ac:chgData name="Leonie Smith" userId="fed1330f33f5650e" providerId="LiveId" clId="{C53FD537-B47F-4DDC-AC46-4909AD90B11E}" dt="2024-04-24T03:55:01.114" v="155"/>
          <ac:picMkLst>
            <pc:docMk/>
            <pc:sldMk cId="978260341" sldId="265"/>
            <ac:picMk id="28" creationId="{76F9F585-D8CB-C703-2FBC-FEB25A29B5A3}"/>
          </ac:picMkLst>
        </pc:picChg>
        <pc:picChg chg="add del mod">
          <ac:chgData name="Leonie Smith" userId="fed1330f33f5650e" providerId="LiveId" clId="{C53FD537-B47F-4DDC-AC46-4909AD90B11E}" dt="2024-04-24T03:55:02.192" v="157"/>
          <ac:picMkLst>
            <pc:docMk/>
            <pc:sldMk cId="978260341" sldId="265"/>
            <ac:picMk id="29" creationId="{3C0F0A18-C793-4257-54C9-60CF137A63D9}"/>
          </ac:picMkLst>
        </pc:picChg>
        <pc:picChg chg="add del mod ord">
          <ac:chgData name="Leonie Smith" userId="fed1330f33f5650e" providerId="LiveId" clId="{C53FD537-B47F-4DDC-AC46-4909AD90B11E}" dt="2024-04-24T03:55:11.663" v="158"/>
          <ac:picMkLst>
            <pc:docMk/>
            <pc:sldMk cId="978260341" sldId="265"/>
            <ac:picMk id="32" creationId="{1C09C5AA-6E70-9806-F616-17AF57825559}"/>
          </ac:picMkLst>
        </pc:picChg>
        <pc:picChg chg="add del mod">
          <ac:chgData name="Leonie Smith" userId="fed1330f33f5650e" providerId="LiveId" clId="{C53FD537-B47F-4DDC-AC46-4909AD90B11E}" dt="2024-04-24T03:55:13.221" v="160"/>
          <ac:picMkLst>
            <pc:docMk/>
            <pc:sldMk cId="978260341" sldId="265"/>
            <ac:picMk id="33" creationId="{902FF29D-DE4D-F22B-F7E4-D3779FCDD1B6}"/>
          </ac:picMkLst>
        </pc:picChg>
        <pc:picChg chg="add del mod ord">
          <ac:chgData name="Leonie Smith" userId="fed1330f33f5650e" providerId="LiveId" clId="{C53FD537-B47F-4DDC-AC46-4909AD90B11E}" dt="2024-04-24T03:55:19.387" v="161"/>
          <ac:picMkLst>
            <pc:docMk/>
            <pc:sldMk cId="978260341" sldId="265"/>
            <ac:picMk id="36" creationId="{217871C2-D64A-A942-420F-6F839D1385AD}"/>
          </ac:picMkLst>
        </pc:picChg>
        <pc:picChg chg="add del mod">
          <ac:chgData name="Leonie Smith" userId="fed1330f33f5650e" providerId="LiveId" clId="{C53FD537-B47F-4DDC-AC46-4909AD90B11E}" dt="2024-04-24T03:55:21.472" v="163"/>
          <ac:picMkLst>
            <pc:docMk/>
            <pc:sldMk cId="978260341" sldId="265"/>
            <ac:picMk id="37" creationId="{837FEA12-3F80-034A-E61C-31825301B59F}"/>
          </ac:picMkLst>
        </pc:picChg>
        <pc:picChg chg="add del mod ord">
          <ac:chgData name="Leonie Smith" userId="fed1330f33f5650e" providerId="LiveId" clId="{C53FD537-B47F-4DDC-AC46-4909AD90B11E}" dt="2024-04-24T03:55:35.492" v="164"/>
          <ac:picMkLst>
            <pc:docMk/>
            <pc:sldMk cId="978260341" sldId="265"/>
            <ac:picMk id="40" creationId="{C50A349A-874B-8B53-D74B-2AF1B7F1F6DC}"/>
          </ac:picMkLst>
        </pc:picChg>
        <pc:picChg chg="add del mod">
          <ac:chgData name="Leonie Smith" userId="fed1330f33f5650e" providerId="LiveId" clId="{C53FD537-B47F-4DDC-AC46-4909AD90B11E}" dt="2024-04-24T03:55:39.521" v="166"/>
          <ac:picMkLst>
            <pc:docMk/>
            <pc:sldMk cId="978260341" sldId="265"/>
            <ac:picMk id="41" creationId="{7ED05975-9A97-405B-8469-CA481A487B10}"/>
          </ac:picMkLst>
        </pc:picChg>
        <pc:picChg chg="add del mod ord">
          <ac:chgData name="Leonie Smith" userId="fed1330f33f5650e" providerId="LiveId" clId="{C53FD537-B47F-4DDC-AC46-4909AD90B11E}" dt="2024-04-24T03:55:53.203" v="167"/>
          <ac:picMkLst>
            <pc:docMk/>
            <pc:sldMk cId="978260341" sldId="265"/>
            <ac:picMk id="44" creationId="{7221A7B6-4DE8-B54D-0D23-0D58E6A47E92}"/>
          </ac:picMkLst>
        </pc:picChg>
        <pc:picChg chg="add del mod">
          <ac:chgData name="Leonie Smith" userId="fed1330f33f5650e" providerId="LiveId" clId="{C53FD537-B47F-4DDC-AC46-4909AD90B11E}" dt="2024-04-24T03:55:54.561" v="169"/>
          <ac:picMkLst>
            <pc:docMk/>
            <pc:sldMk cId="978260341" sldId="265"/>
            <ac:picMk id="45" creationId="{BF58F1CD-9352-125D-6812-64C541B1D8F2}"/>
          </ac:picMkLst>
        </pc:picChg>
        <pc:picChg chg="add del mod ord">
          <ac:chgData name="Leonie Smith" userId="fed1330f33f5650e" providerId="LiveId" clId="{C53FD537-B47F-4DDC-AC46-4909AD90B11E}" dt="2024-04-24T03:56:01.266" v="170"/>
          <ac:picMkLst>
            <pc:docMk/>
            <pc:sldMk cId="978260341" sldId="265"/>
            <ac:picMk id="48" creationId="{14ADF98C-65A6-3818-CB44-2444E507141D}"/>
          </ac:picMkLst>
        </pc:picChg>
        <pc:picChg chg="add del mod">
          <ac:chgData name="Leonie Smith" userId="fed1330f33f5650e" providerId="LiveId" clId="{C53FD537-B47F-4DDC-AC46-4909AD90B11E}" dt="2024-04-24T03:56:02.217" v="172"/>
          <ac:picMkLst>
            <pc:docMk/>
            <pc:sldMk cId="978260341" sldId="265"/>
            <ac:picMk id="49" creationId="{1CCB45F5-891E-3EFE-1037-AB6DFEF8279A}"/>
          </ac:picMkLst>
        </pc:picChg>
        <pc:picChg chg="add del mod ord">
          <ac:chgData name="Leonie Smith" userId="fed1330f33f5650e" providerId="LiveId" clId="{C53FD537-B47F-4DDC-AC46-4909AD90B11E}" dt="2024-04-24T03:56:12.684" v="173"/>
          <ac:picMkLst>
            <pc:docMk/>
            <pc:sldMk cId="978260341" sldId="265"/>
            <ac:picMk id="52" creationId="{0A2D3826-501F-3454-BFA3-3A8BC036C4BC}"/>
          </ac:picMkLst>
        </pc:picChg>
        <pc:picChg chg="add del mod">
          <ac:chgData name="Leonie Smith" userId="fed1330f33f5650e" providerId="LiveId" clId="{C53FD537-B47F-4DDC-AC46-4909AD90B11E}" dt="2024-04-24T03:57:43.702" v="175"/>
          <ac:picMkLst>
            <pc:docMk/>
            <pc:sldMk cId="978260341" sldId="265"/>
            <ac:picMk id="53" creationId="{D5441646-6019-4E4A-6E9A-C6C15294560C}"/>
          </ac:picMkLst>
        </pc:picChg>
        <pc:picChg chg="add del mod ord">
          <ac:chgData name="Leonie Smith" userId="fed1330f33f5650e" providerId="LiveId" clId="{C53FD537-B47F-4DDC-AC46-4909AD90B11E}" dt="2024-04-24T03:57:50.507" v="176"/>
          <ac:picMkLst>
            <pc:docMk/>
            <pc:sldMk cId="978260341" sldId="265"/>
            <ac:picMk id="56" creationId="{BEE019B0-4246-2D8E-8B8A-D83A8456096E}"/>
          </ac:picMkLst>
        </pc:picChg>
        <pc:picChg chg="add del mod">
          <ac:chgData name="Leonie Smith" userId="fed1330f33f5650e" providerId="LiveId" clId="{C53FD537-B47F-4DDC-AC46-4909AD90B11E}" dt="2024-04-24T03:57:51.911" v="178"/>
          <ac:picMkLst>
            <pc:docMk/>
            <pc:sldMk cId="978260341" sldId="265"/>
            <ac:picMk id="57" creationId="{5C739B73-F98C-799B-BFD9-7F5BDFFA016B}"/>
          </ac:picMkLst>
        </pc:picChg>
        <pc:picChg chg="add del mod ord">
          <ac:chgData name="Leonie Smith" userId="fed1330f33f5650e" providerId="LiveId" clId="{C53FD537-B47F-4DDC-AC46-4909AD90B11E}" dt="2024-04-24T03:58:09.309" v="179"/>
          <ac:picMkLst>
            <pc:docMk/>
            <pc:sldMk cId="978260341" sldId="265"/>
            <ac:picMk id="60" creationId="{7DAD462F-8B41-B9B8-3470-4CB229CFE832}"/>
          </ac:picMkLst>
        </pc:picChg>
        <pc:picChg chg="add del mod">
          <ac:chgData name="Leonie Smith" userId="fed1330f33f5650e" providerId="LiveId" clId="{C53FD537-B47F-4DDC-AC46-4909AD90B11E}" dt="2024-04-24T03:58:10.682" v="181"/>
          <ac:picMkLst>
            <pc:docMk/>
            <pc:sldMk cId="978260341" sldId="265"/>
            <ac:picMk id="61" creationId="{1D22003E-359A-C883-A836-E547007887D9}"/>
          </ac:picMkLst>
        </pc:picChg>
        <pc:picChg chg="add del mod ord">
          <ac:chgData name="Leonie Smith" userId="fed1330f33f5650e" providerId="LiveId" clId="{C53FD537-B47F-4DDC-AC46-4909AD90B11E}" dt="2024-04-24T03:58:29.385" v="182"/>
          <ac:picMkLst>
            <pc:docMk/>
            <pc:sldMk cId="978260341" sldId="265"/>
            <ac:picMk id="64" creationId="{E69B0B74-9BE7-F0A1-622E-F4D20BAB731A}"/>
          </ac:picMkLst>
        </pc:picChg>
        <pc:picChg chg="add del mod">
          <ac:chgData name="Leonie Smith" userId="fed1330f33f5650e" providerId="LiveId" clId="{C53FD537-B47F-4DDC-AC46-4909AD90B11E}" dt="2024-04-24T03:58:32.169" v="184"/>
          <ac:picMkLst>
            <pc:docMk/>
            <pc:sldMk cId="978260341" sldId="265"/>
            <ac:picMk id="65" creationId="{0841401F-1660-9E4B-2C79-706AC1ED9AE4}"/>
          </ac:picMkLst>
        </pc:picChg>
        <pc:picChg chg="add del mod ord">
          <ac:chgData name="Leonie Smith" userId="fed1330f33f5650e" providerId="LiveId" clId="{C53FD537-B47F-4DDC-AC46-4909AD90B11E}" dt="2024-04-24T03:58:54.714" v="185"/>
          <ac:picMkLst>
            <pc:docMk/>
            <pc:sldMk cId="978260341" sldId="265"/>
            <ac:picMk id="68" creationId="{52E29834-BB44-3384-C463-74EB8976DC24}"/>
          </ac:picMkLst>
        </pc:picChg>
        <pc:picChg chg="add del mod">
          <ac:chgData name="Leonie Smith" userId="fed1330f33f5650e" providerId="LiveId" clId="{C53FD537-B47F-4DDC-AC46-4909AD90B11E}" dt="2024-04-24T04:02:48.765" v="187"/>
          <ac:picMkLst>
            <pc:docMk/>
            <pc:sldMk cId="978260341" sldId="265"/>
            <ac:picMk id="69" creationId="{EE51736E-7E55-AFBB-192F-43B048DA8AD2}"/>
          </ac:picMkLst>
        </pc:picChg>
        <pc:picChg chg="add del mod ord">
          <ac:chgData name="Leonie Smith" userId="fed1330f33f5650e" providerId="LiveId" clId="{C53FD537-B47F-4DDC-AC46-4909AD90B11E}" dt="2024-04-24T04:02:56.497" v="188"/>
          <ac:picMkLst>
            <pc:docMk/>
            <pc:sldMk cId="978260341" sldId="265"/>
            <ac:picMk id="72" creationId="{5A98240C-96B4-70E3-34FF-A2E3315D7873}"/>
          </ac:picMkLst>
        </pc:picChg>
        <pc:picChg chg="add del mod">
          <ac:chgData name="Leonie Smith" userId="fed1330f33f5650e" providerId="LiveId" clId="{C53FD537-B47F-4DDC-AC46-4909AD90B11E}" dt="2024-04-24T04:06:20.638" v="190"/>
          <ac:picMkLst>
            <pc:docMk/>
            <pc:sldMk cId="978260341" sldId="265"/>
            <ac:picMk id="73" creationId="{7A393754-4FF4-7DCE-594D-B43A14981A05}"/>
          </ac:picMkLst>
        </pc:picChg>
        <pc:picChg chg="add del mod ord">
          <ac:chgData name="Leonie Smith" userId="fed1330f33f5650e" providerId="LiveId" clId="{C53FD537-B47F-4DDC-AC46-4909AD90B11E}" dt="2024-04-24T04:06:33.646" v="191"/>
          <ac:picMkLst>
            <pc:docMk/>
            <pc:sldMk cId="978260341" sldId="265"/>
            <ac:picMk id="76" creationId="{9A39EEED-CB06-228D-2249-59AB214DDE65}"/>
          </ac:picMkLst>
        </pc:picChg>
        <pc:picChg chg="add del mod">
          <ac:chgData name="Leonie Smith" userId="fed1330f33f5650e" providerId="LiveId" clId="{C53FD537-B47F-4DDC-AC46-4909AD90B11E}" dt="2024-04-24T04:06:36.471" v="193"/>
          <ac:picMkLst>
            <pc:docMk/>
            <pc:sldMk cId="978260341" sldId="265"/>
            <ac:picMk id="77" creationId="{B88FF06C-F843-656B-E663-3FAB066EB733}"/>
          </ac:picMkLst>
        </pc:picChg>
        <pc:picChg chg="add del mod ord">
          <ac:chgData name="Leonie Smith" userId="fed1330f33f5650e" providerId="LiveId" clId="{C53FD537-B47F-4DDC-AC46-4909AD90B11E}" dt="2024-04-24T04:06:40.267" v="194"/>
          <ac:picMkLst>
            <pc:docMk/>
            <pc:sldMk cId="978260341" sldId="265"/>
            <ac:picMk id="80" creationId="{88413972-D4F8-589D-9C1F-CF7C85031BCB}"/>
          </ac:picMkLst>
        </pc:picChg>
        <pc:picChg chg="add del mod">
          <ac:chgData name="Leonie Smith" userId="fed1330f33f5650e" providerId="LiveId" clId="{C53FD537-B47F-4DDC-AC46-4909AD90B11E}" dt="2024-04-24T04:10:07.585" v="196"/>
          <ac:picMkLst>
            <pc:docMk/>
            <pc:sldMk cId="978260341" sldId="265"/>
            <ac:picMk id="81" creationId="{A14C88A4-D9A3-54D9-9EFD-5E9555945AD4}"/>
          </ac:picMkLst>
        </pc:picChg>
        <pc:picChg chg="add del mod ord">
          <ac:chgData name="Leonie Smith" userId="fed1330f33f5650e" providerId="LiveId" clId="{C53FD537-B47F-4DDC-AC46-4909AD90B11E}" dt="2024-04-24T04:10:12.910" v="197"/>
          <ac:picMkLst>
            <pc:docMk/>
            <pc:sldMk cId="978260341" sldId="265"/>
            <ac:picMk id="84" creationId="{AFCDEC36-6C9C-DF3C-6946-C09136823FE5}"/>
          </ac:picMkLst>
        </pc:picChg>
        <pc:picChg chg="add del mod">
          <ac:chgData name="Leonie Smith" userId="fed1330f33f5650e" providerId="LiveId" clId="{C53FD537-B47F-4DDC-AC46-4909AD90B11E}" dt="2024-04-24T04:10:21.690" v="199"/>
          <ac:picMkLst>
            <pc:docMk/>
            <pc:sldMk cId="978260341" sldId="265"/>
            <ac:picMk id="85" creationId="{B95FF218-EA36-26B3-BC10-B8D99035EF17}"/>
          </ac:picMkLst>
        </pc:picChg>
        <pc:picChg chg="add del mod ord">
          <ac:chgData name="Leonie Smith" userId="fed1330f33f5650e" providerId="LiveId" clId="{C53FD537-B47F-4DDC-AC46-4909AD90B11E}" dt="2024-04-24T04:10:27.293" v="200"/>
          <ac:picMkLst>
            <pc:docMk/>
            <pc:sldMk cId="978260341" sldId="265"/>
            <ac:picMk id="88" creationId="{C6BEE388-8FEC-4FC2-293A-990940269CB6}"/>
          </ac:picMkLst>
        </pc:picChg>
        <pc:picChg chg="add del mod">
          <ac:chgData name="Leonie Smith" userId="fed1330f33f5650e" providerId="LiveId" clId="{C53FD537-B47F-4DDC-AC46-4909AD90B11E}" dt="2024-04-24T04:10:28.710" v="202"/>
          <ac:picMkLst>
            <pc:docMk/>
            <pc:sldMk cId="978260341" sldId="265"/>
            <ac:picMk id="89" creationId="{6AE8419C-9A2D-51AE-E264-79A978AE132D}"/>
          </ac:picMkLst>
        </pc:picChg>
        <pc:picChg chg="add del mod ord">
          <ac:chgData name="Leonie Smith" userId="fed1330f33f5650e" providerId="LiveId" clId="{C53FD537-B47F-4DDC-AC46-4909AD90B11E}" dt="2024-04-24T04:10:34.300" v="203"/>
          <ac:picMkLst>
            <pc:docMk/>
            <pc:sldMk cId="978260341" sldId="265"/>
            <ac:picMk id="92" creationId="{551F74AE-4639-61FC-D882-691C10A135EC}"/>
          </ac:picMkLst>
        </pc:picChg>
        <pc:picChg chg="add del mod">
          <ac:chgData name="Leonie Smith" userId="fed1330f33f5650e" providerId="LiveId" clId="{C53FD537-B47F-4DDC-AC46-4909AD90B11E}" dt="2024-04-24T04:10:35.482" v="205"/>
          <ac:picMkLst>
            <pc:docMk/>
            <pc:sldMk cId="978260341" sldId="265"/>
            <ac:picMk id="93" creationId="{050765BF-F3AD-8E71-32AF-C7377DD43E79}"/>
          </ac:picMkLst>
        </pc:picChg>
        <pc:picChg chg="add del mod ord">
          <ac:chgData name="Leonie Smith" userId="fed1330f33f5650e" providerId="LiveId" clId="{C53FD537-B47F-4DDC-AC46-4909AD90B11E}" dt="2024-04-24T04:10:40.460" v="206"/>
          <ac:picMkLst>
            <pc:docMk/>
            <pc:sldMk cId="978260341" sldId="265"/>
            <ac:picMk id="96" creationId="{4CB702B1-21A2-AD92-E9CF-06DFCA53128F}"/>
          </ac:picMkLst>
        </pc:picChg>
        <pc:picChg chg="add del mod">
          <ac:chgData name="Leonie Smith" userId="fed1330f33f5650e" providerId="LiveId" clId="{C53FD537-B47F-4DDC-AC46-4909AD90B11E}" dt="2024-04-24T04:12:56.190" v="208"/>
          <ac:picMkLst>
            <pc:docMk/>
            <pc:sldMk cId="978260341" sldId="265"/>
            <ac:picMk id="97" creationId="{955C7248-4F25-2A90-6669-E6322FD3DCA7}"/>
          </ac:picMkLst>
        </pc:picChg>
        <pc:picChg chg="add del mod ord">
          <ac:chgData name="Leonie Smith" userId="fed1330f33f5650e" providerId="LiveId" clId="{C53FD537-B47F-4DDC-AC46-4909AD90B11E}" dt="2024-04-24T04:13:02.122" v="209"/>
          <ac:picMkLst>
            <pc:docMk/>
            <pc:sldMk cId="978260341" sldId="265"/>
            <ac:picMk id="100" creationId="{56766EE3-214E-47FF-A9E4-F868EAAE9174}"/>
          </ac:picMkLst>
        </pc:picChg>
        <pc:picChg chg="add del mod">
          <ac:chgData name="Leonie Smith" userId="fed1330f33f5650e" providerId="LiveId" clId="{C53FD537-B47F-4DDC-AC46-4909AD90B11E}" dt="2024-04-24T04:13:03.399" v="211"/>
          <ac:picMkLst>
            <pc:docMk/>
            <pc:sldMk cId="978260341" sldId="265"/>
            <ac:picMk id="101" creationId="{146BF296-8562-766D-B5C3-4198FB146E1E}"/>
          </ac:picMkLst>
        </pc:picChg>
        <pc:picChg chg="add del mod ord">
          <ac:chgData name="Leonie Smith" userId="fed1330f33f5650e" providerId="LiveId" clId="{C53FD537-B47F-4DDC-AC46-4909AD90B11E}" dt="2024-04-24T04:13:10.526" v="212"/>
          <ac:picMkLst>
            <pc:docMk/>
            <pc:sldMk cId="978260341" sldId="265"/>
            <ac:picMk id="104" creationId="{71493ED6-2BEA-90DA-D958-723BE90CD07A}"/>
          </ac:picMkLst>
        </pc:picChg>
        <pc:picChg chg="add del mod">
          <ac:chgData name="Leonie Smith" userId="fed1330f33f5650e" providerId="LiveId" clId="{C53FD537-B47F-4DDC-AC46-4909AD90B11E}" dt="2024-04-24T04:13:11.678" v="214"/>
          <ac:picMkLst>
            <pc:docMk/>
            <pc:sldMk cId="978260341" sldId="265"/>
            <ac:picMk id="105" creationId="{D4CD71F1-1387-0240-7161-69A090AE557D}"/>
          </ac:picMkLst>
        </pc:picChg>
        <pc:picChg chg="add del mod ord">
          <ac:chgData name="Leonie Smith" userId="fed1330f33f5650e" providerId="LiveId" clId="{C53FD537-B47F-4DDC-AC46-4909AD90B11E}" dt="2024-04-24T04:13:25.880" v="215"/>
          <ac:picMkLst>
            <pc:docMk/>
            <pc:sldMk cId="978260341" sldId="265"/>
            <ac:picMk id="108" creationId="{E7119524-6A75-92BA-B200-A2894AE2D0CE}"/>
          </ac:picMkLst>
        </pc:picChg>
        <pc:picChg chg="add del mod">
          <ac:chgData name="Leonie Smith" userId="fed1330f33f5650e" providerId="LiveId" clId="{C53FD537-B47F-4DDC-AC46-4909AD90B11E}" dt="2024-04-24T04:13:26.881" v="217"/>
          <ac:picMkLst>
            <pc:docMk/>
            <pc:sldMk cId="978260341" sldId="265"/>
            <ac:picMk id="109" creationId="{175856A4-8A86-F8B4-1227-5B329794E0BC}"/>
          </ac:picMkLst>
        </pc:picChg>
        <pc:picChg chg="add del mod ord">
          <ac:chgData name="Leonie Smith" userId="fed1330f33f5650e" providerId="LiveId" clId="{C53FD537-B47F-4DDC-AC46-4909AD90B11E}" dt="2024-04-24T04:13:40.677" v="218"/>
          <ac:picMkLst>
            <pc:docMk/>
            <pc:sldMk cId="978260341" sldId="265"/>
            <ac:picMk id="112" creationId="{B554CC3A-1C72-AAE9-8339-0B243B15B9AE}"/>
          </ac:picMkLst>
        </pc:picChg>
        <pc:picChg chg="add del mod">
          <ac:chgData name="Leonie Smith" userId="fed1330f33f5650e" providerId="LiveId" clId="{C53FD537-B47F-4DDC-AC46-4909AD90B11E}" dt="2024-04-24T04:13:41.864" v="220"/>
          <ac:picMkLst>
            <pc:docMk/>
            <pc:sldMk cId="978260341" sldId="265"/>
            <ac:picMk id="113" creationId="{CC48280C-2C9A-4A17-FC16-6F3B575D325F}"/>
          </ac:picMkLst>
        </pc:picChg>
        <pc:picChg chg="add del mod ord">
          <ac:chgData name="Leonie Smith" userId="fed1330f33f5650e" providerId="LiveId" clId="{C53FD537-B47F-4DDC-AC46-4909AD90B11E}" dt="2024-04-24T04:13:48.852" v="221"/>
          <ac:picMkLst>
            <pc:docMk/>
            <pc:sldMk cId="978260341" sldId="265"/>
            <ac:picMk id="116" creationId="{7B6A0C59-2F27-4845-A140-D0138AA56A3C}"/>
          </ac:picMkLst>
        </pc:picChg>
        <pc:picChg chg="add del mod">
          <ac:chgData name="Leonie Smith" userId="fed1330f33f5650e" providerId="LiveId" clId="{C53FD537-B47F-4DDC-AC46-4909AD90B11E}" dt="2024-04-24T04:13:49.984" v="223"/>
          <ac:picMkLst>
            <pc:docMk/>
            <pc:sldMk cId="978260341" sldId="265"/>
            <ac:picMk id="117" creationId="{E3599DAD-6AEE-CABC-6E48-CF21EF11F3F1}"/>
          </ac:picMkLst>
        </pc:picChg>
        <pc:picChg chg="add del mod ord">
          <ac:chgData name="Leonie Smith" userId="fed1330f33f5650e" providerId="LiveId" clId="{C53FD537-B47F-4DDC-AC46-4909AD90B11E}" dt="2024-04-24T04:14:06.915" v="224"/>
          <ac:picMkLst>
            <pc:docMk/>
            <pc:sldMk cId="978260341" sldId="265"/>
            <ac:picMk id="120" creationId="{08888883-5AD1-31CB-E37D-9585F6D3391E}"/>
          </ac:picMkLst>
        </pc:picChg>
        <pc:picChg chg="add del mod">
          <ac:chgData name="Leonie Smith" userId="fed1330f33f5650e" providerId="LiveId" clId="{C53FD537-B47F-4DDC-AC46-4909AD90B11E}" dt="2024-04-24T04:14:10.377" v="226"/>
          <ac:picMkLst>
            <pc:docMk/>
            <pc:sldMk cId="978260341" sldId="265"/>
            <ac:picMk id="121" creationId="{C13B56A2-A384-DB52-E2C1-0E74E13BD20E}"/>
          </ac:picMkLst>
        </pc:picChg>
        <pc:picChg chg="add del mod ord">
          <ac:chgData name="Leonie Smith" userId="fed1330f33f5650e" providerId="LiveId" clId="{C53FD537-B47F-4DDC-AC46-4909AD90B11E}" dt="2024-04-24T04:14:34.134" v="227"/>
          <ac:picMkLst>
            <pc:docMk/>
            <pc:sldMk cId="978260341" sldId="265"/>
            <ac:picMk id="124" creationId="{54255A0B-99B4-0D3A-38B5-38BF182E5782}"/>
          </ac:picMkLst>
        </pc:picChg>
        <pc:picChg chg="add del mod">
          <ac:chgData name="Leonie Smith" userId="fed1330f33f5650e" providerId="LiveId" clId="{C53FD537-B47F-4DDC-AC46-4909AD90B11E}" dt="2024-04-24T04:15:15.062" v="229"/>
          <ac:picMkLst>
            <pc:docMk/>
            <pc:sldMk cId="978260341" sldId="265"/>
            <ac:picMk id="125" creationId="{06BF2BB9-8FD2-B8A1-CC1A-D330FDF56905}"/>
          </ac:picMkLst>
        </pc:picChg>
        <pc:picChg chg="add del mod ord">
          <ac:chgData name="Leonie Smith" userId="fed1330f33f5650e" providerId="LiveId" clId="{C53FD537-B47F-4DDC-AC46-4909AD90B11E}" dt="2024-04-24T04:15:20.889" v="230"/>
          <ac:picMkLst>
            <pc:docMk/>
            <pc:sldMk cId="978260341" sldId="265"/>
            <ac:picMk id="130" creationId="{150D824F-24E1-6D17-2FCC-AE242E0D668B}"/>
          </ac:picMkLst>
        </pc:picChg>
        <pc:picChg chg="add del mod">
          <ac:chgData name="Leonie Smith" userId="fed1330f33f5650e" providerId="LiveId" clId="{C53FD537-B47F-4DDC-AC46-4909AD90B11E}" dt="2024-04-24T04:15:22.267" v="232"/>
          <ac:picMkLst>
            <pc:docMk/>
            <pc:sldMk cId="978260341" sldId="265"/>
            <ac:picMk id="131" creationId="{EEA9F126-13BB-FA6A-1D13-ADED1EEED856}"/>
          </ac:picMkLst>
        </pc:picChg>
        <pc:picChg chg="add del mod ord">
          <ac:chgData name="Leonie Smith" userId="fed1330f33f5650e" providerId="LiveId" clId="{C53FD537-B47F-4DDC-AC46-4909AD90B11E}" dt="2024-04-24T04:15:29.127" v="233"/>
          <ac:picMkLst>
            <pc:docMk/>
            <pc:sldMk cId="978260341" sldId="265"/>
            <ac:picMk id="134" creationId="{4DF11986-EA30-5499-54DE-774ED3915F6A}"/>
          </ac:picMkLst>
        </pc:picChg>
        <pc:picChg chg="add del mod">
          <ac:chgData name="Leonie Smith" userId="fed1330f33f5650e" providerId="LiveId" clId="{C53FD537-B47F-4DDC-AC46-4909AD90B11E}" dt="2024-04-24T04:15:30.274" v="235"/>
          <ac:picMkLst>
            <pc:docMk/>
            <pc:sldMk cId="978260341" sldId="265"/>
            <ac:picMk id="135" creationId="{3F476BAA-2D56-CC21-1331-D04E10BD93F0}"/>
          </ac:picMkLst>
        </pc:picChg>
        <pc:picChg chg="add del mod ord">
          <ac:chgData name="Leonie Smith" userId="fed1330f33f5650e" providerId="LiveId" clId="{C53FD537-B47F-4DDC-AC46-4909AD90B11E}" dt="2024-04-24T04:15:42.723" v="236"/>
          <ac:picMkLst>
            <pc:docMk/>
            <pc:sldMk cId="978260341" sldId="265"/>
            <ac:picMk id="138" creationId="{7E2A97EF-9953-1E07-F318-4BCEAA4DC7A2}"/>
          </ac:picMkLst>
        </pc:picChg>
        <pc:picChg chg="add del mod">
          <ac:chgData name="Leonie Smith" userId="fed1330f33f5650e" providerId="LiveId" clId="{C53FD537-B47F-4DDC-AC46-4909AD90B11E}" dt="2024-04-24T04:15:56.928" v="238"/>
          <ac:picMkLst>
            <pc:docMk/>
            <pc:sldMk cId="978260341" sldId="265"/>
            <ac:picMk id="139" creationId="{61F62773-58A1-5FF6-FF92-08BE9E57E1AD}"/>
          </ac:picMkLst>
        </pc:picChg>
        <pc:picChg chg="add del mod ord">
          <ac:chgData name="Leonie Smith" userId="fed1330f33f5650e" providerId="LiveId" clId="{C53FD537-B47F-4DDC-AC46-4909AD90B11E}" dt="2024-04-24T04:16:15.680" v="239"/>
          <ac:picMkLst>
            <pc:docMk/>
            <pc:sldMk cId="978260341" sldId="265"/>
            <ac:picMk id="142" creationId="{52A17DA0-5710-FB37-6131-BE3D7C765D55}"/>
          </ac:picMkLst>
        </pc:picChg>
        <pc:picChg chg="add del mod">
          <ac:chgData name="Leonie Smith" userId="fed1330f33f5650e" providerId="LiveId" clId="{C53FD537-B47F-4DDC-AC46-4909AD90B11E}" dt="2024-04-24T04:16:17.452" v="241"/>
          <ac:picMkLst>
            <pc:docMk/>
            <pc:sldMk cId="978260341" sldId="265"/>
            <ac:picMk id="143" creationId="{008CD3B1-82CE-D9F9-819B-44C2EFB27422}"/>
          </ac:picMkLst>
        </pc:picChg>
        <pc:picChg chg="add del mod ord">
          <ac:chgData name="Leonie Smith" userId="fed1330f33f5650e" providerId="LiveId" clId="{C53FD537-B47F-4DDC-AC46-4909AD90B11E}" dt="2024-04-24T04:16:30.993" v="242"/>
          <ac:picMkLst>
            <pc:docMk/>
            <pc:sldMk cId="978260341" sldId="265"/>
            <ac:picMk id="146" creationId="{45FCA9D4-989D-2D5C-6852-FF099483C17F}"/>
          </ac:picMkLst>
        </pc:picChg>
        <pc:picChg chg="add del mod">
          <ac:chgData name="Leonie Smith" userId="fed1330f33f5650e" providerId="LiveId" clId="{C53FD537-B47F-4DDC-AC46-4909AD90B11E}" dt="2024-04-24T04:16:32.757" v="244"/>
          <ac:picMkLst>
            <pc:docMk/>
            <pc:sldMk cId="978260341" sldId="265"/>
            <ac:picMk id="147" creationId="{D536FB84-95DC-49CA-9183-BDB9F9A26975}"/>
          </ac:picMkLst>
        </pc:picChg>
        <pc:picChg chg="add del mod ord">
          <ac:chgData name="Leonie Smith" userId="fed1330f33f5650e" providerId="LiveId" clId="{C53FD537-B47F-4DDC-AC46-4909AD90B11E}" dt="2024-04-24T04:16:56.646" v="245"/>
          <ac:picMkLst>
            <pc:docMk/>
            <pc:sldMk cId="978260341" sldId="265"/>
            <ac:picMk id="150" creationId="{E52F445C-22C1-52EE-0CD4-5BF5E322A0B5}"/>
          </ac:picMkLst>
        </pc:picChg>
        <pc:picChg chg="add del mod">
          <ac:chgData name="Leonie Smith" userId="fed1330f33f5650e" providerId="LiveId" clId="{C53FD537-B47F-4DDC-AC46-4909AD90B11E}" dt="2024-04-24T04:18:21.263" v="247"/>
          <ac:picMkLst>
            <pc:docMk/>
            <pc:sldMk cId="978260341" sldId="265"/>
            <ac:picMk id="151" creationId="{921EF297-9D18-37F6-0501-AF40E2D42DB6}"/>
          </ac:picMkLst>
        </pc:picChg>
        <pc:picChg chg="add del mod ord">
          <ac:chgData name="Leonie Smith" userId="fed1330f33f5650e" providerId="LiveId" clId="{C53FD537-B47F-4DDC-AC46-4909AD90B11E}" dt="2024-04-24T04:18:43.151" v="248"/>
          <ac:picMkLst>
            <pc:docMk/>
            <pc:sldMk cId="978260341" sldId="265"/>
            <ac:picMk id="154" creationId="{C9A4E2C7-3B9A-1FEA-69B2-B4C1F6F6796F}"/>
          </ac:picMkLst>
        </pc:picChg>
        <pc:picChg chg="add mod">
          <ac:chgData name="Leonie Smith" userId="fed1330f33f5650e" providerId="LiveId" clId="{C53FD537-B47F-4DDC-AC46-4909AD90B11E}" dt="2024-04-24T04:18:43.151" v="248"/>
          <ac:picMkLst>
            <pc:docMk/>
            <pc:sldMk cId="978260341" sldId="265"/>
            <ac:picMk id="155" creationId="{CAE5490F-7688-F417-B2B9-348CB636B97B}"/>
          </ac:picMkLst>
        </pc:picChg>
      </pc:sldChg>
      <pc:sldChg chg="addSp delSp modSp mod modTransition modAnim">
        <pc:chgData name="Leonie Smith" userId="fed1330f33f5650e" providerId="LiveId" clId="{C53FD537-B47F-4DDC-AC46-4909AD90B11E}" dt="2024-04-24T04:21:14.226" v="257"/>
        <pc:sldMkLst>
          <pc:docMk/>
          <pc:sldMk cId="3575870363" sldId="266"/>
        </pc:sldMkLst>
        <pc:picChg chg="add del mod">
          <ac:chgData name="Leonie Smith" userId="fed1330f33f5650e" providerId="LiveId" clId="{C53FD537-B47F-4DDC-AC46-4909AD90B11E}" dt="2024-04-24T04:20:35.589" v="251"/>
          <ac:picMkLst>
            <pc:docMk/>
            <pc:sldMk cId="3575870363" sldId="266"/>
            <ac:picMk id="5" creationId="{C4298BA9-F125-47D6-7EEB-A41F781B4195}"/>
          </ac:picMkLst>
        </pc:picChg>
        <pc:picChg chg="add del mod">
          <ac:chgData name="Leonie Smith" userId="fed1330f33f5650e" providerId="LiveId" clId="{C53FD537-B47F-4DDC-AC46-4909AD90B11E}" dt="2024-04-24T04:20:38.032" v="253"/>
          <ac:picMkLst>
            <pc:docMk/>
            <pc:sldMk cId="3575870363" sldId="266"/>
            <ac:picMk id="6" creationId="{E49C5256-ABB0-2441-D53D-A8D242557829}"/>
          </ac:picMkLst>
        </pc:picChg>
        <pc:picChg chg="add del mod ord">
          <ac:chgData name="Leonie Smith" userId="fed1330f33f5650e" providerId="LiveId" clId="{C53FD537-B47F-4DDC-AC46-4909AD90B11E}" dt="2024-04-24T04:20:50.114" v="254"/>
          <ac:picMkLst>
            <pc:docMk/>
            <pc:sldMk cId="3575870363" sldId="266"/>
            <ac:picMk id="9" creationId="{43383ABB-0D9B-D353-2B1F-942DE71BE460}"/>
          </ac:picMkLst>
        </pc:picChg>
        <pc:picChg chg="add del mod">
          <ac:chgData name="Leonie Smith" userId="fed1330f33f5650e" providerId="LiveId" clId="{C53FD537-B47F-4DDC-AC46-4909AD90B11E}" dt="2024-04-24T04:21:01.118" v="256"/>
          <ac:picMkLst>
            <pc:docMk/>
            <pc:sldMk cId="3575870363" sldId="266"/>
            <ac:picMk id="10" creationId="{6727DA5B-B323-9FB7-D259-EC75E333848C}"/>
          </ac:picMkLst>
        </pc:picChg>
        <pc:picChg chg="add del mod ord">
          <ac:chgData name="Leonie Smith" userId="fed1330f33f5650e" providerId="LiveId" clId="{C53FD537-B47F-4DDC-AC46-4909AD90B11E}" dt="2024-04-24T04:21:14.226" v="257"/>
          <ac:picMkLst>
            <pc:docMk/>
            <pc:sldMk cId="3575870363" sldId="266"/>
            <ac:picMk id="14" creationId="{6BAA9524-403C-54EB-EB6D-AFF22CEDB2E7}"/>
          </ac:picMkLst>
        </pc:picChg>
        <pc:picChg chg="add mod">
          <ac:chgData name="Leonie Smith" userId="fed1330f33f5650e" providerId="LiveId" clId="{C53FD537-B47F-4DDC-AC46-4909AD90B11E}" dt="2024-04-24T04:21:14.226" v="257"/>
          <ac:picMkLst>
            <pc:docMk/>
            <pc:sldMk cId="3575870363" sldId="266"/>
            <ac:picMk id="15" creationId="{3BEF4B4F-A734-AA65-6FD6-57305848F1D5}"/>
          </ac:picMkLst>
        </pc:picChg>
      </pc:sldChg>
      <pc:sldChg chg="addSp delSp modSp mod modTransition modAnim">
        <pc:chgData name="Leonie Smith" userId="fed1330f33f5650e" providerId="LiveId" clId="{C53FD537-B47F-4DDC-AC46-4909AD90B11E}" dt="2024-04-24T04:21:59.126" v="266"/>
        <pc:sldMkLst>
          <pc:docMk/>
          <pc:sldMk cId="4017137865" sldId="267"/>
        </pc:sldMkLst>
        <pc:picChg chg="add del mod">
          <ac:chgData name="Leonie Smith" userId="fed1330f33f5650e" providerId="LiveId" clId="{C53FD537-B47F-4DDC-AC46-4909AD90B11E}" dt="2024-04-24T04:21:41.541" v="260"/>
          <ac:picMkLst>
            <pc:docMk/>
            <pc:sldMk cId="4017137865" sldId="267"/>
            <ac:picMk id="5" creationId="{89131A8A-7C5E-DBF2-2FA7-7FA9C5ACBD55}"/>
          </ac:picMkLst>
        </pc:picChg>
        <pc:picChg chg="add del mod">
          <ac:chgData name="Leonie Smith" userId="fed1330f33f5650e" providerId="LiveId" clId="{C53FD537-B47F-4DDC-AC46-4909AD90B11E}" dt="2024-04-24T04:21:42.962" v="262"/>
          <ac:picMkLst>
            <pc:docMk/>
            <pc:sldMk cId="4017137865" sldId="267"/>
            <ac:picMk id="6" creationId="{080B0097-2B19-78BE-8A4D-1D47AED8D934}"/>
          </ac:picMkLst>
        </pc:picChg>
        <pc:picChg chg="add del mod ord">
          <ac:chgData name="Leonie Smith" userId="fed1330f33f5650e" providerId="LiveId" clId="{C53FD537-B47F-4DDC-AC46-4909AD90B11E}" dt="2024-04-24T04:21:48.549" v="263"/>
          <ac:picMkLst>
            <pc:docMk/>
            <pc:sldMk cId="4017137865" sldId="267"/>
            <ac:picMk id="9" creationId="{73330375-EED9-2D16-366C-3685473EE44E}"/>
          </ac:picMkLst>
        </pc:picChg>
        <pc:picChg chg="add del mod">
          <ac:chgData name="Leonie Smith" userId="fed1330f33f5650e" providerId="LiveId" clId="{C53FD537-B47F-4DDC-AC46-4909AD90B11E}" dt="2024-04-24T04:21:49.746" v="265"/>
          <ac:picMkLst>
            <pc:docMk/>
            <pc:sldMk cId="4017137865" sldId="267"/>
            <ac:picMk id="10" creationId="{88176F62-8A9D-CE28-3845-113F437BE5A7}"/>
          </ac:picMkLst>
        </pc:picChg>
        <pc:picChg chg="add del mod ord">
          <ac:chgData name="Leonie Smith" userId="fed1330f33f5650e" providerId="LiveId" clId="{C53FD537-B47F-4DDC-AC46-4909AD90B11E}" dt="2024-04-24T04:21:59.126" v="266"/>
          <ac:picMkLst>
            <pc:docMk/>
            <pc:sldMk cId="4017137865" sldId="267"/>
            <ac:picMk id="13" creationId="{A6EBFEB5-751A-E8F4-0628-CEA0D3AF9E63}"/>
          </ac:picMkLst>
        </pc:picChg>
        <pc:picChg chg="add mod">
          <ac:chgData name="Leonie Smith" userId="fed1330f33f5650e" providerId="LiveId" clId="{C53FD537-B47F-4DDC-AC46-4909AD90B11E}" dt="2024-04-24T04:21:59.126" v="266"/>
          <ac:picMkLst>
            <pc:docMk/>
            <pc:sldMk cId="4017137865" sldId="267"/>
            <ac:picMk id="14" creationId="{86638521-9CFD-E0DA-F3BA-AE44B72D09AD}"/>
          </ac:picMkLst>
        </pc:picChg>
      </pc:sldChg>
      <pc:sldChg chg="addSp delSp modSp mod modTransition modAnim">
        <pc:chgData name="Leonie Smith" userId="fed1330f33f5650e" providerId="LiveId" clId="{C53FD537-B47F-4DDC-AC46-4909AD90B11E}" dt="2024-04-24T04:23:34.777" v="272"/>
        <pc:sldMkLst>
          <pc:docMk/>
          <pc:sldMk cId="3137811553" sldId="268"/>
        </pc:sldMkLst>
        <pc:picChg chg="add del mod">
          <ac:chgData name="Leonie Smith" userId="fed1330f33f5650e" providerId="LiveId" clId="{C53FD537-B47F-4DDC-AC46-4909AD90B11E}" dt="2024-04-24T04:22:45.036" v="269"/>
          <ac:picMkLst>
            <pc:docMk/>
            <pc:sldMk cId="3137811553" sldId="268"/>
            <ac:picMk id="5" creationId="{F1FC0023-A635-7C5F-5DF7-CA49EDEFBCA4}"/>
          </ac:picMkLst>
        </pc:picChg>
        <pc:picChg chg="add del mod">
          <ac:chgData name="Leonie Smith" userId="fed1330f33f5650e" providerId="LiveId" clId="{C53FD537-B47F-4DDC-AC46-4909AD90B11E}" dt="2024-04-24T04:23:20.435" v="271"/>
          <ac:picMkLst>
            <pc:docMk/>
            <pc:sldMk cId="3137811553" sldId="268"/>
            <ac:picMk id="6" creationId="{6A45A20C-1939-9B0E-F6BB-EC313CB46F1B}"/>
          </ac:picMkLst>
        </pc:picChg>
        <pc:picChg chg="add del mod ord">
          <ac:chgData name="Leonie Smith" userId="fed1330f33f5650e" providerId="LiveId" clId="{C53FD537-B47F-4DDC-AC46-4909AD90B11E}" dt="2024-04-24T04:23:34.777" v="272"/>
          <ac:picMkLst>
            <pc:docMk/>
            <pc:sldMk cId="3137811553" sldId="268"/>
            <ac:picMk id="11" creationId="{8DE88EEE-8375-6B83-4CB9-4F50D762078B}"/>
          </ac:picMkLst>
        </pc:picChg>
        <pc:picChg chg="add mod">
          <ac:chgData name="Leonie Smith" userId="fed1330f33f5650e" providerId="LiveId" clId="{C53FD537-B47F-4DDC-AC46-4909AD90B11E}" dt="2024-04-24T04:23:34.777" v="272"/>
          <ac:picMkLst>
            <pc:docMk/>
            <pc:sldMk cId="3137811553" sldId="268"/>
            <ac:picMk id="12" creationId="{EAB4A317-BBD5-6BC9-CFE6-4367BEE547A5}"/>
          </ac:picMkLst>
        </pc:picChg>
      </pc:sldChg>
      <pc:sldChg chg="addSp delSp modSp mod modTransition modAnim">
        <pc:chgData name="Leonie Smith" userId="fed1330f33f5650e" providerId="LiveId" clId="{C53FD537-B47F-4DDC-AC46-4909AD90B11E}" dt="2024-04-24T04:24:53.341" v="284"/>
        <pc:sldMkLst>
          <pc:docMk/>
          <pc:sldMk cId="100491716" sldId="269"/>
        </pc:sldMkLst>
        <pc:picChg chg="add del mod">
          <ac:chgData name="Leonie Smith" userId="fed1330f33f5650e" providerId="LiveId" clId="{C53FD537-B47F-4DDC-AC46-4909AD90B11E}" dt="2024-04-24T04:24:17.686" v="275"/>
          <ac:picMkLst>
            <pc:docMk/>
            <pc:sldMk cId="100491716" sldId="269"/>
            <ac:picMk id="6" creationId="{0F8BCEC1-0CC4-00AA-7384-5C5845FEA977}"/>
          </ac:picMkLst>
        </pc:picChg>
        <pc:picChg chg="add del mod">
          <ac:chgData name="Leonie Smith" userId="fed1330f33f5650e" providerId="LiveId" clId="{C53FD537-B47F-4DDC-AC46-4909AD90B11E}" dt="2024-04-24T04:24:19.535" v="277"/>
          <ac:picMkLst>
            <pc:docMk/>
            <pc:sldMk cId="100491716" sldId="269"/>
            <ac:picMk id="7" creationId="{E4CF1067-DD55-5993-0C0C-DB720B0121F9}"/>
          </ac:picMkLst>
        </pc:picChg>
        <pc:picChg chg="add del mod ord">
          <ac:chgData name="Leonie Smith" userId="fed1330f33f5650e" providerId="LiveId" clId="{C53FD537-B47F-4DDC-AC46-4909AD90B11E}" dt="2024-04-24T04:24:27.040" v="278"/>
          <ac:picMkLst>
            <pc:docMk/>
            <pc:sldMk cId="100491716" sldId="269"/>
            <ac:picMk id="10" creationId="{A536C4AB-5E84-90FE-6F24-09785A73EC11}"/>
          </ac:picMkLst>
        </pc:picChg>
        <pc:picChg chg="add del mod">
          <ac:chgData name="Leonie Smith" userId="fed1330f33f5650e" providerId="LiveId" clId="{C53FD537-B47F-4DDC-AC46-4909AD90B11E}" dt="2024-04-24T04:24:28.239" v="280"/>
          <ac:picMkLst>
            <pc:docMk/>
            <pc:sldMk cId="100491716" sldId="269"/>
            <ac:picMk id="11" creationId="{D4339DA4-B1DA-7308-9734-8CF061F1FB91}"/>
          </ac:picMkLst>
        </pc:picChg>
        <pc:picChg chg="add del mod ord">
          <ac:chgData name="Leonie Smith" userId="fed1330f33f5650e" providerId="LiveId" clId="{C53FD537-B47F-4DDC-AC46-4909AD90B11E}" dt="2024-04-24T04:24:36.314" v="281"/>
          <ac:picMkLst>
            <pc:docMk/>
            <pc:sldMk cId="100491716" sldId="269"/>
            <ac:picMk id="14" creationId="{8E6D5ECB-1D6D-AAAD-E72A-08E025DA692E}"/>
          </ac:picMkLst>
        </pc:picChg>
        <pc:picChg chg="add del mod">
          <ac:chgData name="Leonie Smith" userId="fed1330f33f5650e" providerId="LiveId" clId="{C53FD537-B47F-4DDC-AC46-4909AD90B11E}" dt="2024-04-24T04:24:37.249" v="283"/>
          <ac:picMkLst>
            <pc:docMk/>
            <pc:sldMk cId="100491716" sldId="269"/>
            <ac:picMk id="15" creationId="{D9801D4D-2EE3-D4A8-E43A-1573638A235B}"/>
          </ac:picMkLst>
        </pc:picChg>
        <pc:picChg chg="add del mod ord">
          <ac:chgData name="Leonie Smith" userId="fed1330f33f5650e" providerId="LiveId" clId="{C53FD537-B47F-4DDC-AC46-4909AD90B11E}" dt="2024-04-24T04:24:53.341" v="284"/>
          <ac:picMkLst>
            <pc:docMk/>
            <pc:sldMk cId="100491716" sldId="269"/>
            <ac:picMk id="18" creationId="{6713B75E-B241-4EE8-15B9-D0BB422BA384}"/>
          </ac:picMkLst>
        </pc:picChg>
        <pc:picChg chg="add mod">
          <ac:chgData name="Leonie Smith" userId="fed1330f33f5650e" providerId="LiveId" clId="{C53FD537-B47F-4DDC-AC46-4909AD90B11E}" dt="2024-04-24T04:24:53.341" v="284"/>
          <ac:picMkLst>
            <pc:docMk/>
            <pc:sldMk cId="100491716" sldId="269"/>
            <ac:picMk id="19" creationId="{01ED6350-D87E-AACF-0CE4-11DC2184CC20}"/>
          </ac:picMkLst>
        </pc:picChg>
      </pc:sldChg>
      <pc:sldChg chg="addSp delSp modSp mod modTransition modAnim">
        <pc:chgData name="Leonie Smith" userId="fed1330f33f5650e" providerId="LiveId" clId="{C53FD537-B47F-4DDC-AC46-4909AD90B11E}" dt="2024-04-24T04:27:58.878" v="311"/>
        <pc:sldMkLst>
          <pc:docMk/>
          <pc:sldMk cId="1922139011" sldId="281"/>
        </pc:sldMkLst>
        <pc:picChg chg="add del mod">
          <ac:chgData name="Leonie Smith" userId="fed1330f33f5650e" providerId="LiveId" clId="{C53FD537-B47F-4DDC-AC46-4909AD90B11E}" dt="2024-04-24T04:25:37.468" v="287"/>
          <ac:picMkLst>
            <pc:docMk/>
            <pc:sldMk cId="1922139011" sldId="281"/>
            <ac:picMk id="5" creationId="{638ABDEC-558D-27E5-2EA3-7C17C1D17B3B}"/>
          </ac:picMkLst>
        </pc:picChg>
        <pc:picChg chg="add del mod">
          <ac:chgData name="Leonie Smith" userId="fed1330f33f5650e" providerId="LiveId" clId="{C53FD537-B47F-4DDC-AC46-4909AD90B11E}" dt="2024-04-24T04:25:38.531" v="289"/>
          <ac:picMkLst>
            <pc:docMk/>
            <pc:sldMk cId="1922139011" sldId="281"/>
            <ac:picMk id="6" creationId="{E41FCF3D-6FF5-BF48-2D86-31BD53BD1FC3}"/>
          </ac:picMkLst>
        </pc:picChg>
        <pc:picChg chg="add del mod ord">
          <ac:chgData name="Leonie Smith" userId="fed1330f33f5650e" providerId="LiveId" clId="{C53FD537-B47F-4DDC-AC46-4909AD90B11E}" dt="2024-04-24T04:25:47.376" v="290"/>
          <ac:picMkLst>
            <pc:docMk/>
            <pc:sldMk cId="1922139011" sldId="281"/>
            <ac:picMk id="9" creationId="{2727057E-4ADA-AB1F-C87C-1ADBEC5FF1E9}"/>
          </ac:picMkLst>
        </pc:picChg>
        <pc:picChg chg="add del mod">
          <ac:chgData name="Leonie Smith" userId="fed1330f33f5650e" providerId="LiveId" clId="{C53FD537-B47F-4DDC-AC46-4909AD90B11E}" dt="2024-04-24T04:25:55.918" v="292"/>
          <ac:picMkLst>
            <pc:docMk/>
            <pc:sldMk cId="1922139011" sldId="281"/>
            <ac:picMk id="10" creationId="{29A490CE-7027-8CA7-6CF9-BEA276313FEA}"/>
          </ac:picMkLst>
        </pc:picChg>
        <pc:picChg chg="add del mod ord">
          <ac:chgData name="Leonie Smith" userId="fed1330f33f5650e" providerId="LiveId" clId="{C53FD537-B47F-4DDC-AC46-4909AD90B11E}" dt="2024-04-24T04:26:00.980" v="293"/>
          <ac:picMkLst>
            <pc:docMk/>
            <pc:sldMk cId="1922139011" sldId="281"/>
            <ac:picMk id="13" creationId="{32424B72-B8F8-D1F5-9134-DDA3921D62AE}"/>
          </ac:picMkLst>
        </pc:picChg>
        <pc:picChg chg="add del mod">
          <ac:chgData name="Leonie Smith" userId="fed1330f33f5650e" providerId="LiveId" clId="{C53FD537-B47F-4DDC-AC46-4909AD90B11E}" dt="2024-04-24T04:26:02.330" v="295"/>
          <ac:picMkLst>
            <pc:docMk/>
            <pc:sldMk cId="1922139011" sldId="281"/>
            <ac:picMk id="14" creationId="{9702A86E-E81F-593E-68A5-B12F3017B6C0}"/>
          </ac:picMkLst>
        </pc:picChg>
        <pc:picChg chg="add del mod ord">
          <ac:chgData name="Leonie Smith" userId="fed1330f33f5650e" providerId="LiveId" clId="{C53FD537-B47F-4DDC-AC46-4909AD90B11E}" dt="2024-04-24T04:26:13.348" v="296"/>
          <ac:picMkLst>
            <pc:docMk/>
            <pc:sldMk cId="1922139011" sldId="281"/>
            <ac:picMk id="17" creationId="{F9B001A1-DBB0-5581-1A0D-06FDD463E3B3}"/>
          </ac:picMkLst>
        </pc:picChg>
        <pc:picChg chg="add del mod">
          <ac:chgData name="Leonie Smith" userId="fed1330f33f5650e" providerId="LiveId" clId="{C53FD537-B47F-4DDC-AC46-4909AD90B11E}" dt="2024-04-24T04:26:14.663" v="298"/>
          <ac:picMkLst>
            <pc:docMk/>
            <pc:sldMk cId="1922139011" sldId="281"/>
            <ac:picMk id="18" creationId="{C0F0FCA5-ABC6-669E-16D1-04A9DD0D197A}"/>
          </ac:picMkLst>
        </pc:picChg>
        <pc:picChg chg="add del mod ord">
          <ac:chgData name="Leonie Smith" userId="fed1330f33f5650e" providerId="LiveId" clId="{C53FD537-B47F-4DDC-AC46-4909AD90B11E}" dt="2024-04-24T04:26:32.685" v="299"/>
          <ac:picMkLst>
            <pc:docMk/>
            <pc:sldMk cId="1922139011" sldId="281"/>
            <ac:picMk id="21" creationId="{5DC4890F-2B86-4A04-B63C-CB5FDFF8F5BA}"/>
          </ac:picMkLst>
        </pc:picChg>
        <pc:picChg chg="add del mod">
          <ac:chgData name="Leonie Smith" userId="fed1330f33f5650e" providerId="LiveId" clId="{C53FD537-B47F-4DDC-AC46-4909AD90B11E}" dt="2024-04-24T04:26:48.240" v="301"/>
          <ac:picMkLst>
            <pc:docMk/>
            <pc:sldMk cId="1922139011" sldId="281"/>
            <ac:picMk id="22" creationId="{09E7D86C-444E-67C0-261B-114F8B8FBDCC}"/>
          </ac:picMkLst>
        </pc:picChg>
        <pc:picChg chg="add del mod ord">
          <ac:chgData name="Leonie Smith" userId="fed1330f33f5650e" providerId="LiveId" clId="{C53FD537-B47F-4DDC-AC46-4909AD90B11E}" dt="2024-04-24T04:27:05.023" v="302"/>
          <ac:picMkLst>
            <pc:docMk/>
            <pc:sldMk cId="1922139011" sldId="281"/>
            <ac:picMk id="25" creationId="{AD7F4BB4-A163-BD5A-F5D2-0EF744955956}"/>
          </ac:picMkLst>
        </pc:picChg>
        <pc:picChg chg="add del mod">
          <ac:chgData name="Leonie Smith" userId="fed1330f33f5650e" providerId="LiveId" clId="{C53FD537-B47F-4DDC-AC46-4909AD90B11E}" dt="2024-04-24T04:27:10.906" v="304"/>
          <ac:picMkLst>
            <pc:docMk/>
            <pc:sldMk cId="1922139011" sldId="281"/>
            <ac:picMk id="26" creationId="{58CCBD0E-D81E-6A6C-82CF-9AECA6F406CE}"/>
          </ac:picMkLst>
        </pc:picChg>
        <pc:picChg chg="add del mod ord">
          <ac:chgData name="Leonie Smith" userId="fed1330f33f5650e" providerId="LiveId" clId="{C53FD537-B47F-4DDC-AC46-4909AD90B11E}" dt="2024-04-24T04:27:16.587" v="305"/>
          <ac:picMkLst>
            <pc:docMk/>
            <pc:sldMk cId="1922139011" sldId="281"/>
            <ac:picMk id="30" creationId="{7B912A08-311E-4590-8AC2-33E597A44B48}"/>
          </ac:picMkLst>
        </pc:picChg>
        <pc:picChg chg="add del mod">
          <ac:chgData name="Leonie Smith" userId="fed1330f33f5650e" providerId="LiveId" clId="{C53FD537-B47F-4DDC-AC46-4909AD90B11E}" dt="2024-04-24T04:27:18.216" v="307"/>
          <ac:picMkLst>
            <pc:docMk/>
            <pc:sldMk cId="1922139011" sldId="281"/>
            <ac:picMk id="31" creationId="{660E5688-E8FA-A0A0-F8AE-FA40445C9427}"/>
          </ac:picMkLst>
        </pc:picChg>
        <pc:picChg chg="add del mod ord">
          <ac:chgData name="Leonie Smith" userId="fed1330f33f5650e" providerId="LiveId" clId="{C53FD537-B47F-4DDC-AC46-4909AD90B11E}" dt="2024-04-24T04:27:23.774" v="308"/>
          <ac:picMkLst>
            <pc:docMk/>
            <pc:sldMk cId="1922139011" sldId="281"/>
            <ac:picMk id="34" creationId="{5C2D10A3-2E66-FCD0-D45E-163DD58C974B}"/>
          </ac:picMkLst>
        </pc:picChg>
        <pc:picChg chg="add del mod">
          <ac:chgData name="Leonie Smith" userId="fed1330f33f5650e" providerId="LiveId" clId="{C53FD537-B47F-4DDC-AC46-4909AD90B11E}" dt="2024-04-24T04:27:42.645" v="310"/>
          <ac:picMkLst>
            <pc:docMk/>
            <pc:sldMk cId="1922139011" sldId="281"/>
            <ac:picMk id="35" creationId="{5F630599-3F17-40B2-6170-B1D31A2FD52B}"/>
          </ac:picMkLst>
        </pc:picChg>
        <pc:picChg chg="add del mod ord">
          <ac:chgData name="Leonie Smith" userId="fed1330f33f5650e" providerId="LiveId" clId="{C53FD537-B47F-4DDC-AC46-4909AD90B11E}" dt="2024-04-24T04:27:58.878" v="311"/>
          <ac:picMkLst>
            <pc:docMk/>
            <pc:sldMk cId="1922139011" sldId="281"/>
            <ac:picMk id="38" creationId="{7F1D4A64-66F7-4F1E-9F09-B9CA93DA315E}"/>
          </ac:picMkLst>
        </pc:picChg>
        <pc:picChg chg="add mod">
          <ac:chgData name="Leonie Smith" userId="fed1330f33f5650e" providerId="LiveId" clId="{C53FD537-B47F-4DDC-AC46-4909AD90B11E}" dt="2024-04-24T04:27:58.878" v="311"/>
          <ac:picMkLst>
            <pc:docMk/>
            <pc:sldMk cId="1922139011" sldId="281"/>
            <ac:picMk id="39" creationId="{9DA519EC-5B60-5F43-625A-D4E46A4C825B}"/>
          </ac:picMkLst>
        </pc:picChg>
      </pc:sldChg>
      <pc:sldChg chg="addSp delSp modSp mod modTransition">
        <pc:chgData name="Leonie Smith" userId="fed1330f33f5650e" providerId="LiveId" clId="{C53FD537-B47F-4DDC-AC46-4909AD90B11E}" dt="2024-04-24T04:28:37.477" v="314"/>
        <pc:sldMkLst>
          <pc:docMk/>
          <pc:sldMk cId="3166251957" sldId="283"/>
        </pc:sldMkLst>
        <pc:picChg chg="add del mod">
          <ac:chgData name="Leonie Smith" userId="fed1330f33f5650e" providerId="LiveId" clId="{C53FD537-B47F-4DDC-AC46-4909AD90B11E}" dt="2024-04-24T04:28:37.477" v="314"/>
          <ac:picMkLst>
            <pc:docMk/>
            <pc:sldMk cId="3166251957" sldId="283"/>
            <ac:picMk id="5" creationId="{287C9FB9-F82B-9C52-398F-C2F4B1EFEBFB}"/>
          </ac:picMkLst>
        </pc:picChg>
        <pc:picChg chg="add mod">
          <ac:chgData name="Leonie Smith" userId="fed1330f33f5650e" providerId="LiveId" clId="{C53FD537-B47F-4DDC-AC46-4909AD90B11E}" dt="2024-04-24T04:28:37.477" v="314"/>
          <ac:picMkLst>
            <pc:docMk/>
            <pc:sldMk cId="3166251957" sldId="283"/>
            <ac:picMk id="6" creationId="{19EEEFDC-F01B-0240-BD72-339EE8913688}"/>
          </ac:picMkLst>
        </pc:picChg>
      </pc:sldChg>
      <pc:sldChg chg="addSp delSp modSp mod modTransition">
        <pc:chgData name="Leonie Smith" userId="fed1330f33f5650e" providerId="LiveId" clId="{C53FD537-B47F-4DDC-AC46-4909AD90B11E}" dt="2024-04-24T04:31:29.778" v="326"/>
        <pc:sldMkLst>
          <pc:docMk/>
          <pc:sldMk cId="2332778949" sldId="287"/>
        </pc:sldMkLst>
        <pc:picChg chg="add del mod">
          <ac:chgData name="Leonie Smith" userId="fed1330f33f5650e" providerId="LiveId" clId="{C53FD537-B47F-4DDC-AC46-4909AD90B11E}" dt="2024-04-24T04:31:29.778" v="326"/>
          <ac:picMkLst>
            <pc:docMk/>
            <pc:sldMk cId="2332778949" sldId="287"/>
            <ac:picMk id="6" creationId="{A9AB9B3B-87A6-3B31-7EC7-E35F7D3CED68}"/>
          </ac:picMkLst>
        </pc:picChg>
        <pc:picChg chg="add mod">
          <ac:chgData name="Leonie Smith" userId="fed1330f33f5650e" providerId="LiveId" clId="{C53FD537-B47F-4DDC-AC46-4909AD90B11E}" dt="2024-04-24T04:31:29.778" v="326"/>
          <ac:picMkLst>
            <pc:docMk/>
            <pc:sldMk cId="2332778949" sldId="287"/>
            <ac:picMk id="7" creationId="{E147ED72-7747-E27E-2DDB-8C7B134F4553}"/>
          </ac:picMkLst>
        </pc:picChg>
      </pc:sldChg>
      <pc:sldChg chg="addSp delSp modSp mod modTransition">
        <pc:chgData name="Leonie Smith" userId="fed1330f33f5650e" providerId="LiveId" clId="{C53FD537-B47F-4DDC-AC46-4909AD90B11E}" dt="2024-04-24T03:51:15.352" v="125"/>
        <pc:sldMkLst>
          <pc:docMk/>
          <pc:sldMk cId="3950379428" sldId="289"/>
        </pc:sldMkLst>
        <pc:picChg chg="add del mod">
          <ac:chgData name="Leonie Smith" userId="fed1330f33f5650e" providerId="LiveId" clId="{C53FD537-B47F-4DDC-AC46-4909AD90B11E}" dt="2024-04-24T03:51:15.352" v="125"/>
          <ac:picMkLst>
            <pc:docMk/>
            <pc:sldMk cId="3950379428" sldId="289"/>
            <ac:picMk id="5" creationId="{F4CC2A8D-B715-0D0E-C17E-D1016E6DC4B6}"/>
          </ac:picMkLst>
        </pc:picChg>
        <pc:picChg chg="add mod">
          <ac:chgData name="Leonie Smith" userId="fed1330f33f5650e" providerId="LiveId" clId="{C53FD537-B47F-4DDC-AC46-4909AD90B11E}" dt="2024-04-24T03:51:15.352" v="125"/>
          <ac:picMkLst>
            <pc:docMk/>
            <pc:sldMk cId="3950379428" sldId="289"/>
            <ac:picMk id="6" creationId="{D4E2A361-2385-50B7-2C01-AE029B48BD80}"/>
          </ac:picMkLst>
        </pc:picChg>
      </pc:sldChg>
      <pc:sldChg chg="addSp delSp modSp mod modTransition modAnim">
        <pc:chgData name="Leonie Smith" userId="fed1330f33f5650e" providerId="LiveId" clId="{C53FD537-B47F-4DDC-AC46-4909AD90B11E}" dt="2024-04-24T04:30:09.155" v="323"/>
        <pc:sldMkLst>
          <pc:docMk/>
          <pc:sldMk cId="2101884159" sldId="291"/>
        </pc:sldMkLst>
        <pc:picChg chg="add del mod">
          <ac:chgData name="Leonie Smith" userId="fed1330f33f5650e" providerId="LiveId" clId="{C53FD537-B47F-4DDC-AC46-4909AD90B11E}" dt="2024-04-24T04:29:48.388" v="317"/>
          <ac:picMkLst>
            <pc:docMk/>
            <pc:sldMk cId="2101884159" sldId="291"/>
            <ac:picMk id="5" creationId="{B70BD9BB-B59C-87AF-4D3A-C17465EAFB39}"/>
          </ac:picMkLst>
        </pc:picChg>
        <pc:picChg chg="add del mod">
          <ac:chgData name="Leonie Smith" userId="fed1330f33f5650e" providerId="LiveId" clId="{C53FD537-B47F-4DDC-AC46-4909AD90B11E}" dt="2024-04-24T04:29:52.370" v="319"/>
          <ac:picMkLst>
            <pc:docMk/>
            <pc:sldMk cId="2101884159" sldId="291"/>
            <ac:picMk id="6" creationId="{9154E4B0-7E5E-28DC-A56B-58E19EC44265}"/>
          </ac:picMkLst>
        </pc:picChg>
        <pc:picChg chg="add del mod ord">
          <ac:chgData name="Leonie Smith" userId="fed1330f33f5650e" providerId="LiveId" clId="{C53FD537-B47F-4DDC-AC46-4909AD90B11E}" dt="2024-04-24T04:29:58" v="320"/>
          <ac:picMkLst>
            <pc:docMk/>
            <pc:sldMk cId="2101884159" sldId="291"/>
            <ac:picMk id="9" creationId="{4DD1C633-0DA0-EB34-76AD-F74590850F28}"/>
          </ac:picMkLst>
        </pc:picChg>
        <pc:picChg chg="add del mod">
          <ac:chgData name="Leonie Smith" userId="fed1330f33f5650e" providerId="LiveId" clId="{C53FD537-B47F-4DDC-AC46-4909AD90B11E}" dt="2024-04-24T04:29:58.988" v="322"/>
          <ac:picMkLst>
            <pc:docMk/>
            <pc:sldMk cId="2101884159" sldId="291"/>
            <ac:picMk id="10" creationId="{A21834F5-15A1-58B7-7367-F78E39FC9E94}"/>
          </ac:picMkLst>
        </pc:picChg>
        <pc:picChg chg="add del mod ord">
          <ac:chgData name="Leonie Smith" userId="fed1330f33f5650e" providerId="LiveId" clId="{C53FD537-B47F-4DDC-AC46-4909AD90B11E}" dt="2024-04-24T04:30:09.155" v="323"/>
          <ac:picMkLst>
            <pc:docMk/>
            <pc:sldMk cId="2101884159" sldId="291"/>
            <ac:picMk id="13" creationId="{C96E76B8-686D-642D-B5DE-BCF6E72686F1}"/>
          </ac:picMkLst>
        </pc:picChg>
        <pc:picChg chg="add mod">
          <ac:chgData name="Leonie Smith" userId="fed1330f33f5650e" providerId="LiveId" clId="{C53FD537-B47F-4DDC-AC46-4909AD90B11E}" dt="2024-04-24T04:30:09.155" v="323"/>
          <ac:picMkLst>
            <pc:docMk/>
            <pc:sldMk cId="2101884159" sldId="291"/>
            <ac:picMk id="14" creationId="{0D70969C-E181-47FF-14E9-BBDC6A8312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52 </a:t>
            </a:r>
            <a:r>
              <a:rPr lang="en-IN" sz="1800" b="1" i="0" u="none" strike="noStrike" baseline="0" dirty="0">
                <a:latin typeface="TimesNewRomanPS-BoldMT"/>
              </a:rPr>
              <a:t>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E48B76E2-74B2-2CFB-1C5F-AB5082C7990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70"/>
    </mc:Choice>
    <mc:Fallback xmlns="">
      <p:transition spd="slow" advTm="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2" name="TextBox 1">
            <a:extLst>
              <a:ext uri="{FF2B5EF4-FFF2-40B4-BE49-F238E27FC236}">
                <a16:creationId xmlns:a16="http://schemas.microsoft.com/office/drawing/2014/main" id="{29E4FE41-8F8F-B9D3-292C-D0043A87F00C}"/>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but Paul chose Silas and left, commended by the brothers to the grace of the Lord.</a:t>
            </a:r>
            <a:endParaRPr lang="en-IN" sz="4000" dirty="0"/>
          </a:p>
        </p:txBody>
      </p:sp>
      <p:sp>
        <p:nvSpPr>
          <p:cNvPr id="3" name="TextBox 2">
            <a:extLst>
              <a:ext uri="{FF2B5EF4-FFF2-40B4-BE49-F238E27FC236}">
                <a16:creationId xmlns:a16="http://schemas.microsoft.com/office/drawing/2014/main" id="{7256955B-D69E-92E1-1900-3AA8388F334B}"/>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000000"/>
                </a:solidFill>
                <a:effectLst/>
                <a:latin typeface="font1"/>
              </a:rPr>
              <a:t>परन्तु पौलुस ने सीलास को चुन लिया, और भाइयों से परमेश्वर के अनुग्रह में सौंपा जाकर वहाँ से चला गया।</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8" name="Audio 17">
            <a:hlinkClick r:id="" action="ppaction://media"/>
            <a:extLst>
              <a:ext uri="{FF2B5EF4-FFF2-40B4-BE49-F238E27FC236}">
                <a16:creationId xmlns:a16="http://schemas.microsoft.com/office/drawing/2014/main" id="{FCCD8B88-1586-4AAF-AB5F-7E76AFE00E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445"/>
    </mc:Choice>
    <mc:Fallback xmlns="">
      <p:transition spd="slow" advTm="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0" y="-15386"/>
            <a:ext cx="12192000" cy="6873386"/>
          </a:xfrm>
          <a:prstGeom prst="rect">
            <a:avLst/>
          </a:prstGeom>
        </p:spPr>
      </p:pic>
      <p:sp>
        <p:nvSpPr>
          <p:cNvPr id="2" name="TextBox 1">
            <a:extLst>
              <a:ext uri="{FF2B5EF4-FFF2-40B4-BE49-F238E27FC236}">
                <a16:creationId xmlns:a16="http://schemas.microsoft.com/office/drawing/2014/main" id="{348453A8-189E-DF62-A48D-F9B58DBF4373}"/>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15:40</a:t>
            </a:r>
          </a:p>
        </p:txBody>
      </p:sp>
    </p:spTree>
    <p:extLst>
      <p:ext uri="{BB962C8B-B14F-4D97-AF65-F5344CB8AC3E}">
        <p14:creationId xmlns:p14="http://schemas.microsoft.com/office/powerpoint/2010/main" val="350109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41</a:t>
            </a:r>
            <a:r>
              <a:rPr lang="en-US" sz="4000" b="0" i="0">
                <a:solidFill>
                  <a:srgbClr val="121212"/>
                </a:solidFill>
                <a:effectLst/>
                <a:latin typeface="Inter" panose="020B0502030000000004" pitchFamily="34" charset="0"/>
              </a:rPr>
              <a:t>And he traveled through Syria and Cilicia, strengthening the churches.</a:t>
            </a:r>
            <a:endParaRPr lang="en-IN" dirty="0"/>
          </a:p>
        </p:txBody>
      </p:sp>
      <p:sp>
        <p:nvSpPr>
          <p:cNvPr id="3" name="TextBox 2">
            <a:extLst>
              <a:ext uri="{FF2B5EF4-FFF2-40B4-BE49-F238E27FC236}">
                <a16:creationId xmlns:a16="http://schemas.microsoft.com/office/drawing/2014/main" id="{AFC79046-B4BE-FF63-FBEE-D552FBAC79A2}"/>
              </a:ext>
            </a:extLst>
          </p:cNvPr>
          <p:cNvSpPr txBox="1"/>
          <p:nvPr/>
        </p:nvSpPr>
        <p:spPr>
          <a:xfrm>
            <a:off x="6096000" y="83128"/>
            <a:ext cx="6096000" cy="6691744"/>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41</a:t>
            </a:r>
            <a:r>
              <a:rPr lang="hi-IN" sz="4000" b="0" i="0" dirty="0">
                <a:solidFill>
                  <a:srgbClr val="000000"/>
                </a:solidFill>
                <a:effectLst/>
                <a:latin typeface="font1"/>
              </a:rPr>
              <a:t>और कलीसियाओं को स्थिर करता हुआ, सीरिया और किलिकिया से होते हुए निकला।</a:t>
            </a:r>
            <a:endParaRPr lang="en-IN" sz="4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D4E2A361-2385-50B7-2C01-AE029B48BD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0379428"/>
      </p:ext>
    </p:extLst>
  </p:cSld>
  <p:clrMapOvr>
    <a:masterClrMapping/>
  </p:clrMapOvr>
  <mc:AlternateContent xmlns:mc="http://schemas.openxmlformats.org/markup-compatibility/2006" xmlns:p14="http://schemas.microsoft.com/office/powerpoint/2010/main">
    <mc:Choice Requires="p14">
      <p:transition spd="slow" p14:dur="2000" advTm="5759"/>
    </mc:Choice>
    <mc:Fallback xmlns="">
      <p:transition spd="slow" advTm="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2" name="TextBox 1">
            <a:extLst>
              <a:ext uri="{FF2B5EF4-FFF2-40B4-BE49-F238E27FC236}">
                <a16:creationId xmlns:a16="http://schemas.microsoft.com/office/drawing/2014/main" id="{49653067-79C2-9F9A-E72B-EFF2EC0EE75B}"/>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15:41</a:t>
            </a: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16:1</a:t>
            </a:r>
            <a:r>
              <a:rPr lang="en-US" sz="3600" b="0" i="0" dirty="0">
                <a:solidFill>
                  <a:srgbClr val="121212"/>
                </a:solidFill>
                <a:effectLst/>
                <a:latin typeface="Inter" panose="020B0502030000000004" pitchFamily="34" charset="0"/>
              </a:rPr>
              <a:t>Paul came to </a:t>
            </a:r>
            <a:r>
              <a:rPr lang="en-US" sz="3600" b="0" i="0" dirty="0" err="1">
                <a:solidFill>
                  <a:srgbClr val="121212"/>
                </a:solidFill>
                <a:effectLst/>
                <a:latin typeface="Inter" panose="020B0502030000000004" pitchFamily="34" charset="0"/>
              </a:rPr>
              <a:t>Derbe</a:t>
            </a:r>
            <a:r>
              <a:rPr lang="en-US" sz="3600" b="0" i="0" dirty="0">
                <a:solidFill>
                  <a:srgbClr val="121212"/>
                </a:solidFill>
                <a:effectLst/>
                <a:latin typeface="Inter" panose="020B0502030000000004" pitchFamily="34" charset="0"/>
              </a:rPr>
              <a:t> and then to Lystra, where he found a disciple named Timothy, the son of a believing Jewish woman and a Greek father.</a:t>
            </a:r>
            <a:endParaRPr lang="en-IN" sz="3600" dirty="0"/>
          </a:p>
        </p:txBody>
      </p:sp>
      <p:sp>
        <p:nvSpPr>
          <p:cNvPr id="3" name="TextBox 2">
            <a:extLst>
              <a:ext uri="{FF2B5EF4-FFF2-40B4-BE49-F238E27FC236}">
                <a16:creationId xmlns:a16="http://schemas.microsoft.com/office/drawing/2014/main" id="{F80389BA-F842-C18F-BD97-6D89052A50A1}"/>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en-US" sz="3600" b="0" i="0" dirty="0">
                <a:solidFill>
                  <a:srgbClr val="777A7B"/>
                </a:solidFill>
                <a:effectLst/>
                <a:latin typeface="Inter" panose="020B0502030000000004" pitchFamily="34" charset="0"/>
              </a:rPr>
              <a:t>6:1</a:t>
            </a:r>
            <a:r>
              <a:rPr lang="hi-IN" sz="3600" b="0" i="0" dirty="0">
                <a:solidFill>
                  <a:srgbClr val="000000"/>
                </a:solidFill>
                <a:effectLst/>
                <a:latin typeface="font1"/>
              </a:rPr>
              <a:t>फिर वह दिरबे और लुस्त्रा में भी गया, और वहाँ तीमुथियुस नामक एक चेला था। उसकी माँ यहूदी विश्वासी थी, परन्तु उसका पिता यूनानी था।</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6" name="Audio 15">
            <a:hlinkClick r:id="" action="ppaction://media"/>
            <a:extLst>
              <a:ext uri="{FF2B5EF4-FFF2-40B4-BE49-F238E27FC236}">
                <a16:creationId xmlns:a16="http://schemas.microsoft.com/office/drawing/2014/main" id="{443B2268-C651-8AB3-74CD-88C522BC6C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908"/>
    </mc:Choice>
    <mc:Fallback xmlns="">
      <p:transition spd="slow" advTm="1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2" name="TextBox 1">
            <a:extLst>
              <a:ext uri="{FF2B5EF4-FFF2-40B4-BE49-F238E27FC236}">
                <a16:creationId xmlns:a16="http://schemas.microsoft.com/office/drawing/2014/main" id="{BF37CA17-C12F-9584-3EB2-4AB927D28B8F}"/>
              </a:ext>
            </a:extLst>
          </p:cNvPr>
          <p:cNvSpPr txBox="1"/>
          <p:nvPr/>
        </p:nvSpPr>
        <p:spPr>
          <a:xfrm>
            <a:off x="81420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 brothers in Lystra and Iconium spoke well of him. </a:t>
            </a:r>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Paul wanted Timothy to accompany him, so he took him and circumcised him on account of the Jews in that area, for they all knew that his father was a Greek.</a:t>
            </a:r>
            <a:endParaRPr lang="en-IN" sz="3600" dirty="0"/>
          </a:p>
        </p:txBody>
      </p:sp>
      <p:sp>
        <p:nvSpPr>
          <p:cNvPr id="3" name="TextBox 2">
            <a:extLst>
              <a:ext uri="{FF2B5EF4-FFF2-40B4-BE49-F238E27FC236}">
                <a16:creationId xmlns:a16="http://schemas.microsoft.com/office/drawing/2014/main" id="{29FB58C0-84D6-6673-E475-79335896E988}"/>
              </a:ext>
            </a:extLst>
          </p:cNvPr>
          <p:cNvSpPr txBox="1"/>
          <p:nvPr/>
        </p:nvSpPr>
        <p:spPr>
          <a:xfrm>
            <a:off x="6096000" y="83128"/>
            <a:ext cx="6096000" cy="6691744"/>
          </a:xfrm>
          <a:prstGeom prst="rect">
            <a:avLst/>
          </a:prstGeom>
          <a:noFill/>
        </p:spPr>
        <p:txBody>
          <a:bodyPr wrap="square" rtlCol="0">
            <a:noAutofit/>
          </a:bodyPr>
          <a:lstStyle/>
          <a:p>
            <a:pPr algn="l"/>
            <a:r>
              <a:rPr lang="en-US" sz="3600" b="0" i="0" dirty="0">
                <a:solidFill>
                  <a:schemeClr val="bg1">
                    <a:lumMod val="50000"/>
                  </a:schemeClr>
                </a:solidFill>
                <a:effectLst/>
                <a:latin typeface="font1"/>
              </a:rPr>
              <a:t>2</a:t>
            </a:r>
            <a:r>
              <a:rPr lang="en-US" sz="3600" b="0" i="0" dirty="0">
                <a:solidFill>
                  <a:srgbClr val="000000"/>
                </a:solidFill>
                <a:effectLst/>
                <a:latin typeface="font1"/>
              </a:rPr>
              <a:t> </a:t>
            </a:r>
            <a:r>
              <a:rPr lang="hi-IN" sz="3600" b="0" i="0" dirty="0">
                <a:solidFill>
                  <a:srgbClr val="000000"/>
                </a:solidFill>
                <a:effectLst/>
                <a:latin typeface="font1"/>
              </a:rPr>
              <a:t>वह लुस्त्रा और इकुनियुम के भाइयों में सुनाम था। </a:t>
            </a:r>
          </a:p>
          <a:p>
            <a:pPr algn="l"/>
            <a:r>
              <a:rPr lang="hi-IN" sz="3600" b="0" i="0" dirty="0">
                <a:solidFill>
                  <a:schemeClr val="bg1">
                    <a:lumMod val="50000"/>
                  </a:schemeClr>
                </a:solidFill>
                <a:effectLst/>
                <a:latin typeface="font1"/>
              </a:rPr>
              <a:t>3</a:t>
            </a:r>
            <a:r>
              <a:rPr lang="hi-IN" sz="3600" b="0" i="0" dirty="0">
                <a:solidFill>
                  <a:srgbClr val="000000"/>
                </a:solidFill>
                <a:effectLst/>
                <a:latin typeface="font1"/>
              </a:rPr>
              <a:t> पौलुस की इच्छा थी कि वह उसके साथ चले; और जो यहूदी लोग उन जगहों में थे उनके कारण उसे लेकर उसका खतना किया, क्योंकि वे सब जानते थे, कि उसका पिता यूनानी था।</a:t>
            </a:r>
          </a:p>
        </p:txBody>
      </p:sp>
      <p:pic>
        <p:nvPicPr>
          <p:cNvPr id="155" name="Audio 154">
            <a:hlinkClick r:id="" action="ppaction://media"/>
            <a:extLst>
              <a:ext uri="{FF2B5EF4-FFF2-40B4-BE49-F238E27FC236}">
                <a16:creationId xmlns:a16="http://schemas.microsoft.com/office/drawing/2014/main" id="{CAE5490F-7688-F417-B2B9-348CB636B9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566"/>
    </mc:Choice>
    <mc:Fallback xmlns="">
      <p:transition spd="slow" advTm="1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2" name="TextBox 1">
            <a:extLst>
              <a:ext uri="{FF2B5EF4-FFF2-40B4-BE49-F238E27FC236}">
                <a16:creationId xmlns:a16="http://schemas.microsoft.com/office/drawing/2014/main" id="{C6FBEF9B-0D72-66A0-B145-CB9A37F51905}"/>
              </a:ext>
            </a:extLst>
          </p:cNvPr>
          <p:cNvSpPr txBox="1"/>
          <p:nvPr/>
        </p:nvSpPr>
        <p:spPr>
          <a:xfrm>
            <a:off x="229954" y="60214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16:2,3</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As they went from town to town, they delivered the decisions handed down by the apostles and elders in Jerusalem for the people to obey.</a:t>
            </a:r>
            <a:endParaRPr lang="en-IN" sz="1600" dirty="0"/>
          </a:p>
        </p:txBody>
      </p:sp>
      <p:sp>
        <p:nvSpPr>
          <p:cNvPr id="3" name="TextBox 2">
            <a:extLst>
              <a:ext uri="{FF2B5EF4-FFF2-40B4-BE49-F238E27FC236}">
                <a16:creationId xmlns:a16="http://schemas.microsoft.com/office/drawing/2014/main" id="{FA641070-5340-82B2-9A17-B445E7758B8B}"/>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और नगर-नगर जाते हुए वे उन विधियों को जो यरूशलेम के प्रेरितों और प्राचीनों ने ठहराई थीं, मानने के लिये उन्हें पहुँचाते जाते थे।</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5" name="Audio 14">
            <a:hlinkClick r:id="" action="ppaction://media"/>
            <a:extLst>
              <a:ext uri="{FF2B5EF4-FFF2-40B4-BE49-F238E27FC236}">
                <a16:creationId xmlns:a16="http://schemas.microsoft.com/office/drawing/2014/main" id="{3BEF4B4F-A734-AA65-6FD6-57305848F1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791"/>
    </mc:Choice>
    <mc:Fallback xmlns="">
      <p:transition spd="slow" advTm="9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5708073" y="322609"/>
            <a:ext cx="6151418" cy="1267895"/>
          </a:xfrm>
          <a:prstGeom prst="rect">
            <a:avLst/>
          </a:prstGeom>
          <a:noFill/>
        </p:spPr>
        <p:txBody>
          <a:bodyPr wrap="square" rtlCol="0">
            <a:noAutofit/>
          </a:bodyPr>
          <a:lstStyle/>
          <a:p>
            <a:pPr algn="l"/>
            <a:r>
              <a:rPr lang="hi-IN" sz="3600" dirty="0">
                <a:solidFill>
                  <a:schemeClr val="bg1"/>
                </a:solidFill>
              </a:rPr>
              <a:t>पौलॉस की दूसरी यात्रा</a:t>
            </a:r>
          </a:p>
          <a:p>
            <a:pPr algn="l"/>
            <a:r>
              <a:rPr lang="hi-IN" sz="3600" dirty="0">
                <a:solidFill>
                  <a:schemeClr val="bg1"/>
                </a:solidFill>
              </a:rPr>
              <a:t>पौलॉस और बरनबास के बीच में मतभेद - प्रेरितों के काम 15</a:t>
            </a:r>
            <a:r>
              <a:rPr lang="en-US" sz="3600" dirty="0">
                <a:solidFill>
                  <a:schemeClr val="bg1"/>
                </a:solidFill>
              </a:rPr>
              <a:t>,1</a:t>
            </a:r>
            <a:r>
              <a:rPr lang="hi-IN" sz="3600" dirty="0">
                <a:solidFill>
                  <a:schemeClr val="bg1"/>
                </a:solidFill>
              </a:rPr>
              <a:t>6</a:t>
            </a:r>
          </a:p>
        </p:txBody>
      </p:sp>
      <p:sp>
        <p:nvSpPr>
          <p:cNvPr id="2" name="TextBox 1">
            <a:extLst>
              <a:ext uri="{FF2B5EF4-FFF2-40B4-BE49-F238E27FC236}">
                <a16:creationId xmlns:a16="http://schemas.microsoft.com/office/drawing/2014/main" id="{63199B7A-FA62-1FCD-FF0F-58722359EA8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2" name="TextBox 1">
            <a:extLst>
              <a:ext uri="{FF2B5EF4-FFF2-40B4-BE49-F238E27FC236}">
                <a16:creationId xmlns:a16="http://schemas.microsoft.com/office/drawing/2014/main" id="{EC45D870-14D9-B09B-B32A-9F4AC7FF2398}"/>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16:4</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the churches were strengthened in the faith and grew daily in numbers.</a:t>
            </a:r>
            <a:endParaRPr lang="en-IN" sz="4000" dirty="0"/>
          </a:p>
        </p:txBody>
      </p:sp>
      <p:sp>
        <p:nvSpPr>
          <p:cNvPr id="3" name="TextBox 2">
            <a:extLst>
              <a:ext uri="{FF2B5EF4-FFF2-40B4-BE49-F238E27FC236}">
                <a16:creationId xmlns:a16="http://schemas.microsoft.com/office/drawing/2014/main" id="{E376A6A4-5826-29CF-69D0-DD49F3496CE7}"/>
              </a:ext>
            </a:extLst>
          </p:cNvPr>
          <p:cNvSpPr txBox="1"/>
          <p:nvPr/>
        </p:nvSpPr>
        <p:spPr>
          <a:xfrm>
            <a:off x="6096000" y="83128"/>
            <a:ext cx="6096000" cy="6691744"/>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000000"/>
                </a:solidFill>
                <a:effectLst/>
                <a:latin typeface="font1"/>
              </a:rPr>
              <a:t>इस प्रकार कलीसियाएँ विश्वास में स्थिर होती गई और गिनती में प्रतिदिन बढ़ती गई।</a:t>
            </a:r>
            <a:endParaRPr lang="en-IN" sz="4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86638521-9CFD-E0DA-F3BA-AE44B72D09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074"/>
    </mc:Choice>
    <mc:Fallback xmlns="">
      <p:transition spd="slow" advTm="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2" name="TextBox 1">
            <a:extLst>
              <a:ext uri="{FF2B5EF4-FFF2-40B4-BE49-F238E27FC236}">
                <a16:creationId xmlns:a16="http://schemas.microsoft.com/office/drawing/2014/main" id="{6B9C3FF7-2819-A403-9892-D534C72ECA11}"/>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16:5</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After the Holy Spirit had prevented them from speaking the word in the province of Asia, they traveled through the region of Phrygia and Galatia.</a:t>
            </a:r>
            <a:endParaRPr lang="en-IN" sz="3600" dirty="0"/>
          </a:p>
        </p:txBody>
      </p:sp>
      <p:sp>
        <p:nvSpPr>
          <p:cNvPr id="3" name="TextBox 2">
            <a:extLst>
              <a:ext uri="{FF2B5EF4-FFF2-40B4-BE49-F238E27FC236}">
                <a16:creationId xmlns:a16="http://schemas.microsoft.com/office/drawing/2014/main" id="{87E3036F-FACA-0303-43BC-2696FDBF193C}"/>
              </a:ext>
            </a:extLst>
          </p:cNvPr>
          <p:cNvSpPr txBox="1"/>
          <p:nvPr/>
        </p:nvSpPr>
        <p:spPr>
          <a:xfrm>
            <a:off x="6096000" y="83128"/>
            <a:ext cx="6096000" cy="6691744"/>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000000"/>
                </a:solidFill>
                <a:effectLst/>
                <a:latin typeface="font1"/>
              </a:rPr>
              <a:t>और वे फ्रूगिया और गलातिया प्रदेशों में से होकर गए, क्योंकि पवित्र आत्मा ने उन्हें आसिया में वचन सुनाने से मना किया।</a:t>
            </a:r>
            <a:endParaRPr lang="en-IN" sz="4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2" name="Audio 11">
            <a:hlinkClick r:id="" action="ppaction://media"/>
            <a:extLst>
              <a:ext uri="{FF2B5EF4-FFF2-40B4-BE49-F238E27FC236}">
                <a16:creationId xmlns:a16="http://schemas.microsoft.com/office/drawing/2014/main" id="{EAB4A317-BBD5-6BC9-CFE6-4367BEE547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008"/>
    </mc:Choice>
    <mc:Fallback xmlns="">
      <p:transition spd="slow" advTm="1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2" name="TextBox 1">
            <a:extLst>
              <a:ext uri="{FF2B5EF4-FFF2-40B4-BE49-F238E27FC236}">
                <a16:creationId xmlns:a16="http://schemas.microsoft.com/office/drawing/2014/main" id="{52F76A56-6132-588D-0F48-91DE1BA399C9}"/>
              </a:ext>
            </a:extLst>
          </p:cNvPr>
          <p:cNvSpPr txBox="1"/>
          <p:nvPr/>
        </p:nvSpPr>
        <p:spPr>
          <a:xfrm>
            <a:off x="229954" y="60214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16:6</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And when they came to the border of Mysia, they tried to enter Bithynia, but the Spirit of Jesus would not permit them.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So they passed by Mysia and went down to Troas.</a:t>
            </a:r>
            <a:endParaRPr lang="en-IN" sz="3600" dirty="0"/>
          </a:p>
        </p:txBody>
      </p:sp>
      <p:sp>
        <p:nvSpPr>
          <p:cNvPr id="3" name="TextBox 2">
            <a:extLst>
              <a:ext uri="{FF2B5EF4-FFF2-40B4-BE49-F238E27FC236}">
                <a16:creationId xmlns:a16="http://schemas.microsoft.com/office/drawing/2014/main" id="{18A30C66-E0BF-69E3-E03E-2E6C6F6AB44D}"/>
              </a:ext>
            </a:extLst>
          </p:cNvPr>
          <p:cNvSpPr txBox="1"/>
          <p:nvPr/>
        </p:nvSpPr>
        <p:spPr>
          <a:xfrm>
            <a:off x="6096000" y="83128"/>
            <a:ext cx="6096000" cy="6691744"/>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7</a:t>
            </a:r>
            <a:r>
              <a:rPr lang="hi-IN" sz="3600" b="0" i="0" dirty="0">
                <a:solidFill>
                  <a:srgbClr val="000000"/>
                </a:solidFill>
                <a:effectLst/>
                <a:latin typeface="font1"/>
              </a:rPr>
              <a:t>और उन्होंने </a:t>
            </a:r>
            <a:r>
              <a:rPr lang="hi-IN" sz="3600" b="0" i="1" dirty="0">
                <a:solidFill>
                  <a:srgbClr val="000000"/>
                </a:solidFill>
                <a:effectLst/>
                <a:latin typeface="font1"/>
              </a:rPr>
              <a:t>मूसिया</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के निकट पहुँचकर, बितूनिया में जाना चाहा; परन्तु यीशु के आत्मा ने उन्हें जाने न दिया। </a:t>
            </a:r>
          </a:p>
          <a:p>
            <a:pPr algn="l"/>
            <a:r>
              <a:rPr lang="hi-IN" sz="3600" b="0" i="0" dirty="0">
                <a:solidFill>
                  <a:schemeClr val="bg1">
                    <a:lumMod val="50000"/>
                  </a:schemeClr>
                </a:solidFill>
                <a:effectLst/>
                <a:latin typeface="font1"/>
              </a:rPr>
              <a:t>8</a:t>
            </a:r>
            <a:r>
              <a:rPr lang="hi-IN" sz="3600" b="0" i="0" dirty="0">
                <a:solidFill>
                  <a:srgbClr val="000000"/>
                </a:solidFill>
                <a:effectLst/>
                <a:latin typeface="font1"/>
              </a:rPr>
              <a:t> अतः वे मूसिया से होकर </a:t>
            </a:r>
            <a:r>
              <a:rPr lang="hi-IN" sz="3600" b="0" i="1" dirty="0">
                <a:solidFill>
                  <a:srgbClr val="000000"/>
                </a:solidFill>
                <a:effectLst/>
                <a:latin typeface="font1"/>
              </a:rPr>
              <a:t>त्रोआस</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में आए।</a:t>
            </a:r>
          </a:p>
          <a:p>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9" name="Audio 18">
            <a:hlinkClick r:id="" action="ppaction://media"/>
            <a:extLst>
              <a:ext uri="{FF2B5EF4-FFF2-40B4-BE49-F238E27FC236}">
                <a16:creationId xmlns:a16="http://schemas.microsoft.com/office/drawing/2014/main" id="{01ED6350-D87E-AACF-0CE4-11DC2184CC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784"/>
    </mc:Choice>
    <mc:Fallback xmlns="">
      <p:transition spd="slow" advTm="1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2" name="TextBox 1">
            <a:extLst>
              <a:ext uri="{FF2B5EF4-FFF2-40B4-BE49-F238E27FC236}">
                <a16:creationId xmlns:a16="http://schemas.microsoft.com/office/drawing/2014/main" id="{68A0A323-B5C8-AB36-511B-ABC6EB273369}"/>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16:7,8</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During the night, Paul had a vision of a man of Macedonia standing and pleading with him, “Come over to Macedonia and help us.”</a:t>
            </a:r>
            <a:endParaRPr lang="en-IN" sz="3600" dirty="0"/>
          </a:p>
        </p:txBody>
      </p:sp>
      <p:sp>
        <p:nvSpPr>
          <p:cNvPr id="3" name="TextBox 2">
            <a:extLst>
              <a:ext uri="{FF2B5EF4-FFF2-40B4-BE49-F238E27FC236}">
                <a16:creationId xmlns:a16="http://schemas.microsoft.com/office/drawing/2014/main" id="{A0C4099D-31BB-2DCF-3415-4F0745841B69}"/>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वहाँ पौलुस ने रात को एक दर्शन देखा कि एक मकिदुनी पुरुष खड़ा हुआ, उससे विनती करके कहता है, “पार उतरकर मकिदुनिया में आ, और हमारी सहायता कर।”</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39" name="Audio 38">
            <a:hlinkClick r:id="" action="ppaction://media"/>
            <a:extLst>
              <a:ext uri="{FF2B5EF4-FFF2-40B4-BE49-F238E27FC236}">
                <a16:creationId xmlns:a16="http://schemas.microsoft.com/office/drawing/2014/main" id="{9DA519EC-5B60-5F43-625A-D4E46A4C82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2" name="TextBox 1">
            <a:extLst>
              <a:ext uri="{FF2B5EF4-FFF2-40B4-BE49-F238E27FC236}">
                <a16:creationId xmlns:a16="http://schemas.microsoft.com/office/drawing/2014/main" id="{2F9C9C59-0DB2-971A-F4A6-1EED6BB466AD}"/>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16:9</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As soon as Paul had seen the vision, we got ready to leave for Macedonia, concluding that God had called us to preach the gospel to them.</a:t>
            </a:r>
            <a:endParaRPr lang="en-IN" sz="4000" dirty="0"/>
          </a:p>
        </p:txBody>
      </p:sp>
      <p:sp>
        <p:nvSpPr>
          <p:cNvPr id="3" name="TextBox 2">
            <a:extLst>
              <a:ext uri="{FF2B5EF4-FFF2-40B4-BE49-F238E27FC236}">
                <a16:creationId xmlns:a16="http://schemas.microsoft.com/office/drawing/2014/main" id="{2F297349-8862-EC5A-99D9-2F5FC91050C3}"/>
              </a:ext>
            </a:extLst>
          </p:cNvPr>
          <p:cNvSpPr txBox="1"/>
          <p:nvPr/>
        </p:nvSpPr>
        <p:spPr>
          <a:xfrm>
            <a:off x="6096000" y="83128"/>
            <a:ext cx="6096000" cy="6691744"/>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000000"/>
                </a:solidFill>
                <a:effectLst/>
                <a:latin typeface="font1"/>
              </a:rPr>
              <a:t>उसके यह दर्शन देखते ही हमने तुरन्त मकिदुनिया जाना चाहा, यह समझकर कि परमेश्वर ने हमें उन्हें सुसमाचार सुनाने के लिये बुलाया है।</a:t>
            </a:r>
            <a:endParaRPr lang="en-IN" sz="4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19EEEFDC-F01B-0240-BD72-339EE89136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591"/>
    </mc:Choice>
    <mc:Fallback xmlns="">
      <p:transition spd="slow" advTm="1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6600" dirty="0">
                <a:latin typeface="Microsoft Himalaya" panose="01010100010101010101" pitchFamily="2" charset="0"/>
                <a:ea typeface="Microsoft Himalaya" panose="01010100010101010101" pitchFamily="2" charset="0"/>
                <a:cs typeface="Microsoft Himalaya" panose="01010100010101010101" pitchFamily="2" charset="0"/>
              </a:rPr>
              <a:t>पौलॉस की दूसरी यात्रा</a:t>
            </a:r>
          </a:p>
          <a:p>
            <a:r>
              <a:rPr lang="hi-IN" sz="6600" dirty="0">
                <a:latin typeface="Microsoft Himalaya" panose="01010100010101010101" pitchFamily="2" charset="0"/>
                <a:ea typeface="Microsoft Himalaya" panose="01010100010101010101" pitchFamily="2" charset="0"/>
                <a:cs typeface="Microsoft Himalaya" panose="01010100010101010101" pitchFamily="2" charset="0"/>
              </a:rPr>
              <a:t>पौलॉस और बरनबास के बीच में मतभेद - प्रेरितों के काम 15:36-41- प्रेरितों के काम 16:1-12</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pic>
        <p:nvPicPr>
          <p:cNvPr id="38" name="Audio 37">
            <a:hlinkClick r:id="" action="ppaction://media"/>
            <a:extLst>
              <a:ext uri="{FF2B5EF4-FFF2-40B4-BE49-F238E27FC236}">
                <a16:creationId xmlns:a16="http://schemas.microsoft.com/office/drawing/2014/main" id="{031C87AD-6DD2-2F3B-359F-1E782F8CD0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05"/>
    </mc:Choice>
    <mc:Fallback xmlns="">
      <p:transition spd="slow" advTm="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2" name="TextBox 1">
            <a:extLst>
              <a:ext uri="{FF2B5EF4-FFF2-40B4-BE49-F238E27FC236}">
                <a16:creationId xmlns:a16="http://schemas.microsoft.com/office/drawing/2014/main" id="{E411AC72-2A9D-DCCE-EC56-E8F88DA1D0AA}"/>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16:10</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We sailed from Troas straight to Samothrace, and the following day on to Neapolis.</a:t>
            </a:r>
            <a:endParaRPr lang="en-IN" sz="4000" dirty="0"/>
          </a:p>
        </p:txBody>
      </p:sp>
      <p:sp>
        <p:nvSpPr>
          <p:cNvPr id="3" name="TextBox 2">
            <a:extLst>
              <a:ext uri="{FF2B5EF4-FFF2-40B4-BE49-F238E27FC236}">
                <a16:creationId xmlns:a16="http://schemas.microsoft.com/office/drawing/2014/main" id="{7847C489-8CAF-6E6B-A2AF-7A476290E3FC}"/>
              </a:ext>
            </a:extLst>
          </p:cNvPr>
          <p:cNvSpPr txBox="1"/>
          <p:nvPr/>
        </p:nvSpPr>
        <p:spPr>
          <a:xfrm>
            <a:off x="6096000" y="83128"/>
            <a:ext cx="6096000" cy="6691744"/>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11</a:t>
            </a:r>
            <a:r>
              <a:rPr lang="hi-IN" sz="4000" b="0" i="0" dirty="0">
                <a:solidFill>
                  <a:srgbClr val="000000"/>
                </a:solidFill>
                <a:effectLst/>
                <a:latin typeface="font1"/>
              </a:rPr>
              <a:t>इसलिए त्रोआस से जहाज खोलकर हम सीधे सुमात्राके और दूसरे दिन नियापुलिस में आए।</a:t>
            </a:r>
            <a:endParaRPr lang="en-IN" sz="4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0D70969C-E181-47FF-14E9-BBDC6A8312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1884159"/>
      </p:ext>
    </p:extLst>
  </p:cSld>
  <p:clrMapOvr>
    <a:masterClrMapping/>
  </p:clrMapOvr>
  <mc:AlternateContent xmlns:mc="http://schemas.openxmlformats.org/markup-compatibility/2006" xmlns:p14="http://schemas.microsoft.com/office/powerpoint/2010/main">
    <mc:Choice Requires="p14">
      <p:transition spd="slow" p14:dur="2000" advTm="6961"/>
    </mc:Choice>
    <mc:Fallback xmlns="">
      <p:transition spd="slow" advTm="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311E1-96DF-D553-C075-36942BF39188}"/>
              </a:ext>
            </a:extLst>
          </p:cNvPr>
          <p:cNvPicPr>
            <a:picLocks noChangeAspect="1"/>
          </p:cNvPicPr>
          <p:nvPr/>
        </p:nvPicPr>
        <p:blipFill>
          <a:blip r:embed="rId2"/>
          <a:stretch>
            <a:fillRect/>
          </a:stretch>
        </p:blipFill>
        <p:spPr>
          <a:xfrm>
            <a:off x="0" y="0"/>
            <a:ext cx="12742703" cy="6858000"/>
          </a:xfrm>
          <a:prstGeom prst="rect">
            <a:avLst/>
          </a:prstGeom>
        </p:spPr>
      </p:pic>
      <p:sp>
        <p:nvSpPr>
          <p:cNvPr id="2" name="TextBox 1">
            <a:extLst>
              <a:ext uri="{FF2B5EF4-FFF2-40B4-BE49-F238E27FC236}">
                <a16:creationId xmlns:a16="http://schemas.microsoft.com/office/drawing/2014/main" id="{DDCB04E8-8984-88BC-1AD9-3065A06DED85}"/>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16:11</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They sailed to Macedonia </a:t>
            </a:r>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From there we went to the Roman colony of Philippi, the leading city of that district of Macedonia. And we stayed there several days.</a:t>
            </a:r>
            <a:endParaRPr lang="en-IN" sz="1600" dirty="0"/>
          </a:p>
        </p:txBody>
      </p:sp>
      <p:sp>
        <p:nvSpPr>
          <p:cNvPr id="3" name="TextBox 2">
            <a:extLst>
              <a:ext uri="{FF2B5EF4-FFF2-40B4-BE49-F238E27FC236}">
                <a16:creationId xmlns:a16="http://schemas.microsoft.com/office/drawing/2014/main" id="{A5B4164F-1E9D-231B-E53F-EF0072C2FC38}"/>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वे मैसेडोनिया के लिए रवाना हुए 12</a:t>
            </a:r>
            <a:r>
              <a:rPr lang="hi-IN" sz="3600" b="0" i="0" dirty="0">
                <a:solidFill>
                  <a:srgbClr val="000000"/>
                </a:solidFill>
                <a:effectLst/>
                <a:latin typeface="font1"/>
              </a:rPr>
              <a:t>वहाँ से हम </a:t>
            </a:r>
            <a:r>
              <a:rPr lang="hi-IN" sz="3600" b="0" i="1" dirty="0">
                <a:solidFill>
                  <a:srgbClr val="000000"/>
                </a:solidFill>
                <a:effectLst/>
                <a:latin typeface="font1"/>
              </a:rPr>
              <a:t>फिलिप्पी</a:t>
            </a:r>
            <a:r>
              <a:rPr lang="en-US" sz="3600" b="0" i="0" baseline="30000" dirty="0">
                <a:solidFill>
                  <a:srgbClr val="000080"/>
                </a:solidFill>
                <a:effectLst/>
                <a:latin typeface="font1"/>
              </a:rPr>
              <a:t>c</a:t>
            </a:r>
            <a:r>
              <a:rPr lang="en-US" sz="3600" b="0" i="0" dirty="0">
                <a:solidFill>
                  <a:srgbClr val="000000"/>
                </a:solidFill>
                <a:effectLst/>
                <a:latin typeface="font1"/>
              </a:rPr>
              <a:t> </a:t>
            </a:r>
            <a:r>
              <a:rPr lang="hi-IN" sz="3600" b="0" i="0" dirty="0">
                <a:solidFill>
                  <a:srgbClr val="000000"/>
                </a:solidFill>
                <a:effectLst/>
                <a:latin typeface="font1"/>
              </a:rPr>
              <a:t>में पहुँचे, जो मकिदुनिया प्रान्त का मुख्य नगर, और रोमियों की बस्ती है; और हम उस नगर में कुछ दिन तक रहे। </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E147ED72-7747-E27E-2DDB-8C7B134F45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905"/>
    </mc:Choice>
    <mc:Fallback xmlns="">
      <p:transition spd="slow" advTm="1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535E56C7-02A3-DE69-995B-43FD1EC0CFF0}"/>
              </a:ext>
            </a:extLst>
          </p:cNvPr>
          <p:cNvSpPr txBox="1"/>
          <p:nvPr/>
        </p:nvSpPr>
        <p:spPr>
          <a:xfrm>
            <a:off x="229954" y="6038757"/>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pic>
        <p:nvPicPr>
          <p:cNvPr id="4" name="Picture 3">
            <a:extLst>
              <a:ext uri="{FF2B5EF4-FFF2-40B4-BE49-F238E27FC236}">
                <a16:creationId xmlns:a16="http://schemas.microsoft.com/office/drawing/2014/main" id="{C55A6DD5-ADBE-EF91-552E-3E9A66A43F9C}"/>
              </a:ext>
            </a:extLst>
          </p:cNvPr>
          <p:cNvPicPr>
            <a:picLocks noChangeAspect="1"/>
          </p:cNvPicPr>
          <p:nvPr/>
        </p:nvPicPr>
        <p:blipFill>
          <a:blip r:embed="rId2"/>
          <a:stretch>
            <a:fillRect/>
          </a:stretch>
        </p:blipFill>
        <p:spPr>
          <a:xfrm>
            <a:off x="152400" y="152400"/>
            <a:ext cx="12196456" cy="7383780"/>
          </a:xfrm>
          <a:prstGeom prst="rect">
            <a:avLst/>
          </a:prstGeom>
        </p:spPr>
      </p:pic>
      <p:sp>
        <p:nvSpPr>
          <p:cNvPr id="5" name="TextBox 4">
            <a:extLst>
              <a:ext uri="{FF2B5EF4-FFF2-40B4-BE49-F238E27FC236}">
                <a16:creationId xmlns:a16="http://schemas.microsoft.com/office/drawing/2014/main" id="{52EB895A-5FE3-D806-FDF2-83081A70EF98}"/>
              </a:ext>
            </a:extLst>
          </p:cNvPr>
          <p:cNvSpPr txBox="1"/>
          <p:nvPr/>
        </p:nvSpPr>
        <p:spPr>
          <a:xfrm>
            <a:off x="5708073" y="322609"/>
            <a:ext cx="6151418" cy="1267895"/>
          </a:xfrm>
          <a:prstGeom prst="rect">
            <a:avLst/>
          </a:prstGeom>
          <a:noFill/>
        </p:spPr>
        <p:txBody>
          <a:bodyPr wrap="square" rtlCol="0">
            <a:noAutofit/>
          </a:bodyPr>
          <a:lstStyle/>
          <a:p>
            <a:pPr algn="l"/>
            <a:r>
              <a:rPr lang="hi-IN" sz="3600" dirty="0">
                <a:solidFill>
                  <a:schemeClr val="bg1"/>
                </a:solidFill>
              </a:rPr>
              <a:t>पौलॉस की दूसरी यात्रा</a:t>
            </a:r>
          </a:p>
          <a:p>
            <a:pPr algn="l"/>
            <a:r>
              <a:rPr lang="hi-IN" sz="3600" dirty="0">
                <a:solidFill>
                  <a:schemeClr val="bg1"/>
                </a:solidFill>
              </a:rPr>
              <a:t>पौलॉस और बरनबास के बीच में मतभेद - प्रेरितों के काम 15</a:t>
            </a:r>
            <a:r>
              <a:rPr lang="en-US" sz="3600" dirty="0">
                <a:solidFill>
                  <a:schemeClr val="bg1"/>
                </a:solidFill>
              </a:rPr>
              <a:t>,1</a:t>
            </a:r>
            <a:r>
              <a:rPr lang="hi-IN" sz="3600" dirty="0">
                <a:solidFill>
                  <a:schemeClr val="bg1"/>
                </a:solidFill>
              </a:rPr>
              <a:t>6</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Some time later Paul said to Barnabas, “Let us go back and visit the brothers in every town where we proclaimed the word of the Lord, to see how they are doing.”</a:t>
            </a:r>
            <a:endParaRPr lang="en-IN" sz="3600" dirty="0"/>
          </a:p>
        </p:txBody>
      </p:sp>
      <p:sp>
        <p:nvSpPr>
          <p:cNvPr id="2" name="TextBox 1">
            <a:extLst>
              <a:ext uri="{FF2B5EF4-FFF2-40B4-BE49-F238E27FC236}">
                <a16:creationId xmlns:a16="http://schemas.microsoft.com/office/drawing/2014/main" id="{0FF52BA0-6B28-367A-E065-7AE07FB61900}"/>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000000"/>
                </a:solidFill>
                <a:effectLst/>
                <a:latin typeface="font1"/>
              </a:rPr>
              <a:t>कुछ दिन बाद पौलुस ने बरनबास से कहा, “जिन-जिन नगरों में हमने प्रभु का वचन सुनाया था, आओ, फिर उनमें चलकर अपने भाइयों को देखें कि कैसे हैं।”</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7970E287-38EA-C846-CADD-E9B83AD9E4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809"/>
    </mc:Choice>
    <mc:Fallback xmlns="">
      <p:transition spd="slow" advTm="1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Barnabas wanted to take John, also called Mark. </a:t>
            </a:r>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But Paul thought it best not to take him, because he had deserted them in Pamphylia and had not accompanied them in the work.</a:t>
            </a:r>
            <a:endParaRPr lang="en-IN" sz="3600" dirty="0"/>
          </a:p>
        </p:txBody>
      </p:sp>
      <p:sp>
        <p:nvSpPr>
          <p:cNvPr id="3" name="TextBox 2">
            <a:extLst>
              <a:ext uri="{FF2B5EF4-FFF2-40B4-BE49-F238E27FC236}">
                <a16:creationId xmlns:a16="http://schemas.microsoft.com/office/drawing/2014/main" id="{22C158AF-5055-942A-ED0F-F86D13E57A1C}"/>
              </a:ext>
            </a:extLst>
          </p:cNvPr>
          <p:cNvSpPr txBox="1"/>
          <p:nvPr/>
        </p:nvSpPr>
        <p:spPr>
          <a:xfrm>
            <a:off x="6096000" y="83128"/>
            <a:ext cx="6096000" cy="6691744"/>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37</a:t>
            </a:r>
            <a:r>
              <a:rPr lang="hi-IN" sz="3600" b="0" i="0" dirty="0">
                <a:solidFill>
                  <a:srgbClr val="000000"/>
                </a:solidFill>
                <a:effectLst/>
                <a:latin typeface="font1"/>
              </a:rPr>
              <a:t>तब बरनबास ने यूहन्ना को जो मरकुस कहलाता है, साथ लेने का विचार किया। </a:t>
            </a:r>
          </a:p>
          <a:p>
            <a:pPr algn="l"/>
            <a:r>
              <a:rPr lang="hi-IN" sz="3600" b="0" i="0" dirty="0">
                <a:solidFill>
                  <a:schemeClr val="bg1">
                    <a:lumMod val="50000"/>
                  </a:schemeClr>
                </a:solidFill>
                <a:effectLst/>
                <a:latin typeface="font1"/>
              </a:rPr>
              <a:t>38</a:t>
            </a:r>
            <a:r>
              <a:rPr lang="hi-IN" sz="3600" b="0" i="0" dirty="0">
                <a:solidFill>
                  <a:srgbClr val="000000"/>
                </a:solidFill>
                <a:effectLst/>
                <a:latin typeface="font1"/>
              </a:rPr>
              <a:t> परन्तु पौलुस ने उसे जो पंफूलिया में उनसे अलग हो गया था, और काम पर उनके साथ न गया, साथ ले जाना अच्छा न समझा।</a:t>
            </a:r>
          </a:p>
          <a:p>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20841728-9B0E-021C-3765-4A205C9228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656"/>
    </mc:Choice>
    <mc:Fallback xmlns="">
      <p:transition spd="slow" advTm="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2" name="TextBox 1">
            <a:extLst>
              <a:ext uri="{FF2B5EF4-FFF2-40B4-BE49-F238E27FC236}">
                <a16:creationId xmlns:a16="http://schemas.microsoft.com/office/drawing/2014/main" id="{7736BB84-6587-BEEE-D535-D10D0D0689FC}"/>
              </a:ext>
            </a:extLst>
          </p:cNvPr>
          <p:cNvSpPr txBox="1"/>
          <p:nvPr/>
        </p:nvSpPr>
        <p:spPr>
          <a:xfrm>
            <a:off x="229954" y="293753"/>
            <a:ext cx="54850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39</a:t>
            </a:r>
            <a:r>
              <a:rPr lang="en-US" sz="4000" b="0" i="0">
                <a:solidFill>
                  <a:srgbClr val="121212"/>
                </a:solidFill>
                <a:effectLst/>
                <a:latin typeface="Inter" panose="020B0502030000000004" pitchFamily="34" charset="0"/>
              </a:rPr>
              <a:t>Their disagreement was so sharp that they parted company. Barnabas took Mark and sailed for Cyprus,</a:t>
            </a:r>
            <a:endParaRPr lang="en-IN" sz="4000" dirty="0"/>
          </a:p>
        </p:txBody>
      </p:sp>
      <p:sp>
        <p:nvSpPr>
          <p:cNvPr id="3" name="TextBox 2">
            <a:extLst>
              <a:ext uri="{FF2B5EF4-FFF2-40B4-BE49-F238E27FC236}">
                <a16:creationId xmlns:a16="http://schemas.microsoft.com/office/drawing/2014/main" id="{3734C3CF-9072-4099-FD68-252CA8AF3964}"/>
              </a:ext>
            </a:extLst>
          </p:cNvPr>
          <p:cNvSpPr txBox="1"/>
          <p:nvPr/>
        </p:nvSpPr>
        <p:spPr>
          <a:xfrm>
            <a:off x="6096000" y="83128"/>
            <a:ext cx="6096000" cy="6691744"/>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000000"/>
                </a:solidFill>
                <a:effectLst/>
                <a:latin typeface="font1"/>
              </a:rPr>
              <a:t>अतः ऐसा विवाद उठा कि वे एक दूसरे से अलग हो गए; और बरनबास, मरकुस को लेकर जहाज से साइप्रस को चला गया।</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17C78F6B-449A-438E-A376-FBD7D86E27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150"/>
    </mc:Choice>
    <mc:Fallback xmlns="">
      <p:transition spd="slow" advTm="1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4185</TotalTime>
  <Words>1251</Words>
  <Application>Microsoft Office PowerPoint</Application>
  <PresentationFormat>Widescreen</PresentationFormat>
  <Paragraphs>77</Paragraphs>
  <Slides>34</Slides>
  <Notes>1</Notes>
  <HiddenSlides>0</HiddenSlides>
  <MMClips>17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Aptos</vt:lpstr>
      <vt:lpstr>Arial</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67</cp:revision>
  <dcterms:created xsi:type="dcterms:W3CDTF">2022-09-30T06:26:14Z</dcterms:created>
  <dcterms:modified xsi:type="dcterms:W3CDTF">2024-08-28T02:35:23Z</dcterms:modified>
</cp:coreProperties>
</file>