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88" r:id="rId3"/>
    <p:sldId id="259" r:id="rId4"/>
    <p:sldId id="289" r:id="rId5"/>
    <p:sldId id="260" r:id="rId6"/>
    <p:sldId id="290" r:id="rId7"/>
    <p:sldId id="287" r:id="rId8"/>
    <p:sldId id="291" r:id="rId9"/>
    <p:sldId id="261" r:id="rId10"/>
    <p:sldId id="292" r:id="rId11"/>
    <p:sldId id="262" r:id="rId12"/>
    <p:sldId id="293" r:id="rId13"/>
    <p:sldId id="263" r:id="rId14"/>
    <p:sldId id="294" r:id="rId15"/>
    <p:sldId id="264" r:id="rId16"/>
    <p:sldId id="295" r:id="rId17"/>
    <p:sldId id="265" r:id="rId18"/>
    <p:sldId id="296" r:id="rId19"/>
    <p:sldId id="266" r:id="rId20"/>
    <p:sldId id="297" r:id="rId21"/>
    <p:sldId id="267" r:id="rId22"/>
    <p:sldId id="298" r:id="rId23"/>
    <p:sldId id="268" r:id="rId24"/>
    <p:sldId id="299" r:id="rId25"/>
    <p:sldId id="269" r:id="rId26"/>
    <p:sldId id="300" r:id="rId27"/>
    <p:sldId id="281" r:id="rId28"/>
    <p:sldId id="301" r:id="rId29"/>
    <p:sldId id="283" r:id="rId30"/>
    <p:sldId id="30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3CCFD1-3320-40E6-9CBB-BAFD3848BC77}" v="88" dt="2024-04-24T04:53:22.4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951" autoAdjust="0"/>
  </p:normalViewPr>
  <p:slideViewPr>
    <p:cSldViewPr snapToGrid="0">
      <p:cViewPr varScale="1">
        <p:scale>
          <a:sx n="78" d="100"/>
          <a:sy n="78" d="100"/>
        </p:scale>
        <p:origin x="96" y="1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C53CCFD1-3320-40E6-9CBB-BAFD3848BC77}"/>
    <pc:docChg chg="modSld">
      <pc:chgData name="Leonie Smith" userId="fed1330f33f5650e" providerId="LiveId" clId="{C53CCFD1-3320-40E6-9CBB-BAFD3848BC77}" dt="2024-04-24T04:53:22.429" v="131"/>
      <pc:docMkLst>
        <pc:docMk/>
      </pc:docMkLst>
      <pc:sldChg chg="addSp delSp modSp mod modTransition modAnim">
        <pc:chgData name="Leonie Smith" userId="fed1330f33f5650e" providerId="LiveId" clId="{C53CCFD1-3320-40E6-9CBB-BAFD3848BC77}" dt="2024-04-24T04:35:44.633" v="5"/>
        <pc:sldMkLst>
          <pc:docMk/>
          <pc:sldMk cId="1499918570" sldId="257"/>
        </pc:sldMkLst>
        <pc:picChg chg="add del mod">
          <ac:chgData name="Leonie Smith" userId="fed1330f33f5650e" providerId="LiveId" clId="{C53CCFD1-3320-40E6-9CBB-BAFD3848BC77}" dt="2024-04-24T04:35:33.506" v="2"/>
          <ac:picMkLst>
            <pc:docMk/>
            <pc:sldMk cId="1499918570" sldId="257"/>
            <ac:picMk id="5" creationId="{083902A8-FFD0-DB6B-23C8-D4B459778DC2}"/>
          </ac:picMkLst>
        </pc:picChg>
        <pc:picChg chg="add del mod">
          <ac:chgData name="Leonie Smith" userId="fed1330f33f5650e" providerId="LiveId" clId="{C53CCFD1-3320-40E6-9CBB-BAFD3848BC77}" dt="2024-04-24T04:35:38.822" v="4"/>
          <ac:picMkLst>
            <pc:docMk/>
            <pc:sldMk cId="1499918570" sldId="257"/>
            <ac:picMk id="6" creationId="{0580B174-6A73-E8F7-8B9E-0924AE975CC3}"/>
          </ac:picMkLst>
        </pc:picChg>
        <pc:picChg chg="add del mod ord">
          <ac:chgData name="Leonie Smith" userId="fed1330f33f5650e" providerId="LiveId" clId="{C53CCFD1-3320-40E6-9CBB-BAFD3848BC77}" dt="2024-04-24T04:35:44.633" v="5"/>
          <ac:picMkLst>
            <pc:docMk/>
            <pc:sldMk cId="1499918570" sldId="257"/>
            <ac:picMk id="11" creationId="{26272A14-30C7-6FF0-DCF3-11C86AC07633}"/>
          </ac:picMkLst>
        </pc:picChg>
        <pc:picChg chg="add mod">
          <ac:chgData name="Leonie Smith" userId="fed1330f33f5650e" providerId="LiveId" clId="{C53CCFD1-3320-40E6-9CBB-BAFD3848BC77}" dt="2024-04-24T04:35:44.633" v="5"/>
          <ac:picMkLst>
            <pc:docMk/>
            <pc:sldMk cId="1499918570" sldId="257"/>
            <ac:picMk id="12" creationId="{9ACDFC19-3409-930A-0C5B-305B088802EB}"/>
          </ac:picMkLst>
        </pc:picChg>
      </pc:sldChg>
      <pc:sldChg chg="addSp delSp modSp mod modTransition">
        <pc:chgData name="Leonie Smith" userId="fed1330f33f5650e" providerId="LiveId" clId="{C53CCFD1-3320-40E6-9CBB-BAFD3848BC77}" dt="2024-04-24T04:36:06.638" v="8"/>
        <pc:sldMkLst>
          <pc:docMk/>
          <pc:sldMk cId="454763615" sldId="259"/>
        </pc:sldMkLst>
        <pc:picChg chg="add del mod">
          <ac:chgData name="Leonie Smith" userId="fed1330f33f5650e" providerId="LiveId" clId="{C53CCFD1-3320-40E6-9CBB-BAFD3848BC77}" dt="2024-04-24T04:36:06.638" v="8"/>
          <ac:picMkLst>
            <pc:docMk/>
            <pc:sldMk cId="454763615" sldId="259"/>
            <ac:picMk id="5" creationId="{569A5CA5-4324-31EE-D282-ECE7B8D742B4}"/>
          </ac:picMkLst>
        </pc:picChg>
        <pc:picChg chg="add mod">
          <ac:chgData name="Leonie Smith" userId="fed1330f33f5650e" providerId="LiveId" clId="{C53CCFD1-3320-40E6-9CBB-BAFD3848BC77}" dt="2024-04-24T04:36:06.638" v="8"/>
          <ac:picMkLst>
            <pc:docMk/>
            <pc:sldMk cId="454763615" sldId="259"/>
            <ac:picMk id="6" creationId="{EDD4BDEE-58B4-0732-094F-124ACD3AD87C}"/>
          </ac:picMkLst>
        </pc:picChg>
      </pc:sldChg>
      <pc:sldChg chg="addSp delSp modSp mod modTransition modAnim">
        <pc:chgData name="Leonie Smith" userId="fed1330f33f5650e" providerId="LiveId" clId="{C53CCFD1-3320-40E6-9CBB-BAFD3848BC77}" dt="2024-04-24T04:38:22.475" v="23"/>
        <pc:sldMkLst>
          <pc:docMk/>
          <pc:sldMk cId="2346136586" sldId="260"/>
        </pc:sldMkLst>
        <pc:picChg chg="add del mod">
          <ac:chgData name="Leonie Smith" userId="fed1330f33f5650e" providerId="LiveId" clId="{C53CCFD1-3320-40E6-9CBB-BAFD3848BC77}" dt="2024-04-24T04:37:17.674" v="14"/>
          <ac:picMkLst>
            <pc:docMk/>
            <pc:sldMk cId="2346136586" sldId="260"/>
            <ac:picMk id="7" creationId="{F7FA109A-3B92-5A9D-B6E9-F82DD62484A8}"/>
          </ac:picMkLst>
        </pc:picChg>
        <pc:picChg chg="add del mod">
          <ac:chgData name="Leonie Smith" userId="fed1330f33f5650e" providerId="LiveId" clId="{C53CCFD1-3320-40E6-9CBB-BAFD3848BC77}" dt="2024-04-24T04:37:59.554" v="16"/>
          <ac:picMkLst>
            <pc:docMk/>
            <pc:sldMk cId="2346136586" sldId="260"/>
            <ac:picMk id="8" creationId="{09A92B5F-8470-A0F9-F4F8-612A1B8AC9F1}"/>
          </ac:picMkLst>
        </pc:picChg>
        <pc:picChg chg="add del mod ord">
          <ac:chgData name="Leonie Smith" userId="fed1330f33f5650e" providerId="LiveId" clId="{C53CCFD1-3320-40E6-9CBB-BAFD3848BC77}" dt="2024-04-24T04:38:06.548" v="17"/>
          <ac:picMkLst>
            <pc:docMk/>
            <pc:sldMk cId="2346136586" sldId="260"/>
            <ac:picMk id="11" creationId="{529C8E74-6D2B-48B2-8F47-E746318912E4}"/>
          </ac:picMkLst>
        </pc:picChg>
        <pc:picChg chg="add del mod">
          <ac:chgData name="Leonie Smith" userId="fed1330f33f5650e" providerId="LiveId" clId="{C53CCFD1-3320-40E6-9CBB-BAFD3848BC77}" dt="2024-04-24T04:38:07.721" v="19"/>
          <ac:picMkLst>
            <pc:docMk/>
            <pc:sldMk cId="2346136586" sldId="260"/>
            <ac:picMk id="12" creationId="{3F779C9D-B862-B77B-D40A-AC9A5E5F9EAC}"/>
          </ac:picMkLst>
        </pc:picChg>
        <pc:picChg chg="add del mod ord">
          <ac:chgData name="Leonie Smith" userId="fed1330f33f5650e" providerId="LiveId" clId="{C53CCFD1-3320-40E6-9CBB-BAFD3848BC77}" dt="2024-04-24T04:38:12.729" v="20"/>
          <ac:picMkLst>
            <pc:docMk/>
            <pc:sldMk cId="2346136586" sldId="260"/>
            <ac:picMk id="15" creationId="{1F78058C-4368-ED30-45DA-53B50ED72D08}"/>
          </ac:picMkLst>
        </pc:picChg>
        <pc:picChg chg="add del mod">
          <ac:chgData name="Leonie Smith" userId="fed1330f33f5650e" providerId="LiveId" clId="{C53CCFD1-3320-40E6-9CBB-BAFD3848BC77}" dt="2024-04-24T04:38:13.895" v="22"/>
          <ac:picMkLst>
            <pc:docMk/>
            <pc:sldMk cId="2346136586" sldId="260"/>
            <ac:picMk id="16" creationId="{CA2D8495-A9EF-9D34-42A0-8DAFA76E9608}"/>
          </ac:picMkLst>
        </pc:picChg>
        <pc:picChg chg="add del mod ord">
          <ac:chgData name="Leonie Smith" userId="fed1330f33f5650e" providerId="LiveId" clId="{C53CCFD1-3320-40E6-9CBB-BAFD3848BC77}" dt="2024-04-24T04:38:22.475" v="23"/>
          <ac:picMkLst>
            <pc:docMk/>
            <pc:sldMk cId="2346136586" sldId="260"/>
            <ac:picMk id="19" creationId="{49FEE670-65D4-4D4D-CB75-8230150E3A39}"/>
          </ac:picMkLst>
        </pc:picChg>
        <pc:picChg chg="add mod">
          <ac:chgData name="Leonie Smith" userId="fed1330f33f5650e" providerId="LiveId" clId="{C53CCFD1-3320-40E6-9CBB-BAFD3848BC77}" dt="2024-04-24T04:38:22.475" v="23"/>
          <ac:picMkLst>
            <pc:docMk/>
            <pc:sldMk cId="2346136586" sldId="260"/>
            <ac:picMk id="20" creationId="{2A54B573-BB44-7EC9-CD60-603B4C7FEDB6}"/>
          </ac:picMkLst>
        </pc:picChg>
      </pc:sldChg>
      <pc:sldChg chg="addSp delSp modSp mod modTransition">
        <pc:chgData name="Leonie Smith" userId="fed1330f33f5650e" providerId="LiveId" clId="{C53CCFD1-3320-40E6-9CBB-BAFD3848BC77}" dt="2024-04-24T04:41:31.285" v="47"/>
        <pc:sldMkLst>
          <pc:docMk/>
          <pc:sldMk cId="4037329247" sldId="261"/>
        </pc:sldMkLst>
        <pc:picChg chg="add del mod">
          <ac:chgData name="Leonie Smith" userId="fed1330f33f5650e" providerId="LiveId" clId="{C53CCFD1-3320-40E6-9CBB-BAFD3848BC77}" dt="2024-04-24T04:41:31.285" v="47"/>
          <ac:picMkLst>
            <pc:docMk/>
            <pc:sldMk cId="4037329247" sldId="261"/>
            <ac:picMk id="5" creationId="{F58CC72F-9DF5-5F7B-708A-686E7451862C}"/>
          </ac:picMkLst>
        </pc:picChg>
        <pc:picChg chg="add mod">
          <ac:chgData name="Leonie Smith" userId="fed1330f33f5650e" providerId="LiveId" clId="{C53CCFD1-3320-40E6-9CBB-BAFD3848BC77}" dt="2024-04-24T04:41:31.285" v="47"/>
          <ac:picMkLst>
            <pc:docMk/>
            <pc:sldMk cId="4037329247" sldId="261"/>
            <ac:picMk id="6" creationId="{7765A97D-C309-E3C2-8B51-9C7F444C8C14}"/>
          </ac:picMkLst>
        </pc:picChg>
      </pc:sldChg>
      <pc:sldChg chg="addSp delSp modSp mod modTransition modAnim">
        <pc:chgData name="Leonie Smith" userId="fed1330f33f5650e" providerId="LiveId" clId="{C53CCFD1-3320-40E6-9CBB-BAFD3848BC77}" dt="2024-04-24T04:43:31.878" v="59"/>
        <pc:sldMkLst>
          <pc:docMk/>
          <pc:sldMk cId="1909638311" sldId="262"/>
        </pc:sldMkLst>
        <pc:picChg chg="add del mod">
          <ac:chgData name="Leonie Smith" userId="fed1330f33f5650e" providerId="LiveId" clId="{C53CCFD1-3320-40E6-9CBB-BAFD3848BC77}" dt="2024-04-24T04:42:23.017" v="50"/>
          <ac:picMkLst>
            <pc:docMk/>
            <pc:sldMk cId="1909638311" sldId="262"/>
            <ac:picMk id="5" creationId="{089BBA35-46D9-94C4-B52C-593604A9D6B9}"/>
          </ac:picMkLst>
        </pc:picChg>
        <pc:picChg chg="add del mod">
          <ac:chgData name="Leonie Smith" userId="fed1330f33f5650e" providerId="LiveId" clId="{C53CCFD1-3320-40E6-9CBB-BAFD3848BC77}" dt="2024-04-24T04:42:26.171" v="52"/>
          <ac:picMkLst>
            <pc:docMk/>
            <pc:sldMk cId="1909638311" sldId="262"/>
            <ac:picMk id="6" creationId="{4944747D-D428-C0CB-A603-14FCC66061D3}"/>
          </ac:picMkLst>
        </pc:picChg>
        <pc:picChg chg="add del mod ord">
          <ac:chgData name="Leonie Smith" userId="fed1330f33f5650e" providerId="LiveId" clId="{C53CCFD1-3320-40E6-9CBB-BAFD3848BC77}" dt="2024-04-24T04:42:43.509" v="53"/>
          <ac:picMkLst>
            <pc:docMk/>
            <pc:sldMk cId="1909638311" sldId="262"/>
            <ac:picMk id="9" creationId="{89B4EFFF-1EFD-8854-E84C-18E04F241ED3}"/>
          </ac:picMkLst>
        </pc:picChg>
        <pc:picChg chg="add del mod">
          <ac:chgData name="Leonie Smith" userId="fed1330f33f5650e" providerId="LiveId" clId="{C53CCFD1-3320-40E6-9CBB-BAFD3848BC77}" dt="2024-04-24T04:42:59.782" v="55"/>
          <ac:picMkLst>
            <pc:docMk/>
            <pc:sldMk cId="1909638311" sldId="262"/>
            <ac:picMk id="10" creationId="{5A939113-8F7B-2326-4105-5CDA72543590}"/>
          </ac:picMkLst>
        </pc:picChg>
        <pc:picChg chg="add del mod ord">
          <ac:chgData name="Leonie Smith" userId="fed1330f33f5650e" providerId="LiveId" clId="{C53CCFD1-3320-40E6-9CBB-BAFD3848BC77}" dt="2024-04-24T04:43:10.369" v="56"/>
          <ac:picMkLst>
            <pc:docMk/>
            <pc:sldMk cId="1909638311" sldId="262"/>
            <ac:picMk id="14" creationId="{880DB4BC-FBCA-93E4-4DC9-1017A81A027A}"/>
          </ac:picMkLst>
        </pc:picChg>
        <pc:picChg chg="add del mod">
          <ac:chgData name="Leonie Smith" userId="fed1330f33f5650e" providerId="LiveId" clId="{C53CCFD1-3320-40E6-9CBB-BAFD3848BC77}" dt="2024-04-24T04:43:12.777" v="58"/>
          <ac:picMkLst>
            <pc:docMk/>
            <pc:sldMk cId="1909638311" sldId="262"/>
            <ac:picMk id="15" creationId="{06FD7D37-55FE-4AAE-B1E4-2763C7450791}"/>
          </ac:picMkLst>
        </pc:picChg>
        <pc:picChg chg="add del mod ord">
          <ac:chgData name="Leonie Smith" userId="fed1330f33f5650e" providerId="LiveId" clId="{C53CCFD1-3320-40E6-9CBB-BAFD3848BC77}" dt="2024-04-24T04:43:31.878" v="59"/>
          <ac:picMkLst>
            <pc:docMk/>
            <pc:sldMk cId="1909638311" sldId="262"/>
            <ac:picMk id="18" creationId="{4A60B21E-C492-062F-F9B2-943AA5411FA9}"/>
          </ac:picMkLst>
        </pc:picChg>
        <pc:picChg chg="add mod">
          <ac:chgData name="Leonie Smith" userId="fed1330f33f5650e" providerId="LiveId" clId="{C53CCFD1-3320-40E6-9CBB-BAFD3848BC77}" dt="2024-04-24T04:43:31.878" v="59"/>
          <ac:picMkLst>
            <pc:docMk/>
            <pc:sldMk cId="1909638311" sldId="262"/>
            <ac:picMk id="19" creationId="{32C9A0FA-9E69-3310-A9A6-241AF924204E}"/>
          </ac:picMkLst>
        </pc:picChg>
      </pc:sldChg>
      <pc:sldChg chg="addSp delSp modSp mod modTransition">
        <pc:chgData name="Leonie Smith" userId="fed1330f33f5650e" providerId="LiveId" clId="{C53CCFD1-3320-40E6-9CBB-BAFD3848BC77}" dt="2024-04-24T04:44:36.490" v="62"/>
        <pc:sldMkLst>
          <pc:docMk/>
          <pc:sldMk cId="641208035" sldId="263"/>
        </pc:sldMkLst>
        <pc:picChg chg="add del mod">
          <ac:chgData name="Leonie Smith" userId="fed1330f33f5650e" providerId="LiveId" clId="{C53CCFD1-3320-40E6-9CBB-BAFD3848BC77}" dt="2024-04-24T04:44:36.490" v="62"/>
          <ac:picMkLst>
            <pc:docMk/>
            <pc:sldMk cId="641208035" sldId="263"/>
            <ac:picMk id="5" creationId="{5316AB0F-B062-FF80-CA67-B217E876BF3A}"/>
          </ac:picMkLst>
        </pc:picChg>
        <pc:picChg chg="add mod">
          <ac:chgData name="Leonie Smith" userId="fed1330f33f5650e" providerId="LiveId" clId="{C53CCFD1-3320-40E6-9CBB-BAFD3848BC77}" dt="2024-04-24T04:44:36.490" v="62"/>
          <ac:picMkLst>
            <pc:docMk/>
            <pc:sldMk cId="641208035" sldId="263"/>
            <ac:picMk id="6" creationId="{44D8D4F0-9850-B74F-FD39-86717D8C5DE1}"/>
          </ac:picMkLst>
        </pc:picChg>
      </pc:sldChg>
      <pc:sldChg chg="addSp delSp modSp mod modTransition modAnim">
        <pc:chgData name="Leonie Smith" userId="fed1330f33f5650e" providerId="LiveId" clId="{C53CCFD1-3320-40E6-9CBB-BAFD3848BC77}" dt="2024-04-24T04:45:31.486" v="68"/>
        <pc:sldMkLst>
          <pc:docMk/>
          <pc:sldMk cId="4044745628" sldId="264"/>
        </pc:sldMkLst>
        <pc:picChg chg="add del mod">
          <ac:chgData name="Leonie Smith" userId="fed1330f33f5650e" providerId="LiveId" clId="{C53CCFD1-3320-40E6-9CBB-BAFD3848BC77}" dt="2024-04-24T04:45:14.865" v="65"/>
          <ac:picMkLst>
            <pc:docMk/>
            <pc:sldMk cId="4044745628" sldId="264"/>
            <ac:picMk id="5" creationId="{86F5FB4F-BD12-A072-F8BD-AA955911BA54}"/>
          </ac:picMkLst>
        </pc:picChg>
        <pc:picChg chg="add del mod">
          <ac:chgData name="Leonie Smith" userId="fed1330f33f5650e" providerId="LiveId" clId="{C53CCFD1-3320-40E6-9CBB-BAFD3848BC77}" dt="2024-04-24T04:45:15.801" v="67"/>
          <ac:picMkLst>
            <pc:docMk/>
            <pc:sldMk cId="4044745628" sldId="264"/>
            <ac:picMk id="6" creationId="{DB4CAA89-6F56-CAC7-6797-CDDB5D582565}"/>
          </ac:picMkLst>
        </pc:picChg>
        <pc:picChg chg="add del mod ord">
          <ac:chgData name="Leonie Smith" userId="fed1330f33f5650e" providerId="LiveId" clId="{C53CCFD1-3320-40E6-9CBB-BAFD3848BC77}" dt="2024-04-24T04:45:31.486" v="68"/>
          <ac:picMkLst>
            <pc:docMk/>
            <pc:sldMk cId="4044745628" sldId="264"/>
            <ac:picMk id="9" creationId="{174E82F4-DC40-1C54-C9EB-8E5AE6D74F2F}"/>
          </ac:picMkLst>
        </pc:picChg>
        <pc:picChg chg="add mod">
          <ac:chgData name="Leonie Smith" userId="fed1330f33f5650e" providerId="LiveId" clId="{C53CCFD1-3320-40E6-9CBB-BAFD3848BC77}" dt="2024-04-24T04:45:31.486" v="68"/>
          <ac:picMkLst>
            <pc:docMk/>
            <pc:sldMk cId="4044745628" sldId="264"/>
            <ac:picMk id="10" creationId="{ABD139D9-BFBF-895B-30A6-B44F363EC433}"/>
          </ac:picMkLst>
        </pc:picChg>
      </pc:sldChg>
      <pc:sldChg chg="addSp delSp modSp mod modTransition modAnim">
        <pc:chgData name="Leonie Smith" userId="fed1330f33f5650e" providerId="LiveId" clId="{C53CCFD1-3320-40E6-9CBB-BAFD3848BC77}" dt="2024-04-24T04:47:29.859" v="83"/>
        <pc:sldMkLst>
          <pc:docMk/>
          <pc:sldMk cId="978260341" sldId="265"/>
        </pc:sldMkLst>
        <pc:picChg chg="add del mod">
          <ac:chgData name="Leonie Smith" userId="fed1330f33f5650e" providerId="LiveId" clId="{C53CCFD1-3320-40E6-9CBB-BAFD3848BC77}" dt="2024-04-24T04:46:25.319" v="71"/>
          <ac:picMkLst>
            <pc:docMk/>
            <pc:sldMk cId="978260341" sldId="265"/>
            <ac:picMk id="5" creationId="{B2E44783-D4A4-A309-9348-7C08AB999CE5}"/>
          </ac:picMkLst>
        </pc:picChg>
        <pc:picChg chg="add del mod">
          <ac:chgData name="Leonie Smith" userId="fed1330f33f5650e" providerId="LiveId" clId="{C53CCFD1-3320-40E6-9CBB-BAFD3848BC77}" dt="2024-04-24T04:46:26.544" v="73"/>
          <ac:picMkLst>
            <pc:docMk/>
            <pc:sldMk cId="978260341" sldId="265"/>
            <ac:picMk id="6" creationId="{61E2D45C-614A-C99B-9920-DCC466F4C094}"/>
          </ac:picMkLst>
        </pc:picChg>
        <pc:picChg chg="add del mod ord">
          <ac:chgData name="Leonie Smith" userId="fed1330f33f5650e" providerId="LiveId" clId="{C53CCFD1-3320-40E6-9CBB-BAFD3848BC77}" dt="2024-04-24T04:46:36.660" v="74"/>
          <ac:picMkLst>
            <pc:docMk/>
            <pc:sldMk cId="978260341" sldId="265"/>
            <ac:picMk id="9" creationId="{9CD173DE-24BD-CED3-5A17-9B31472F3486}"/>
          </ac:picMkLst>
        </pc:picChg>
        <pc:picChg chg="add del mod">
          <ac:chgData name="Leonie Smith" userId="fed1330f33f5650e" providerId="LiveId" clId="{C53CCFD1-3320-40E6-9CBB-BAFD3848BC77}" dt="2024-04-24T04:46:41.924" v="76"/>
          <ac:picMkLst>
            <pc:docMk/>
            <pc:sldMk cId="978260341" sldId="265"/>
            <ac:picMk id="10" creationId="{585D3A91-B6FE-59F9-5649-E9C27A3E7F69}"/>
          </ac:picMkLst>
        </pc:picChg>
        <pc:picChg chg="add del mod ord">
          <ac:chgData name="Leonie Smith" userId="fed1330f33f5650e" providerId="LiveId" clId="{C53CCFD1-3320-40E6-9CBB-BAFD3848BC77}" dt="2024-04-24T04:46:53.367" v="77"/>
          <ac:picMkLst>
            <pc:docMk/>
            <pc:sldMk cId="978260341" sldId="265"/>
            <ac:picMk id="13" creationId="{97F8EE7B-34D4-743D-27AA-9877DFA438D8}"/>
          </ac:picMkLst>
        </pc:picChg>
        <pc:picChg chg="add del mod">
          <ac:chgData name="Leonie Smith" userId="fed1330f33f5650e" providerId="LiveId" clId="{C53CCFD1-3320-40E6-9CBB-BAFD3848BC77}" dt="2024-04-24T04:46:54.336" v="79"/>
          <ac:picMkLst>
            <pc:docMk/>
            <pc:sldMk cId="978260341" sldId="265"/>
            <ac:picMk id="14" creationId="{F848A08F-8541-778B-B49A-780C26EDE12A}"/>
          </ac:picMkLst>
        </pc:picChg>
        <pc:picChg chg="add del mod ord">
          <ac:chgData name="Leonie Smith" userId="fed1330f33f5650e" providerId="LiveId" clId="{C53CCFD1-3320-40E6-9CBB-BAFD3848BC77}" dt="2024-04-24T04:47:06.635" v="80"/>
          <ac:picMkLst>
            <pc:docMk/>
            <pc:sldMk cId="978260341" sldId="265"/>
            <ac:picMk id="17" creationId="{2773C8A0-6DA9-1AD4-DE4E-A56462BBB880}"/>
          </ac:picMkLst>
        </pc:picChg>
        <pc:picChg chg="add del mod">
          <ac:chgData name="Leonie Smith" userId="fed1330f33f5650e" providerId="LiveId" clId="{C53CCFD1-3320-40E6-9CBB-BAFD3848BC77}" dt="2024-04-24T04:47:07.673" v="82"/>
          <ac:picMkLst>
            <pc:docMk/>
            <pc:sldMk cId="978260341" sldId="265"/>
            <ac:picMk id="18" creationId="{96FCE329-31EA-C24A-8F67-14E4774B5014}"/>
          </ac:picMkLst>
        </pc:picChg>
        <pc:picChg chg="add del mod ord">
          <ac:chgData name="Leonie Smith" userId="fed1330f33f5650e" providerId="LiveId" clId="{C53CCFD1-3320-40E6-9CBB-BAFD3848BC77}" dt="2024-04-24T04:47:29.859" v="83"/>
          <ac:picMkLst>
            <pc:docMk/>
            <pc:sldMk cId="978260341" sldId="265"/>
            <ac:picMk id="21" creationId="{989426E8-6D7A-4AC1-2B36-3B75E5A5A18A}"/>
          </ac:picMkLst>
        </pc:picChg>
        <pc:picChg chg="add mod">
          <ac:chgData name="Leonie Smith" userId="fed1330f33f5650e" providerId="LiveId" clId="{C53CCFD1-3320-40E6-9CBB-BAFD3848BC77}" dt="2024-04-24T04:47:29.859" v="83"/>
          <ac:picMkLst>
            <pc:docMk/>
            <pc:sldMk cId="978260341" sldId="265"/>
            <ac:picMk id="22" creationId="{178665D7-DDC3-4D26-AFE8-CB2DA11DCCA2}"/>
          </ac:picMkLst>
        </pc:picChg>
      </pc:sldChg>
      <pc:sldChg chg="addSp delSp modSp mod modTransition modAnim">
        <pc:chgData name="Leonie Smith" userId="fed1330f33f5650e" providerId="LiveId" clId="{C53CCFD1-3320-40E6-9CBB-BAFD3848BC77}" dt="2024-04-24T04:49:03.675" v="98"/>
        <pc:sldMkLst>
          <pc:docMk/>
          <pc:sldMk cId="3575870363" sldId="266"/>
        </pc:sldMkLst>
        <pc:picChg chg="add del mod">
          <ac:chgData name="Leonie Smith" userId="fed1330f33f5650e" providerId="LiveId" clId="{C53CCFD1-3320-40E6-9CBB-BAFD3848BC77}" dt="2024-04-24T04:48:18.580" v="86"/>
          <ac:picMkLst>
            <pc:docMk/>
            <pc:sldMk cId="3575870363" sldId="266"/>
            <ac:picMk id="5" creationId="{0835CCDE-B9F4-EF36-518F-12115F290C1E}"/>
          </ac:picMkLst>
        </pc:picChg>
        <pc:picChg chg="add del mod">
          <ac:chgData name="Leonie Smith" userId="fed1330f33f5650e" providerId="LiveId" clId="{C53CCFD1-3320-40E6-9CBB-BAFD3848BC77}" dt="2024-04-24T04:48:19.887" v="88"/>
          <ac:picMkLst>
            <pc:docMk/>
            <pc:sldMk cId="3575870363" sldId="266"/>
            <ac:picMk id="6" creationId="{3033938E-031B-A9EC-D87D-855582137933}"/>
          </ac:picMkLst>
        </pc:picChg>
        <pc:picChg chg="add del mod ord">
          <ac:chgData name="Leonie Smith" userId="fed1330f33f5650e" providerId="LiveId" clId="{C53CCFD1-3320-40E6-9CBB-BAFD3848BC77}" dt="2024-04-24T04:48:25.114" v="89"/>
          <ac:picMkLst>
            <pc:docMk/>
            <pc:sldMk cId="3575870363" sldId="266"/>
            <ac:picMk id="9" creationId="{D2A2A25A-9DE9-9A6B-63ED-548C84519131}"/>
          </ac:picMkLst>
        </pc:picChg>
        <pc:picChg chg="add del mod">
          <ac:chgData name="Leonie Smith" userId="fed1330f33f5650e" providerId="LiveId" clId="{C53CCFD1-3320-40E6-9CBB-BAFD3848BC77}" dt="2024-04-24T04:48:26.936" v="91"/>
          <ac:picMkLst>
            <pc:docMk/>
            <pc:sldMk cId="3575870363" sldId="266"/>
            <ac:picMk id="10" creationId="{F576CC59-8059-5987-561D-6A6B730E2BF2}"/>
          </ac:picMkLst>
        </pc:picChg>
        <pc:picChg chg="add del mod ord">
          <ac:chgData name="Leonie Smith" userId="fed1330f33f5650e" providerId="LiveId" clId="{C53CCFD1-3320-40E6-9CBB-BAFD3848BC77}" dt="2024-04-24T04:48:35.871" v="92"/>
          <ac:picMkLst>
            <pc:docMk/>
            <pc:sldMk cId="3575870363" sldId="266"/>
            <ac:picMk id="13" creationId="{4B5AD2F0-B088-2205-2A2E-BE6434AE3A98}"/>
          </ac:picMkLst>
        </pc:picChg>
        <pc:picChg chg="add del mod">
          <ac:chgData name="Leonie Smith" userId="fed1330f33f5650e" providerId="LiveId" clId="{C53CCFD1-3320-40E6-9CBB-BAFD3848BC77}" dt="2024-04-24T04:48:36.914" v="94"/>
          <ac:picMkLst>
            <pc:docMk/>
            <pc:sldMk cId="3575870363" sldId="266"/>
            <ac:picMk id="14" creationId="{8AF61ECD-8570-D17C-A46A-A0F5D7325F5E}"/>
          </ac:picMkLst>
        </pc:picChg>
        <pc:picChg chg="add del mod ord">
          <ac:chgData name="Leonie Smith" userId="fed1330f33f5650e" providerId="LiveId" clId="{C53CCFD1-3320-40E6-9CBB-BAFD3848BC77}" dt="2024-04-24T04:48:46.209" v="95"/>
          <ac:picMkLst>
            <pc:docMk/>
            <pc:sldMk cId="3575870363" sldId="266"/>
            <ac:picMk id="17" creationId="{B08B8DE7-5AF1-20E4-97C0-058F0EE99FC0}"/>
          </ac:picMkLst>
        </pc:picChg>
        <pc:picChg chg="add del mod">
          <ac:chgData name="Leonie Smith" userId="fed1330f33f5650e" providerId="LiveId" clId="{C53CCFD1-3320-40E6-9CBB-BAFD3848BC77}" dt="2024-04-24T04:48:47.417" v="97"/>
          <ac:picMkLst>
            <pc:docMk/>
            <pc:sldMk cId="3575870363" sldId="266"/>
            <ac:picMk id="18" creationId="{AECA6404-DF4B-AB0E-2A35-9C95C16E09AB}"/>
          </ac:picMkLst>
        </pc:picChg>
        <pc:picChg chg="add del mod ord">
          <ac:chgData name="Leonie Smith" userId="fed1330f33f5650e" providerId="LiveId" clId="{C53CCFD1-3320-40E6-9CBB-BAFD3848BC77}" dt="2024-04-24T04:49:03.675" v="98"/>
          <ac:picMkLst>
            <pc:docMk/>
            <pc:sldMk cId="3575870363" sldId="266"/>
            <ac:picMk id="21" creationId="{5471305B-0F0A-08AF-2686-EB310D9E9F3F}"/>
          </ac:picMkLst>
        </pc:picChg>
        <pc:picChg chg="add mod">
          <ac:chgData name="Leonie Smith" userId="fed1330f33f5650e" providerId="LiveId" clId="{C53CCFD1-3320-40E6-9CBB-BAFD3848BC77}" dt="2024-04-24T04:49:03.675" v="98"/>
          <ac:picMkLst>
            <pc:docMk/>
            <pc:sldMk cId="3575870363" sldId="266"/>
            <ac:picMk id="22" creationId="{2F93989F-E752-D7BF-0F05-164C4698E06E}"/>
          </ac:picMkLst>
        </pc:picChg>
      </pc:sldChg>
      <pc:sldChg chg="addSp delSp modSp mod modTransition">
        <pc:chgData name="Leonie Smith" userId="fed1330f33f5650e" providerId="LiveId" clId="{C53CCFD1-3320-40E6-9CBB-BAFD3848BC77}" dt="2024-04-24T04:49:45.399" v="101"/>
        <pc:sldMkLst>
          <pc:docMk/>
          <pc:sldMk cId="4017137865" sldId="267"/>
        </pc:sldMkLst>
        <pc:picChg chg="add del mod">
          <ac:chgData name="Leonie Smith" userId="fed1330f33f5650e" providerId="LiveId" clId="{C53CCFD1-3320-40E6-9CBB-BAFD3848BC77}" dt="2024-04-24T04:49:45.399" v="101"/>
          <ac:picMkLst>
            <pc:docMk/>
            <pc:sldMk cId="4017137865" sldId="267"/>
            <ac:picMk id="5" creationId="{E12B83F7-A18A-330B-CB6E-1C12E0435A50}"/>
          </ac:picMkLst>
        </pc:picChg>
        <pc:picChg chg="add mod">
          <ac:chgData name="Leonie Smith" userId="fed1330f33f5650e" providerId="LiveId" clId="{C53CCFD1-3320-40E6-9CBB-BAFD3848BC77}" dt="2024-04-24T04:49:45.399" v="101"/>
          <ac:picMkLst>
            <pc:docMk/>
            <pc:sldMk cId="4017137865" sldId="267"/>
            <ac:picMk id="6" creationId="{F91DD7D4-5A0E-C953-A74D-505F76700C5B}"/>
          </ac:picMkLst>
        </pc:picChg>
      </pc:sldChg>
      <pc:sldChg chg="addSp delSp modSp mod modTransition modAnim">
        <pc:chgData name="Leonie Smith" userId="fed1330f33f5650e" providerId="LiveId" clId="{C53CCFD1-3320-40E6-9CBB-BAFD3848BC77}" dt="2024-04-24T04:50:30.967" v="107"/>
        <pc:sldMkLst>
          <pc:docMk/>
          <pc:sldMk cId="3137811553" sldId="268"/>
        </pc:sldMkLst>
        <pc:picChg chg="add del mod">
          <ac:chgData name="Leonie Smith" userId="fed1330f33f5650e" providerId="LiveId" clId="{C53CCFD1-3320-40E6-9CBB-BAFD3848BC77}" dt="2024-04-24T04:50:17.150" v="104"/>
          <ac:picMkLst>
            <pc:docMk/>
            <pc:sldMk cId="3137811553" sldId="268"/>
            <ac:picMk id="5" creationId="{4FE31383-AC2C-4CE5-B863-B9D268582320}"/>
          </ac:picMkLst>
        </pc:picChg>
        <pc:picChg chg="add del mod">
          <ac:chgData name="Leonie Smith" userId="fed1330f33f5650e" providerId="LiveId" clId="{C53CCFD1-3320-40E6-9CBB-BAFD3848BC77}" dt="2024-04-24T04:50:18.512" v="106"/>
          <ac:picMkLst>
            <pc:docMk/>
            <pc:sldMk cId="3137811553" sldId="268"/>
            <ac:picMk id="6" creationId="{B027DE6A-29C5-CFBA-5CAC-6EA699C91677}"/>
          </ac:picMkLst>
        </pc:picChg>
        <pc:picChg chg="add del mod ord">
          <ac:chgData name="Leonie Smith" userId="fed1330f33f5650e" providerId="LiveId" clId="{C53CCFD1-3320-40E6-9CBB-BAFD3848BC77}" dt="2024-04-24T04:50:30.967" v="107"/>
          <ac:picMkLst>
            <pc:docMk/>
            <pc:sldMk cId="3137811553" sldId="268"/>
            <ac:picMk id="9" creationId="{54A0AC83-DAD2-5DEF-A670-281B5A8FC902}"/>
          </ac:picMkLst>
        </pc:picChg>
        <pc:picChg chg="add mod">
          <ac:chgData name="Leonie Smith" userId="fed1330f33f5650e" providerId="LiveId" clId="{C53CCFD1-3320-40E6-9CBB-BAFD3848BC77}" dt="2024-04-24T04:50:30.967" v="107"/>
          <ac:picMkLst>
            <pc:docMk/>
            <pc:sldMk cId="3137811553" sldId="268"/>
            <ac:picMk id="10" creationId="{E7597FDF-FF0C-B8EE-8FA3-EE3E6D91C767}"/>
          </ac:picMkLst>
        </pc:picChg>
      </pc:sldChg>
      <pc:sldChg chg="addSp delSp modSp mod modTransition modAnim">
        <pc:chgData name="Leonie Smith" userId="fed1330f33f5650e" providerId="LiveId" clId="{C53CCFD1-3320-40E6-9CBB-BAFD3848BC77}" dt="2024-04-24T04:51:19.269" v="113"/>
        <pc:sldMkLst>
          <pc:docMk/>
          <pc:sldMk cId="100491716" sldId="269"/>
        </pc:sldMkLst>
        <pc:picChg chg="add del mod">
          <ac:chgData name="Leonie Smith" userId="fed1330f33f5650e" providerId="LiveId" clId="{C53CCFD1-3320-40E6-9CBB-BAFD3848BC77}" dt="2024-04-24T04:51:01.240" v="110"/>
          <ac:picMkLst>
            <pc:docMk/>
            <pc:sldMk cId="100491716" sldId="269"/>
            <ac:picMk id="5" creationId="{D34BF2B9-EB56-55EC-528C-2ED55411DE00}"/>
          </ac:picMkLst>
        </pc:picChg>
        <pc:picChg chg="add del mod">
          <ac:chgData name="Leonie Smith" userId="fed1330f33f5650e" providerId="LiveId" clId="{C53CCFD1-3320-40E6-9CBB-BAFD3848BC77}" dt="2024-04-24T04:51:07.302" v="112"/>
          <ac:picMkLst>
            <pc:docMk/>
            <pc:sldMk cId="100491716" sldId="269"/>
            <ac:picMk id="6" creationId="{C30829FF-9559-B9A4-0B15-DB5FA380D09C}"/>
          </ac:picMkLst>
        </pc:picChg>
        <pc:picChg chg="add del mod ord">
          <ac:chgData name="Leonie Smith" userId="fed1330f33f5650e" providerId="LiveId" clId="{C53CCFD1-3320-40E6-9CBB-BAFD3848BC77}" dt="2024-04-24T04:51:19.269" v="113"/>
          <ac:picMkLst>
            <pc:docMk/>
            <pc:sldMk cId="100491716" sldId="269"/>
            <ac:picMk id="10" creationId="{66512422-966E-D4C7-5832-54E0EE08D0EB}"/>
          </ac:picMkLst>
        </pc:picChg>
        <pc:picChg chg="add mod">
          <ac:chgData name="Leonie Smith" userId="fed1330f33f5650e" providerId="LiveId" clId="{C53CCFD1-3320-40E6-9CBB-BAFD3848BC77}" dt="2024-04-24T04:51:19.269" v="113"/>
          <ac:picMkLst>
            <pc:docMk/>
            <pc:sldMk cId="100491716" sldId="269"/>
            <ac:picMk id="11" creationId="{4FE77BC8-90B3-13EC-E437-B57F5789D18B}"/>
          </ac:picMkLst>
        </pc:picChg>
      </pc:sldChg>
      <pc:sldChg chg="addSp delSp modSp mod modTransition modAnim">
        <pc:chgData name="Leonie Smith" userId="fed1330f33f5650e" providerId="LiveId" clId="{C53CCFD1-3320-40E6-9CBB-BAFD3848BC77}" dt="2024-04-24T04:52:24.584" v="122"/>
        <pc:sldMkLst>
          <pc:docMk/>
          <pc:sldMk cId="1922139011" sldId="281"/>
        </pc:sldMkLst>
        <pc:picChg chg="add del mod">
          <ac:chgData name="Leonie Smith" userId="fed1330f33f5650e" providerId="LiveId" clId="{C53CCFD1-3320-40E6-9CBB-BAFD3848BC77}" dt="2024-04-24T04:52:03.042" v="116"/>
          <ac:picMkLst>
            <pc:docMk/>
            <pc:sldMk cId="1922139011" sldId="281"/>
            <ac:picMk id="5" creationId="{1D6C9921-EEB3-7302-462C-0BB484747DD0}"/>
          </ac:picMkLst>
        </pc:picChg>
        <pc:picChg chg="add del mod">
          <ac:chgData name="Leonie Smith" userId="fed1330f33f5650e" providerId="LiveId" clId="{C53CCFD1-3320-40E6-9CBB-BAFD3848BC77}" dt="2024-04-24T04:52:04.460" v="118"/>
          <ac:picMkLst>
            <pc:docMk/>
            <pc:sldMk cId="1922139011" sldId="281"/>
            <ac:picMk id="6" creationId="{ABB6F8FA-9188-E5FB-AB37-967BBCB3FF27}"/>
          </ac:picMkLst>
        </pc:picChg>
        <pc:picChg chg="add del mod ord">
          <ac:chgData name="Leonie Smith" userId="fed1330f33f5650e" providerId="LiveId" clId="{C53CCFD1-3320-40E6-9CBB-BAFD3848BC77}" dt="2024-04-24T04:52:12.076" v="119"/>
          <ac:picMkLst>
            <pc:docMk/>
            <pc:sldMk cId="1922139011" sldId="281"/>
            <ac:picMk id="9" creationId="{CD4122DB-C8F2-5F23-33AC-2C9D737796BE}"/>
          </ac:picMkLst>
        </pc:picChg>
        <pc:picChg chg="add del mod">
          <ac:chgData name="Leonie Smith" userId="fed1330f33f5650e" providerId="LiveId" clId="{C53CCFD1-3320-40E6-9CBB-BAFD3848BC77}" dt="2024-04-24T04:52:13.286" v="121"/>
          <ac:picMkLst>
            <pc:docMk/>
            <pc:sldMk cId="1922139011" sldId="281"/>
            <ac:picMk id="10" creationId="{462DCFD5-B224-8C7D-06FB-311B36A8D6CF}"/>
          </ac:picMkLst>
        </pc:picChg>
        <pc:picChg chg="add del mod ord">
          <ac:chgData name="Leonie Smith" userId="fed1330f33f5650e" providerId="LiveId" clId="{C53CCFD1-3320-40E6-9CBB-BAFD3848BC77}" dt="2024-04-24T04:52:24.584" v="122"/>
          <ac:picMkLst>
            <pc:docMk/>
            <pc:sldMk cId="1922139011" sldId="281"/>
            <ac:picMk id="13" creationId="{2B9DCA30-0F9E-9A60-7DDA-A5985D10B4B1}"/>
          </ac:picMkLst>
        </pc:picChg>
        <pc:picChg chg="add mod">
          <ac:chgData name="Leonie Smith" userId="fed1330f33f5650e" providerId="LiveId" clId="{C53CCFD1-3320-40E6-9CBB-BAFD3848BC77}" dt="2024-04-24T04:52:24.584" v="122"/>
          <ac:picMkLst>
            <pc:docMk/>
            <pc:sldMk cId="1922139011" sldId="281"/>
            <ac:picMk id="14" creationId="{5A30E7F0-6A50-EA6A-E56C-DF0D016109FA}"/>
          </ac:picMkLst>
        </pc:picChg>
      </pc:sldChg>
      <pc:sldChg chg="addSp delSp modSp mod modTransition modAnim">
        <pc:chgData name="Leonie Smith" userId="fed1330f33f5650e" providerId="LiveId" clId="{C53CCFD1-3320-40E6-9CBB-BAFD3848BC77}" dt="2024-04-24T04:53:22.429" v="131"/>
        <pc:sldMkLst>
          <pc:docMk/>
          <pc:sldMk cId="3166251957" sldId="283"/>
        </pc:sldMkLst>
        <pc:picChg chg="add del mod">
          <ac:chgData name="Leonie Smith" userId="fed1330f33f5650e" providerId="LiveId" clId="{C53CCFD1-3320-40E6-9CBB-BAFD3848BC77}" dt="2024-04-24T04:53:00.028" v="125"/>
          <ac:picMkLst>
            <pc:docMk/>
            <pc:sldMk cId="3166251957" sldId="283"/>
            <ac:picMk id="5" creationId="{581E59C1-43A8-3A2F-6EFF-7CC36C7D2E17}"/>
          </ac:picMkLst>
        </pc:picChg>
        <pc:picChg chg="add del mod">
          <ac:chgData name="Leonie Smith" userId="fed1330f33f5650e" providerId="LiveId" clId="{C53CCFD1-3320-40E6-9CBB-BAFD3848BC77}" dt="2024-04-24T04:53:01.231" v="127"/>
          <ac:picMkLst>
            <pc:docMk/>
            <pc:sldMk cId="3166251957" sldId="283"/>
            <ac:picMk id="6" creationId="{4E4EDEE2-09E2-C15C-692D-44FCF50862BE}"/>
          </ac:picMkLst>
        </pc:picChg>
        <pc:picChg chg="add del mod ord">
          <ac:chgData name="Leonie Smith" userId="fed1330f33f5650e" providerId="LiveId" clId="{C53CCFD1-3320-40E6-9CBB-BAFD3848BC77}" dt="2024-04-24T04:53:09.820" v="128"/>
          <ac:picMkLst>
            <pc:docMk/>
            <pc:sldMk cId="3166251957" sldId="283"/>
            <ac:picMk id="9" creationId="{EDCE02C2-34CE-8D0B-5E50-483E6BB6470D}"/>
          </ac:picMkLst>
        </pc:picChg>
        <pc:picChg chg="add del mod">
          <ac:chgData name="Leonie Smith" userId="fed1330f33f5650e" providerId="LiveId" clId="{C53CCFD1-3320-40E6-9CBB-BAFD3848BC77}" dt="2024-04-24T04:53:11.436" v="130"/>
          <ac:picMkLst>
            <pc:docMk/>
            <pc:sldMk cId="3166251957" sldId="283"/>
            <ac:picMk id="10" creationId="{E815C7D4-94E1-6B6B-69A1-F2EB7EC9E576}"/>
          </ac:picMkLst>
        </pc:picChg>
        <pc:picChg chg="add del mod ord">
          <ac:chgData name="Leonie Smith" userId="fed1330f33f5650e" providerId="LiveId" clId="{C53CCFD1-3320-40E6-9CBB-BAFD3848BC77}" dt="2024-04-24T04:53:22.429" v="131"/>
          <ac:picMkLst>
            <pc:docMk/>
            <pc:sldMk cId="3166251957" sldId="283"/>
            <ac:picMk id="13" creationId="{F470C836-CF2D-68B7-1F78-7E91DEC44E50}"/>
          </ac:picMkLst>
        </pc:picChg>
        <pc:picChg chg="add mod">
          <ac:chgData name="Leonie Smith" userId="fed1330f33f5650e" providerId="LiveId" clId="{C53CCFD1-3320-40E6-9CBB-BAFD3848BC77}" dt="2024-04-24T04:53:22.429" v="131"/>
          <ac:picMkLst>
            <pc:docMk/>
            <pc:sldMk cId="3166251957" sldId="283"/>
            <ac:picMk id="14" creationId="{B05B6722-C6B3-E33C-C1C2-A9CCB20F20D2}"/>
          </ac:picMkLst>
        </pc:picChg>
      </pc:sldChg>
      <pc:sldChg chg="addSp delSp modSp mod modTransition modAnim">
        <pc:chgData name="Leonie Smith" userId="fed1330f33f5650e" providerId="LiveId" clId="{C53CCFD1-3320-40E6-9CBB-BAFD3848BC77}" dt="2024-04-24T04:40:03.087" v="44"/>
        <pc:sldMkLst>
          <pc:docMk/>
          <pc:sldMk cId="1175485467" sldId="287"/>
        </pc:sldMkLst>
        <pc:picChg chg="add del mod">
          <ac:chgData name="Leonie Smith" userId="fed1330f33f5650e" providerId="LiveId" clId="{C53CCFD1-3320-40E6-9CBB-BAFD3848BC77}" dt="2024-04-24T04:37:00.182" v="11"/>
          <ac:picMkLst>
            <pc:docMk/>
            <pc:sldMk cId="1175485467" sldId="287"/>
            <ac:picMk id="5" creationId="{995205EB-4B89-4F74-4BA7-5B5CF76F97E4}"/>
          </ac:picMkLst>
        </pc:picChg>
        <pc:picChg chg="add del mod">
          <ac:chgData name="Leonie Smith" userId="fed1330f33f5650e" providerId="LiveId" clId="{C53CCFD1-3320-40E6-9CBB-BAFD3848BC77}" dt="2024-04-24T04:38:32.420" v="25"/>
          <ac:picMkLst>
            <pc:docMk/>
            <pc:sldMk cId="1175485467" sldId="287"/>
            <ac:picMk id="6" creationId="{A26938F8-4FE1-C491-231D-0E14DAAA1BE6}"/>
          </ac:picMkLst>
        </pc:picChg>
        <pc:picChg chg="add del mod ord">
          <ac:chgData name="Leonie Smith" userId="fed1330f33f5650e" providerId="LiveId" clId="{C53CCFD1-3320-40E6-9CBB-BAFD3848BC77}" dt="2024-04-24T04:38:41.486" v="26"/>
          <ac:picMkLst>
            <pc:docMk/>
            <pc:sldMk cId="1175485467" sldId="287"/>
            <ac:picMk id="10" creationId="{B9901D1D-8C3D-1C97-C4DF-3325FD106EE9}"/>
          </ac:picMkLst>
        </pc:picChg>
        <pc:picChg chg="add del mod">
          <ac:chgData name="Leonie Smith" userId="fed1330f33f5650e" providerId="LiveId" clId="{C53CCFD1-3320-40E6-9CBB-BAFD3848BC77}" dt="2024-04-24T04:38:42.530" v="28"/>
          <ac:picMkLst>
            <pc:docMk/>
            <pc:sldMk cId="1175485467" sldId="287"/>
            <ac:picMk id="11" creationId="{A054E7BD-FBC3-91F7-69A7-E5D818CDFC55}"/>
          </ac:picMkLst>
        </pc:picChg>
        <pc:picChg chg="add del mod ord">
          <ac:chgData name="Leonie Smith" userId="fed1330f33f5650e" providerId="LiveId" clId="{C53CCFD1-3320-40E6-9CBB-BAFD3848BC77}" dt="2024-04-24T04:38:48.751" v="29"/>
          <ac:picMkLst>
            <pc:docMk/>
            <pc:sldMk cId="1175485467" sldId="287"/>
            <ac:picMk id="14" creationId="{CDEFABCE-7CD9-897E-9DA5-E5D429245F6C}"/>
          </ac:picMkLst>
        </pc:picChg>
        <pc:picChg chg="add del mod">
          <ac:chgData name="Leonie Smith" userId="fed1330f33f5650e" providerId="LiveId" clId="{C53CCFD1-3320-40E6-9CBB-BAFD3848BC77}" dt="2024-04-24T04:38:50.112" v="31"/>
          <ac:picMkLst>
            <pc:docMk/>
            <pc:sldMk cId="1175485467" sldId="287"/>
            <ac:picMk id="15" creationId="{AEB1962B-2808-BF14-984A-BAD326597625}"/>
          </ac:picMkLst>
        </pc:picChg>
        <pc:picChg chg="add del mod ord">
          <ac:chgData name="Leonie Smith" userId="fed1330f33f5650e" providerId="LiveId" clId="{C53CCFD1-3320-40E6-9CBB-BAFD3848BC77}" dt="2024-04-24T04:39:05.715" v="32"/>
          <ac:picMkLst>
            <pc:docMk/>
            <pc:sldMk cId="1175485467" sldId="287"/>
            <ac:picMk id="18" creationId="{5ACAEF8C-FAE6-E5F2-C2C1-0A1E31BCCE3B}"/>
          </ac:picMkLst>
        </pc:picChg>
        <pc:picChg chg="add del mod">
          <ac:chgData name="Leonie Smith" userId="fed1330f33f5650e" providerId="LiveId" clId="{C53CCFD1-3320-40E6-9CBB-BAFD3848BC77}" dt="2024-04-24T04:39:07.217" v="34"/>
          <ac:picMkLst>
            <pc:docMk/>
            <pc:sldMk cId="1175485467" sldId="287"/>
            <ac:picMk id="19" creationId="{E4B8FE88-D7D3-0289-0C6E-9BE5836B12B6}"/>
          </ac:picMkLst>
        </pc:picChg>
        <pc:picChg chg="add del mod ord">
          <ac:chgData name="Leonie Smith" userId="fed1330f33f5650e" providerId="LiveId" clId="{C53CCFD1-3320-40E6-9CBB-BAFD3848BC77}" dt="2024-04-24T04:39:14.768" v="35"/>
          <ac:picMkLst>
            <pc:docMk/>
            <pc:sldMk cId="1175485467" sldId="287"/>
            <ac:picMk id="22" creationId="{A7DE303B-68C4-A825-6047-71400E6A8A68}"/>
          </ac:picMkLst>
        </pc:picChg>
        <pc:picChg chg="add del mod">
          <ac:chgData name="Leonie Smith" userId="fed1330f33f5650e" providerId="LiveId" clId="{C53CCFD1-3320-40E6-9CBB-BAFD3848BC77}" dt="2024-04-24T04:39:16.459" v="37"/>
          <ac:picMkLst>
            <pc:docMk/>
            <pc:sldMk cId="1175485467" sldId="287"/>
            <ac:picMk id="23" creationId="{53FA31D0-8F64-2244-D1E3-007E86F3CA42}"/>
          </ac:picMkLst>
        </pc:picChg>
        <pc:picChg chg="add del mod ord">
          <ac:chgData name="Leonie Smith" userId="fed1330f33f5650e" providerId="LiveId" clId="{C53CCFD1-3320-40E6-9CBB-BAFD3848BC77}" dt="2024-04-24T04:39:23.927" v="38"/>
          <ac:picMkLst>
            <pc:docMk/>
            <pc:sldMk cId="1175485467" sldId="287"/>
            <ac:picMk id="26" creationId="{50308D4E-D715-0010-453A-D46365DF654D}"/>
          </ac:picMkLst>
        </pc:picChg>
        <pc:picChg chg="add del mod">
          <ac:chgData name="Leonie Smith" userId="fed1330f33f5650e" providerId="LiveId" clId="{C53CCFD1-3320-40E6-9CBB-BAFD3848BC77}" dt="2024-04-24T04:39:24.921" v="40"/>
          <ac:picMkLst>
            <pc:docMk/>
            <pc:sldMk cId="1175485467" sldId="287"/>
            <ac:picMk id="27" creationId="{09B5559A-7AD0-D1A3-0236-3584F73D1260}"/>
          </ac:picMkLst>
        </pc:picChg>
        <pc:picChg chg="add del mod ord">
          <ac:chgData name="Leonie Smith" userId="fed1330f33f5650e" providerId="LiveId" clId="{C53CCFD1-3320-40E6-9CBB-BAFD3848BC77}" dt="2024-04-24T04:39:43.182" v="41"/>
          <ac:picMkLst>
            <pc:docMk/>
            <pc:sldMk cId="1175485467" sldId="287"/>
            <ac:picMk id="30" creationId="{B7AA89CE-4DC6-E7E5-3E32-52C02431ACAF}"/>
          </ac:picMkLst>
        </pc:picChg>
        <pc:picChg chg="add del mod">
          <ac:chgData name="Leonie Smith" userId="fed1330f33f5650e" providerId="LiveId" clId="{C53CCFD1-3320-40E6-9CBB-BAFD3848BC77}" dt="2024-04-24T04:39:46.245" v="43"/>
          <ac:picMkLst>
            <pc:docMk/>
            <pc:sldMk cId="1175485467" sldId="287"/>
            <ac:picMk id="31" creationId="{B92C0C14-D71F-FCD0-1EA8-298F71506C5F}"/>
          </ac:picMkLst>
        </pc:picChg>
        <pc:picChg chg="add del mod ord">
          <ac:chgData name="Leonie Smith" userId="fed1330f33f5650e" providerId="LiveId" clId="{C53CCFD1-3320-40E6-9CBB-BAFD3848BC77}" dt="2024-04-24T04:40:03.087" v="44"/>
          <ac:picMkLst>
            <pc:docMk/>
            <pc:sldMk cId="1175485467" sldId="287"/>
            <ac:picMk id="34" creationId="{6B885EF0-5682-181F-D328-2341852299B6}"/>
          </ac:picMkLst>
        </pc:picChg>
        <pc:picChg chg="add mod">
          <ac:chgData name="Leonie Smith" userId="fed1330f33f5650e" providerId="LiveId" clId="{C53CCFD1-3320-40E6-9CBB-BAFD3848BC77}" dt="2024-04-24T04:40:03.087" v="44"/>
          <ac:picMkLst>
            <pc:docMk/>
            <pc:sldMk cId="1175485467" sldId="287"/>
            <ac:picMk id="35" creationId="{20BC7B4C-F59D-67AA-07B3-A3396DD959F9}"/>
          </ac:picMkLst>
        </pc:picChg>
      </pc:sldChg>
    </pc:docChg>
  </pc:docChgLst>
  <pc:docChgLst>
    <pc:chgData name="Alfred Smith" userId="3c60a3631c0db8ad" providerId="LiveId" clId="{AF55D8B3-CDD1-4917-B4E0-C5B89C144692}"/>
    <pc:docChg chg="undo custSel modSld">
      <pc:chgData name="Alfred Smith" userId="3c60a3631c0db8ad" providerId="LiveId" clId="{AF55D8B3-CDD1-4917-B4E0-C5B89C144692}" dt="2023-09-11T06:44:21.853" v="95"/>
      <pc:docMkLst>
        <pc:docMk/>
      </pc:docMkLst>
      <pc:sldChg chg="delSp mod delAnim">
        <pc:chgData name="Alfred Smith" userId="3c60a3631c0db8ad" providerId="LiveId" clId="{AF55D8B3-CDD1-4917-B4E0-C5B89C144692}" dt="2023-09-08T06:40:54.347" v="21" actId="478"/>
        <pc:sldMkLst>
          <pc:docMk/>
          <pc:sldMk cId="1499918570" sldId="257"/>
        </pc:sldMkLst>
        <pc:picChg chg="del">
          <ac:chgData name="Alfred Smith" userId="3c60a3631c0db8ad" providerId="LiveId" clId="{AF55D8B3-CDD1-4917-B4E0-C5B89C144692}" dt="2023-09-08T06:40:54.347" v="21" actId="478"/>
          <ac:picMkLst>
            <pc:docMk/>
            <pc:sldMk cId="1499918570" sldId="257"/>
            <ac:picMk id="10" creationId="{DDA29ECD-B83C-8F3D-1C1B-064AF90C922D}"/>
          </ac:picMkLst>
        </pc:picChg>
      </pc:sldChg>
      <pc:sldChg chg="delSp modSp mod delAnim">
        <pc:chgData name="Alfred Smith" userId="3c60a3631c0db8ad" providerId="LiveId" clId="{AF55D8B3-CDD1-4917-B4E0-C5B89C144692}" dt="2023-09-08T06:51:15.429" v="75" actId="478"/>
        <pc:sldMkLst>
          <pc:docMk/>
          <pc:sldMk cId="454763615" sldId="259"/>
        </pc:sldMkLst>
        <pc:spChg chg="mod">
          <ac:chgData name="Alfred Smith" userId="3c60a3631c0db8ad" providerId="LiveId" clId="{AF55D8B3-CDD1-4917-B4E0-C5B89C144692}" dt="2023-09-08T06:51:13.167" v="74" actId="20577"/>
          <ac:spMkLst>
            <pc:docMk/>
            <pc:sldMk cId="454763615" sldId="259"/>
            <ac:spMk id="3" creationId="{A58184BD-88F1-BA02-40C1-D8403D0EEC0D}"/>
          </ac:spMkLst>
        </pc:spChg>
        <pc:picChg chg="del">
          <ac:chgData name="Alfred Smith" userId="3c60a3631c0db8ad" providerId="LiveId" clId="{AF55D8B3-CDD1-4917-B4E0-C5B89C144692}" dt="2023-09-08T06:51:15.429" v="75" actId="478"/>
          <ac:picMkLst>
            <pc:docMk/>
            <pc:sldMk cId="454763615" sldId="259"/>
            <ac:picMk id="9" creationId="{6E7D6761-DBC8-F664-D836-A6B1B16BD114}"/>
          </ac:picMkLst>
        </pc:picChg>
      </pc:sldChg>
      <pc:sldChg chg="delSp modSp mod delAnim">
        <pc:chgData name="Alfred Smith" userId="3c60a3631c0db8ad" providerId="LiveId" clId="{AF55D8B3-CDD1-4917-B4E0-C5B89C144692}" dt="2023-09-08T06:51:00.993" v="73" actId="20577"/>
        <pc:sldMkLst>
          <pc:docMk/>
          <pc:sldMk cId="2346136586" sldId="260"/>
        </pc:sldMkLst>
        <pc:spChg chg="mod">
          <ac:chgData name="Alfred Smith" userId="3c60a3631c0db8ad" providerId="LiveId" clId="{AF55D8B3-CDD1-4917-B4E0-C5B89C144692}" dt="2023-09-08T06:51:00.993" v="73" actId="20577"/>
          <ac:spMkLst>
            <pc:docMk/>
            <pc:sldMk cId="2346136586" sldId="260"/>
            <ac:spMk id="3" creationId="{A58184BD-88F1-BA02-40C1-D8403D0EEC0D}"/>
          </ac:spMkLst>
        </pc:spChg>
        <pc:picChg chg="del">
          <ac:chgData name="Alfred Smith" userId="3c60a3631c0db8ad" providerId="LiveId" clId="{AF55D8B3-CDD1-4917-B4E0-C5B89C144692}" dt="2023-09-08T06:50:55.519" v="72" actId="478"/>
          <ac:picMkLst>
            <pc:docMk/>
            <pc:sldMk cId="2346136586" sldId="260"/>
            <ac:picMk id="23" creationId="{C1E840BA-224E-6652-EBAA-20A12D800444}"/>
          </ac:picMkLst>
        </pc:picChg>
      </pc:sldChg>
      <pc:sldChg chg="delSp modSp mod delAnim">
        <pc:chgData name="Alfred Smith" userId="3c60a3631c0db8ad" providerId="LiveId" clId="{AF55D8B3-CDD1-4917-B4E0-C5B89C144692}" dt="2023-09-11T06:41:01.558" v="77"/>
        <pc:sldMkLst>
          <pc:docMk/>
          <pc:sldMk cId="4037329247" sldId="261"/>
        </pc:sldMkLst>
        <pc:spChg chg="mod">
          <ac:chgData name="Alfred Smith" userId="3c60a3631c0db8ad" providerId="LiveId" clId="{AF55D8B3-CDD1-4917-B4E0-C5B89C144692}" dt="2023-09-08T06:50:44.949" v="69" actId="20577"/>
          <ac:spMkLst>
            <pc:docMk/>
            <pc:sldMk cId="4037329247" sldId="261"/>
            <ac:spMk id="3" creationId="{A58184BD-88F1-BA02-40C1-D8403D0EEC0D}"/>
          </ac:spMkLst>
        </pc:spChg>
        <pc:spChg chg="mod">
          <ac:chgData name="Alfred Smith" userId="3c60a3631c0db8ad" providerId="LiveId" clId="{AF55D8B3-CDD1-4917-B4E0-C5B89C144692}" dt="2023-09-11T06:41:01.558" v="77"/>
          <ac:spMkLst>
            <pc:docMk/>
            <pc:sldMk cId="4037329247" sldId="261"/>
            <ac:spMk id="4" creationId="{EE2AC625-9141-A801-F431-DD5F79396320}"/>
          </ac:spMkLst>
        </pc:spChg>
        <pc:picChg chg="del">
          <ac:chgData name="Alfred Smith" userId="3c60a3631c0db8ad" providerId="LiveId" clId="{AF55D8B3-CDD1-4917-B4E0-C5B89C144692}" dt="2023-09-08T06:50:42.649" v="68" actId="478"/>
          <ac:picMkLst>
            <pc:docMk/>
            <pc:sldMk cId="4037329247" sldId="261"/>
            <ac:picMk id="25" creationId="{7CA05464-36C8-79F1-17ED-C0391456C15E}"/>
          </ac:picMkLst>
        </pc:picChg>
      </pc:sldChg>
      <pc:sldChg chg="delSp modSp mod delAnim">
        <pc:chgData name="Alfred Smith" userId="3c60a3631c0db8ad" providerId="LiveId" clId="{AF55D8B3-CDD1-4917-B4E0-C5B89C144692}" dt="2023-09-11T06:41:17.889" v="78"/>
        <pc:sldMkLst>
          <pc:docMk/>
          <pc:sldMk cId="1909638311" sldId="262"/>
        </pc:sldMkLst>
        <pc:spChg chg="mod">
          <ac:chgData name="Alfred Smith" userId="3c60a3631c0db8ad" providerId="LiveId" clId="{AF55D8B3-CDD1-4917-B4E0-C5B89C144692}" dt="2023-09-08T06:50:38.873" v="67" actId="20577"/>
          <ac:spMkLst>
            <pc:docMk/>
            <pc:sldMk cId="1909638311" sldId="262"/>
            <ac:spMk id="3" creationId="{A58184BD-88F1-BA02-40C1-D8403D0EEC0D}"/>
          </ac:spMkLst>
        </pc:spChg>
        <pc:spChg chg="mod">
          <ac:chgData name="Alfred Smith" userId="3c60a3631c0db8ad" providerId="LiveId" clId="{AF55D8B3-CDD1-4917-B4E0-C5B89C144692}" dt="2023-09-11T06:41:17.889" v="78"/>
          <ac:spMkLst>
            <pc:docMk/>
            <pc:sldMk cId="1909638311" sldId="262"/>
            <ac:spMk id="4" creationId="{EE2AC625-9141-A801-F431-DD5F79396320}"/>
          </ac:spMkLst>
        </pc:spChg>
        <pc:picChg chg="del">
          <ac:chgData name="Alfred Smith" userId="3c60a3631c0db8ad" providerId="LiveId" clId="{AF55D8B3-CDD1-4917-B4E0-C5B89C144692}" dt="2023-09-08T06:50:36.673" v="66" actId="478"/>
          <ac:picMkLst>
            <pc:docMk/>
            <pc:sldMk cId="1909638311" sldId="262"/>
            <ac:picMk id="19" creationId="{DF9E5887-7460-31FE-9160-4A25B60ADBB6}"/>
          </ac:picMkLst>
        </pc:picChg>
      </pc:sldChg>
      <pc:sldChg chg="delSp modSp mod delAnim">
        <pc:chgData name="Alfred Smith" userId="3c60a3631c0db8ad" providerId="LiveId" clId="{AF55D8B3-CDD1-4917-B4E0-C5B89C144692}" dt="2023-09-11T06:41:32.008" v="80" actId="20577"/>
        <pc:sldMkLst>
          <pc:docMk/>
          <pc:sldMk cId="641208035" sldId="263"/>
        </pc:sldMkLst>
        <pc:spChg chg="mod">
          <ac:chgData name="Alfred Smith" userId="3c60a3631c0db8ad" providerId="LiveId" clId="{AF55D8B3-CDD1-4917-B4E0-C5B89C144692}" dt="2023-09-08T06:50:32.980" v="65" actId="20577"/>
          <ac:spMkLst>
            <pc:docMk/>
            <pc:sldMk cId="641208035" sldId="263"/>
            <ac:spMk id="3" creationId="{A58184BD-88F1-BA02-40C1-D8403D0EEC0D}"/>
          </ac:spMkLst>
        </pc:spChg>
        <pc:spChg chg="mod">
          <ac:chgData name="Alfred Smith" userId="3c60a3631c0db8ad" providerId="LiveId" clId="{AF55D8B3-CDD1-4917-B4E0-C5B89C144692}" dt="2023-09-11T06:41:32.008" v="80" actId="20577"/>
          <ac:spMkLst>
            <pc:docMk/>
            <pc:sldMk cId="641208035" sldId="263"/>
            <ac:spMk id="4" creationId="{EE2AC625-9141-A801-F431-DD5F79396320}"/>
          </ac:spMkLst>
        </pc:spChg>
        <pc:picChg chg="del">
          <ac:chgData name="Alfred Smith" userId="3c60a3631c0db8ad" providerId="LiveId" clId="{AF55D8B3-CDD1-4917-B4E0-C5B89C144692}" dt="2023-09-08T06:50:30.812" v="64" actId="478"/>
          <ac:picMkLst>
            <pc:docMk/>
            <pc:sldMk cId="641208035" sldId="263"/>
            <ac:picMk id="11" creationId="{F6039FA1-095E-B5F0-6AEE-94604F5078AC}"/>
          </ac:picMkLst>
        </pc:picChg>
      </pc:sldChg>
      <pc:sldChg chg="delSp modSp mod delAnim">
        <pc:chgData name="Alfred Smith" userId="3c60a3631c0db8ad" providerId="LiveId" clId="{AF55D8B3-CDD1-4917-B4E0-C5B89C144692}" dt="2023-09-11T06:41:59.876" v="82" actId="20577"/>
        <pc:sldMkLst>
          <pc:docMk/>
          <pc:sldMk cId="4044745628" sldId="264"/>
        </pc:sldMkLst>
        <pc:spChg chg="mod">
          <ac:chgData name="Alfred Smith" userId="3c60a3631c0db8ad" providerId="LiveId" clId="{AF55D8B3-CDD1-4917-B4E0-C5B89C144692}" dt="2023-09-08T06:50:26.126" v="63" actId="20577"/>
          <ac:spMkLst>
            <pc:docMk/>
            <pc:sldMk cId="4044745628" sldId="264"/>
            <ac:spMk id="3" creationId="{A58184BD-88F1-BA02-40C1-D8403D0EEC0D}"/>
          </ac:spMkLst>
        </pc:spChg>
        <pc:spChg chg="mod">
          <ac:chgData name="Alfred Smith" userId="3c60a3631c0db8ad" providerId="LiveId" clId="{AF55D8B3-CDD1-4917-B4E0-C5B89C144692}" dt="2023-09-11T06:41:59.876" v="82" actId="20577"/>
          <ac:spMkLst>
            <pc:docMk/>
            <pc:sldMk cId="4044745628" sldId="264"/>
            <ac:spMk id="4" creationId="{EE2AC625-9141-A801-F431-DD5F79396320}"/>
          </ac:spMkLst>
        </pc:spChg>
        <pc:picChg chg="del">
          <ac:chgData name="Alfred Smith" userId="3c60a3631c0db8ad" providerId="LiveId" clId="{AF55D8B3-CDD1-4917-B4E0-C5B89C144692}" dt="2023-09-08T06:50:23.569" v="62" actId="478"/>
          <ac:picMkLst>
            <pc:docMk/>
            <pc:sldMk cId="4044745628" sldId="264"/>
            <ac:picMk id="30" creationId="{AEEA3226-584F-3BB6-D79F-72A15635A373}"/>
          </ac:picMkLst>
        </pc:picChg>
      </pc:sldChg>
      <pc:sldChg chg="delSp modSp mod delAnim">
        <pc:chgData name="Alfred Smith" userId="3c60a3631c0db8ad" providerId="LiveId" clId="{AF55D8B3-CDD1-4917-B4E0-C5B89C144692}" dt="2023-09-11T06:42:51.903" v="85"/>
        <pc:sldMkLst>
          <pc:docMk/>
          <pc:sldMk cId="978260341" sldId="265"/>
        </pc:sldMkLst>
        <pc:spChg chg="mod">
          <ac:chgData name="Alfred Smith" userId="3c60a3631c0db8ad" providerId="LiveId" clId="{AF55D8B3-CDD1-4917-B4E0-C5B89C144692}" dt="2023-09-08T06:50:19.291" v="61" actId="20577"/>
          <ac:spMkLst>
            <pc:docMk/>
            <pc:sldMk cId="978260341" sldId="265"/>
            <ac:spMk id="3" creationId="{A58184BD-88F1-BA02-40C1-D8403D0EEC0D}"/>
          </ac:spMkLst>
        </pc:spChg>
        <pc:spChg chg="mod">
          <ac:chgData name="Alfred Smith" userId="3c60a3631c0db8ad" providerId="LiveId" clId="{AF55D8B3-CDD1-4917-B4E0-C5B89C144692}" dt="2023-09-11T06:42:51.903" v="85"/>
          <ac:spMkLst>
            <pc:docMk/>
            <pc:sldMk cId="978260341" sldId="265"/>
            <ac:spMk id="4" creationId="{EE2AC625-9141-A801-F431-DD5F79396320}"/>
          </ac:spMkLst>
        </pc:spChg>
        <pc:picChg chg="del">
          <ac:chgData name="Alfred Smith" userId="3c60a3631c0db8ad" providerId="LiveId" clId="{AF55D8B3-CDD1-4917-B4E0-C5B89C144692}" dt="2023-09-08T06:50:17.204" v="60" actId="478"/>
          <ac:picMkLst>
            <pc:docMk/>
            <pc:sldMk cId="978260341" sldId="265"/>
            <ac:picMk id="20" creationId="{DCF7604C-BA5E-B205-413B-990B2C5DC1C2}"/>
          </ac:picMkLst>
        </pc:picChg>
      </pc:sldChg>
      <pc:sldChg chg="delSp modSp mod delAnim">
        <pc:chgData name="Alfred Smith" userId="3c60a3631c0db8ad" providerId="LiveId" clId="{AF55D8B3-CDD1-4917-B4E0-C5B89C144692}" dt="2023-09-11T06:43:06.414" v="86"/>
        <pc:sldMkLst>
          <pc:docMk/>
          <pc:sldMk cId="3575870363" sldId="266"/>
        </pc:sldMkLst>
        <pc:spChg chg="mod">
          <ac:chgData name="Alfred Smith" userId="3c60a3631c0db8ad" providerId="LiveId" clId="{AF55D8B3-CDD1-4917-B4E0-C5B89C144692}" dt="2023-09-08T06:50:08.731" v="58" actId="20577"/>
          <ac:spMkLst>
            <pc:docMk/>
            <pc:sldMk cId="3575870363" sldId="266"/>
            <ac:spMk id="3" creationId="{A58184BD-88F1-BA02-40C1-D8403D0EEC0D}"/>
          </ac:spMkLst>
        </pc:spChg>
        <pc:spChg chg="mod">
          <ac:chgData name="Alfred Smith" userId="3c60a3631c0db8ad" providerId="LiveId" clId="{AF55D8B3-CDD1-4917-B4E0-C5B89C144692}" dt="2023-09-11T06:43:06.414" v="86"/>
          <ac:spMkLst>
            <pc:docMk/>
            <pc:sldMk cId="3575870363" sldId="266"/>
            <ac:spMk id="4" creationId="{EE2AC625-9141-A801-F431-DD5F79396320}"/>
          </ac:spMkLst>
        </pc:spChg>
        <pc:picChg chg="del">
          <ac:chgData name="Alfred Smith" userId="3c60a3631c0db8ad" providerId="LiveId" clId="{AF55D8B3-CDD1-4917-B4E0-C5B89C144692}" dt="2023-09-08T06:50:10.830" v="59" actId="478"/>
          <ac:picMkLst>
            <pc:docMk/>
            <pc:sldMk cId="3575870363" sldId="266"/>
            <ac:picMk id="7" creationId="{25562DDB-7EC5-5746-84E3-73ACFAE230A3}"/>
          </ac:picMkLst>
        </pc:picChg>
      </pc:sldChg>
      <pc:sldChg chg="delSp modSp mod delAnim">
        <pc:chgData name="Alfred Smith" userId="3c60a3631c0db8ad" providerId="LiveId" clId="{AF55D8B3-CDD1-4917-B4E0-C5B89C144692}" dt="2023-09-11T06:43:22.135" v="87"/>
        <pc:sldMkLst>
          <pc:docMk/>
          <pc:sldMk cId="4017137865" sldId="267"/>
        </pc:sldMkLst>
        <pc:spChg chg="mod">
          <ac:chgData name="Alfred Smith" userId="3c60a3631c0db8ad" providerId="LiveId" clId="{AF55D8B3-CDD1-4917-B4E0-C5B89C144692}" dt="2023-09-08T06:50:03.408" v="56" actId="20577"/>
          <ac:spMkLst>
            <pc:docMk/>
            <pc:sldMk cId="4017137865" sldId="267"/>
            <ac:spMk id="3" creationId="{A58184BD-88F1-BA02-40C1-D8403D0EEC0D}"/>
          </ac:spMkLst>
        </pc:spChg>
        <pc:spChg chg="mod">
          <ac:chgData name="Alfred Smith" userId="3c60a3631c0db8ad" providerId="LiveId" clId="{AF55D8B3-CDD1-4917-B4E0-C5B89C144692}" dt="2023-09-11T06:43:22.135" v="87"/>
          <ac:spMkLst>
            <pc:docMk/>
            <pc:sldMk cId="4017137865" sldId="267"/>
            <ac:spMk id="4" creationId="{EE2AC625-9141-A801-F431-DD5F79396320}"/>
          </ac:spMkLst>
        </pc:spChg>
        <pc:picChg chg="del">
          <ac:chgData name="Alfred Smith" userId="3c60a3631c0db8ad" providerId="LiveId" clId="{AF55D8B3-CDD1-4917-B4E0-C5B89C144692}" dt="2023-09-08T06:50:05.658" v="57" actId="478"/>
          <ac:picMkLst>
            <pc:docMk/>
            <pc:sldMk cId="4017137865" sldId="267"/>
            <ac:picMk id="18" creationId="{B7C90F49-1697-1523-39DD-D44722EA6C0C}"/>
          </ac:picMkLst>
        </pc:picChg>
      </pc:sldChg>
      <pc:sldChg chg="delSp modSp mod delAnim">
        <pc:chgData name="Alfred Smith" userId="3c60a3631c0db8ad" providerId="LiveId" clId="{AF55D8B3-CDD1-4917-B4E0-C5B89C144692}" dt="2023-09-11T06:43:42.822" v="92" actId="20577"/>
        <pc:sldMkLst>
          <pc:docMk/>
          <pc:sldMk cId="3137811553" sldId="268"/>
        </pc:sldMkLst>
        <pc:spChg chg="mod">
          <ac:chgData name="Alfred Smith" userId="3c60a3631c0db8ad" providerId="LiveId" clId="{AF55D8B3-CDD1-4917-B4E0-C5B89C144692}" dt="2023-09-08T06:49:57.277" v="54" actId="6549"/>
          <ac:spMkLst>
            <pc:docMk/>
            <pc:sldMk cId="3137811553" sldId="268"/>
            <ac:spMk id="3" creationId="{A58184BD-88F1-BA02-40C1-D8403D0EEC0D}"/>
          </ac:spMkLst>
        </pc:spChg>
        <pc:spChg chg="mod">
          <ac:chgData name="Alfred Smith" userId="3c60a3631c0db8ad" providerId="LiveId" clId="{AF55D8B3-CDD1-4917-B4E0-C5B89C144692}" dt="2023-09-11T06:43:42.822" v="92" actId="20577"/>
          <ac:spMkLst>
            <pc:docMk/>
            <pc:sldMk cId="3137811553" sldId="268"/>
            <ac:spMk id="4" creationId="{EE2AC625-9141-A801-F431-DD5F79396320}"/>
          </ac:spMkLst>
        </pc:spChg>
        <pc:picChg chg="del">
          <ac:chgData name="Alfred Smith" userId="3c60a3631c0db8ad" providerId="LiveId" clId="{AF55D8B3-CDD1-4917-B4E0-C5B89C144692}" dt="2023-09-08T06:49:59.474" v="55" actId="478"/>
          <ac:picMkLst>
            <pc:docMk/>
            <pc:sldMk cId="3137811553" sldId="268"/>
            <ac:picMk id="8" creationId="{2D6BBE21-A548-5549-E7CE-DA07AD0562FA}"/>
          </ac:picMkLst>
        </pc:picChg>
      </pc:sldChg>
      <pc:sldChg chg="delSp modSp mod delAnim">
        <pc:chgData name="Alfred Smith" userId="3c60a3631c0db8ad" providerId="LiveId" clId="{AF55D8B3-CDD1-4917-B4E0-C5B89C144692}" dt="2023-09-11T06:43:59.802" v="93"/>
        <pc:sldMkLst>
          <pc:docMk/>
          <pc:sldMk cId="100491716" sldId="269"/>
        </pc:sldMkLst>
        <pc:spChg chg="mod">
          <ac:chgData name="Alfred Smith" userId="3c60a3631c0db8ad" providerId="LiveId" clId="{AF55D8B3-CDD1-4917-B4E0-C5B89C144692}" dt="2023-09-08T06:49:53.011" v="53" actId="20577"/>
          <ac:spMkLst>
            <pc:docMk/>
            <pc:sldMk cId="100491716" sldId="269"/>
            <ac:spMk id="3" creationId="{A58184BD-88F1-BA02-40C1-D8403D0EEC0D}"/>
          </ac:spMkLst>
        </pc:spChg>
        <pc:spChg chg="mod">
          <ac:chgData name="Alfred Smith" userId="3c60a3631c0db8ad" providerId="LiveId" clId="{AF55D8B3-CDD1-4917-B4E0-C5B89C144692}" dt="2023-09-11T06:43:59.802" v="93"/>
          <ac:spMkLst>
            <pc:docMk/>
            <pc:sldMk cId="100491716" sldId="269"/>
            <ac:spMk id="4" creationId="{EE2AC625-9141-A801-F431-DD5F79396320}"/>
          </ac:spMkLst>
        </pc:spChg>
        <pc:picChg chg="del">
          <ac:chgData name="Alfred Smith" userId="3c60a3631c0db8ad" providerId="LiveId" clId="{AF55D8B3-CDD1-4917-B4E0-C5B89C144692}" dt="2023-09-08T06:49:50.793" v="52" actId="478"/>
          <ac:picMkLst>
            <pc:docMk/>
            <pc:sldMk cId="100491716" sldId="269"/>
            <ac:picMk id="26" creationId="{26AFC8A5-30C1-5500-21A7-870A31CDEA55}"/>
          </ac:picMkLst>
        </pc:picChg>
      </pc:sldChg>
      <pc:sldChg chg="delSp modSp mod delAnim">
        <pc:chgData name="Alfred Smith" userId="3c60a3631c0db8ad" providerId="LiveId" clId="{AF55D8B3-CDD1-4917-B4E0-C5B89C144692}" dt="2023-09-11T06:44:09.815" v="94"/>
        <pc:sldMkLst>
          <pc:docMk/>
          <pc:sldMk cId="1922139011" sldId="281"/>
        </pc:sldMkLst>
        <pc:spChg chg="mod">
          <ac:chgData name="Alfred Smith" userId="3c60a3631c0db8ad" providerId="LiveId" clId="{AF55D8B3-CDD1-4917-B4E0-C5B89C144692}" dt="2023-09-08T06:49:46.649" v="51" actId="20577"/>
          <ac:spMkLst>
            <pc:docMk/>
            <pc:sldMk cId="1922139011" sldId="281"/>
            <ac:spMk id="3" creationId="{A58184BD-88F1-BA02-40C1-D8403D0EEC0D}"/>
          </ac:spMkLst>
        </pc:spChg>
        <pc:spChg chg="mod">
          <ac:chgData name="Alfred Smith" userId="3c60a3631c0db8ad" providerId="LiveId" clId="{AF55D8B3-CDD1-4917-B4E0-C5B89C144692}" dt="2023-09-11T06:44:09.815" v="94"/>
          <ac:spMkLst>
            <pc:docMk/>
            <pc:sldMk cId="1922139011" sldId="281"/>
            <ac:spMk id="4" creationId="{EE2AC625-9141-A801-F431-DD5F79396320}"/>
          </ac:spMkLst>
        </pc:spChg>
        <pc:picChg chg="del">
          <ac:chgData name="Alfred Smith" userId="3c60a3631c0db8ad" providerId="LiveId" clId="{AF55D8B3-CDD1-4917-B4E0-C5B89C144692}" dt="2023-09-08T06:49:31.295" v="50" actId="478"/>
          <ac:picMkLst>
            <pc:docMk/>
            <pc:sldMk cId="1922139011" sldId="281"/>
            <ac:picMk id="8" creationId="{8B942A8F-99BD-8A97-79C0-AEE6E67626BC}"/>
          </ac:picMkLst>
        </pc:picChg>
      </pc:sldChg>
      <pc:sldChg chg="delSp modSp mod delAnim">
        <pc:chgData name="Alfred Smith" userId="3c60a3631c0db8ad" providerId="LiveId" clId="{AF55D8B3-CDD1-4917-B4E0-C5B89C144692}" dt="2023-09-11T06:44:21.853" v="95"/>
        <pc:sldMkLst>
          <pc:docMk/>
          <pc:sldMk cId="3166251957" sldId="283"/>
        </pc:sldMkLst>
        <pc:spChg chg="mod">
          <ac:chgData name="Alfred Smith" userId="3c60a3631c0db8ad" providerId="LiveId" clId="{AF55D8B3-CDD1-4917-B4E0-C5B89C144692}" dt="2023-09-08T06:49:08.988" v="49" actId="21"/>
          <ac:spMkLst>
            <pc:docMk/>
            <pc:sldMk cId="3166251957" sldId="283"/>
            <ac:spMk id="3" creationId="{A58184BD-88F1-BA02-40C1-D8403D0EEC0D}"/>
          </ac:spMkLst>
        </pc:spChg>
        <pc:spChg chg="mod">
          <ac:chgData name="Alfred Smith" userId="3c60a3631c0db8ad" providerId="LiveId" clId="{AF55D8B3-CDD1-4917-B4E0-C5B89C144692}" dt="2023-09-11T06:44:21.853" v="95"/>
          <ac:spMkLst>
            <pc:docMk/>
            <pc:sldMk cId="3166251957" sldId="283"/>
            <ac:spMk id="4" creationId="{EE2AC625-9141-A801-F431-DD5F79396320}"/>
          </ac:spMkLst>
        </pc:spChg>
        <pc:picChg chg="del">
          <ac:chgData name="Alfred Smith" userId="3c60a3631c0db8ad" providerId="LiveId" clId="{AF55D8B3-CDD1-4917-B4E0-C5B89C144692}" dt="2023-09-08T06:49:06.245" v="48" actId="478"/>
          <ac:picMkLst>
            <pc:docMk/>
            <pc:sldMk cId="3166251957" sldId="283"/>
            <ac:picMk id="42" creationId="{624BC956-DFFB-403C-F6CC-F190ABFF0051}"/>
          </ac:picMkLst>
        </pc:picChg>
      </pc:sldChg>
      <pc:sldChg chg="delSp modSp mod delAnim">
        <pc:chgData name="Alfred Smith" userId="3c60a3631c0db8ad" providerId="LiveId" clId="{AF55D8B3-CDD1-4917-B4E0-C5B89C144692}" dt="2023-09-11T06:40:47.767" v="76"/>
        <pc:sldMkLst>
          <pc:docMk/>
          <pc:sldMk cId="1175485467" sldId="287"/>
        </pc:sldMkLst>
        <pc:spChg chg="mod">
          <ac:chgData name="Alfred Smith" userId="3c60a3631c0db8ad" providerId="LiveId" clId="{AF55D8B3-CDD1-4917-B4E0-C5B89C144692}" dt="2023-09-08T06:50:49.510" v="70" actId="20577"/>
          <ac:spMkLst>
            <pc:docMk/>
            <pc:sldMk cId="1175485467" sldId="287"/>
            <ac:spMk id="3" creationId="{A58184BD-88F1-BA02-40C1-D8403D0EEC0D}"/>
          </ac:spMkLst>
        </pc:spChg>
        <pc:spChg chg="mod">
          <ac:chgData name="Alfred Smith" userId="3c60a3631c0db8ad" providerId="LiveId" clId="{AF55D8B3-CDD1-4917-B4E0-C5B89C144692}" dt="2023-09-11T06:40:47.767" v="76"/>
          <ac:spMkLst>
            <pc:docMk/>
            <pc:sldMk cId="1175485467" sldId="287"/>
            <ac:spMk id="4" creationId="{EE2AC625-9141-A801-F431-DD5F79396320}"/>
          </ac:spMkLst>
        </pc:spChg>
        <pc:picChg chg="del">
          <ac:chgData name="Alfred Smith" userId="3c60a3631c0db8ad" providerId="LiveId" clId="{AF55D8B3-CDD1-4917-B4E0-C5B89C144692}" dt="2023-09-08T06:50:51.925" v="71" actId="478"/>
          <ac:picMkLst>
            <pc:docMk/>
            <pc:sldMk cId="1175485467" sldId="287"/>
            <ac:picMk id="16" creationId="{BD4BC75A-6FB3-39DD-31DE-B8CADCD52EFD}"/>
          </ac:picMkLst>
        </pc:picChg>
      </pc:sldChg>
      <pc:sldChg chg="modSp mod">
        <pc:chgData name="Alfred Smith" userId="3c60a3631c0db8ad" providerId="LiveId" clId="{AF55D8B3-CDD1-4917-B4E0-C5B89C144692}" dt="2023-09-08T06:40:19.893" v="16" actId="14100"/>
        <pc:sldMkLst>
          <pc:docMk/>
          <pc:sldMk cId="3940980528" sldId="288"/>
        </pc:sldMkLst>
        <pc:spChg chg="mod">
          <ac:chgData name="Alfred Smith" userId="3c60a3631c0db8ad" providerId="LiveId" clId="{AF55D8B3-CDD1-4917-B4E0-C5B89C144692}" dt="2023-09-08T06:40:19.893" v="16" actId="14100"/>
          <ac:spMkLst>
            <pc:docMk/>
            <pc:sldMk cId="3940980528" sldId="288"/>
            <ac:spMk id="3" creationId="{43BD2BAF-9078-6784-D107-8F8377A1DBA2}"/>
          </ac:spMkLst>
        </pc:spChg>
      </pc:sldChg>
      <pc:sldChg chg="addSp delSp modSp mod">
        <pc:chgData name="Alfred Smith" userId="3c60a3631c0db8ad" providerId="LiveId" clId="{AF55D8B3-CDD1-4917-B4E0-C5B89C144692}" dt="2023-09-08T06:40:45.959" v="20"/>
        <pc:sldMkLst>
          <pc:docMk/>
          <pc:sldMk cId="248100270" sldId="289"/>
        </pc:sldMkLst>
        <pc:spChg chg="del">
          <ac:chgData name="Alfred Smith" userId="3c60a3631c0db8ad" providerId="LiveId" clId="{AF55D8B3-CDD1-4917-B4E0-C5B89C144692}" dt="2023-09-08T06:40:35.105" v="17" actId="478"/>
          <ac:spMkLst>
            <pc:docMk/>
            <pc:sldMk cId="248100270" sldId="289"/>
            <ac:spMk id="3" creationId="{9668017E-3E91-C443-90B0-002564A9F2A0}"/>
          </ac:spMkLst>
        </pc:spChg>
        <pc:spChg chg="add mod">
          <ac:chgData name="Alfred Smith" userId="3c60a3631c0db8ad" providerId="LiveId" clId="{AF55D8B3-CDD1-4917-B4E0-C5B89C144692}" dt="2023-09-08T06:40:45.959" v="20"/>
          <ac:spMkLst>
            <pc:docMk/>
            <pc:sldMk cId="248100270" sldId="289"/>
            <ac:spMk id="5" creationId="{E15646A0-829F-A840-1E3F-B1170A613711}"/>
          </ac:spMkLst>
        </pc:spChg>
        <pc:picChg chg="add del mod">
          <ac:chgData name="Alfred Smith" userId="3c60a3631c0db8ad" providerId="LiveId" clId="{AF55D8B3-CDD1-4917-B4E0-C5B89C144692}" dt="2023-09-08T06:40:37.798" v="19"/>
          <ac:picMkLst>
            <pc:docMk/>
            <pc:sldMk cId="248100270" sldId="289"/>
            <ac:picMk id="4" creationId="{24144D70-E04D-6333-1F89-BBA668D2C060}"/>
          </ac:picMkLst>
        </pc:picChg>
      </pc:sldChg>
      <pc:sldChg chg="addSp delSp modSp mod">
        <pc:chgData name="Alfred Smith" userId="3c60a3631c0db8ad" providerId="LiveId" clId="{AF55D8B3-CDD1-4917-B4E0-C5B89C144692}" dt="2023-09-08T06:47:15.455" v="35" actId="478"/>
        <pc:sldMkLst>
          <pc:docMk/>
          <pc:sldMk cId="1042051939" sldId="290"/>
        </pc:sldMkLst>
        <pc:spChg chg="add del mod">
          <ac:chgData name="Alfred Smith" userId="3c60a3631c0db8ad" providerId="LiveId" clId="{AF55D8B3-CDD1-4917-B4E0-C5B89C144692}" dt="2023-09-08T06:47:15.455" v="35" actId="478"/>
          <ac:spMkLst>
            <pc:docMk/>
            <pc:sldMk cId="1042051939" sldId="290"/>
            <ac:spMk id="3" creationId="{6C742436-F5AB-1BF3-75F2-6613DC1A9323}"/>
          </ac:spMkLst>
        </pc:spChg>
      </pc:sldChg>
      <pc:sldChg chg="modSp mod">
        <pc:chgData name="Alfred Smith" userId="3c60a3631c0db8ad" providerId="LiveId" clId="{AF55D8B3-CDD1-4917-B4E0-C5B89C144692}" dt="2023-09-08T06:47:23.909" v="36"/>
        <pc:sldMkLst>
          <pc:docMk/>
          <pc:sldMk cId="2725275221" sldId="291"/>
        </pc:sldMkLst>
        <pc:spChg chg="mod">
          <ac:chgData name="Alfred Smith" userId="3c60a3631c0db8ad" providerId="LiveId" clId="{AF55D8B3-CDD1-4917-B4E0-C5B89C144692}" dt="2023-09-08T06:47:23.909" v="36"/>
          <ac:spMkLst>
            <pc:docMk/>
            <pc:sldMk cId="2725275221" sldId="291"/>
            <ac:spMk id="3" creationId="{3AEFED8C-B521-7B5B-ADFA-08C4F93FD0F5}"/>
          </ac:spMkLst>
        </pc:spChg>
      </pc:sldChg>
      <pc:sldChg chg="modSp mod">
        <pc:chgData name="Alfred Smith" userId="3c60a3631c0db8ad" providerId="LiveId" clId="{AF55D8B3-CDD1-4917-B4E0-C5B89C144692}" dt="2023-09-08T06:47:27.274" v="37"/>
        <pc:sldMkLst>
          <pc:docMk/>
          <pc:sldMk cId="3050392191" sldId="292"/>
        </pc:sldMkLst>
        <pc:spChg chg="mod">
          <ac:chgData name="Alfred Smith" userId="3c60a3631c0db8ad" providerId="LiveId" clId="{AF55D8B3-CDD1-4917-B4E0-C5B89C144692}" dt="2023-09-08T06:47:27.274" v="37"/>
          <ac:spMkLst>
            <pc:docMk/>
            <pc:sldMk cId="3050392191" sldId="292"/>
            <ac:spMk id="3" creationId="{28820A5D-1397-A823-6ACE-B6652165011D}"/>
          </ac:spMkLst>
        </pc:spChg>
      </pc:sldChg>
      <pc:sldChg chg="modSp mod">
        <pc:chgData name="Alfred Smith" userId="3c60a3631c0db8ad" providerId="LiveId" clId="{AF55D8B3-CDD1-4917-B4E0-C5B89C144692}" dt="2023-09-08T06:47:30.813" v="38"/>
        <pc:sldMkLst>
          <pc:docMk/>
          <pc:sldMk cId="1870158490" sldId="293"/>
        </pc:sldMkLst>
        <pc:spChg chg="mod">
          <ac:chgData name="Alfred Smith" userId="3c60a3631c0db8ad" providerId="LiveId" clId="{AF55D8B3-CDD1-4917-B4E0-C5B89C144692}" dt="2023-09-08T06:47:30.813" v="38"/>
          <ac:spMkLst>
            <pc:docMk/>
            <pc:sldMk cId="1870158490" sldId="293"/>
            <ac:spMk id="3" creationId="{A3163B41-463F-E7DC-36F4-D8ED9190BA80}"/>
          </ac:spMkLst>
        </pc:spChg>
      </pc:sldChg>
      <pc:sldChg chg="modSp mod">
        <pc:chgData name="Alfred Smith" userId="3c60a3631c0db8ad" providerId="LiveId" clId="{AF55D8B3-CDD1-4917-B4E0-C5B89C144692}" dt="2023-09-08T06:47:34.334" v="39"/>
        <pc:sldMkLst>
          <pc:docMk/>
          <pc:sldMk cId="705186656" sldId="294"/>
        </pc:sldMkLst>
        <pc:spChg chg="mod">
          <ac:chgData name="Alfred Smith" userId="3c60a3631c0db8ad" providerId="LiveId" clId="{AF55D8B3-CDD1-4917-B4E0-C5B89C144692}" dt="2023-09-08T06:47:34.334" v="39"/>
          <ac:spMkLst>
            <pc:docMk/>
            <pc:sldMk cId="705186656" sldId="294"/>
            <ac:spMk id="3" creationId="{453785DD-FBBD-2CCB-6D26-92D49C5A215D}"/>
          </ac:spMkLst>
        </pc:spChg>
      </pc:sldChg>
      <pc:sldChg chg="modSp mod">
        <pc:chgData name="Alfred Smith" userId="3c60a3631c0db8ad" providerId="LiveId" clId="{AF55D8B3-CDD1-4917-B4E0-C5B89C144692}" dt="2023-09-08T06:47:37.513" v="40"/>
        <pc:sldMkLst>
          <pc:docMk/>
          <pc:sldMk cId="2503711048" sldId="295"/>
        </pc:sldMkLst>
        <pc:spChg chg="mod">
          <ac:chgData name="Alfred Smith" userId="3c60a3631c0db8ad" providerId="LiveId" clId="{AF55D8B3-CDD1-4917-B4E0-C5B89C144692}" dt="2023-09-08T06:47:37.513" v="40"/>
          <ac:spMkLst>
            <pc:docMk/>
            <pc:sldMk cId="2503711048" sldId="295"/>
            <ac:spMk id="3" creationId="{9959ED48-5E3A-D778-76C1-DCDF9B5CE1F0}"/>
          </ac:spMkLst>
        </pc:spChg>
      </pc:sldChg>
      <pc:sldChg chg="modSp mod">
        <pc:chgData name="Alfred Smith" userId="3c60a3631c0db8ad" providerId="LiveId" clId="{AF55D8B3-CDD1-4917-B4E0-C5B89C144692}" dt="2023-09-08T06:47:41.440" v="41"/>
        <pc:sldMkLst>
          <pc:docMk/>
          <pc:sldMk cId="1711897922" sldId="296"/>
        </pc:sldMkLst>
        <pc:spChg chg="mod">
          <ac:chgData name="Alfred Smith" userId="3c60a3631c0db8ad" providerId="LiveId" clId="{AF55D8B3-CDD1-4917-B4E0-C5B89C144692}" dt="2023-09-08T06:47:41.440" v="41"/>
          <ac:spMkLst>
            <pc:docMk/>
            <pc:sldMk cId="1711897922" sldId="296"/>
            <ac:spMk id="3" creationId="{2103CE8D-D1D0-5F6D-85B1-854EC128B24E}"/>
          </ac:spMkLst>
        </pc:spChg>
      </pc:sldChg>
      <pc:sldChg chg="modSp mod">
        <pc:chgData name="Alfred Smith" userId="3c60a3631c0db8ad" providerId="LiveId" clId="{AF55D8B3-CDD1-4917-B4E0-C5B89C144692}" dt="2023-09-08T06:47:44.555" v="42"/>
        <pc:sldMkLst>
          <pc:docMk/>
          <pc:sldMk cId="832856084" sldId="297"/>
        </pc:sldMkLst>
        <pc:spChg chg="mod">
          <ac:chgData name="Alfred Smith" userId="3c60a3631c0db8ad" providerId="LiveId" clId="{AF55D8B3-CDD1-4917-B4E0-C5B89C144692}" dt="2023-09-08T06:47:44.555" v="42"/>
          <ac:spMkLst>
            <pc:docMk/>
            <pc:sldMk cId="832856084" sldId="297"/>
            <ac:spMk id="3" creationId="{9A233769-05F9-9B03-ECDB-39D6B6277FBF}"/>
          </ac:spMkLst>
        </pc:spChg>
      </pc:sldChg>
      <pc:sldChg chg="modSp mod">
        <pc:chgData name="Alfred Smith" userId="3c60a3631c0db8ad" providerId="LiveId" clId="{AF55D8B3-CDD1-4917-B4E0-C5B89C144692}" dt="2023-09-08T06:48:41.956" v="43"/>
        <pc:sldMkLst>
          <pc:docMk/>
          <pc:sldMk cId="579395022" sldId="298"/>
        </pc:sldMkLst>
        <pc:spChg chg="mod">
          <ac:chgData name="Alfred Smith" userId="3c60a3631c0db8ad" providerId="LiveId" clId="{AF55D8B3-CDD1-4917-B4E0-C5B89C144692}" dt="2023-09-08T06:48:41.956" v="43"/>
          <ac:spMkLst>
            <pc:docMk/>
            <pc:sldMk cId="579395022" sldId="298"/>
            <ac:spMk id="3" creationId="{5D8A9189-ED80-7B80-1721-1714879C86AF}"/>
          </ac:spMkLst>
        </pc:spChg>
      </pc:sldChg>
      <pc:sldChg chg="modSp mod">
        <pc:chgData name="Alfred Smith" userId="3c60a3631c0db8ad" providerId="LiveId" clId="{AF55D8B3-CDD1-4917-B4E0-C5B89C144692}" dt="2023-09-08T06:48:45.146" v="44"/>
        <pc:sldMkLst>
          <pc:docMk/>
          <pc:sldMk cId="4242532812" sldId="299"/>
        </pc:sldMkLst>
        <pc:spChg chg="mod">
          <ac:chgData name="Alfred Smith" userId="3c60a3631c0db8ad" providerId="LiveId" clId="{AF55D8B3-CDD1-4917-B4E0-C5B89C144692}" dt="2023-09-08T06:48:45.146" v="44"/>
          <ac:spMkLst>
            <pc:docMk/>
            <pc:sldMk cId="4242532812" sldId="299"/>
            <ac:spMk id="3" creationId="{FBCA1AAD-54AA-DB6E-A388-BF2636C6B1E3}"/>
          </ac:spMkLst>
        </pc:spChg>
      </pc:sldChg>
      <pc:sldChg chg="modSp mod">
        <pc:chgData name="Alfred Smith" userId="3c60a3631c0db8ad" providerId="LiveId" clId="{AF55D8B3-CDD1-4917-B4E0-C5B89C144692}" dt="2023-09-08T06:48:48.804" v="45"/>
        <pc:sldMkLst>
          <pc:docMk/>
          <pc:sldMk cId="4140190397" sldId="300"/>
        </pc:sldMkLst>
        <pc:spChg chg="mod">
          <ac:chgData name="Alfred Smith" userId="3c60a3631c0db8ad" providerId="LiveId" clId="{AF55D8B3-CDD1-4917-B4E0-C5B89C144692}" dt="2023-09-08T06:48:48.804" v="45"/>
          <ac:spMkLst>
            <pc:docMk/>
            <pc:sldMk cId="4140190397" sldId="300"/>
            <ac:spMk id="3" creationId="{49DABD72-3A59-2AB0-5E7F-E79B73CF6671}"/>
          </ac:spMkLst>
        </pc:spChg>
      </pc:sldChg>
      <pc:sldChg chg="modSp mod">
        <pc:chgData name="Alfred Smith" userId="3c60a3631c0db8ad" providerId="LiveId" clId="{AF55D8B3-CDD1-4917-B4E0-C5B89C144692}" dt="2023-09-08T06:48:51.296" v="46"/>
        <pc:sldMkLst>
          <pc:docMk/>
          <pc:sldMk cId="3728906042" sldId="301"/>
        </pc:sldMkLst>
        <pc:spChg chg="mod">
          <ac:chgData name="Alfred Smith" userId="3c60a3631c0db8ad" providerId="LiveId" clId="{AF55D8B3-CDD1-4917-B4E0-C5B89C144692}" dt="2023-09-08T06:48:51.296" v="46"/>
          <ac:spMkLst>
            <pc:docMk/>
            <pc:sldMk cId="3728906042" sldId="301"/>
            <ac:spMk id="3" creationId="{F37F949E-D04D-6756-C04A-0CB631CB80B9}"/>
          </ac:spMkLst>
        </pc:spChg>
      </pc:sldChg>
      <pc:sldChg chg="modSp mod">
        <pc:chgData name="Alfred Smith" userId="3c60a3631c0db8ad" providerId="LiveId" clId="{AF55D8B3-CDD1-4917-B4E0-C5B89C144692}" dt="2023-09-08T06:48:54.576" v="47"/>
        <pc:sldMkLst>
          <pc:docMk/>
          <pc:sldMk cId="391738475" sldId="302"/>
        </pc:sldMkLst>
        <pc:spChg chg="mod">
          <ac:chgData name="Alfred Smith" userId="3c60a3631c0db8ad" providerId="LiveId" clId="{AF55D8B3-CDD1-4917-B4E0-C5B89C144692}" dt="2023-09-08T06:48:54.576" v="47"/>
          <ac:spMkLst>
            <pc:docMk/>
            <pc:sldMk cId="391738475" sldId="302"/>
            <ac:spMk id="3" creationId="{BE2AD4F3-ABEE-E5E7-B4A8-EF28D25527C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28-08-2024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52 </a:t>
            </a:r>
            <a:r>
              <a:rPr lang="en-IN" sz="1200" b="1" i="0" u="none" strike="noStrike" baseline="0" dirty="0">
                <a:latin typeface="TimesNewRomanPS-BoldMT"/>
              </a:rPr>
              <a:t>Paul’s 2nd Journey</a:t>
            </a:r>
          </a:p>
          <a:p>
            <a:pPr algn="l"/>
            <a:r>
              <a:rPr lang="en-US" sz="1200" b="0" i="0" u="none" strike="noStrike" baseline="0" dirty="0">
                <a:latin typeface="TimesNewRomanPSMT"/>
              </a:rPr>
              <a:t>1. Paul and Barnabas go separate ways – Acts 15:36-41 (Left Top)</a:t>
            </a:r>
          </a:p>
          <a:p>
            <a:pPr algn="l"/>
            <a:r>
              <a:rPr lang="en-US" sz="1200" b="0" i="0" u="none" strike="noStrike" baseline="0" dirty="0">
                <a:latin typeface="TimesNewRomanPSMT"/>
              </a:rPr>
              <a:t>2. Led by the Holy Spirit – Acts 16:1-12 (Center Top)</a:t>
            </a:r>
          </a:p>
          <a:p>
            <a:pPr algn="l"/>
            <a:r>
              <a:rPr lang="en-US" sz="1200" b="0" i="0" u="none" strike="noStrike" baseline="0" dirty="0">
                <a:latin typeface="TimesNewRomanPSMT"/>
              </a:rPr>
              <a:t>3. Meeting Lydia in Philippi– Acts 16:13-15 (Right Top)</a:t>
            </a:r>
          </a:p>
          <a:p>
            <a:pPr algn="l"/>
            <a:r>
              <a:rPr lang="en-US" sz="1200" b="0" i="0" u="none" strike="noStrike" baseline="0" dirty="0">
                <a:latin typeface="TimesNewRomanPSMT"/>
              </a:rPr>
              <a:t>4. Demonized slave girl – Acts 16:16-19 (Right Center)</a:t>
            </a:r>
          </a:p>
          <a:p>
            <a:pPr algn="l"/>
            <a:r>
              <a:rPr lang="en-US" sz="1200" b="0" i="0" u="none" strike="noStrike" baseline="0" dirty="0">
                <a:latin typeface="TimesNewRomanPSMT"/>
              </a:rPr>
              <a:t>5. Paul and Silas beaten and imprisoned – Acts 16:20-24 (Right Bottom)</a:t>
            </a:r>
          </a:p>
          <a:p>
            <a:pPr algn="l"/>
            <a:r>
              <a:rPr lang="en-US" sz="1200" b="0" i="0" u="none" strike="noStrike" baseline="0" dirty="0">
                <a:latin typeface="TimesNewRomanPSMT"/>
              </a:rPr>
              <a:t>6. Worship in the Jail – Acts 16:25-27 (Center)</a:t>
            </a:r>
          </a:p>
          <a:p>
            <a:pPr algn="l"/>
            <a:r>
              <a:rPr lang="en-US" sz="1200" b="0" i="0" u="none" strike="noStrike" baseline="0" dirty="0">
                <a:latin typeface="TimesNewRomanPSMT"/>
              </a:rPr>
              <a:t>7. The Jailer believes – Acts 16:28-34 (Left Bottom)</a:t>
            </a:r>
          </a:p>
          <a:p>
            <a:pPr algn="l"/>
            <a:r>
              <a:rPr lang="en-US" sz="1200" b="0" i="0" u="none" strike="noStrike" baseline="0" dirty="0">
                <a:latin typeface="TimesNewRomanPSMT"/>
              </a:rPr>
              <a:t>8. The chief magistrates beg Paul and Silas to leave – Acts 16:35-40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3</a:t>
            </a:fld>
            <a:endParaRPr lang="en-IN"/>
          </a:p>
        </p:txBody>
      </p:sp>
    </p:spTree>
    <p:extLst>
      <p:ext uri="{BB962C8B-B14F-4D97-AF65-F5344CB8AC3E}">
        <p14:creationId xmlns:p14="http://schemas.microsoft.com/office/powerpoint/2010/main" val="3325503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US" dirty="0"/>
              <a:t>52-2</a:t>
            </a:r>
            <a:endParaRPr lang="en-IN" dirty="0"/>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2" name="Audio 11">
            <a:hlinkClick r:id="" action="ppaction://media"/>
            <a:extLst>
              <a:ext uri="{FF2B5EF4-FFF2-40B4-BE49-F238E27FC236}">
                <a16:creationId xmlns:a16="http://schemas.microsoft.com/office/drawing/2014/main" id="{9ACDFC19-3409-930A-0C5B-305B088802EB}"/>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659"/>
    </mc:Choice>
    <mc:Fallback xmlns="">
      <p:transition spd="slow" advTm="2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799FDC-F4E2-034C-DF01-B5CC1FFAFACE}"/>
              </a:ext>
            </a:extLst>
          </p:cNvPr>
          <p:cNvPicPr>
            <a:picLocks noChangeAspect="1"/>
          </p:cNvPicPr>
          <p:nvPr/>
        </p:nvPicPr>
        <p:blipFill>
          <a:blip r:embed="rId2"/>
          <a:stretch>
            <a:fillRect/>
          </a:stretch>
        </p:blipFill>
        <p:spPr>
          <a:xfrm>
            <a:off x="0" y="0"/>
            <a:ext cx="12699586" cy="6858000"/>
          </a:xfrm>
          <a:prstGeom prst="rect">
            <a:avLst/>
          </a:prstGeom>
        </p:spPr>
      </p:pic>
      <p:sp>
        <p:nvSpPr>
          <p:cNvPr id="4" name="TextBox 3">
            <a:extLst>
              <a:ext uri="{FF2B5EF4-FFF2-40B4-BE49-F238E27FC236}">
                <a16:creationId xmlns:a16="http://schemas.microsoft.com/office/drawing/2014/main" id="{51D6754A-B3B2-AE2B-6E9C-F427565D9F9F}"/>
              </a:ext>
            </a:extLst>
          </p:cNvPr>
          <p:cNvSpPr txBox="1"/>
          <p:nvPr/>
        </p:nvSpPr>
        <p:spPr>
          <a:xfrm>
            <a:off x="229953" y="242949"/>
            <a:ext cx="469118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16:14</a:t>
            </a:r>
          </a:p>
        </p:txBody>
      </p:sp>
    </p:spTree>
    <p:extLst>
      <p:ext uri="{BB962C8B-B14F-4D97-AF65-F5344CB8AC3E}">
        <p14:creationId xmlns:p14="http://schemas.microsoft.com/office/powerpoint/2010/main" val="3050392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15</a:t>
            </a:r>
            <a:r>
              <a:rPr lang="en-US" sz="3600" b="0" i="0">
                <a:solidFill>
                  <a:srgbClr val="121212"/>
                </a:solidFill>
                <a:effectLst/>
                <a:latin typeface="Inter" panose="020B0502030000000004" pitchFamily="34" charset="0"/>
              </a:rPr>
              <a:t>And when she and her household had been baptized, she urged us, “If you consider me a believer in the Lord, come and stay at my house.” And she persuaded us.</a:t>
            </a:r>
            <a:endParaRPr lang="en-IN" sz="3600" dirty="0"/>
          </a:p>
        </p:txBody>
      </p:sp>
      <p:sp>
        <p:nvSpPr>
          <p:cNvPr id="2" name="TextBox 1">
            <a:extLst>
              <a:ext uri="{FF2B5EF4-FFF2-40B4-BE49-F238E27FC236}">
                <a16:creationId xmlns:a16="http://schemas.microsoft.com/office/drawing/2014/main" id="{9C93BFBB-88B7-D2A5-CAF3-FADD76763884}"/>
              </a:ext>
            </a:extLst>
          </p:cNvPr>
          <p:cNvSpPr txBox="1"/>
          <p:nvPr/>
        </p:nvSpPr>
        <p:spPr>
          <a:xfrm>
            <a:off x="6096000" y="83128"/>
            <a:ext cx="6096000" cy="6691745"/>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15</a:t>
            </a:r>
            <a:r>
              <a:rPr lang="hi-IN" sz="3600" b="0" i="0" dirty="0">
                <a:solidFill>
                  <a:srgbClr val="000000"/>
                </a:solidFill>
                <a:effectLst/>
                <a:latin typeface="font1"/>
              </a:rPr>
              <a:t> और जब उसने अपने घराने समेत बपतिस्मा लिया, तो उसने विनती की, “यदि तुम मुझे प्रभु की विश्वासिनी समझते हो, तो चलकर मेरे घर में रहो,” और वह हमें मनाकर ले गई।</a:t>
            </a:r>
            <a:endParaRPr lang="en-IN" sz="36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19" name="Audio 18">
            <a:hlinkClick r:id="" action="ppaction://media"/>
            <a:extLst>
              <a:ext uri="{FF2B5EF4-FFF2-40B4-BE49-F238E27FC236}">
                <a16:creationId xmlns:a16="http://schemas.microsoft.com/office/drawing/2014/main" id="{32C9A0FA-9E69-3310-A9A6-241AF92420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5773"/>
    </mc:Choice>
    <mc:Fallback xmlns="">
      <p:transition spd="slow" advTm="15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A4322B-2ED3-C7F2-9A83-2E3EC48F8570}"/>
              </a:ext>
            </a:extLst>
          </p:cNvPr>
          <p:cNvPicPr>
            <a:picLocks noChangeAspect="1"/>
          </p:cNvPicPr>
          <p:nvPr/>
        </p:nvPicPr>
        <p:blipFill>
          <a:blip r:embed="rId2"/>
          <a:stretch>
            <a:fillRect/>
          </a:stretch>
        </p:blipFill>
        <p:spPr>
          <a:xfrm>
            <a:off x="0" y="1"/>
            <a:ext cx="12870312" cy="6858000"/>
          </a:xfrm>
          <a:prstGeom prst="rect">
            <a:avLst/>
          </a:prstGeom>
        </p:spPr>
      </p:pic>
      <p:sp>
        <p:nvSpPr>
          <p:cNvPr id="4" name="TextBox 3">
            <a:extLst>
              <a:ext uri="{FF2B5EF4-FFF2-40B4-BE49-F238E27FC236}">
                <a16:creationId xmlns:a16="http://schemas.microsoft.com/office/drawing/2014/main" id="{32B5CC19-B5F9-BA6C-DDA4-2125079F130C}"/>
              </a:ext>
            </a:extLst>
          </p:cNvPr>
          <p:cNvSpPr txBox="1"/>
          <p:nvPr/>
        </p:nvSpPr>
        <p:spPr>
          <a:xfrm>
            <a:off x="229953" y="5995356"/>
            <a:ext cx="469118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16:15</a:t>
            </a:r>
          </a:p>
        </p:txBody>
      </p:sp>
    </p:spTree>
    <p:extLst>
      <p:ext uri="{BB962C8B-B14F-4D97-AF65-F5344CB8AC3E}">
        <p14:creationId xmlns:p14="http://schemas.microsoft.com/office/powerpoint/2010/main" val="1870158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16</a:t>
            </a:r>
            <a:r>
              <a:rPr lang="en-US" sz="3600" b="0" i="0">
                <a:solidFill>
                  <a:srgbClr val="121212"/>
                </a:solidFill>
                <a:effectLst/>
                <a:latin typeface="Inter" panose="020B0502030000000004" pitchFamily="34" charset="0"/>
              </a:rPr>
              <a:t>One day as we were going to the place of prayer, we were met by a slave girl with a spirit of divination, who earned a large income for her masters by fortune-telling.</a:t>
            </a:r>
            <a:endParaRPr lang="en-IN" sz="3600" dirty="0"/>
          </a:p>
        </p:txBody>
      </p:sp>
      <p:sp>
        <p:nvSpPr>
          <p:cNvPr id="2" name="TextBox 1">
            <a:extLst>
              <a:ext uri="{FF2B5EF4-FFF2-40B4-BE49-F238E27FC236}">
                <a16:creationId xmlns:a16="http://schemas.microsoft.com/office/drawing/2014/main" id="{C33ECC65-D673-77AB-9758-FC4A87C3BC5F}"/>
              </a:ext>
            </a:extLst>
          </p:cNvPr>
          <p:cNvSpPr txBox="1"/>
          <p:nvPr/>
        </p:nvSpPr>
        <p:spPr>
          <a:xfrm>
            <a:off x="6096000" y="83128"/>
            <a:ext cx="6096000" cy="6691745"/>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16</a:t>
            </a:r>
            <a:r>
              <a:rPr lang="hi-IN" sz="3600" b="0" i="0" dirty="0">
                <a:solidFill>
                  <a:srgbClr val="000000"/>
                </a:solidFill>
                <a:effectLst/>
                <a:latin typeface="font1"/>
              </a:rPr>
              <a:t> जब हम प्रार्थना करने की जगह जा रहे थे, तो हमें एक दासी मिली, जिसमें भावी कहनेवाली आत्मा थी; और भावी कहने से अपने स्वामियों के लिये बहुत कुछ कमा लाती थी।</a:t>
            </a:r>
            <a:endParaRPr lang="en-IN" sz="36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44D8D4F0-9850-B74F-FD39-86717D8C5DE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8561"/>
    </mc:Choice>
    <mc:Fallback xmlns="">
      <p:transition spd="slow" advTm="18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92F21A-BBBE-3B98-A68D-7488D25BAA4D}"/>
              </a:ext>
            </a:extLst>
          </p:cNvPr>
          <p:cNvPicPr>
            <a:picLocks noChangeAspect="1"/>
          </p:cNvPicPr>
          <p:nvPr/>
        </p:nvPicPr>
        <p:blipFill>
          <a:blip r:embed="rId2"/>
          <a:stretch>
            <a:fillRect/>
          </a:stretch>
        </p:blipFill>
        <p:spPr>
          <a:xfrm>
            <a:off x="1" y="0"/>
            <a:ext cx="12192000" cy="7215674"/>
          </a:xfrm>
          <a:prstGeom prst="rect">
            <a:avLst/>
          </a:prstGeom>
        </p:spPr>
      </p:pic>
      <p:sp>
        <p:nvSpPr>
          <p:cNvPr id="4" name="TextBox 3">
            <a:extLst>
              <a:ext uri="{FF2B5EF4-FFF2-40B4-BE49-F238E27FC236}">
                <a16:creationId xmlns:a16="http://schemas.microsoft.com/office/drawing/2014/main" id="{61B52FDE-B977-45FE-C127-15F5E44E351E}"/>
              </a:ext>
            </a:extLst>
          </p:cNvPr>
          <p:cNvSpPr txBox="1"/>
          <p:nvPr/>
        </p:nvSpPr>
        <p:spPr>
          <a:xfrm>
            <a:off x="229953" y="242949"/>
            <a:ext cx="469118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16:16</a:t>
            </a:r>
          </a:p>
        </p:txBody>
      </p:sp>
    </p:spTree>
    <p:extLst>
      <p:ext uri="{BB962C8B-B14F-4D97-AF65-F5344CB8AC3E}">
        <p14:creationId xmlns:p14="http://schemas.microsoft.com/office/powerpoint/2010/main" val="705186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17</a:t>
            </a:r>
            <a:r>
              <a:rPr lang="en-US" sz="3200" b="0" i="0">
                <a:solidFill>
                  <a:srgbClr val="121212"/>
                </a:solidFill>
                <a:effectLst/>
                <a:latin typeface="Inter" panose="020B0502030000000004" pitchFamily="34" charset="0"/>
              </a:rPr>
              <a:t>This girl followed Paul and the rest of us, shouting, “These men are servants of the Most High God, who are proclaiming to you the way of salvation!”</a:t>
            </a:r>
            <a:endParaRPr lang="en-IN" sz="3200" dirty="0"/>
          </a:p>
        </p:txBody>
      </p:sp>
      <p:sp>
        <p:nvSpPr>
          <p:cNvPr id="2" name="TextBox 1">
            <a:extLst>
              <a:ext uri="{FF2B5EF4-FFF2-40B4-BE49-F238E27FC236}">
                <a16:creationId xmlns:a16="http://schemas.microsoft.com/office/drawing/2014/main" id="{29EBCBD8-16D0-2982-68AF-984BEB6DC508}"/>
              </a:ext>
            </a:extLst>
          </p:cNvPr>
          <p:cNvSpPr txBox="1"/>
          <p:nvPr/>
        </p:nvSpPr>
        <p:spPr>
          <a:xfrm>
            <a:off x="6096000" y="83128"/>
            <a:ext cx="6096000" cy="6691745"/>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17</a:t>
            </a:r>
            <a:r>
              <a:rPr lang="hi-IN" sz="3600" b="0" i="0" dirty="0">
                <a:solidFill>
                  <a:srgbClr val="000000"/>
                </a:solidFill>
                <a:effectLst/>
                <a:latin typeface="font1"/>
              </a:rPr>
              <a:t> वह पौलुस के और हमारे पीछे आकर चिल्लाने लगी, “ये मनुष्य परमप्रधान परमेश्वर के दास हैं, जो हमें उद्धार के मार्ग की कथा सुनाते हैं।”</a:t>
            </a:r>
            <a:endParaRPr lang="en-IN" sz="36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10" name="Audio 9">
            <a:hlinkClick r:id="" action="ppaction://media"/>
            <a:extLst>
              <a:ext uri="{FF2B5EF4-FFF2-40B4-BE49-F238E27FC236}">
                <a16:creationId xmlns:a16="http://schemas.microsoft.com/office/drawing/2014/main" id="{ABD139D9-BFBF-895B-30A6-B44F363EC43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2360"/>
    </mc:Choice>
    <mc:Fallback xmlns="">
      <p:transition spd="slow" advTm="12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E4F949-9EDA-2CC7-3260-41A80D5EF5BE}"/>
              </a:ext>
            </a:extLst>
          </p:cNvPr>
          <p:cNvPicPr>
            <a:picLocks noChangeAspect="1"/>
          </p:cNvPicPr>
          <p:nvPr/>
        </p:nvPicPr>
        <p:blipFill>
          <a:blip r:embed="rId2"/>
          <a:stretch>
            <a:fillRect/>
          </a:stretch>
        </p:blipFill>
        <p:spPr>
          <a:xfrm>
            <a:off x="0" y="-272745"/>
            <a:ext cx="12192000" cy="7130745"/>
          </a:xfrm>
          <a:prstGeom prst="rect">
            <a:avLst/>
          </a:prstGeom>
        </p:spPr>
      </p:pic>
      <p:sp>
        <p:nvSpPr>
          <p:cNvPr id="4" name="TextBox 3">
            <a:extLst>
              <a:ext uri="{FF2B5EF4-FFF2-40B4-BE49-F238E27FC236}">
                <a16:creationId xmlns:a16="http://schemas.microsoft.com/office/drawing/2014/main" id="{075C43D6-1605-0E71-3750-A683678190D7}"/>
              </a:ext>
            </a:extLst>
          </p:cNvPr>
          <p:cNvSpPr txBox="1"/>
          <p:nvPr/>
        </p:nvSpPr>
        <p:spPr>
          <a:xfrm>
            <a:off x="229953" y="242949"/>
            <a:ext cx="469118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16:17</a:t>
            </a:r>
          </a:p>
        </p:txBody>
      </p:sp>
    </p:spTree>
    <p:extLst>
      <p:ext uri="{BB962C8B-B14F-4D97-AF65-F5344CB8AC3E}">
        <p14:creationId xmlns:p14="http://schemas.microsoft.com/office/powerpoint/2010/main" val="2503711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18</a:t>
            </a:r>
            <a:r>
              <a:rPr lang="en-US" sz="3600" b="0" i="0">
                <a:solidFill>
                  <a:srgbClr val="121212"/>
                </a:solidFill>
                <a:effectLst/>
                <a:latin typeface="Inter" panose="020B0502030000000004" pitchFamily="34" charset="0"/>
              </a:rPr>
              <a:t>She continued this for many days. Eventually Paul grew so aggravated that he turned and said to the spirit, “In the name of Jesus Christ I command you to come out of her!” And the spirit left her at that very moment.</a:t>
            </a:r>
            <a:endParaRPr lang="en-IN" sz="3600" dirty="0"/>
          </a:p>
        </p:txBody>
      </p:sp>
      <p:sp>
        <p:nvSpPr>
          <p:cNvPr id="2" name="TextBox 1">
            <a:extLst>
              <a:ext uri="{FF2B5EF4-FFF2-40B4-BE49-F238E27FC236}">
                <a16:creationId xmlns:a16="http://schemas.microsoft.com/office/drawing/2014/main" id="{24B16D48-725A-08F1-B599-9F1F7169567F}"/>
              </a:ext>
            </a:extLst>
          </p:cNvPr>
          <p:cNvSpPr txBox="1"/>
          <p:nvPr/>
        </p:nvSpPr>
        <p:spPr>
          <a:xfrm>
            <a:off x="6096000" y="83128"/>
            <a:ext cx="6096000" cy="6691745"/>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18</a:t>
            </a:r>
            <a:r>
              <a:rPr lang="hi-IN" sz="3600" b="0" i="0" dirty="0">
                <a:solidFill>
                  <a:srgbClr val="000000"/>
                </a:solidFill>
                <a:effectLst/>
                <a:latin typeface="font1"/>
              </a:rPr>
              <a:t> वह बहुत दिन तक ऐसा ही करती रही, परन्तु पौलुस परेशान हुआ, और मुड़कर उस आत्मा से कहा, “मैं तुझे यीशु मसीह के नाम से आज्ञा देता हूँ, कि उसमें से निकल जा और वह उसी घड़ी निकल गई।”</a:t>
            </a:r>
            <a:endParaRPr lang="en-IN" sz="36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22" name="Audio 21">
            <a:hlinkClick r:id="" action="ppaction://media"/>
            <a:extLst>
              <a:ext uri="{FF2B5EF4-FFF2-40B4-BE49-F238E27FC236}">
                <a16:creationId xmlns:a16="http://schemas.microsoft.com/office/drawing/2014/main" id="{178665D7-DDC3-4D26-AFE8-CB2DA11DCCA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8844"/>
    </mc:Choice>
    <mc:Fallback xmlns="">
      <p:transition spd="slow" advTm="18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593618-A160-98E5-EC74-5C66E95394F3}"/>
              </a:ext>
            </a:extLst>
          </p:cNvPr>
          <p:cNvPicPr>
            <a:picLocks noChangeAspect="1"/>
          </p:cNvPicPr>
          <p:nvPr/>
        </p:nvPicPr>
        <p:blipFill>
          <a:blip r:embed="rId2"/>
          <a:stretch>
            <a:fillRect/>
          </a:stretch>
        </p:blipFill>
        <p:spPr>
          <a:xfrm>
            <a:off x="-240082" y="0"/>
            <a:ext cx="12432082" cy="6858000"/>
          </a:xfrm>
          <a:prstGeom prst="rect">
            <a:avLst/>
          </a:prstGeom>
        </p:spPr>
      </p:pic>
      <p:sp>
        <p:nvSpPr>
          <p:cNvPr id="4" name="TextBox 3">
            <a:extLst>
              <a:ext uri="{FF2B5EF4-FFF2-40B4-BE49-F238E27FC236}">
                <a16:creationId xmlns:a16="http://schemas.microsoft.com/office/drawing/2014/main" id="{A6A0A531-6B81-ADB4-DC56-5AE5C3AD6D04}"/>
              </a:ext>
            </a:extLst>
          </p:cNvPr>
          <p:cNvSpPr txBox="1"/>
          <p:nvPr/>
        </p:nvSpPr>
        <p:spPr>
          <a:xfrm>
            <a:off x="229953" y="242949"/>
            <a:ext cx="469118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16:18</a:t>
            </a:r>
          </a:p>
        </p:txBody>
      </p:sp>
    </p:spTree>
    <p:extLst>
      <p:ext uri="{BB962C8B-B14F-4D97-AF65-F5344CB8AC3E}">
        <p14:creationId xmlns:p14="http://schemas.microsoft.com/office/powerpoint/2010/main" val="1711897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19</a:t>
            </a:r>
            <a:r>
              <a:rPr lang="en-US" sz="3600" b="0" i="0">
                <a:solidFill>
                  <a:srgbClr val="121212"/>
                </a:solidFill>
                <a:effectLst/>
                <a:latin typeface="Inter" panose="020B0502030000000004" pitchFamily="34" charset="0"/>
              </a:rPr>
              <a:t>When the girl’s owners saw that their hope of making money was gone, they seized Paul and Silas and dragged them before the authorities in the marketplace.</a:t>
            </a:r>
            <a:endParaRPr lang="en-IN" sz="3600" dirty="0"/>
          </a:p>
        </p:txBody>
      </p:sp>
      <p:sp>
        <p:nvSpPr>
          <p:cNvPr id="2" name="TextBox 1">
            <a:extLst>
              <a:ext uri="{FF2B5EF4-FFF2-40B4-BE49-F238E27FC236}">
                <a16:creationId xmlns:a16="http://schemas.microsoft.com/office/drawing/2014/main" id="{25E78A32-3A31-2813-8C82-4BECEEBC896A}"/>
              </a:ext>
            </a:extLst>
          </p:cNvPr>
          <p:cNvSpPr txBox="1"/>
          <p:nvPr/>
        </p:nvSpPr>
        <p:spPr>
          <a:xfrm>
            <a:off x="6096000" y="83128"/>
            <a:ext cx="6096000" cy="6691745"/>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19</a:t>
            </a:r>
            <a:r>
              <a:rPr lang="hi-IN" sz="3600" b="0" i="0" dirty="0">
                <a:solidFill>
                  <a:srgbClr val="000000"/>
                </a:solidFill>
                <a:effectLst/>
                <a:latin typeface="font1"/>
              </a:rPr>
              <a:t> जब उसके स्वामियों ने देखा, कि हमारी कमाई की आशा जाती रही, तो पौलुस और सीलास को पकड़कर चौक में प्रधानों के पास खींच ले गए। </a:t>
            </a:r>
            <a:endParaRPr lang="en-IN" sz="36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22" name="Audio 21">
            <a:hlinkClick r:id="" action="ppaction://media"/>
            <a:extLst>
              <a:ext uri="{FF2B5EF4-FFF2-40B4-BE49-F238E27FC236}">
                <a16:creationId xmlns:a16="http://schemas.microsoft.com/office/drawing/2014/main" id="{2F93989F-E752-D7BF-0F05-164C4698E06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3028"/>
    </mc:Choice>
    <mc:Fallback xmlns="">
      <p:transition spd="slow" advTm="13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6B3FB8-2CA5-7865-FD89-1F760C7E9083}"/>
              </a:ext>
            </a:extLst>
          </p:cNvPr>
          <p:cNvPicPr>
            <a:picLocks noChangeAspect="1"/>
          </p:cNvPicPr>
          <p:nvPr/>
        </p:nvPicPr>
        <p:blipFill>
          <a:blip r:embed="rId2"/>
          <a:stretch>
            <a:fillRect/>
          </a:stretch>
        </p:blipFill>
        <p:spPr>
          <a:xfrm>
            <a:off x="0" y="-178651"/>
            <a:ext cx="12192000" cy="7036651"/>
          </a:xfrm>
          <a:prstGeom prst="rect">
            <a:avLst/>
          </a:prstGeom>
        </p:spPr>
      </p:pic>
      <p:sp>
        <p:nvSpPr>
          <p:cNvPr id="3" name="TextBox 2">
            <a:extLst>
              <a:ext uri="{FF2B5EF4-FFF2-40B4-BE49-F238E27FC236}">
                <a16:creationId xmlns:a16="http://schemas.microsoft.com/office/drawing/2014/main" id="{43BD2BAF-9078-6784-D107-8F8377A1DBA2}"/>
              </a:ext>
            </a:extLst>
          </p:cNvPr>
          <p:cNvSpPr txBox="1"/>
          <p:nvPr/>
        </p:nvSpPr>
        <p:spPr>
          <a:xfrm>
            <a:off x="572344" y="4282063"/>
            <a:ext cx="7438923" cy="1546645"/>
          </a:xfrm>
          <a:prstGeom prst="rect">
            <a:avLst/>
          </a:prstGeom>
          <a:noFill/>
        </p:spPr>
        <p:txBody>
          <a:bodyPr wrap="square" rtlCol="0">
            <a:noAutofit/>
          </a:bodyPr>
          <a:lstStyle/>
          <a:p>
            <a:pPr algn="l"/>
            <a:r>
              <a:rPr lang="hi-IN" sz="48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पौलॉस और सिलास को जेल में डाल दिया गया- प्रेरितों के काम 16:13-24</a:t>
            </a:r>
          </a:p>
        </p:txBody>
      </p:sp>
      <p:sp>
        <p:nvSpPr>
          <p:cNvPr id="4" name="TextBox 3">
            <a:extLst>
              <a:ext uri="{FF2B5EF4-FFF2-40B4-BE49-F238E27FC236}">
                <a16:creationId xmlns:a16="http://schemas.microsoft.com/office/drawing/2014/main" id="{9BF6AB26-7E44-145C-F763-84E61FA5F5A8}"/>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940980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EE02B1-8D54-DB20-AC91-236F766944D8}"/>
              </a:ext>
            </a:extLst>
          </p:cNvPr>
          <p:cNvPicPr>
            <a:picLocks noChangeAspect="1"/>
          </p:cNvPicPr>
          <p:nvPr/>
        </p:nvPicPr>
        <p:blipFill>
          <a:blip r:embed="rId2"/>
          <a:stretch>
            <a:fillRect/>
          </a:stretch>
        </p:blipFill>
        <p:spPr>
          <a:xfrm>
            <a:off x="0" y="0"/>
            <a:ext cx="12192000" cy="7440706"/>
          </a:xfrm>
          <a:prstGeom prst="rect">
            <a:avLst/>
          </a:prstGeom>
        </p:spPr>
      </p:pic>
      <p:sp>
        <p:nvSpPr>
          <p:cNvPr id="4" name="TextBox 3">
            <a:extLst>
              <a:ext uri="{FF2B5EF4-FFF2-40B4-BE49-F238E27FC236}">
                <a16:creationId xmlns:a16="http://schemas.microsoft.com/office/drawing/2014/main" id="{005CC137-527B-BF93-D81B-1D1449FA8DF6}"/>
              </a:ext>
            </a:extLst>
          </p:cNvPr>
          <p:cNvSpPr txBox="1"/>
          <p:nvPr/>
        </p:nvSpPr>
        <p:spPr>
          <a:xfrm>
            <a:off x="229953" y="242949"/>
            <a:ext cx="469118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16:19</a:t>
            </a:r>
          </a:p>
        </p:txBody>
      </p:sp>
    </p:spTree>
    <p:extLst>
      <p:ext uri="{BB962C8B-B14F-4D97-AF65-F5344CB8AC3E}">
        <p14:creationId xmlns:p14="http://schemas.microsoft.com/office/powerpoint/2010/main" val="832856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20</a:t>
            </a:r>
            <a:r>
              <a:rPr lang="en-US" sz="3600" b="0" i="0">
                <a:solidFill>
                  <a:srgbClr val="121212"/>
                </a:solidFill>
                <a:effectLst/>
                <a:latin typeface="Inter" panose="020B0502030000000004" pitchFamily="34" charset="0"/>
              </a:rPr>
              <a:t>They brought them to the magistrates and said, “These men are Jews and are throwing our city into turmoil </a:t>
            </a:r>
            <a:endParaRPr lang="en-IN" sz="3600" dirty="0"/>
          </a:p>
        </p:txBody>
      </p:sp>
      <p:sp>
        <p:nvSpPr>
          <p:cNvPr id="2" name="TextBox 1">
            <a:extLst>
              <a:ext uri="{FF2B5EF4-FFF2-40B4-BE49-F238E27FC236}">
                <a16:creationId xmlns:a16="http://schemas.microsoft.com/office/drawing/2014/main" id="{2BB3E8D9-9BA5-5036-9D5C-B538B6EF643C}"/>
              </a:ext>
            </a:extLst>
          </p:cNvPr>
          <p:cNvSpPr txBox="1"/>
          <p:nvPr/>
        </p:nvSpPr>
        <p:spPr>
          <a:xfrm>
            <a:off x="6096000" y="83128"/>
            <a:ext cx="6096000" cy="6691745"/>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19</a:t>
            </a:r>
            <a:r>
              <a:rPr lang="hi-IN" sz="3600" b="0" i="0" dirty="0">
                <a:solidFill>
                  <a:srgbClr val="000000"/>
                </a:solidFill>
                <a:effectLst/>
                <a:latin typeface="font1"/>
              </a:rPr>
              <a:t> और उन्हें फौजदारी के हाकिमों के पास ले जाकर कहा, “ये लोग जो यहूदी हैं, हमारे नगर में बड़ी हलचल मचा रहे हैं;</a:t>
            </a:r>
            <a:endParaRPr lang="en-IN" sz="36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F91DD7D4-5A0E-C953-A74D-505F76700C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8558"/>
    </mc:Choice>
    <mc:Fallback xmlns="">
      <p:transition spd="slow" advTm="8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8C5B68-4F7D-6611-386A-5FB4A480500D}"/>
              </a:ext>
            </a:extLst>
          </p:cNvPr>
          <p:cNvPicPr>
            <a:picLocks noChangeAspect="1"/>
          </p:cNvPicPr>
          <p:nvPr/>
        </p:nvPicPr>
        <p:blipFill>
          <a:blip r:embed="rId2"/>
          <a:stretch>
            <a:fillRect/>
          </a:stretch>
        </p:blipFill>
        <p:spPr>
          <a:xfrm>
            <a:off x="-40906" y="-114299"/>
            <a:ext cx="12232906" cy="6972300"/>
          </a:xfrm>
          <a:prstGeom prst="rect">
            <a:avLst/>
          </a:prstGeom>
        </p:spPr>
      </p:pic>
      <p:sp>
        <p:nvSpPr>
          <p:cNvPr id="4" name="TextBox 3">
            <a:extLst>
              <a:ext uri="{FF2B5EF4-FFF2-40B4-BE49-F238E27FC236}">
                <a16:creationId xmlns:a16="http://schemas.microsoft.com/office/drawing/2014/main" id="{E2F73EB4-7CB7-0FC3-6FD1-D8E927939B27}"/>
              </a:ext>
            </a:extLst>
          </p:cNvPr>
          <p:cNvSpPr txBox="1"/>
          <p:nvPr/>
        </p:nvSpPr>
        <p:spPr>
          <a:xfrm>
            <a:off x="229953" y="242949"/>
            <a:ext cx="469118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16:20</a:t>
            </a:r>
          </a:p>
        </p:txBody>
      </p:sp>
    </p:spTree>
    <p:extLst>
      <p:ext uri="{BB962C8B-B14F-4D97-AF65-F5344CB8AC3E}">
        <p14:creationId xmlns:p14="http://schemas.microsoft.com/office/powerpoint/2010/main" val="579395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21</a:t>
            </a:r>
            <a:r>
              <a:rPr lang="en-US" sz="4000" b="0" i="0">
                <a:solidFill>
                  <a:srgbClr val="121212"/>
                </a:solidFill>
                <a:effectLst/>
                <a:latin typeface="Inter" panose="020B0502030000000004" pitchFamily="34" charset="0"/>
              </a:rPr>
              <a:t>by promoting customs that are unlawful for us Romans to adopt or practice.”</a:t>
            </a:r>
            <a:endParaRPr lang="en-IN" sz="4000" dirty="0"/>
          </a:p>
        </p:txBody>
      </p:sp>
      <p:sp>
        <p:nvSpPr>
          <p:cNvPr id="2" name="TextBox 1">
            <a:extLst>
              <a:ext uri="{FF2B5EF4-FFF2-40B4-BE49-F238E27FC236}">
                <a16:creationId xmlns:a16="http://schemas.microsoft.com/office/drawing/2014/main" id="{B5E10D58-8C69-D6CC-E2E9-7E9146D437CA}"/>
              </a:ext>
            </a:extLst>
          </p:cNvPr>
          <p:cNvSpPr txBox="1"/>
          <p:nvPr/>
        </p:nvSpPr>
        <p:spPr>
          <a:xfrm>
            <a:off x="6096000" y="83128"/>
            <a:ext cx="6096000" cy="6691745"/>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21</a:t>
            </a:r>
            <a:r>
              <a:rPr lang="hi-IN" sz="3600" b="0" i="0" dirty="0">
                <a:solidFill>
                  <a:srgbClr val="000000"/>
                </a:solidFill>
                <a:effectLst/>
                <a:latin typeface="font1"/>
              </a:rPr>
              <a:t> और ऐसी रीतियाँ बता रहे हैं, जिन्हें ग्रहण करना या मानना हम रोमियों के लिये ठीक नहीं।”</a:t>
            </a:r>
            <a:endParaRPr lang="en-IN" sz="36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10" name="Audio 9">
            <a:hlinkClick r:id="" action="ppaction://media"/>
            <a:extLst>
              <a:ext uri="{FF2B5EF4-FFF2-40B4-BE49-F238E27FC236}">
                <a16:creationId xmlns:a16="http://schemas.microsoft.com/office/drawing/2014/main" id="{E7597FDF-FF0C-B8EE-8FA3-EE3E6D91C7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9231"/>
    </mc:Choice>
    <mc:Fallback xmlns="">
      <p:transition spd="slow" advTm="9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CBBC5C-D61F-F347-233B-6443D9B62A09}"/>
              </a:ext>
            </a:extLst>
          </p:cNvPr>
          <p:cNvPicPr>
            <a:picLocks noChangeAspect="1"/>
          </p:cNvPicPr>
          <p:nvPr/>
        </p:nvPicPr>
        <p:blipFill>
          <a:blip r:embed="rId2"/>
          <a:stretch>
            <a:fillRect/>
          </a:stretch>
        </p:blipFill>
        <p:spPr>
          <a:xfrm>
            <a:off x="1" y="-155097"/>
            <a:ext cx="12192000" cy="7013097"/>
          </a:xfrm>
          <a:prstGeom prst="rect">
            <a:avLst/>
          </a:prstGeom>
        </p:spPr>
      </p:pic>
      <p:sp>
        <p:nvSpPr>
          <p:cNvPr id="4" name="TextBox 3">
            <a:extLst>
              <a:ext uri="{FF2B5EF4-FFF2-40B4-BE49-F238E27FC236}">
                <a16:creationId xmlns:a16="http://schemas.microsoft.com/office/drawing/2014/main" id="{8D55E971-E192-7B03-A5F4-DDFE1E5E359B}"/>
              </a:ext>
            </a:extLst>
          </p:cNvPr>
          <p:cNvSpPr txBox="1"/>
          <p:nvPr/>
        </p:nvSpPr>
        <p:spPr>
          <a:xfrm>
            <a:off x="229953" y="242949"/>
            <a:ext cx="469118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16:21</a:t>
            </a:r>
          </a:p>
        </p:txBody>
      </p:sp>
    </p:spTree>
    <p:extLst>
      <p:ext uri="{BB962C8B-B14F-4D97-AF65-F5344CB8AC3E}">
        <p14:creationId xmlns:p14="http://schemas.microsoft.com/office/powerpoint/2010/main" val="4242532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22</a:t>
            </a:r>
            <a:r>
              <a:rPr lang="en-US" sz="3600" b="0" i="0">
                <a:solidFill>
                  <a:srgbClr val="121212"/>
                </a:solidFill>
                <a:effectLst/>
                <a:latin typeface="Inter" panose="020B0502030000000004" pitchFamily="34" charset="0"/>
              </a:rPr>
              <a:t>The crowd joined in the attack against Paul and Silas, and the magistrates ordered that they be stripped and beaten with rods.</a:t>
            </a:r>
            <a:endParaRPr lang="en-IN" sz="3600" dirty="0"/>
          </a:p>
        </p:txBody>
      </p:sp>
      <p:sp>
        <p:nvSpPr>
          <p:cNvPr id="2" name="TextBox 1">
            <a:extLst>
              <a:ext uri="{FF2B5EF4-FFF2-40B4-BE49-F238E27FC236}">
                <a16:creationId xmlns:a16="http://schemas.microsoft.com/office/drawing/2014/main" id="{94EC530B-C434-D201-EAD4-AE351E782F92}"/>
              </a:ext>
            </a:extLst>
          </p:cNvPr>
          <p:cNvSpPr txBox="1"/>
          <p:nvPr/>
        </p:nvSpPr>
        <p:spPr>
          <a:xfrm>
            <a:off x="6096000" y="83128"/>
            <a:ext cx="6096000" cy="6691745"/>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22</a:t>
            </a:r>
            <a:r>
              <a:rPr lang="hi-IN" sz="3600" b="0" i="0" dirty="0">
                <a:solidFill>
                  <a:srgbClr val="000000"/>
                </a:solidFill>
                <a:effectLst/>
                <a:latin typeface="font1"/>
              </a:rPr>
              <a:t> तब भीड़ के लोग उनके विरोध में इकट्ठे होकर चढ़ आए, और हाकिमों ने उनके कपड़े फाड़कर उतार डाले, और उन्हें बेंत मारने की आज्ञा दी।</a:t>
            </a:r>
            <a:endParaRPr lang="en-IN" sz="36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11" name="Audio 10">
            <a:hlinkClick r:id="" action="ppaction://media"/>
            <a:extLst>
              <a:ext uri="{FF2B5EF4-FFF2-40B4-BE49-F238E27FC236}">
                <a16:creationId xmlns:a16="http://schemas.microsoft.com/office/drawing/2014/main" id="{4FE77BC8-90B3-13EC-E437-B57F5789D18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8669"/>
    </mc:Choice>
    <mc:Fallback xmlns="">
      <p:transition spd="slow" advTm="8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978245-C90C-78E9-22B0-A5A6E62FDCBE}"/>
              </a:ext>
            </a:extLst>
          </p:cNvPr>
          <p:cNvPicPr>
            <a:picLocks noChangeAspect="1"/>
          </p:cNvPicPr>
          <p:nvPr/>
        </p:nvPicPr>
        <p:blipFill>
          <a:blip r:embed="rId2"/>
          <a:stretch>
            <a:fillRect/>
          </a:stretch>
        </p:blipFill>
        <p:spPr>
          <a:xfrm>
            <a:off x="-685800" y="0"/>
            <a:ext cx="13069019" cy="6858000"/>
          </a:xfrm>
          <a:prstGeom prst="rect">
            <a:avLst/>
          </a:prstGeom>
        </p:spPr>
      </p:pic>
      <p:sp>
        <p:nvSpPr>
          <p:cNvPr id="4" name="TextBox 3">
            <a:extLst>
              <a:ext uri="{FF2B5EF4-FFF2-40B4-BE49-F238E27FC236}">
                <a16:creationId xmlns:a16="http://schemas.microsoft.com/office/drawing/2014/main" id="{740200AB-15A7-74C5-E6DC-8C5A0EE6600C}"/>
              </a:ext>
            </a:extLst>
          </p:cNvPr>
          <p:cNvSpPr txBox="1"/>
          <p:nvPr/>
        </p:nvSpPr>
        <p:spPr>
          <a:xfrm>
            <a:off x="229953" y="242949"/>
            <a:ext cx="469118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16:22</a:t>
            </a:r>
          </a:p>
        </p:txBody>
      </p:sp>
    </p:spTree>
    <p:extLst>
      <p:ext uri="{BB962C8B-B14F-4D97-AF65-F5344CB8AC3E}">
        <p14:creationId xmlns:p14="http://schemas.microsoft.com/office/powerpoint/2010/main" val="4140190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23</a:t>
            </a:r>
            <a:r>
              <a:rPr lang="en-US" sz="4000" b="0" i="0">
                <a:solidFill>
                  <a:srgbClr val="121212"/>
                </a:solidFill>
                <a:effectLst/>
                <a:latin typeface="Inter" panose="020B0502030000000004" pitchFamily="34" charset="0"/>
              </a:rPr>
              <a:t>And after striking them with many blows, they threw them into prison and ordered the jailer to guard them securely.</a:t>
            </a:r>
            <a:endParaRPr lang="en-IN" sz="4000" dirty="0"/>
          </a:p>
        </p:txBody>
      </p:sp>
      <p:sp>
        <p:nvSpPr>
          <p:cNvPr id="2" name="TextBox 1">
            <a:extLst>
              <a:ext uri="{FF2B5EF4-FFF2-40B4-BE49-F238E27FC236}">
                <a16:creationId xmlns:a16="http://schemas.microsoft.com/office/drawing/2014/main" id="{E2543F20-BC2C-170F-3EFF-07EBFC66BF45}"/>
              </a:ext>
            </a:extLst>
          </p:cNvPr>
          <p:cNvSpPr txBox="1"/>
          <p:nvPr/>
        </p:nvSpPr>
        <p:spPr>
          <a:xfrm>
            <a:off x="6096000" y="83128"/>
            <a:ext cx="6096000" cy="6691745"/>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23</a:t>
            </a:r>
            <a:r>
              <a:rPr lang="hi-IN" sz="4000" b="0" i="0" dirty="0">
                <a:solidFill>
                  <a:srgbClr val="000000"/>
                </a:solidFill>
                <a:effectLst/>
                <a:latin typeface="font1"/>
              </a:rPr>
              <a:t> और बहुत बेंत लगवाकर उन्होंने उन्हें बन्दीगृह में डाल दिया और दरोगा को आज्ञा दी कि उन्हें सावधानी से रखे।</a:t>
            </a:r>
            <a:endParaRPr lang="en-IN" sz="4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14" name="Audio 13">
            <a:hlinkClick r:id="" action="ppaction://media"/>
            <a:extLst>
              <a:ext uri="{FF2B5EF4-FFF2-40B4-BE49-F238E27FC236}">
                <a16:creationId xmlns:a16="http://schemas.microsoft.com/office/drawing/2014/main" id="{5A30E7F0-6A50-EA6A-E56C-DF0D016109F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7995"/>
    </mc:Choice>
    <mc:Fallback xmlns="">
      <p:transition spd="slow" advTm="7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7778DE-2492-960E-CD2A-CEE17B4FFD03}"/>
              </a:ext>
            </a:extLst>
          </p:cNvPr>
          <p:cNvPicPr>
            <a:picLocks noChangeAspect="1"/>
          </p:cNvPicPr>
          <p:nvPr/>
        </p:nvPicPr>
        <p:blipFill>
          <a:blip r:embed="rId2"/>
          <a:stretch>
            <a:fillRect/>
          </a:stretch>
        </p:blipFill>
        <p:spPr>
          <a:xfrm>
            <a:off x="0" y="-99827"/>
            <a:ext cx="12192000" cy="7249927"/>
          </a:xfrm>
          <a:prstGeom prst="rect">
            <a:avLst/>
          </a:prstGeom>
        </p:spPr>
      </p:pic>
      <p:sp>
        <p:nvSpPr>
          <p:cNvPr id="4" name="TextBox 3">
            <a:extLst>
              <a:ext uri="{FF2B5EF4-FFF2-40B4-BE49-F238E27FC236}">
                <a16:creationId xmlns:a16="http://schemas.microsoft.com/office/drawing/2014/main" id="{9A5DE5C8-7F3B-F281-E4D7-A1DFABBCD869}"/>
              </a:ext>
            </a:extLst>
          </p:cNvPr>
          <p:cNvSpPr txBox="1"/>
          <p:nvPr/>
        </p:nvSpPr>
        <p:spPr>
          <a:xfrm>
            <a:off x="229953" y="242949"/>
            <a:ext cx="469118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16:23</a:t>
            </a:r>
          </a:p>
        </p:txBody>
      </p:sp>
    </p:spTree>
    <p:extLst>
      <p:ext uri="{BB962C8B-B14F-4D97-AF65-F5344CB8AC3E}">
        <p14:creationId xmlns:p14="http://schemas.microsoft.com/office/powerpoint/2010/main" val="37289060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24</a:t>
            </a:r>
            <a:r>
              <a:rPr lang="en-US" sz="3600" b="0" i="0">
                <a:solidFill>
                  <a:srgbClr val="121212"/>
                </a:solidFill>
                <a:effectLst/>
                <a:latin typeface="Inter" panose="020B0502030000000004" pitchFamily="34" charset="0"/>
              </a:rPr>
              <a:t>On receiving this order, he placed them in the inner cell and fastened their feet in the stocks.</a:t>
            </a:r>
            <a:endParaRPr lang="en-IN" sz="3600" dirty="0"/>
          </a:p>
        </p:txBody>
      </p:sp>
      <p:sp>
        <p:nvSpPr>
          <p:cNvPr id="2" name="TextBox 1">
            <a:extLst>
              <a:ext uri="{FF2B5EF4-FFF2-40B4-BE49-F238E27FC236}">
                <a16:creationId xmlns:a16="http://schemas.microsoft.com/office/drawing/2014/main" id="{65186075-7ED5-D324-37A4-5DD123AE4BC4}"/>
              </a:ext>
            </a:extLst>
          </p:cNvPr>
          <p:cNvSpPr txBox="1"/>
          <p:nvPr/>
        </p:nvSpPr>
        <p:spPr>
          <a:xfrm>
            <a:off x="6096000" y="83128"/>
            <a:ext cx="6096000" cy="6691745"/>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24</a:t>
            </a:r>
            <a:r>
              <a:rPr lang="hi-IN" sz="3600" b="0" i="0" dirty="0">
                <a:solidFill>
                  <a:srgbClr val="000000"/>
                </a:solidFill>
                <a:effectLst/>
                <a:latin typeface="font1"/>
              </a:rPr>
              <a:t> उसने ऐसी आज्ञा पाकर उन्हें भीतर की कोठरी में रखा और उनके पाँव काठ में ठोंक दिए।</a:t>
            </a:r>
            <a:endParaRPr lang="en-IN" sz="36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14" name="Audio 13">
            <a:hlinkClick r:id="" action="ppaction://media"/>
            <a:extLst>
              <a:ext uri="{FF2B5EF4-FFF2-40B4-BE49-F238E27FC236}">
                <a16:creationId xmlns:a16="http://schemas.microsoft.com/office/drawing/2014/main" id="{B05B6722-C6B3-E33C-C1C2-A9CCB20F20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7667"/>
    </mc:Choice>
    <mc:Fallback xmlns="">
      <p:transition spd="slow" advTm="7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83128"/>
            <a:ext cx="6096000" cy="6691745"/>
          </a:xfrm>
          <a:prstGeom prst="rect">
            <a:avLst/>
          </a:prstGeom>
          <a:noFill/>
        </p:spPr>
        <p:txBody>
          <a:bodyPr wrap="square" rtlCol="0">
            <a:noAutofit/>
          </a:bodyPr>
          <a:lstStyle/>
          <a:p>
            <a:r>
              <a:rPr lang="hi-IN" sz="6600" dirty="0">
                <a:latin typeface="Microsoft Himalaya" panose="01010100010101010101" pitchFamily="2" charset="0"/>
                <a:ea typeface="Microsoft Himalaya" panose="01010100010101010101" pitchFamily="2" charset="0"/>
                <a:cs typeface="Microsoft Himalaya" panose="01010100010101010101" pitchFamily="2" charset="0"/>
              </a:rPr>
              <a:t>पौलॉस और सिलास को जेल में डाल दिया गया- प्रेरितों के काम 16:13-24</a:t>
            </a:r>
            <a:endParaRPr lang="en-IN" sz="66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0" i="0" u="none" strike="noStrike" baseline="0" dirty="0">
                <a:latin typeface="TimesNewRomanPSMT"/>
              </a:rPr>
              <a:t>Paul and Silas Put in Prison– Acts 16:13-24 </a:t>
            </a:r>
            <a:endParaRPr lang="en-IN" sz="6000" dirty="0"/>
          </a:p>
        </p:txBody>
      </p:sp>
      <p:pic>
        <p:nvPicPr>
          <p:cNvPr id="6" name="Audio 5">
            <a:hlinkClick r:id="" action="ppaction://media"/>
            <a:extLst>
              <a:ext uri="{FF2B5EF4-FFF2-40B4-BE49-F238E27FC236}">
                <a16:creationId xmlns:a16="http://schemas.microsoft.com/office/drawing/2014/main" id="{EDD4BDEE-58B4-0732-094F-124ACD3AD87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562"/>
    </mc:Choice>
    <mc:Fallback xmlns="">
      <p:transition spd="slow" advTm="3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B087C3-5D22-0BAE-3221-154144ECA989}"/>
              </a:ext>
            </a:extLst>
          </p:cNvPr>
          <p:cNvPicPr>
            <a:picLocks noChangeAspect="1"/>
          </p:cNvPicPr>
          <p:nvPr/>
        </p:nvPicPr>
        <p:blipFill>
          <a:blip r:embed="rId2"/>
          <a:stretch>
            <a:fillRect/>
          </a:stretch>
        </p:blipFill>
        <p:spPr>
          <a:xfrm>
            <a:off x="0" y="-178651"/>
            <a:ext cx="12192000" cy="7036651"/>
          </a:xfrm>
          <a:prstGeom prst="rect">
            <a:avLst/>
          </a:prstGeom>
        </p:spPr>
      </p:pic>
      <p:sp>
        <p:nvSpPr>
          <p:cNvPr id="5" name="TextBox 4">
            <a:extLst>
              <a:ext uri="{FF2B5EF4-FFF2-40B4-BE49-F238E27FC236}">
                <a16:creationId xmlns:a16="http://schemas.microsoft.com/office/drawing/2014/main" id="{D19377AD-5DFC-690E-BBCA-0F724A1104D6}"/>
              </a:ext>
            </a:extLst>
          </p:cNvPr>
          <p:cNvSpPr txBox="1"/>
          <p:nvPr/>
        </p:nvSpPr>
        <p:spPr>
          <a:xfrm>
            <a:off x="229953" y="242949"/>
            <a:ext cx="469118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16:24</a:t>
            </a:r>
          </a:p>
        </p:txBody>
      </p:sp>
    </p:spTree>
    <p:extLst>
      <p:ext uri="{BB962C8B-B14F-4D97-AF65-F5344CB8AC3E}">
        <p14:creationId xmlns:p14="http://schemas.microsoft.com/office/powerpoint/2010/main" val="391738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5D6541-7E27-1E33-8046-CF58980277F9}"/>
              </a:ext>
            </a:extLst>
          </p:cNvPr>
          <p:cNvPicPr>
            <a:picLocks noChangeAspect="1"/>
          </p:cNvPicPr>
          <p:nvPr/>
        </p:nvPicPr>
        <p:blipFill>
          <a:blip r:embed="rId2"/>
          <a:stretch>
            <a:fillRect/>
          </a:stretch>
        </p:blipFill>
        <p:spPr>
          <a:xfrm>
            <a:off x="0" y="-178651"/>
            <a:ext cx="12192000" cy="7036651"/>
          </a:xfrm>
          <a:prstGeom prst="rect">
            <a:avLst/>
          </a:prstGeom>
        </p:spPr>
      </p:pic>
      <p:sp>
        <p:nvSpPr>
          <p:cNvPr id="3" name="TextBox 2">
            <a:extLst>
              <a:ext uri="{FF2B5EF4-FFF2-40B4-BE49-F238E27FC236}">
                <a16:creationId xmlns:a16="http://schemas.microsoft.com/office/drawing/2014/main" id="{D5B4C546-8894-F667-09DD-65CB750F2661}"/>
              </a:ext>
            </a:extLst>
          </p:cNvPr>
          <p:cNvSpPr txBox="1"/>
          <p:nvPr/>
        </p:nvSpPr>
        <p:spPr>
          <a:xfrm>
            <a:off x="407220" y="4820669"/>
            <a:ext cx="7438923" cy="2730500"/>
          </a:xfrm>
          <a:prstGeom prst="rect">
            <a:avLst/>
          </a:prstGeom>
          <a:noFill/>
        </p:spPr>
        <p:txBody>
          <a:bodyPr wrap="square" rtlCol="0">
            <a:noAutofit/>
          </a:bodyPr>
          <a:lstStyle/>
          <a:p>
            <a:pPr algn="l"/>
            <a:r>
              <a:rPr lang="hi-IN" sz="6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पौलॉस और सिलास को जेल में डाल दिया गया- प्रेरितों के काम 16:13-24</a:t>
            </a:r>
          </a:p>
        </p:txBody>
      </p:sp>
    </p:spTree>
    <p:extLst>
      <p:ext uri="{BB962C8B-B14F-4D97-AF65-F5344CB8AC3E}">
        <p14:creationId xmlns:p14="http://schemas.microsoft.com/office/powerpoint/2010/main" val="248100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000" dirty="0"/>
              <a:t>Paul, Silas and Luke arrived in Philippi, a Roman colony.</a:t>
            </a:r>
          </a:p>
          <a:p>
            <a:r>
              <a:rPr lang="en-IN" sz="4000" dirty="0"/>
              <a:t>Luke says:</a:t>
            </a:r>
            <a:r>
              <a:rPr lang="en-US" sz="4000" b="0" i="0" dirty="0">
                <a:solidFill>
                  <a:srgbClr val="121212"/>
                </a:solidFill>
                <a:effectLst/>
                <a:latin typeface="Arial" panose="020B0604020202020204" pitchFamily="34" charset="0"/>
              </a:rPr>
              <a:t>. </a:t>
            </a:r>
            <a:endParaRPr lang="en-IN" sz="4000" dirty="0"/>
          </a:p>
        </p:txBody>
      </p:sp>
      <p:sp>
        <p:nvSpPr>
          <p:cNvPr id="2" name="TextBox 1">
            <a:extLst>
              <a:ext uri="{FF2B5EF4-FFF2-40B4-BE49-F238E27FC236}">
                <a16:creationId xmlns:a16="http://schemas.microsoft.com/office/drawing/2014/main" id="{97A01A5B-5520-AA1F-E121-4A1E348CFFA6}"/>
              </a:ext>
            </a:extLst>
          </p:cNvPr>
          <p:cNvSpPr txBox="1"/>
          <p:nvPr/>
        </p:nvSpPr>
        <p:spPr>
          <a:xfrm>
            <a:off x="6096000" y="83128"/>
            <a:ext cx="6096000" cy="6691745"/>
          </a:xfrm>
          <a:prstGeom prst="rect">
            <a:avLst/>
          </a:prstGeom>
          <a:noFill/>
        </p:spPr>
        <p:txBody>
          <a:bodyPr wrap="square" rtlCol="0">
            <a:noAutofit/>
          </a:bodyPr>
          <a:lstStyle/>
          <a:p>
            <a:r>
              <a:rPr lang="hi-IN" sz="4800" dirty="0">
                <a:latin typeface="Microsoft Himalaya" panose="01010100010101010101" pitchFamily="2" charset="0"/>
                <a:ea typeface="Microsoft Himalaya" panose="01010100010101010101" pitchFamily="2" charset="0"/>
                <a:cs typeface="Microsoft Himalaya" panose="01010100010101010101" pitchFamily="2" charset="0"/>
              </a:rPr>
              <a:t>पॉल, सिलास और लूका फिलिप्पी, एक रोमन उपनिवेश में पहुंचे।</a:t>
            </a:r>
            <a:endParaRPr lang="en-US" sz="4800" dirty="0">
              <a:latin typeface="Microsoft Himalaya" panose="01010100010101010101" pitchFamily="2" charset="0"/>
              <a:ea typeface="Microsoft Himalaya" panose="01010100010101010101" pitchFamily="2" charset="0"/>
              <a:cs typeface="Microsoft Himalaya" panose="01010100010101010101" pitchFamily="2" charset="0"/>
            </a:endParaRPr>
          </a:p>
          <a:p>
            <a:r>
              <a:rPr lang="hi-IN" sz="4800" dirty="0">
                <a:latin typeface="Microsoft Himalaya" panose="01010100010101010101" pitchFamily="2" charset="0"/>
                <a:ea typeface="Microsoft Himalaya" panose="01010100010101010101" pitchFamily="2" charset="0"/>
                <a:cs typeface="Microsoft Himalaya" panose="01010100010101010101" pitchFamily="2" charset="0"/>
              </a:rPr>
              <a:t>लूका कहते हैं:.</a:t>
            </a:r>
            <a:endParaRPr lang="en-IN" sz="48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20" name="Audio 19">
            <a:hlinkClick r:id="" action="ppaction://media"/>
            <a:extLst>
              <a:ext uri="{FF2B5EF4-FFF2-40B4-BE49-F238E27FC236}">
                <a16:creationId xmlns:a16="http://schemas.microsoft.com/office/drawing/2014/main" id="{2A54B573-BB44-7EC9-CD60-603B4C7FEDB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5257"/>
    </mc:Choice>
    <mc:Fallback xmlns="">
      <p:transition spd="slow" advTm="5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CE2A40-1CF2-B47B-9F43-44076CA352BF}"/>
              </a:ext>
            </a:extLst>
          </p:cNvPr>
          <p:cNvPicPr>
            <a:picLocks noChangeAspect="1"/>
          </p:cNvPicPr>
          <p:nvPr/>
        </p:nvPicPr>
        <p:blipFill>
          <a:blip r:embed="rId2"/>
          <a:stretch>
            <a:fillRect/>
          </a:stretch>
        </p:blipFill>
        <p:spPr>
          <a:xfrm>
            <a:off x="-609600" y="-195749"/>
            <a:ext cx="12801600" cy="7053749"/>
          </a:xfrm>
          <a:prstGeom prst="rect">
            <a:avLst/>
          </a:prstGeom>
        </p:spPr>
      </p:pic>
    </p:spTree>
    <p:extLst>
      <p:ext uri="{BB962C8B-B14F-4D97-AF65-F5344CB8AC3E}">
        <p14:creationId xmlns:p14="http://schemas.microsoft.com/office/powerpoint/2010/main" val="1042051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13</a:t>
            </a:r>
            <a:r>
              <a:rPr lang="en-US" sz="3200" b="0" i="0">
                <a:solidFill>
                  <a:srgbClr val="121212"/>
                </a:solidFill>
                <a:effectLst/>
                <a:latin typeface="Inter" panose="020B0502030000000004" pitchFamily="34" charset="0"/>
              </a:rPr>
              <a:t>On the Sabbath we went outside the city gate along the river, where it was customary to find a place of prayer. After sitting down, we spoke to the women who had gathered there.</a:t>
            </a:r>
            <a:endParaRPr lang="en-IN" sz="3200" dirty="0"/>
          </a:p>
        </p:txBody>
      </p:sp>
      <p:sp>
        <p:nvSpPr>
          <p:cNvPr id="2" name="TextBox 1">
            <a:extLst>
              <a:ext uri="{FF2B5EF4-FFF2-40B4-BE49-F238E27FC236}">
                <a16:creationId xmlns:a16="http://schemas.microsoft.com/office/drawing/2014/main" id="{784466C8-43C4-78E5-7636-BD1923BB2E31}"/>
              </a:ext>
            </a:extLst>
          </p:cNvPr>
          <p:cNvSpPr txBox="1"/>
          <p:nvPr/>
        </p:nvSpPr>
        <p:spPr>
          <a:xfrm>
            <a:off x="6096000" y="83128"/>
            <a:ext cx="6096000" cy="6691745"/>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13</a:t>
            </a:r>
            <a:r>
              <a:rPr lang="hi-IN" sz="3200" b="0" i="0" dirty="0">
                <a:solidFill>
                  <a:srgbClr val="000000"/>
                </a:solidFill>
                <a:effectLst/>
                <a:latin typeface="font1"/>
              </a:rPr>
              <a:t> सब्त के दिन हम नगर के फाटक के बाहर नदी के किनारे यह समझकर गए कि वहाँ प्रार्थना करने का स्थान होगा; और बैठकर उन स्त्रियों से जो इकट्ठी हुई थीं, बातें करने लगे।</a:t>
            </a:r>
            <a:endParaRPr lang="en-IN" sz="32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35" name="Audio 34">
            <a:hlinkClick r:id="" action="ppaction://media"/>
            <a:extLst>
              <a:ext uri="{FF2B5EF4-FFF2-40B4-BE49-F238E27FC236}">
                <a16:creationId xmlns:a16="http://schemas.microsoft.com/office/drawing/2014/main" id="{20BC7B4C-F59D-67AA-07B3-A3396DD959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75485467"/>
      </p:ext>
    </p:extLst>
  </p:cSld>
  <p:clrMapOvr>
    <a:masterClrMapping/>
  </p:clrMapOvr>
  <mc:AlternateContent xmlns:mc="http://schemas.openxmlformats.org/markup-compatibility/2006" xmlns:p14="http://schemas.microsoft.com/office/powerpoint/2010/main">
    <mc:Choice Requires="p14">
      <p:transition spd="slow" p14:dur="2000" advTm="13534"/>
    </mc:Choice>
    <mc:Fallback xmlns="">
      <p:transition spd="slow" advTm="13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7D8CA6-DD8A-55CD-0CA7-5CCC1DEA97B3}"/>
              </a:ext>
            </a:extLst>
          </p:cNvPr>
          <p:cNvPicPr>
            <a:picLocks noChangeAspect="1"/>
          </p:cNvPicPr>
          <p:nvPr/>
        </p:nvPicPr>
        <p:blipFill>
          <a:blip r:embed="rId2"/>
          <a:stretch>
            <a:fillRect/>
          </a:stretch>
        </p:blipFill>
        <p:spPr>
          <a:xfrm>
            <a:off x="-609600" y="-195749"/>
            <a:ext cx="12801600" cy="7053749"/>
          </a:xfrm>
          <a:prstGeom prst="rect">
            <a:avLst/>
          </a:prstGeom>
        </p:spPr>
      </p:pic>
      <p:sp>
        <p:nvSpPr>
          <p:cNvPr id="3" name="TextBox 2">
            <a:extLst>
              <a:ext uri="{FF2B5EF4-FFF2-40B4-BE49-F238E27FC236}">
                <a16:creationId xmlns:a16="http://schemas.microsoft.com/office/drawing/2014/main" id="{3AEFED8C-B521-7B5B-ADFA-08C4F93FD0F5}"/>
              </a:ext>
            </a:extLst>
          </p:cNvPr>
          <p:cNvSpPr txBox="1"/>
          <p:nvPr/>
        </p:nvSpPr>
        <p:spPr>
          <a:xfrm>
            <a:off x="229953" y="6061856"/>
            <a:ext cx="469118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16:13</a:t>
            </a:r>
          </a:p>
        </p:txBody>
      </p:sp>
    </p:spTree>
    <p:extLst>
      <p:ext uri="{BB962C8B-B14F-4D97-AF65-F5344CB8AC3E}">
        <p14:creationId xmlns:p14="http://schemas.microsoft.com/office/powerpoint/2010/main" val="2725275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4</a:t>
            </a:r>
            <a:r>
              <a:rPr lang="en-US" sz="3200" b="0" i="0">
                <a:solidFill>
                  <a:srgbClr val="121212"/>
                </a:solidFill>
                <a:effectLst/>
                <a:latin typeface="Inter" panose="020B0502030000000004" pitchFamily="34" charset="0"/>
              </a:rPr>
              <a:t>Among those listening was a woman named Lydia, a dealer in purple cloth from the city of Thyatira, who was a worshiper of God. The Lord opened her heart to respond to Paul’s message.</a:t>
            </a:r>
            <a:endParaRPr lang="en-IN" sz="3200" dirty="0"/>
          </a:p>
        </p:txBody>
      </p:sp>
      <p:sp>
        <p:nvSpPr>
          <p:cNvPr id="2" name="TextBox 1">
            <a:extLst>
              <a:ext uri="{FF2B5EF4-FFF2-40B4-BE49-F238E27FC236}">
                <a16:creationId xmlns:a16="http://schemas.microsoft.com/office/drawing/2014/main" id="{FA6853E0-3F6D-3918-E612-0D3EE7F3D871}"/>
              </a:ext>
            </a:extLst>
          </p:cNvPr>
          <p:cNvSpPr txBox="1"/>
          <p:nvPr/>
        </p:nvSpPr>
        <p:spPr>
          <a:xfrm>
            <a:off x="6096000" y="83128"/>
            <a:ext cx="6096000" cy="6691745"/>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14</a:t>
            </a:r>
            <a:r>
              <a:rPr lang="hi-IN" sz="3600" b="0" i="0" dirty="0">
                <a:solidFill>
                  <a:srgbClr val="000000"/>
                </a:solidFill>
                <a:effectLst/>
                <a:latin typeface="font1"/>
              </a:rPr>
              <a:t> और लुदिया नाम थुआतीरा नगर की बैंगनी कपड़े बेचनेवाली एक भक्त स्त्री सुन रही थी, और प्रभु ने उसका मन खोला, ताकि पौलुस की बातों पर ध्यान लगाए।</a:t>
            </a:r>
            <a:endParaRPr lang="en-IN" sz="36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7765A97D-C309-E3C2-8B51-9C7F444C8C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5223"/>
    </mc:Choice>
    <mc:Fallback xmlns="">
      <p:transition spd="slow" advTm="15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8475</TotalTime>
  <Words>1145</Words>
  <Application>Microsoft Office PowerPoint</Application>
  <PresentationFormat>Widescreen</PresentationFormat>
  <Paragraphs>66</Paragraphs>
  <Slides>30</Slides>
  <Notes>2</Notes>
  <HiddenSlides>0</HiddenSlides>
  <MMClips>15</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30</vt:i4>
      </vt:variant>
    </vt:vector>
  </HeadingPairs>
  <TitlesOfParts>
    <vt:vector size="44" baseType="lpstr">
      <vt:lpstr>Aptos</vt:lpstr>
      <vt:lpstr>Arial</vt:lpstr>
      <vt:lpstr>Calibri</vt:lpstr>
      <vt:lpstr>Calibri Light</vt:lpstr>
      <vt:lpstr>font1</vt:lpstr>
      <vt:lpstr>Inter</vt:lpstr>
      <vt:lpstr>Mangal</vt:lpstr>
      <vt:lpstr>Microsoft Himalaya</vt:lpstr>
      <vt:lpstr>PT Serif</vt:lpstr>
      <vt:lpstr>Symbol</vt:lpstr>
      <vt:lpstr>Times New Roman</vt:lpstr>
      <vt:lpstr>TimesNewRomanPS-BoldMT</vt:lpstr>
      <vt:lpstr>TimesNewRomanPSMT</vt:lpstr>
      <vt:lpstr>Office Theme</vt:lpstr>
      <vt:lpstr>52-2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61</cp:revision>
  <dcterms:created xsi:type="dcterms:W3CDTF">2022-09-30T06:26:14Z</dcterms:created>
  <dcterms:modified xsi:type="dcterms:W3CDTF">2024-08-28T02:43:45Z</dcterms:modified>
</cp:coreProperties>
</file>