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80" r:id="rId23"/>
    <p:sldId id="269" r:id="rId24"/>
    <p:sldId id="279" r:id="rId25"/>
    <p:sldId id="281" r:id="rId26"/>
    <p:sldId id="282" r:id="rId27"/>
    <p:sldId id="283" r:id="rId28"/>
    <p:sldId id="284" r:id="rId29"/>
    <p:sldId id="285" r:id="rId30"/>
    <p:sldId id="286" r:id="rId31"/>
    <p:sldId id="296" r:id="rId32"/>
    <p:sldId id="297" r:id="rId33"/>
    <p:sldId id="287" r:id="rId34"/>
    <p:sldId id="288" r:id="rId35"/>
    <p:sldId id="289" r:id="rId36"/>
    <p:sldId id="290" r:id="rId37"/>
    <p:sldId id="291" r:id="rId38"/>
    <p:sldId id="29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011628-4B97-402D-947C-33E53540A979}" v="41" dt="2024-04-24T05:11:01.7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118" autoAdjust="0"/>
  </p:normalViewPr>
  <p:slideViewPr>
    <p:cSldViewPr snapToGrid="0">
      <p:cViewPr varScale="1">
        <p:scale>
          <a:sx n="65" d="100"/>
          <a:sy n="65" d="100"/>
        </p:scale>
        <p:origin x="84" y="3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7D2C1AFE-50AA-4DF3-A4E4-3E95B258FFED}"/>
    <pc:docChg chg="undo custSel addSld delSld modSld sldOrd">
      <pc:chgData name="Leonie Smith" userId="fed1330f33f5650e" providerId="LiveId" clId="{7D2C1AFE-50AA-4DF3-A4E4-3E95B258FFED}" dt="2023-02-17T07:08:01.150" v="498" actId="2696"/>
      <pc:docMkLst>
        <pc:docMk/>
      </pc:docMkLst>
      <pc:sldChg chg="modSp mod modNotesTx">
        <pc:chgData name="Leonie Smith" userId="fed1330f33f5650e" providerId="LiveId" clId="{7D2C1AFE-50AA-4DF3-A4E4-3E95B258FFED}" dt="2023-02-17T05:07:42.812" v="4"/>
        <pc:sldMkLst>
          <pc:docMk/>
          <pc:sldMk cId="1499918570" sldId="257"/>
        </pc:sldMkLst>
        <pc:spChg chg="mod">
          <ac:chgData name="Leonie Smith" userId="fed1330f33f5650e" providerId="LiveId" clId="{7D2C1AFE-50AA-4DF3-A4E4-3E95B258FFED}" dt="2023-02-17T05:07:04.341" v="3" actId="20577"/>
          <ac:spMkLst>
            <pc:docMk/>
            <pc:sldMk cId="1499918570" sldId="257"/>
            <ac:spMk id="2" creationId="{5914029F-D823-8CA0-19FD-0251CC3E3412}"/>
          </ac:spMkLst>
        </pc:spChg>
      </pc:sldChg>
      <pc:sldChg chg="addSp modSp mod">
        <pc:chgData name="Leonie Smith" userId="fed1330f33f5650e" providerId="LiveId" clId="{7D2C1AFE-50AA-4DF3-A4E4-3E95B258FFED}" dt="2023-02-17T06:49:28.010" v="423" actId="14100"/>
        <pc:sldMkLst>
          <pc:docMk/>
          <pc:sldMk cId="3788111665" sldId="258"/>
        </pc:sldMkLst>
        <pc:picChg chg="add mod">
          <ac:chgData name="Leonie Smith" userId="fed1330f33f5650e" providerId="LiveId" clId="{7D2C1AFE-50AA-4DF3-A4E4-3E95B258FFED}" dt="2023-02-17T06:49:28.010" v="423" actId="14100"/>
          <ac:picMkLst>
            <pc:docMk/>
            <pc:sldMk cId="3788111665" sldId="258"/>
            <ac:picMk id="3" creationId="{427AEA91-F1DE-0598-4FD6-C4673B75240D}"/>
          </ac:picMkLst>
        </pc:picChg>
      </pc:sldChg>
      <pc:sldChg chg="modSp mod">
        <pc:chgData name="Leonie Smith" userId="fed1330f33f5650e" providerId="LiveId" clId="{7D2C1AFE-50AA-4DF3-A4E4-3E95B258FFED}" dt="2023-02-17T05:23:07.538" v="212" actId="20577"/>
        <pc:sldMkLst>
          <pc:docMk/>
          <pc:sldMk cId="454763615" sldId="259"/>
        </pc:sldMkLst>
        <pc:spChg chg="mod">
          <ac:chgData name="Leonie Smith" userId="fed1330f33f5650e" providerId="LiveId" clId="{7D2C1AFE-50AA-4DF3-A4E4-3E95B258FFED}" dt="2023-02-17T05:23:07.538" v="212" actId="20577"/>
          <ac:spMkLst>
            <pc:docMk/>
            <pc:sldMk cId="454763615" sldId="259"/>
            <ac:spMk id="3" creationId="{A58184BD-88F1-BA02-40C1-D8403D0EEC0D}"/>
          </ac:spMkLst>
        </pc:spChg>
        <pc:spChg chg="mod">
          <ac:chgData name="Leonie Smith" userId="fed1330f33f5650e" providerId="LiveId" clId="{7D2C1AFE-50AA-4DF3-A4E4-3E95B258FFED}" dt="2023-02-17T05:12:01.069" v="47" actId="20577"/>
          <ac:spMkLst>
            <pc:docMk/>
            <pc:sldMk cId="454763615" sldId="259"/>
            <ac:spMk id="4" creationId="{EE2AC625-9141-A801-F431-DD5F79396320}"/>
          </ac:spMkLst>
        </pc:spChg>
      </pc:sldChg>
      <pc:sldChg chg="addSp delSp modSp mod">
        <pc:chgData name="Leonie Smith" userId="fed1330f33f5650e" providerId="LiveId" clId="{7D2C1AFE-50AA-4DF3-A4E4-3E95B258FFED}" dt="2023-02-17T06:52:07.060" v="429" actId="21"/>
        <pc:sldMkLst>
          <pc:docMk/>
          <pc:sldMk cId="2346136586" sldId="260"/>
        </pc:sldMkLst>
        <pc:spChg chg="mod">
          <ac:chgData name="Leonie Smith" userId="fed1330f33f5650e" providerId="LiveId" clId="{7D2C1AFE-50AA-4DF3-A4E4-3E95B258FFED}" dt="2023-02-17T05:23:26.527" v="225" actId="403"/>
          <ac:spMkLst>
            <pc:docMk/>
            <pc:sldMk cId="2346136586" sldId="260"/>
            <ac:spMk id="3" creationId="{A58184BD-88F1-BA02-40C1-D8403D0EEC0D}"/>
          </ac:spMkLst>
        </pc:spChg>
        <pc:spChg chg="mod">
          <ac:chgData name="Leonie Smith" userId="fed1330f33f5650e" providerId="LiveId" clId="{7D2C1AFE-50AA-4DF3-A4E4-3E95B258FFED}" dt="2023-02-17T05:12:34.294" v="68" actId="20577"/>
          <ac:spMkLst>
            <pc:docMk/>
            <pc:sldMk cId="2346136586" sldId="260"/>
            <ac:spMk id="4" creationId="{EE2AC625-9141-A801-F431-DD5F79396320}"/>
          </ac:spMkLst>
        </pc:spChg>
        <pc:picChg chg="add del">
          <ac:chgData name="Leonie Smith" userId="fed1330f33f5650e" providerId="LiveId" clId="{7D2C1AFE-50AA-4DF3-A4E4-3E95B258FFED}" dt="2023-02-17T06:52:07.060" v="429" actId="21"/>
          <ac:picMkLst>
            <pc:docMk/>
            <pc:sldMk cId="2346136586" sldId="260"/>
            <ac:picMk id="5" creationId="{9410FF8D-659D-CDD3-1FA6-BEFC453AA5A4}"/>
          </ac:picMkLst>
        </pc:picChg>
      </pc:sldChg>
      <pc:sldChg chg="modSp mod">
        <pc:chgData name="Leonie Smith" userId="fed1330f33f5650e" providerId="LiveId" clId="{7D2C1AFE-50AA-4DF3-A4E4-3E95B258FFED}" dt="2023-02-17T05:23:57.998" v="238" actId="403"/>
        <pc:sldMkLst>
          <pc:docMk/>
          <pc:sldMk cId="4037329247" sldId="261"/>
        </pc:sldMkLst>
        <pc:spChg chg="mod">
          <ac:chgData name="Leonie Smith" userId="fed1330f33f5650e" providerId="LiveId" clId="{7D2C1AFE-50AA-4DF3-A4E4-3E95B258FFED}" dt="2023-02-17T05:23:57.998" v="238" actId="403"/>
          <ac:spMkLst>
            <pc:docMk/>
            <pc:sldMk cId="4037329247" sldId="261"/>
            <ac:spMk id="3" creationId="{A58184BD-88F1-BA02-40C1-D8403D0EEC0D}"/>
          </ac:spMkLst>
        </pc:spChg>
        <pc:spChg chg="mod">
          <ac:chgData name="Leonie Smith" userId="fed1330f33f5650e" providerId="LiveId" clId="{7D2C1AFE-50AA-4DF3-A4E4-3E95B258FFED}" dt="2023-02-17T05:12:51.264" v="77" actId="403"/>
          <ac:spMkLst>
            <pc:docMk/>
            <pc:sldMk cId="4037329247" sldId="261"/>
            <ac:spMk id="4" creationId="{EE2AC625-9141-A801-F431-DD5F79396320}"/>
          </ac:spMkLst>
        </pc:spChg>
      </pc:sldChg>
      <pc:sldChg chg="modSp mod">
        <pc:chgData name="Leonie Smith" userId="fed1330f33f5650e" providerId="LiveId" clId="{7D2C1AFE-50AA-4DF3-A4E4-3E95B258FFED}" dt="2023-02-17T05:24:10.612" v="250" actId="403"/>
        <pc:sldMkLst>
          <pc:docMk/>
          <pc:sldMk cId="1909638311" sldId="262"/>
        </pc:sldMkLst>
        <pc:spChg chg="mod">
          <ac:chgData name="Leonie Smith" userId="fed1330f33f5650e" providerId="LiveId" clId="{7D2C1AFE-50AA-4DF3-A4E4-3E95B258FFED}" dt="2023-02-17T05:24:10.612" v="250" actId="403"/>
          <ac:spMkLst>
            <pc:docMk/>
            <pc:sldMk cId="1909638311" sldId="262"/>
            <ac:spMk id="3" creationId="{A58184BD-88F1-BA02-40C1-D8403D0EEC0D}"/>
          </ac:spMkLst>
        </pc:spChg>
        <pc:spChg chg="mod">
          <ac:chgData name="Leonie Smith" userId="fed1330f33f5650e" providerId="LiveId" clId="{7D2C1AFE-50AA-4DF3-A4E4-3E95B258FFED}" dt="2023-02-17T05:13:03.811" v="85" actId="403"/>
          <ac:spMkLst>
            <pc:docMk/>
            <pc:sldMk cId="1909638311" sldId="262"/>
            <ac:spMk id="4" creationId="{EE2AC625-9141-A801-F431-DD5F79396320}"/>
          </ac:spMkLst>
        </pc:spChg>
      </pc:sldChg>
      <pc:sldChg chg="modSp mod">
        <pc:chgData name="Leonie Smith" userId="fed1330f33f5650e" providerId="LiveId" clId="{7D2C1AFE-50AA-4DF3-A4E4-3E95B258FFED}" dt="2023-02-17T05:24:22.368" v="262" actId="403"/>
        <pc:sldMkLst>
          <pc:docMk/>
          <pc:sldMk cId="641208035" sldId="263"/>
        </pc:sldMkLst>
        <pc:spChg chg="mod">
          <ac:chgData name="Leonie Smith" userId="fed1330f33f5650e" providerId="LiveId" clId="{7D2C1AFE-50AA-4DF3-A4E4-3E95B258FFED}" dt="2023-02-17T05:24:22.368" v="262" actId="403"/>
          <ac:spMkLst>
            <pc:docMk/>
            <pc:sldMk cId="641208035" sldId="263"/>
            <ac:spMk id="3" creationId="{A58184BD-88F1-BA02-40C1-D8403D0EEC0D}"/>
          </ac:spMkLst>
        </pc:spChg>
        <pc:spChg chg="mod">
          <ac:chgData name="Leonie Smith" userId="fed1330f33f5650e" providerId="LiveId" clId="{7D2C1AFE-50AA-4DF3-A4E4-3E95B258FFED}" dt="2023-02-17T05:13:17.913" v="94" actId="403"/>
          <ac:spMkLst>
            <pc:docMk/>
            <pc:sldMk cId="641208035" sldId="263"/>
            <ac:spMk id="4" creationId="{EE2AC625-9141-A801-F431-DD5F79396320}"/>
          </ac:spMkLst>
        </pc:spChg>
      </pc:sldChg>
      <pc:sldChg chg="modSp mod">
        <pc:chgData name="Leonie Smith" userId="fed1330f33f5650e" providerId="LiveId" clId="{7D2C1AFE-50AA-4DF3-A4E4-3E95B258FFED}" dt="2023-02-17T05:24:51.716" v="277" actId="403"/>
        <pc:sldMkLst>
          <pc:docMk/>
          <pc:sldMk cId="4044745628" sldId="264"/>
        </pc:sldMkLst>
        <pc:spChg chg="mod">
          <ac:chgData name="Leonie Smith" userId="fed1330f33f5650e" providerId="LiveId" clId="{7D2C1AFE-50AA-4DF3-A4E4-3E95B258FFED}" dt="2023-02-17T05:24:51.716" v="277" actId="403"/>
          <ac:spMkLst>
            <pc:docMk/>
            <pc:sldMk cId="4044745628" sldId="264"/>
            <ac:spMk id="3" creationId="{A58184BD-88F1-BA02-40C1-D8403D0EEC0D}"/>
          </ac:spMkLst>
        </pc:spChg>
        <pc:spChg chg="mod">
          <ac:chgData name="Leonie Smith" userId="fed1330f33f5650e" providerId="LiveId" clId="{7D2C1AFE-50AA-4DF3-A4E4-3E95B258FFED}" dt="2023-02-17T05:24:39.583" v="264" actId="21"/>
          <ac:spMkLst>
            <pc:docMk/>
            <pc:sldMk cId="4044745628" sldId="264"/>
            <ac:spMk id="4" creationId="{EE2AC625-9141-A801-F431-DD5F79396320}"/>
          </ac:spMkLst>
        </pc:spChg>
      </pc:sldChg>
      <pc:sldChg chg="modSp mod">
        <pc:chgData name="Leonie Smith" userId="fed1330f33f5650e" providerId="LiveId" clId="{7D2C1AFE-50AA-4DF3-A4E4-3E95B258FFED}" dt="2023-02-17T05:25:04.085" v="289" actId="403"/>
        <pc:sldMkLst>
          <pc:docMk/>
          <pc:sldMk cId="978260341" sldId="265"/>
        </pc:sldMkLst>
        <pc:spChg chg="mod">
          <ac:chgData name="Leonie Smith" userId="fed1330f33f5650e" providerId="LiveId" clId="{7D2C1AFE-50AA-4DF3-A4E4-3E95B258FFED}" dt="2023-02-17T05:25:04.085" v="289" actId="403"/>
          <ac:spMkLst>
            <pc:docMk/>
            <pc:sldMk cId="978260341" sldId="265"/>
            <ac:spMk id="3" creationId="{A58184BD-88F1-BA02-40C1-D8403D0EEC0D}"/>
          </ac:spMkLst>
        </pc:spChg>
        <pc:spChg chg="mod">
          <ac:chgData name="Leonie Smith" userId="fed1330f33f5650e" providerId="LiveId" clId="{7D2C1AFE-50AA-4DF3-A4E4-3E95B258FFED}" dt="2023-02-17T05:13:46.555" v="112" actId="403"/>
          <ac:spMkLst>
            <pc:docMk/>
            <pc:sldMk cId="978260341" sldId="265"/>
            <ac:spMk id="4" creationId="{EE2AC625-9141-A801-F431-DD5F79396320}"/>
          </ac:spMkLst>
        </pc:spChg>
      </pc:sldChg>
      <pc:sldChg chg="modSp mod">
        <pc:chgData name="Leonie Smith" userId="fed1330f33f5650e" providerId="LiveId" clId="{7D2C1AFE-50AA-4DF3-A4E4-3E95B258FFED}" dt="2023-02-17T05:25:17.313" v="301" actId="404"/>
        <pc:sldMkLst>
          <pc:docMk/>
          <pc:sldMk cId="3575870363" sldId="266"/>
        </pc:sldMkLst>
        <pc:spChg chg="mod">
          <ac:chgData name="Leonie Smith" userId="fed1330f33f5650e" providerId="LiveId" clId="{7D2C1AFE-50AA-4DF3-A4E4-3E95B258FFED}" dt="2023-02-17T05:25:17.313" v="301" actId="404"/>
          <ac:spMkLst>
            <pc:docMk/>
            <pc:sldMk cId="3575870363" sldId="266"/>
            <ac:spMk id="3" creationId="{A58184BD-88F1-BA02-40C1-D8403D0EEC0D}"/>
          </ac:spMkLst>
        </pc:spChg>
        <pc:spChg chg="mod">
          <ac:chgData name="Leonie Smith" userId="fed1330f33f5650e" providerId="LiveId" clId="{7D2C1AFE-50AA-4DF3-A4E4-3E95B258FFED}" dt="2023-02-17T05:14:02.183" v="120" actId="403"/>
          <ac:spMkLst>
            <pc:docMk/>
            <pc:sldMk cId="3575870363" sldId="266"/>
            <ac:spMk id="4" creationId="{EE2AC625-9141-A801-F431-DD5F79396320}"/>
          </ac:spMkLst>
        </pc:spChg>
      </pc:sldChg>
      <pc:sldChg chg="modSp mod">
        <pc:chgData name="Leonie Smith" userId="fed1330f33f5650e" providerId="LiveId" clId="{7D2C1AFE-50AA-4DF3-A4E4-3E95B258FFED}" dt="2023-02-17T05:25:32.398" v="311" actId="403"/>
        <pc:sldMkLst>
          <pc:docMk/>
          <pc:sldMk cId="4017137865" sldId="267"/>
        </pc:sldMkLst>
        <pc:spChg chg="mod">
          <ac:chgData name="Leonie Smith" userId="fed1330f33f5650e" providerId="LiveId" clId="{7D2C1AFE-50AA-4DF3-A4E4-3E95B258FFED}" dt="2023-02-17T05:25:32.398" v="311" actId="403"/>
          <ac:spMkLst>
            <pc:docMk/>
            <pc:sldMk cId="4017137865" sldId="267"/>
            <ac:spMk id="3" creationId="{A58184BD-88F1-BA02-40C1-D8403D0EEC0D}"/>
          </ac:spMkLst>
        </pc:spChg>
        <pc:spChg chg="mod">
          <ac:chgData name="Leonie Smith" userId="fed1330f33f5650e" providerId="LiveId" clId="{7D2C1AFE-50AA-4DF3-A4E4-3E95B258FFED}" dt="2023-02-17T05:14:29.595" v="127" actId="403"/>
          <ac:spMkLst>
            <pc:docMk/>
            <pc:sldMk cId="4017137865" sldId="267"/>
            <ac:spMk id="4" creationId="{EE2AC625-9141-A801-F431-DD5F79396320}"/>
          </ac:spMkLst>
        </pc:spChg>
      </pc:sldChg>
      <pc:sldChg chg="modSp mod">
        <pc:chgData name="Leonie Smith" userId="fed1330f33f5650e" providerId="LiveId" clId="{7D2C1AFE-50AA-4DF3-A4E4-3E95B258FFED}" dt="2023-02-17T05:25:56.082" v="324" actId="403"/>
        <pc:sldMkLst>
          <pc:docMk/>
          <pc:sldMk cId="3137811553" sldId="268"/>
        </pc:sldMkLst>
        <pc:spChg chg="mod">
          <ac:chgData name="Leonie Smith" userId="fed1330f33f5650e" providerId="LiveId" clId="{7D2C1AFE-50AA-4DF3-A4E4-3E95B258FFED}" dt="2023-02-17T05:25:56.082" v="324" actId="403"/>
          <ac:spMkLst>
            <pc:docMk/>
            <pc:sldMk cId="3137811553" sldId="268"/>
            <ac:spMk id="3" creationId="{A58184BD-88F1-BA02-40C1-D8403D0EEC0D}"/>
          </ac:spMkLst>
        </pc:spChg>
        <pc:spChg chg="mod">
          <ac:chgData name="Leonie Smith" userId="fed1330f33f5650e" providerId="LiveId" clId="{7D2C1AFE-50AA-4DF3-A4E4-3E95B258FFED}" dt="2023-02-17T05:14:44.621" v="136" actId="403"/>
          <ac:spMkLst>
            <pc:docMk/>
            <pc:sldMk cId="3137811553" sldId="268"/>
            <ac:spMk id="4" creationId="{EE2AC625-9141-A801-F431-DD5F79396320}"/>
          </ac:spMkLst>
        </pc:spChg>
      </pc:sldChg>
      <pc:sldChg chg="modSp mod">
        <pc:chgData name="Leonie Smith" userId="fed1330f33f5650e" providerId="LiveId" clId="{7D2C1AFE-50AA-4DF3-A4E4-3E95B258FFED}" dt="2023-02-17T05:26:07.603" v="336" actId="403"/>
        <pc:sldMkLst>
          <pc:docMk/>
          <pc:sldMk cId="100491716" sldId="269"/>
        </pc:sldMkLst>
        <pc:spChg chg="mod">
          <ac:chgData name="Leonie Smith" userId="fed1330f33f5650e" providerId="LiveId" clId="{7D2C1AFE-50AA-4DF3-A4E4-3E95B258FFED}" dt="2023-02-17T05:26:07.603" v="336" actId="403"/>
          <ac:spMkLst>
            <pc:docMk/>
            <pc:sldMk cId="100491716" sldId="269"/>
            <ac:spMk id="3" creationId="{A58184BD-88F1-BA02-40C1-D8403D0EEC0D}"/>
          </ac:spMkLst>
        </pc:spChg>
        <pc:spChg chg="mod">
          <ac:chgData name="Leonie Smith" userId="fed1330f33f5650e" providerId="LiveId" clId="{7D2C1AFE-50AA-4DF3-A4E4-3E95B258FFED}" dt="2023-02-17T05:14:59.413" v="144" actId="403"/>
          <ac:spMkLst>
            <pc:docMk/>
            <pc:sldMk cId="100491716" sldId="269"/>
            <ac:spMk id="4" creationId="{EE2AC625-9141-A801-F431-DD5F79396320}"/>
          </ac:spMkLst>
        </pc:spChg>
      </pc:sldChg>
      <pc:sldChg chg="addSp modSp">
        <pc:chgData name="Leonie Smith" userId="fed1330f33f5650e" providerId="LiveId" clId="{7D2C1AFE-50AA-4DF3-A4E4-3E95B258FFED}" dt="2023-02-17T06:49:32.265" v="424"/>
        <pc:sldMkLst>
          <pc:docMk/>
          <pc:sldMk cId="4120481681" sldId="270"/>
        </pc:sldMkLst>
        <pc:picChg chg="add mod">
          <ac:chgData name="Leonie Smith" userId="fed1330f33f5650e" providerId="LiveId" clId="{7D2C1AFE-50AA-4DF3-A4E4-3E95B258FFED}" dt="2023-02-17T06:49:32.265" v="424"/>
          <ac:picMkLst>
            <pc:docMk/>
            <pc:sldMk cId="4120481681" sldId="270"/>
            <ac:picMk id="2" creationId="{961EDCD2-846E-50B4-6D3A-67BA9055C99E}"/>
          </ac:picMkLst>
        </pc:picChg>
      </pc:sldChg>
      <pc:sldChg chg="addSp modSp mod">
        <pc:chgData name="Leonie Smith" userId="fed1330f33f5650e" providerId="LiveId" clId="{7D2C1AFE-50AA-4DF3-A4E4-3E95B258FFED}" dt="2023-02-17T06:51:08.512" v="427" actId="14100"/>
        <pc:sldMkLst>
          <pc:docMk/>
          <pc:sldMk cId="939110669" sldId="271"/>
        </pc:sldMkLst>
        <pc:picChg chg="add mod">
          <ac:chgData name="Leonie Smith" userId="fed1330f33f5650e" providerId="LiveId" clId="{7D2C1AFE-50AA-4DF3-A4E4-3E95B258FFED}" dt="2023-02-17T06:51:08.512" v="427" actId="14100"/>
          <ac:picMkLst>
            <pc:docMk/>
            <pc:sldMk cId="939110669" sldId="271"/>
            <ac:picMk id="3" creationId="{3EF0B73C-C319-5B8A-07DA-1892B750661E}"/>
          </ac:picMkLst>
        </pc:picChg>
      </pc:sldChg>
      <pc:sldChg chg="addSp modSp mod">
        <pc:chgData name="Leonie Smith" userId="fed1330f33f5650e" providerId="LiveId" clId="{7D2C1AFE-50AA-4DF3-A4E4-3E95B258FFED}" dt="2023-02-17T06:52:25.363" v="432" actId="14100"/>
        <pc:sldMkLst>
          <pc:docMk/>
          <pc:sldMk cId="4024569785" sldId="272"/>
        </pc:sldMkLst>
        <pc:picChg chg="add mod">
          <ac:chgData name="Leonie Smith" userId="fed1330f33f5650e" providerId="LiveId" clId="{7D2C1AFE-50AA-4DF3-A4E4-3E95B258FFED}" dt="2023-02-17T06:52:25.363" v="432" actId="14100"/>
          <ac:picMkLst>
            <pc:docMk/>
            <pc:sldMk cId="4024569785" sldId="272"/>
            <ac:picMk id="3" creationId="{288593D6-3EDD-9BEF-C1DE-ED9E6C5B3D92}"/>
          </ac:picMkLst>
        </pc:picChg>
      </pc:sldChg>
      <pc:sldChg chg="addSp delSp modSp mod">
        <pc:chgData name="Leonie Smith" userId="fed1330f33f5650e" providerId="LiveId" clId="{7D2C1AFE-50AA-4DF3-A4E4-3E95B258FFED}" dt="2023-02-17T06:54:38.238" v="437" actId="14100"/>
        <pc:sldMkLst>
          <pc:docMk/>
          <pc:sldMk cId="487179600" sldId="273"/>
        </pc:sldMkLst>
        <pc:picChg chg="add del">
          <ac:chgData name="Leonie Smith" userId="fed1330f33f5650e" providerId="LiveId" clId="{7D2C1AFE-50AA-4DF3-A4E4-3E95B258FFED}" dt="2023-02-17T06:54:12.210" v="434" actId="21"/>
          <ac:picMkLst>
            <pc:docMk/>
            <pc:sldMk cId="487179600" sldId="273"/>
            <ac:picMk id="3" creationId="{3EF45B2C-DF51-71C4-C31A-F8487C36BC3A}"/>
          </ac:picMkLst>
        </pc:picChg>
        <pc:picChg chg="add mod">
          <ac:chgData name="Leonie Smith" userId="fed1330f33f5650e" providerId="LiveId" clId="{7D2C1AFE-50AA-4DF3-A4E4-3E95B258FFED}" dt="2023-02-17T06:54:38.238" v="437" actId="14100"/>
          <ac:picMkLst>
            <pc:docMk/>
            <pc:sldMk cId="487179600" sldId="273"/>
            <ac:picMk id="5" creationId="{5B2FA8E2-7D17-C0CC-DFC8-CEE1D32C8197}"/>
          </ac:picMkLst>
        </pc:picChg>
      </pc:sldChg>
      <pc:sldChg chg="addSp modSp mod">
        <pc:chgData name="Leonie Smith" userId="fed1330f33f5650e" providerId="LiveId" clId="{7D2C1AFE-50AA-4DF3-A4E4-3E95B258FFED}" dt="2023-02-17T06:55:15.167" v="440" actId="14100"/>
        <pc:sldMkLst>
          <pc:docMk/>
          <pc:sldMk cId="2168401200" sldId="274"/>
        </pc:sldMkLst>
        <pc:picChg chg="add mod">
          <ac:chgData name="Leonie Smith" userId="fed1330f33f5650e" providerId="LiveId" clId="{7D2C1AFE-50AA-4DF3-A4E4-3E95B258FFED}" dt="2023-02-17T06:55:15.167" v="440" actId="14100"/>
          <ac:picMkLst>
            <pc:docMk/>
            <pc:sldMk cId="2168401200" sldId="274"/>
            <ac:picMk id="3" creationId="{43F5C2C0-0A74-5619-C8CF-0D62232168D0}"/>
          </ac:picMkLst>
        </pc:picChg>
      </pc:sldChg>
      <pc:sldChg chg="addSp modSp mod">
        <pc:chgData name="Leonie Smith" userId="fed1330f33f5650e" providerId="LiveId" clId="{7D2C1AFE-50AA-4DF3-A4E4-3E95B258FFED}" dt="2023-02-17T06:55:53.248" v="443" actId="14100"/>
        <pc:sldMkLst>
          <pc:docMk/>
          <pc:sldMk cId="2996969115" sldId="275"/>
        </pc:sldMkLst>
        <pc:picChg chg="add mod">
          <ac:chgData name="Leonie Smith" userId="fed1330f33f5650e" providerId="LiveId" clId="{7D2C1AFE-50AA-4DF3-A4E4-3E95B258FFED}" dt="2023-02-17T06:55:53.248" v="443" actId="14100"/>
          <ac:picMkLst>
            <pc:docMk/>
            <pc:sldMk cId="2996969115" sldId="275"/>
            <ac:picMk id="3" creationId="{0D823116-BD1B-AA62-09CE-F935BC9937FF}"/>
          </ac:picMkLst>
        </pc:picChg>
      </pc:sldChg>
      <pc:sldChg chg="addSp modSp mod">
        <pc:chgData name="Leonie Smith" userId="fed1330f33f5650e" providerId="LiveId" clId="{7D2C1AFE-50AA-4DF3-A4E4-3E95B258FFED}" dt="2023-02-17T06:56:22.814" v="446" actId="14100"/>
        <pc:sldMkLst>
          <pc:docMk/>
          <pc:sldMk cId="2390376940" sldId="276"/>
        </pc:sldMkLst>
        <pc:picChg chg="add mod">
          <ac:chgData name="Leonie Smith" userId="fed1330f33f5650e" providerId="LiveId" clId="{7D2C1AFE-50AA-4DF3-A4E4-3E95B258FFED}" dt="2023-02-17T06:56:22.814" v="446" actId="14100"/>
          <ac:picMkLst>
            <pc:docMk/>
            <pc:sldMk cId="2390376940" sldId="276"/>
            <ac:picMk id="3" creationId="{1173455C-70AB-ACA7-8564-954793DA8464}"/>
          </ac:picMkLst>
        </pc:picChg>
      </pc:sldChg>
      <pc:sldChg chg="addSp delSp modSp mod">
        <pc:chgData name="Leonie Smith" userId="fed1330f33f5650e" providerId="LiveId" clId="{7D2C1AFE-50AA-4DF3-A4E4-3E95B258FFED}" dt="2023-02-17T07:00:01.099" v="461" actId="14100"/>
        <pc:sldMkLst>
          <pc:docMk/>
          <pc:sldMk cId="4265919077" sldId="277"/>
        </pc:sldMkLst>
        <pc:picChg chg="add del mod">
          <ac:chgData name="Leonie Smith" userId="fed1330f33f5650e" providerId="LiveId" clId="{7D2C1AFE-50AA-4DF3-A4E4-3E95B258FFED}" dt="2023-02-17T06:57:49.281" v="449" actId="21"/>
          <ac:picMkLst>
            <pc:docMk/>
            <pc:sldMk cId="4265919077" sldId="277"/>
            <ac:picMk id="3" creationId="{F4515D02-94ED-38CC-ACBA-7AF97A6AB625}"/>
          </ac:picMkLst>
        </pc:picChg>
        <pc:picChg chg="add del mod">
          <ac:chgData name="Leonie Smith" userId="fed1330f33f5650e" providerId="LiveId" clId="{7D2C1AFE-50AA-4DF3-A4E4-3E95B258FFED}" dt="2023-02-17T06:59:41.726" v="458" actId="21"/>
          <ac:picMkLst>
            <pc:docMk/>
            <pc:sldMk cId="4265919077" sldId="277"/>
            <ac:picMk id="5" creationId="{B0E9742E-82F0-9D94-4EA2-0BFC854B6D0B}"/>
          </ac:picMkLst>
        </pc:picChg>
        <pc:picChg chg="add mod">
          <ac:chgData name="Leonie Smith" userId="fed1330f33f5650e" providerId="LiveId" clId="{7D2C1AFE-50AA-4DF3-A4E4-3E95B258FFED}" dt="2023-02-17T07:00:01.099" v="461" actId="14100"/>
          <ac:picMkLst>
            <pc:docMk/>
            <pc:sldMk cId="4265919077" sldId="277"/>
            <ac:picMk id="7" creationId="{F05EA2BE-EB1F-8667-A118-308820DD8B63}"/>
          </ac:picMkLst>
        </pc:picChg>
      </pc:sldChg>
      <pc:sldChg chg="addSp delSp modSp mod">
        <pc:chgData name="Leonie Smith" userId="fed1330f33f5650e" providerId="LiveId" clId="{7D2C1AFE-50AA-4DF3-A4E4-3E95B258FFED}" dt="2023-02-17T07:02:02.723" v="471" actId="14100"/>
        <pc:sldMkLst>
          <pc:docMk/>
          <pc:sldMk cId="210266664" sldId="278"/>
        </pc:sldMkLst>
        <pc:picChg chg="add del">
          <ac:chgData name="Leonie Smith" userId="fed1330f33f5650e" providerId="LiveId" clId="{7D2C1AFE-50AA-4DF3-A4E4-3E95B258FFED}" dt="2023-02-17T06:58:41.273" v="454" actId="21"/>
          <ac:picMkLst>
            <pc:docMk/>
            <pc:sldMk cId="210266664" sldId="278"/>
            <ac:picMk id="3" creationId="{49EE940E-1B44-054F-BF18-75AB5DF9F529}"/>
          </ac:picMkLst>
        </pc:picChg>
        <pc:picChg chg="add del mod">
          <ac:chgData name="Leonie Smith" userId="fed1330f33f5650e" providerId="LiveId" clId="{7D2C1AFE-50AA-4DF3-A4E4-3E95B258FFED}" dt="2023-02-17T07:01:39.689" v="468" actId="21"/>
          <ac:picMkLst>
            <pc:docMk/>
            <pc:sldMk cId="210266664" sldId="278"/>
            <ac:picMk id="5" creationId="{497B6051-3BE7-F708-4EBA-9FB7F2691AA2}"/>
          </ac:picMkLst>
        </pc:picChg>
        <pc:picChg chg="add mod">
          <ac:chgData name="Leonie Smith" userId="fed1330f33f5650e" providerId="LiveId" clId="{7D2C1AFE-50AA-4DF3-A4E4-3E95B258FFED}" dt="2023-02-17T07:02:02.723" v="471" actId="14100"/>
          <ac:picMkLst>
            <pc:docMk/>
            <pc:sldMk cId="210266664" sldId="278"/>
            <ac:picMk id="7" creationId="{0766AA79-3E11-02B8-BC4A-05C3040D5F6A}"/>
          </ac:picMkLst>
        </pc:picChg>
      </pc:sldChg>
      <pc:sldChg chg="addSp delSp modSp mod ord">
        <pc:chgData name="Leonie Smith" userId="fed1330f33f5650e" providerId="LiveId" clId="{7D2C1AFE-50AA-4DF3-A4E4-3E95B258FFED}" dt="2023-02-17T07:02:35.642" v="473"/>
        <pc:sldMkLst>
          <pc:docMk/>
          <pc:sldMk cId="888433145" sldId="279"/>
        </pc:sldMkLst>
        <pc:picChg chg="add del">
          <ac:chgData name="Leonie Smith" userId="fed1330f33f5650e" providerId="LiveId" clId="{7D2C1AFE-50AA-4DF3-A4E4-3E95B258FFED}" dt="2023-02-17T07:01:03.831" v="463" actId="21"/>
          <ac:picMkLst>
            <pc:docMk/>
            <pc:sldMk cId="888433145" sldId="279"/>
            <ac:picMk id="3" creationId="{920850E0-219A-8EC8-22E4-A92467BBA4F8}"/>
          </ac:picMkLst>
        </pc:picChg>
        <pc:picChg chg="add mod">
          <ac:chgData name="Leonie Smith" userId="fed1330f33f5650e" providerId="LiveId" clId="{7D2C1AFE-50AA-4DF3-A4E4-3E95B258FFED}" dt="2023-02-17T07:01:29.231" v="467" actId="1076"/>
          <ac:picMkLst>
            <pc:docMk/>
            <pc:sldMk cId="888433145" sldId="279"/>
            <ac:picMk id="5" creationId="{42347DAF-C1A6-AD1B-5000-88FF9EB09B41}"/>
          </ac:picMkLst>
        </pc:picChg>
      </pc:sldChg>
      <pc:sldChg chg="addSp modSp mod ord">
        <pc:chgData name="Leonie Smith" userId="fed1330f33f5650e" providerId="LiveId" clId="{7D2C1AFE-50AA-4DF3-A4E4-3E95B258FFED}" dt="2023-02-17T07:03:07.130" v="478" actId="14100"/>
        <pc:sldMkLst>
          <pc:docMk/>
          <pc:sldMk cId="791300187" sldId="280"/>
        </pc:sldMkLst>
        <pc:picChg chg="add mod">
          <ac:chgData name="Leonie Smith" userId="fed1330f33f5650e" providerId="LiveId" clId="{7D2C1AFE-50AA-4DF3-A4E4-3E95B258FFED}" dt="2023-02-17T07:03:07.130" v="478" actId="14100"/>
          <ac:picMkLst>
            <pc:docMk/>
            <pc:sldMk cId="791300187" sldId="280"/>
            <ac:picMk id="3" creationId="{68B02DD5-9EF3-BA14-20F7-9EE81604F869}"/>
          </ac:picMkLst>
        </pc:picChg>
      </pc:sldChg>
      <pc:sldChg chg="modSp mod">
        <pc:chgData name="Leonie Smith" userId="fed1330f33f5650e" providerId="LiveId" clId="{7D2C1AFE-50AA-4DF3-A4E4-3E95B258FFED}" dt="2023-02-17T05:26:22.695" v="351" actId="404"/>
        <pc:sldMkLst>
          <pc:docMk/>
          <pc:sldMk cId="1922139011" sldId="281"/>
        </pc:sldMkLst>
        <pc:spChg chg="mod">
          <ac:chgData name="Leonie Smith" userId="fed1330f33f5650e" providerId="LiveId" clId="{7D2C1AFE-50AA-4DF3-A4E4-3E95B258FFED}" dt="2023-02-17T05:26:22.695" v="351" actId="404"/>
          <ac:spMkLst>
            <pc:docMk/>
            <pc:sldMk cId="1922139011" sldId="281"/>
            <ac:spMk id="3" creationId="{A58184BD-88F1-BA02-40C1-D8403D0EEC0D}"/>
          </ac:spMkLst>
        </pc:spChg>
        <pc:spChg chg="mod">
          <ac:chgData name="Leonie Smith" userId="fed1330f33f5650e" providerId="LiveId" clId="{7D2C1AFE-50AA-4DF3-A4E4-3E95B258FFED}" dt="2023-02-17T05:15:37.021" v="152" actId="403"/>
          <ac:spMkLst>
            <pc:docMk/>
            <pc:sldMk cId="1922139011" sldId="281"/>
            <ac:spMk id="4" creationId="{EE2AC625-9141-A801-F431-DD5F79396320}"/>
          </ac:spMkLst>
        </pc:spChg>
      </pc:sldChg>
      <pc:sldChg chg="addSp modSp mod">
        <pc:chgData name="Leonie Smith" userId="fed1330f33f5650e" providerId="LiveId" clId="{7D2C1AFE-50AA-4DF3-A4E4-3E95B258FFED}" dt="2023-02-17T07:03:57.533" v="481" actId="14100"/>
        <pc:sldMkLst>
          <pc:docMk/>
          <pc:sldMk cId="1126511635" sldId="282"/>
        </pc:sldMkLst>
        <pc:picChg chg="add mod">
          <ac:chgData name="Leonie Smith" userId="fed1330f33f5650e" providerId="LiveId" clId="{7D2C1AFE-50AA-4DF3-A4E4-3E95B258FFED}" dt="2023-02-17T07:03:57.533" v="481" actId="14100"/>
          <ac:picMkLst>
            <pc:docMk/>
            <pc:sldMk cId="1126511635" sldId="282"/>
            <ac:picMk id="3" creationId="{A949125C-598E-5DC8-74F0-C2B89F20E25B}"/>
          </ac:picMkLst>
        </pc:picChg>
      </pc:sldChg>
      <pc:sldChg chg="modSp mod">
        <pc:chgData name="Leonie Smith" userId="fed1330f33f5650e" providerId="LiveId" clId="{7D2C1AFE-50AA-4DF3-A4E4-3E95B258FFED}" dt="2023-02-17T05:26:35.831" v="362" actId="403"/>
        <pc:sldMkLst>
          <pc:docMk/>
          <pc:sldMk cId="3166251957" sldId="283"/>
        </pc:sldMkLst>
        <pc:spChg chg="mod">
          <ac:chgData name="Leonie Smith" userId="fed1330f33f5650e" providerId="LiveId" clId="{7D2C1AFE-50AA-4DF3-A4E4-3E95B258FFED}" dt="2023-02-17T05:26:35.831" v="362" actId="403"/>
          <ac:spMkLst>
            <pc:docMk/>
            <pc:sldMk cId="3166251957" sldId="283"/>
            <ac:spMk id="3" creationId="{A58184BD-88F1-BA02-40C1-D8403D0EEC0D}"/>
          </ac:spMkLst>
        </pc:spChg>
        <pc:spChg chg="mod">
          <ac:chgData name="Leonie Smith" userId="fed1330f33f5650e" providerId="LiveId" clId="{7D2C1AFE-50AA-4DF3-A4E4-3E95B258FFED}" dt="2023-02-17T05:15:48.389" v="160" actId="403"/>
          <ac:spMkLst>
            <pc:docMk/>
            <pc:sldMk cId="3166251957" sldId="283"/>
            <ac:spMk id="4" creationId="{EE2AC625-9141-A801-F431-DD5F79396320}"/>
          </ac:spMkLst>
        </pc:spChg>
      </pc:sldChg>
      <pc:sldChg chg="addSp modSp mod">
        <pc:chgData name="Leonie Smith" userId="fed1330f33f5650e" providerId="LiveId" clId="{7D2C1AFE-50AA-4DF3-A4E4-3E95B258FFED}" dt="2023-02-17T07:04:28.969" v="484" actId="14100"/>
        <pc:sldMkLst>
          <pc:docMk/>
          <pc:sldMk cId="3922583308" sldId="284"/>
        </pc:sldMkLst>
        <pc:picChg chg="add mod">
          <ac:chgData name="Leonie Smith" userId="fed1330f33f5650e" providerId="LiveId" clId="{7D2C1AFE-50AA-4DF3-A4E4-3E95B258FFED}" dt="2023-02-17T07:04:28.969" v="484" actId="14100"/>
          <ac:picMkLst>
            <pc:docMk/>
            <pc:sldMk cId="3922583308" sldId="284"/>
            <ac:picMk id="3" creationId="{659AE4CB-3F8A-3A9D-7F30-92A01D8D4482}"/>
          </ac:picMkLst>
        </pc:picChg>
      </pc:sldChg>
      <pc:sldChg chg="modSp mod">
        <pc:chgData name="Leonie Smith" userId="fed1330f33f5650e" providerId="LiveId" clId="{7D2C1AFE-50AA-4DF3-A4E4-3E95B258FFED}" dt="2023-02-17T05:29:02.290" v="381" actId="404"/>
        <pc:sldMkLst>
          <pc:docMk/>
          <pc:sldMk cId="1522780631" sldId="285"/>
        </pc:sldMkLst>
        <pc:spChg chg="mod">
          <ac:chgData name="Leonie Smith" userId="fed1330f33f5650e" providerId="LiveId" clId="{7D2C1AFE-50AA-4DF3-A4E4-3E95B258FFED}" dt="2023-02-17T05:29:02.290" v="381" actId="404"/>
          <ac:spMkLst>
            <pc:docMk/>
            <pc:sldMk cId="1522780631" sldId="285"/>
            <ac:spMk id="3" creationId="{A58184BD-88F1-BA02-40C1-D8403D0EEC0D}"/>
          </ac:spMkLst>
        </pc:spChg>
        <pc:spChg chg="mod">
          <ac:chgData name="Leonie Smith" userId="fed1330f33f5650e" providerId="LiveId" clId="{7D2C1AFE-50AA-4DF3-A4E4-3E95B258FFED}" dt="2023-02-17T05:28:35.705" v="376" actId="21"/>
          <ac:spMkLst>
            <pc:docMk/>
            <pc:sldMk cId="1522780631" sldId="285"/>
            <ac:spMk id="4" creationId="{EE2AC625-9141-A801-F431-DD5F79396320}"/>
          </ac:spMkLst>
        </pc:spChg>
      </pc:sldChg>
      <pc:sldChg chg="addSp modSp mod">
        <pc:chgData name="Leonie Smith" userId="fed1330f33f5650e" providerId="LiveId" clId="{7D2C1AFE-50AA-4DF3-A4E4-3E95B258FFED}" dt="2023-02-17T07:05:37.423" v="487" actId="14100"/>
        <pc:sldMkLst>
          <pc:docMk/>
          <pc:sldMk cId="1850742486" sldId="286"/>
        </pc:sldMkLst>
        <pc:picChg chg="add mod">
          <ac:chgData name="Leonie Smith" userId="fed1330f33f5650e" providerId="LiveId" clId="{7D2C1AFE-50AA-4DF3-A4E4-3E95B258FFED}" dt="2023-02-17T07:05:37.423" v="487" actId="14100"/>
          <ac:picMkLst>
            <pc:docMk/>
            <pc:sldMk cId="1850742486" sldId="286"/>
            <ac:picMk id="3" creationId="{15ECC230-A878-2475-CB8C-0399D20BCC6F}"/>
          </ac:picMkLst>
        </pc:picChg>
      </pc:sldChg>
      <pc:sldChg chg="modSp mod">
        <pc:chgData name="Leonie Smith" userId="fed1330f33f5650e" providerId="LiveId" clId="{7D2C1AFE-50AA-4DF3-A4E4-3E95B258FFED}" dt="2023-02-17T05:29:18.928" v="393" actId="403"/>
        <pc:sldMkLst>
          <pc:docMk/>
          <pc:sldMk cId="2332778949" sldId="287"/>
        </pc:sldMkLst>
        <pc:spChg chg="mod">
          <ac:chgData name="Leonie Smith" userId="fed1330f33f5650e" providerId="LiveId" clId="{7D2C1AFE-50AA-4DF3-A4E4-3E95B258FFED}" dt="2023-02-17T05:29:18.928" v="393" actId="403"/>
          <ac:spMkLst>
            <pc:docMk/>
            <pc:sldMk cId="2332778949" sldId="287"/>
            <ac:spMk id="3" creationId="{A58184BD-88F1-BA02-40C1-D8403D0EEC0D}"/>
          </ac:spMkLst>
        </pc:spChg>
        <pc:spChg chg="mod">
          <ac:chgData name="Leonie Smith" userId="fed1330f33f5650e" providerId="LiveId" clId="{7D2C1AFE-50AA-4DF3-A4E4-3E95B258FFED}" dt="2023-02-17T05:16:27.960" v="176" actId="403"/>
          <ac:spMkLst>
            <pc:docMk/>
            <pc:sldMk cId="2332778949" sldId="287"/>
            <ac:spMk id="4" creationId="{EE2AC625-9141-A801-F431-DD5F79396320}"/>
          </ac:spMkLst>
        </pc:spChg>
      </pc:sldChg>
      <pc:sldChg chg="addSp modSp mod">
        <pc:chgData name="Leonie Smith" userId="fed1330f33f5650e" providerId="LiveId" clId="{7D2C1AFE-50AA-4DF3-A4E4-3E95B258FFED}" dt="2023-02-17T07:06:42.048" v="493" actId="14100"/>
        <pc:sldMkLst>
          <pc:docMk/>
          <pc:sldMk cId="1828872212" sldId="288"/>
        </pc:sldMkLst>
        <pc:picChg chg="add mod">
          <ac:chgData name="Leonie Smith" userId="fed1330f33f5650e" providerId="LiveId" clId="{7D2C1AFE-50AA-4DF3-A4E4-3E95B258FFED}" dt="2023-02-17T07:06:42.048" v="493" actId="14100"/>
          <ac:picMkLst>
            <pc:docMk/>
            <pc:sldMk cId="1828872212" sldId="288"/>
            <ac:picMk id="3" creationId="{9F70C1E2-B179-0221-E7D4-5D084ED63EF0}"/>
          </ac:picMkLst>
        </pc:picChg>
      </pc:sldChg>
      <pc:sldChg chg="modSp mod">
        <pc:chgData name="Leonie Smith" userId="fed1330f33f5650e" providerId="LiveId" clId="{7D2C1AFE-50AA-4DF3-A4E4-3E95B258FFED}" dt="2023-02-17T05:29:38.168" v="407" actId="403"/>
        <pc:sldMkLst>
          <pc:docMk/>
          <pc:sldMk cId="3153919605" sldId="289"/>
        </pc:sldMkLst>
        <pc:spChg chg="mod">
          <ac:chgData name="Leonie Smith" userId="fed1330f33f5650e" providerId="LiveId" clId="{7D2C1AFE-50AA-4DF3-A4E4-3E95B258FFED}" dt="2023-02-17T05:29:38.168" v="407" actId="403"/>
          <ac:spMkLst>
            <pc:docMk/>
            <pc:sldMk cId="3153919605" sldId="289"/>
            <ac:spMk id="3" creationId="{A58184BD-88F1-BA02-40C1-D8403D0EEC0D}"/>
          </ac:spMkLst>
        </pc:spChg>
        <pc:spChg chg="mod">
          <ac:chgData name="Leonie Smith" userId="fed1330f33f5650e" providerId="LiveId" clId="{7D2C1AFE-50AA-4DF3-A4E4-3E95B258FFED}" dt="2023-02-17T05:18:41.614" v="186" actId="403"/>
          <ac:spMkLst>
            <pc:docMk/>
            <pc:sldMk cId="3153919605" sldId="289"/>
            <ac:spMk id="4" creationId="{EE2AC625-9141-A801-F431-DD5F79396320}"/>
          </ac:spMkLst>
        </pc:spChg>
      </pc:sldChg>
      <pc:sldChg chg="addSp modSp mod">
        <pc:chgData name="Leonie Smith" userId="fed1330f33f5650e" providerId="LiveId" clId="{7D2C1AFE-50AA-4DF3-A4E4-3E95B258FFED}" dt="2023-02-17T07:07:27.329" v="496" actId="14100"/>
        <pc:sldMkLst>
          <pc:docMk/>
          <pc:sldMk cId="1292473336" sldId="290"/>
        </pc:sldMkLst>
        <pc:picChg chg="add mod">
          <ac:chgData name="Leonie Smith" userId="fed1330f33f5650e" providerId="LiveId" clId="{7D2C1AFE-50AA-4DF3-A4E4-3E95B258FFED}" dt="2023-02-17T07:07:27.329" v="496" actId="14100"/>
          <ac:picMkLst>
            <pc:docMk/>
            <pc:sldMk cId="1292473336" sldId="290"/>
            <ac:picMk id="3" creationId="{A6D19C15-D2EE-A174-EA32-BF9E3945F68A}"/>
          </ac:picMkLst>
        </pc:picChg>
      </pc:sldChg>
      <pc:sldChg chg="modSp mod">
        <pc:chgData name="Leonie Smith" userId="fed1330f33f5650e" providerId="LiveId" clId="{7D2C1AFE-50AA-4DF3-A4E4-3E95B258FFED}" dt="2023-02-17T05:29:53.177" v="420" actId="403"/>
        <pc:sldMkLst>
          <pc:docMk/>
          <pc:sldMk cId="1878919862" sldId="291"/>
        </pc:sldMkLst>
        <pc:spChg chg="mod">
          <ac:chgData name="Leonie Smith" userId="fed1330f33f5650e" providerId="LiveId" clId="{7D2C1AFE-50AA-4DF3-A4E4-3E95B258FFED}" dt="2023-02-17T05:29:53.177" v="420" actId="403"/>
          <ac:spMkLst>
            <pc:docMk/>
            <pc:sldMk cId="1878919862" sldId="291"/>
            <ac:spMk id="3" creationId="{A58184BD-88F1-BA02-40C1-D8403D0EEC0D}"/>
          </ac:spMkLst>
        </pc:spChg>
        <pc:spChg chg="mod">
          <ac:chgData name="Leonie Smith" userId="fed1330f33f5650e" providerId="LiveId" clId="{7D2C1AFE-50AA-4DF3-A4E4-3E95B258FFED}" dt="2023-02-17T05:18:54.376" v="194" actId="403"/>
          <ac:spMkLst>
            <pc:docMk/>
            <pc:sldMk cId="1878919862" sldId="291"/>
            <ac:spMk id="4" creationId="{EE2AC625-9141-A801-F431-DD5F79396320}"/>
          </ac:spMkLst>
        </pc:spChg>
      </pc:sldChg>
      <pc:sldChg chg="addSp modSp">
        <pc:chgData name="Leonie Smith" userId="fed1330f33f5650e" providerId="LiveId" clId="{7D2C1AFE-50AA-4DF3-A4E4-3E95B258FFED}" dt="2023-02-17T07:07:44.731" v="497"/>
        <pc:sldMkLst>
          <pc:docMk/>
          <pc:sldMk cId="1014080634" sldId="292"/>
        </pc:sldMkLst>
        <pc:picChg chg="add mod">
          <ac:chgData name="Leonie Smith" userId="fed1330f33f5650e" providerId="LiveId" clId="{7D2C1AFE-50AA-4DF3-A4E4-3E95B258FFED}" dt="2023-02-17T07:07:44.731" v="497"/>
          <ac:picMkLst>
            <pc:docMk/>
            <pc:sldMk cId="1014080634" sldId="292"/>
            <ac:picMk id="2" creationId="{2E661D4F-3773-B74B-54E1-AC9A53F59F06}"/>
          </ac:picMkLst>
        </pc:picChg>
      </pc:sldChg>
      <pc:sldChg chg="del">
        <pc:chgData name="Leonie Smith" userId="fed1330f33f5650e" providerId="LiveId" clId="{7D2C1AFE-50AA-4DF3-A4E4-3E95B258FFED}" dt="2023-02-17T07:08:01.150" v="498" actId="2696"/>
        <pc:sldMkLst>
          <pc:docMk/>
          <pc:sldMk cId="2219299321" sldId="293"/>
        </pc:sldMkLst>
      </pc:sldChg>
      <pc:sldChg chg="del">
        <pc:chgData name="Leonie Smith" userId="fed1330f33f5650e" providerId="LiveId" clId="{7D2C1AFE-50AA-4DF3-A4E4-3E95B258FFED}" dt="2023-02-17T07:08:01.150" v="498" actId="2696"/>
        <pc:sldMkLst>
          <pc:docMk/>
          <pc:sldMk cId="2859407553" sldId="294"/>
        </pc:sldMkLst>
      </pc:sldChg>
      <pc:sldChg chg="del">
        <pc:chgData name="Leonie Smith" userId="fed1330f33f5650e" providerId="LiveId" clId="{7D2C1AFE-50AA-4DF3-A4E4-3E95B258FFED}" dt="2023-02-17T07:08:01.150" v="498" actId="2696"/>
        <pc:sldMkLst>
          <pc:docMk/>
          <pc:sldMk cId="3279066978" sldId="295"/>
        </pc:sldMkLst>
      </pc:sldChg>
      <pc:sldChg chg="modSp add mod">
        <pc:chgData name="Leonie Smith" userId="fed1330f33f5650e" providerId="LiveId" clId="{7D2C1AFE-50AA-4DF3-A4E4-3E95B258FFED}" dt="2023-02-17T05:28:55.125" v="379" actId="403"/>
        <pc:sldMkLst>
          <pc:docMk/>
          <pc:sldMk cId="2104757652" sldId="296"/>
        </pc:sldMkLst>
        <pc:spChg chg="mod">
          <ac:chgData name="Leonie Smith" userId="fed1330f33f5650e" providerId="LiveId" clId="{7D2C1AFE-50AA-4DF3-A4E4-3E95B258FFED}" dt="2023-02-17T05:28:55.125" v="379" actId="403"/>
          <ac:spMkLst>
            <pc:docMk/>
            <pc:sldMk cId="2104757652" sldId="296"/>
            <ac:spMk id="3" creationId="{A58184BD-88F1-BA02-40C1-D8403D0EEC0D}"/>
          </ac:spMkLst>
        </pc:spChg>
        <pc:spChg chg="mod">
          <ac:chgData name="Leonie Smith" userId="fed1330f33f5650e" providerId="LiveId" clId="{7D2C1AFE-50AA-4DF3-A4E4-3E95B258FFED}" dt="2023-02-17T05:28:42.841" v="377" actId="21"/>
          <ac:spMkLst>
            <pc:docMk/>
            <pc:sldMk cId="2104757652" sldId="296"/>
            <ac:spMk id="4" creationId="{EE2AC625-9141-A801-F431-DD5F79396320}"/>
          </ac:spMkLst>
        </pc:spChg>
      </pc:sldChg>
      <pc:sldChg chg="addSp modSp add mod">
        <pc:chgData name="Leonie Smith" userId="fed1330f33f5650e" providerId="LiveId" clId="{7D2C1AFE-50AA-4DF3-A4E4-3E95B258FFED}" dt="2023-02-17T07:06:09.031" v="490" actId="14100"/>
        <pc:sldMkLst>
          <pc:docMk/>
          <pc:sldMk cId="3433742760" sldId="297"/>
        </pc:sldMkLst>
        <pc:picChg chg="add mod">
          <ac:chgData name="Leonie Smith" userId="fed1330f33f5650e" providerId="LiveId" clId="{7D2C1AFE-50AA-4DF3-A4E4-3E95B258FFED}" dt="2023-02-17T07:06:09.031" v="490" actId="14100"/>
          <ac:picMkLst>
            <pc:docMk/>
            <pc:sldMk cId="3433742760" sldId="297"/>
            <ac:picMk id="3" creationId="{D1A22569-C7C0-E9A8-19CC-9EDE58260859}"/>
          </ac:picMkLst>
        </pc:picChg>
      </pc:sldChg>
    </pc:docChg>
  </pc:docChgLst>
  <pc:docChgLst>
    <pc:chgData name="Alfred Smith" userId="3c60a3631c0db8ad" providerId="LiveId" clId="{21F4680B-CC92-4492-86BC-E9B97F5DD2C5}"/>
    <pc:docChg chg="addSld delSld modSld">
      <pc:chgData name="Alfred Smith" userId="3c60a3631c0db8ad" providerId="LiveId" clId="{21F4680B-CC92-4492-86BC-E9B97F5DD2C5}" dt="2023-09-11T06:56:19.090" v="149" actId="20577"/>
      <pc:docMkLst>
        <pc:docMk/>
      </pc:docMkLst>
      <pc:sldChg chg="addSp modSp mod">
        <pc:chgData name="Alfred Smith" userId="3c60a3631c0db8ad" providerId="LiveId" clId="{21F4680B-CC92-4492-86BC-E9B97F5DD2C5}" dt="2023-09-11T06:46:15.718" v="4" actId="20577"/>
        <pc:sldMkLst>
          <pc:docMk/>
          <pc:sldMk cId="3788111665" sldId="258"/>
        </pc:sldMkLst>
        <pc:spChg chg="add mod">
          <ac:chgData name="Alfred Smith" userId="3c60a3631c0db8ad" providerId="LiveId" clId="{21F4680B-CC92-4492-86BC-E9B97F5DD2C5}" dt="2023-09-11T06:46:15.718" v="4" actId="20577"/>
          <ac:spMkLst>
            <pc:docMk/>
            <pc:sldMk cId="3788111665" sldId="258"/>
            <ac:spMk id="2" creationId="{17E6FFF2-CFA7-98C5-BA48-B402B0760CB5}"/>
          </ac:spMkLst>
        </pc:spChg>
      </pc:sldChg>
      <pc:sldChg chg="modSp mod">
        <pc:chgData name="Alfred Smith" userId="3c60a3631c0db8ad" providerId="LiveId" clId="{21F4680B-CC92-4492-86BC-E9B97F5DD2C5}" dt="2023-09-11T06:52:49.799" v="67" actId="20577"/>
        <pc:sldMkLst>
          <pc:docMk/>
          <pc:sldMk cId="454763615" sldId="259"/>
        </pc:sldMkLst>
        <pc:spChg chg="mod">
          <ac:chgData name="Alfred Smith" userId="3c60a3631c0db8ad" providerId="LiveId" clId="{21F4680B-CC92-4492-86BC-E9B97F5DD2C5}" dt="2023-09-11T06:52:49.799" v="67" actId="20577"/>
          <ac:spMkLst>
            <pc:docMk/>
            <pc:sldMk cId="454763615" sldId="259"/>
            <ac:spMk id="3" creationId="{A58184BD-88F1-BA02-40C1-D8403D0EEC0D}"/>
          </ac:spMkLst>
        </pc:spChg>
      </pc:sldChg>
      <pc:sldChg chg="modSp mod">
        <pc:chgData name="Alfred Smith" userId="3c60a3631c0db8ad" providerId="LiveId" clId="{21F4680B-CC92-4492-86BC-E9B97F5DD2C5}" dt="2023-09-11T06:52:46.920" v="66" actId="20577"/>
        <pc:sldMkLst>
          <pc:docMk/>
          <pc:sldMk cId="2346136586" sldId="260"/>
        </pc:sldMkLst>
        <pc:spChg chg="mod">
          <ac:chgData name="Alfred Smith" userId="3c60a3631c0db8ad" providerId="LiveId" clId="{21F4680B-CC92-4492-86BC-E9B97F5DD2C5}" dt="2023-09-11T06:52:46.920" v="66" actId="20577"/>
          <ac:spMkLst>
            <pc:docMk/>
            <pc:sldMk cId="2346136586" sldId="260"/>
            <ac:spMk id="3" creationId="{A58184BD-88F1-BA02-40C1-D8403D0EEC0D}"/>
          </ac:spMkLst>
        </pc:spChg>
      </pc:sldChg>
      <pc:sldChg chg="modSp mod">
        <pc:chgData name="Alfred Smith" userId="3c60a3631c0db8ad" providerId="LiveId" clId="{21F4680B-CC92-4492-86BC-E9B97F5DD2C5}" dt="2023-09-11T06:52:39.261" v="64" actId="20577"/>
        <pc:sldMkLst>
          <pc:docMk/>
          <pc:sldMk cId="4037329247" sldId="261"/>
        </pc:sldMkLst>
        <pc:spChg chg="mod">
          <ac:chgData name="Alfred Smith" userId="3c60a3631c0db8ad" providerId="LiveId" clId="{21F4680B-CC92-4492-86BC-E9B97F5DD2C5}" dt="2023-09-11T06:52:39.261" v="64" actId="20577"/>
          <ac:spMkLst>
            <pc:docMk/>
            <pc:sldMk cId="4037329247" sldId="261"/>
            <ac:spMk id="3" creationId="{A58184BD-88F1-BA02-40C1-D8403D0EEC0D}"/>
          </ac:spMkLst>
        </pc:spChg>
        <pc:spChg chg="mod">
          <ac:chgData name="Alfred Smith" userId="3c60a3631c0db8ad" providerId="LiveId" clId="{21F4680B-CC92-4492-86BC-E9B97F5DD2C5}" dt="2023-09-11T06:47:27.837" v="20"/>
          <ac:spMkLst>
            <pc:docMk/>
            <pc:sldMk cId="4037329247" sldId="261"/>
            <ac:spMk id="4" creationId="{EE2AC625-9141-A801-F431-DD5F79396320}"/>
          </ac:spMkLst>
        </pc:spChg>
      </pc:sldChg>
      <pc:sldChg chg="modSp mod">
        <pc:chgData name="Alfred Smith" userId="3c60a3631c0db8ad" providerId="LiveId" clId="{21F4680B-CC92-4492-86BC-E9B97F5DD2C5}" dt="2023-09-11T06:52:36.635" v="63" actId="20577"/>
        <pc:sldMkLst>
          <pc:docMk/>
          <pc:sldMk cId="1909638311" sldId="262"/>
        </pc:sldMkLst>
        <pc:spChg chg="mod">
          <ac:chgData name="Alfred Smith" userId="3c60a3631c0db8ad" providerId="LiveId" clId="{21F4680B-CC92-4492-86BC-E9B97F5DD2C5}" dt="2023-09-11T06:52:36.635" v="63" actId="20577"/>
          <ac:spMkLst>
            <pc:docMk/>
            <pc:sldMk cId="1909638311" sldId="262"/>
            <ac:spMk id="3" creationId="{A58184BD-88F1-BA02-40C1-D8403D0EEC0D}"/>
          </ac:spMkLst>
        </pc:spChg>
        <pc:spChg chg="mod">
          <ac:chgData name="Alfred Smith" userId="3c60a3631c0db8ad" providerId="LiveId" clId="{21F4680B-CC92-4492-86BC-E9B97F5DD2C5}" dt="2023-09-11T06:47:45.337" v="22" actId="404"/>
          <ac:spMkLst>
            <pc:docMk/>
            <pc:sldMk cId="1909638311" sldId="262"/>
            <ac:spMk id="4" creationId="{EE2AC625-9141-A801-F431-DD5F79396320}"/>
          </ac:spMkLst>
        </pc:spChg>
      </pc:sldChg>
      <pc:sldChg chg="modSp mod">
        <pc:chgData name="Alfred Smith" userId="3c60a3631c0db8ad" providerId="LiveId" clId="{21F4680B-CC92-4492-86BC-E9B97F5DD2C5}" dt="2023-09-11T06:52:31.313" v="62" actId="20577"/>
        <pc:sldMkLst>
          <pc:docMk/>
          <pc:sldMk cId="641208035" sldId="263"/>
        </pc:sldMkLst>
        <pc:spChg chg="mod">
          <ac:chgData name="Alfred Smith" userId="3c60a3631c0db8ad" providerId="LiveId" clId="{21F4680B-CC92-4492-86BC-E9B97F5DD2C5}" dt="2023-09-11T06:52:31.313" v="62" actId="20577"/>
          <ac:spMkLst>
            <pc:docMk/>
            <pc:sldMk cId="641208035" sldId="263"/>
            <ac:spMk id="3" creationId="{A58184BD-88F1-BA02-40C1-D8403D0EEC0D}"/>
          </ac:spMkLst>
        </pc:spChg>
        <pc:spChg chg="mod">
          <ac:chgData name="Alfred Smith" userId="3c60a3631c0db8ad" providerId="LiveId" clId="{21F4680B-CC92-4492-86BC-E9B97F5DD2C5}" dt="2023-09-11T06:47:57.093" v="23"/>
          <ac:spMkLst>
            <pc:docMk/>
            <pc:sldMk cId="641208035" sldId="263"/>
            <ac:spMk id="4" creationId="{EE2AC625-9141-A801-F431-DD5F79396320}"/>
          </ac:spMkLst>
        </pc:spChg>
      </pc:sldChg>
      <pc:sldChg chg="modSp mod">
        <pc:chgData name="Alfred Smith" userId="3c60a3631c0db8ad" providerId="LiveId" clId="{21F4680B-CC92-4492-86BC-E9B97F5DD2C5}" dt="2023-09-11T06:52:27.655" v="61" actId="20577"/>
        <pc:sldMkLst>
          <pc:docMk/>
          <pc:sldMk cId="4044745628" sldId="264"/>
        </pc:sldMkLst>
        <pc:spChg chg="mod">
          <ac:chgData name="Alfred Smith" userId="3c60a3631c0db8ad" providerId="LiveId" clId="{21F4680B-CC92-4492-86BC-E9B97F5DD2C5}" dt="2023-09-11T06:52:27.655" v="61" actId="20577"/>
          <ac:spMkLst>
            <pc:docMk/>
            <pc:sldMk cId="4044745628" sldId="264"/>
            <ac:spMk id="3" creationId="{A58184BD-88F1-BA02-40C1-D8403D0EEC0D}"/>
          </ac:spMkLst>
        </pc:spChg>
        <pc:spChg chg="mod">
          <ac:chgData name="Alfred Smith" userId="3c60a3631c0db8ad" providerId="LiveId" clId="{21F4680B-CC92-4492-86BC-E9B97F5DD2C5}" dt="2023-09-11T06:48:08.724" v="24"/>
          <ac:spMkLst>
            <pc:docMk/>
            <pc:sldMk cId="4044745628" sldId="264"/>
            <ac:spMk id="4" creationId="{EE2AC625-9141-A801-F431-DD5F79396320}"/>
          </ac:spMkLst>
        </pc:spChg>
      </pc:sldChg>
      <pc:sldChg chg="modSp mod">
        <pc:chgData name="Alfred Smith" userId="3c60a3631c0db8ad" providerId="LiveId" clId="{21F4680B-CC92-4492-86BC-E9B97F5DD2C5}" dt="2023-09-11T06:52:24.920" v="60" actId="20577"/>
        <pc:sldMkLst>
          <pc:docMk/>
          <pc:sldMk cId="978260341" sldId="265"/>
        </pc:sldMkLst>
        <pc:spChg chg="mod">
          <ac:chgData name="Alfred Smith" userId="3c60a3631c0db8ad" providerId="LiveId" clId="{21F4680B-CC92-4492-86BC-E9B97F5DD2C5}" dt="2023-09-11T06:52:24.920" v="60" actId="20577"/>
          <ac:spMkLst>
            <pc:docMk/>
            <pc:sldMk cId="978260341" sldId="265"/>
            <ac:spMk id="3" creationId="{A58184BD-88F1-BA02-40C1-D8403D0EEC0D}"/>
          </ac:spMkLst>
        </pc:spChg>
        <pc:spChg chg="mod">
          <ac:chgData name="Alfred Smith" userId="3c60a3631c0db8ad" providerId="LiveId" clId="{21F4680B-CC92-4492-86BC-E9B97F5DD2C5}" dt="2023-09-11T06:48:34.212" v="35" actId="20577"/>
          <ac:spMkLst>
            <pc:docMk/>
            <pc:sldMk cId="978260341" sldId="265"/>
            <ac:spMk id="4" creationId="{EE2AC625-9141-A801-F431-DD5F79396320}"/>
          </ac:spMkLst>
        </pc:spChg>
      </pc:sldChg>
      <pc:sldChg chg="modSp mod">
        <pc:chgData name="Alfred Smith" userId="3c60a3631c0db8ad" providerId="LiveId" clId="{21F4680B-CC92-4492-86BC-E9B97F5DD2C5}" dt="2023-09-11T06:52:22.302" v="59" actId="20577"/>
        <pc:sldMkLst>
          <pc:docMk/>
          <pc:sldMk cId="3575870363" sldId="266"/>
        </pc:sldMkLst>
        <pc:spChg chg="mod">
          <ac:chgData name="Alfred Smith" userId="3c60a3631c0db8ad" providerId="LiveId" clId="{21F4680B-CC92-4492-86BC-E9B97F5DD2C5}" dt="2023-09-11T06:52:22.302" v="59" actId="20577"/>
          <ac:spMkLst>
            <pc:docMk/>
            <pc:sldMk cId="3575870363" sldId="266"/>
            <ac:spMk id="3" creationId="{A58184BD-88F1-BA02-40C1-D8403D0EEC0D}"/>
          </ac:spMkLst>
        </pc:spChg>
        <pc:spChg chg="mod">
          <ac:chgData name="Alfred Smith" userId="3c60a3631c0db8ad" providerId="LiveId" clId="{21F4680B-CC92-4492-86BC-E9B97F5DD2C5}" dt="2023-09-11T06:49:07.594" v="37"/>
          <ac:spMkLst>
            <pc:docMk/>
            <pc:sldMk cId="3575870363" sldId="266"/>
            <ac:spMk id="4" creationId="{EE2AC625-9141-A801-F431-DD5F79396320}"/>
          </ac:spMkLst>
        </pc:spChg>
      </pc:sldChg>
      <pc:sldChg chg="modSp mod">
        <pc:chgData name="Alfred Smith" userId="3c60a3631c0db8ad" providerId="LiveId" clId="{21F4680B-CC92-4492-86BC-E9B97F5DD2C5}" dt="2023-09-11T06:52:19.464" v="58" actId="20577"/>
        <pc:sldMkLst>
          <pc:docMk/>
          <pc:sldMk cId="4017137865" sldId="267"/>
        </pc:sldMkLst>
        <pc:spChg chg="mod">
          <ac:chgData name="Alfred Smith" userId="3c60a3631c0db8ad" providerId="LiveId" clId="{21F4680B-CC92-4492-86BC-E9B97F5DD2C5}" dt="2023-09-11T06:52:19.464" v="58" actId="20577"/>
          <ac:spMkLst>
            <pc:docMk/>
            <pc:sldMk cId="4017137865" sldId="267"/>
            <ac:spMk id="3" creationId="{A58184BD-88F1-BA02-40C1-D8403D0EEC0D}"/>
          </ac:spMkLst>
        </pc:spChg>
        <pc:spChg chg="mod">
          <ac:chgData name="Alfred Smith" userId="3c60a3631c0db8ad" providerId="LiveId" clId="{21F4680B-CC92-4492-86BC-E9B97F5DD2C5}" dt="2023-09-11T06:49:22.596" v="38"/>
          <ac:spMkLst>
            <pc:docMk/>
            <pc:sldMk cId="4017137865" sldId="267"/>
            <ac:spMk id="4" creationId="{EE2AC625-9141-A801-F431-DD5F79396320}"/>
          </ac:spMkLst>
        </pc:spChg>
      </pc:sldChg>
      <pc:sldChg chg="modSp mod">
        <pc:chgData name="Alfred Smith" userId="3c60a3631c0db8ad" providerId="LiveId" clId="{21F4680B-CC92-4492-86BC-E9B97F5DD2C5}" dt="2023-09-11T06:52:16.564" v="57" actId="20577"/>
        <pc:sldMkLst>
          <pc:docMk/>
          <pc:sldMk cId="3137811553" sldId="268"/>
        </pc:sldMkLst>
        <pc:spChg chg="mod">
          <ac:chgData name="Alfred Smith" userId="3c60a3631c0db8ad" providerId="LiveId" clId="{21F4680B-CC92-4492-86BC-E9B97F5DD2C5}" dt="2023-09-11T06:52:16.564" v="57" actId="20577"/>
          <ac:spMkLst>
            <pc:docMk/>
            <pc:sldMk cId="3137811553" sldId="268"/>
            <ac:spMk id="3" creationId="{A58184BD-88F1-BA02-40C1-D8403D0EEC0D}"/>
          </ac:spMkLst>
        </pc:spChg>
        <pc:spChg chg="mod">
          <ac:chgData name="Alfred Smith" userId="3c60a3631c0db8ad" providerId="LiveId" clId="{21F4680B-CC92-4492-86BC-E9B97F5DD2C5}" dt="2023-09-11T06:49:35.592" v="39"/>
          <ac:spMkLst>
            <pc:docMk/>
            <pc:sldMk cId="3137811553" sldId="268"/>
            <ac:spMk id="4" creationId="{EE2AC625-9141-A801-F431-DD5F79396320}"/>
          </ac:spMkLst>
        </pc:spChg>
      </pc:sldChg>
      <pc:sldChg chg="modSp mod">
        <pc:chgData name="Alfred Smith" userId="3c60a3631c0db8ad" providerId="LiveId" clId="{21F4680B-CC92-4492-86BC-E9B97F5DD2C5}" dt="2023-09-11T06:52:13.470" v="56" actId="20577"/>
        <pc:sldMkLst>
          <pc:docMk/>
          <pc:sldMk cId="100491716" sldId="269"/>
        </pc:sldMkLst>
        <pc:spChg chg="mod">
          <ac:chgData name="Alfred Smith" userId="3c60a3631c0db8ad" providerId="LiveId" clId="{21F4680B-CC92-4492-86BC-E9B97F5DD2C5}" dt="2023-09-11T06:52:13.470" v="56" actId="20577"/>
          <ac:spMkLst>
            <pc:docMk/>
            <pc:sldMk cId="100491716" sldId="269"/>
            <ac:spMk id="3" creationId="{A58184BD-88F1-BA02-40C1-D8403D0EEC0D}"/>
          </ac:spMkLst>
        </pc:spChg>
        <pc:spChg chg="mod">
          <ac:chgData name="Alfred Smith" userId="3c60a3631c0db8ad" providerId="LiveId" clId="{21F4680B-CC92-4492-86BC-E9B97F5DD2C5}" dt="2023-09-11T06:49:46.921" v="40"/>
          <ac:spMkLst>
            <pc:docMk/>
            <pc:sldMk cId="100491716" sldId="269"/>
            <ac:spMk id="4" creationId="{EE2AC625-9141-A801-F431-DD5F79396320}"/>
          </ac:spMkLst>
        </pc:spChg>
      </pc:sldChg>
      <pc:sldChg chg="addSp modSp">
        <pc:chgData name="Alfred Smith" userId="3c60a3631c0db8ad" providerId="LiveId" clId="{21F4680B-CC92-4492-86BC-E9B97F5DD2C5}" dt="2023-09-11T06:46:25.842" v="5"/>
        <pc:sldMkLst>
          <pc:docMk/>
          <pc:sldMk cId="4120481681" sldId="270"/>
        </pc:sldMkLst>
        <pc:spChg chg="add mod">
          <ac:chgData name="Alfred Smith" userId="3c60a3631c0db8ad" providerId="LiveId" clId="{21F4680B-CC92-4492-86BC-E9B97F5DD2C5}" dt="2023-09-11T06:46:25.842" v="5"/>
          <ac:spMkLst>
            <pc:docMk/>
            <pc:sldMk cId="4120481681" sldId="270"/>
            <ac:spMk id="3" creationId="{C97A6410-584E-651C-1AF3-E94B6D9E0A53}"/>
          </ac:spMkLst>
        </pc:spChg>
      </pc:sldChg>
      <pc:sldChg chg="addSp modSp mod">
        <pc:chgData name="Alfred Smith" userId="3c60a3631c0db8ad" providerId="LiveId" clId="{21F4680B-CC92-4492-86BC-E9B97F5DD2C5}" dt="2023-09-11T06:54:34.121" v="91" actId="20577"/>
        <pc:sldMkLst>
          <pc:docMk/>
          <pc:sldMk cId="939110669" sldId="271"/>
        </pc:sldMkLst>
        <pc:spChg chg="add mod">
          <ac:chgData name="Alfred Smith" userId="3c60a3631c0db8ad" providerId="LiveId" clId="{21F4680B-CC92-4492-86BC-E9B97F5DD2C5}" dt="2023-09-11T06:54:34.121" v="91" actId="20577"/>
          <ac:spMkLst>
            <pc:docMk/>
            <pc:sldMk cId="939110669" sldId="271"/>
            <ac:spMk id="2" creationId="{EC5B79CD-A7F4-A4E1-1F06-067E4F77B556}"/>
          </ac:spMkLst>
        </pc:spChg>
      </pc:sldChg>
      <pc:sldChg chg="addSp modSp mod">
        <pc:chgData name="Alfred Smith" userId="3c60a3631c0db8ad" providerId="LiveId" clId="{21F4680B-CC92-4492-86BC-E9B97F5DD2C5}" dt="2023-09-11T06:54:45.488" v="99" actId="20577"/>
        <pc:sldMkLst>
          <pc:docMk/>
          <pc:sldMk cId="4024569785" sldId="272"/>
        </pc:sldMkLst>
        <pc:spChg chg="add mod">
          <ac:chgData name="Alfred Smith" userId="3c60a3631c0db8ad" providerId="LiveId" clId="{21F4680B-CC92-4492-86BC-E9B97F5DD2C5}" dt="2023-09-11T06:54:45.488" v="99" actId="20577"/>
          <ac:spMkLst>
            <pc:docMk/>
            <pc:sldMk cId="4024569785" sldId="272"/>
            <ac:spMk id="2" creationId="{2059EEA9-5562-AD58-B270-939D94369112}"/>
          </ac:spMkLst>
        </pc:spChg>
      </pc:sldChg>
      <pc:sldChg chg="addSp modSp mod">
        <pc:chgData name="Alfred Smith" userId="3c60a3631c0db8ad" providerId="LiveId" clId="{21F4680B-CC92-4492-86BC-E9B97F5DD2C5}" dt="2023-09-11T06:54:54.313" v="104" actId="1076"/>
        <pc:sldMkLst>
          <pc:docMk/>
          <pc:sldMk cId="487179600" sldId="273"/>
        </pc:sldMkLst>
        <pc:spChg chg="add mod">
          <ac:chgData name="Alfred Smith" userId="3c60a3631c0db8ad" providerId="LiveId" clId="{21F4680B-CC92-4492-86BC-E9B97F5DD2C5}" dt="2023-09-11T06:54:54.313" v="104" actId="1076"/>
          <ac:spMkLst>
            <pc:docMk/>
            <pc:sldMk cId="487179600" sldId="273"/>
            <ac:spMk id="2" creationId="{333DBA00-E9C4-5C01-7939-FF62AEE094E6}"/>
          </ac:spMkLst>
        </pc:spChg>
      </pc:sldChg>
      <pc:sldChg chg="addSp modSp mod">
        <pc:chgData name="Alfred Smith" userId="3c60a3631c0db8ad" providerId="LiveId" clId="{21F4680B-CC92-4492-86BC-E9B97F5DD2C5}" dt="2023-09-11T06:54:58.871" v="108" actId="20577"/>
        <pc:sldMkLst>
          <pc:docMk/>
          <pc:sldMk cId="2168401200" sldId="274"/>
        </pc:sldMkLst>
        <pc:spChg chg="add mod">
          <ac:chgData name="Alfred Smith" userId="3c60a3631c0db8ad" providerId="LiveId" clId="{21F4680B-CC92-4492-86BC-E9B97F5DD2C5}" dt="2023-09-11T06:54:58.871" v="108" actId="20577"/>
          <ac:spMkLst>
            <pc:docMk/>
            <pc:sldMk cId="2168401200" sldId="274"/>
            <ac:spMk id="2" creationId="{03D074CD-25B1-AF55-30C2-B6C2A455EC1A}"/>
          </ac:spMkLst>
        </pc:spChg>
      </pc:sldChg>
      <pc:sldChg chg="addSp modSp mod">
        <pc:chgData name="Alfred Smith" userId="3c60a3631c0db8ad" providerId="LiveId" clId="{21F4680B-CC92-4492-86BC-E9B97F5DD2C5}" dt="2023-09-11T06:55:04.562" v="112" actId="20577"/>
        <pc:sldMkLst>
          <pc:docMk/>
          <pc:sldMk cId="2996969115" sldId="275"/>
        </pc:sldMkLst>
        <pc:spChg chg="add mod">
          <ac:chgData name="Alfred Smith" userId="3c60a3631c0db8ad" providerId="LiveId" clId="{21F4680B-CC92-4492-86BC-E9B97F5DD2C5}" dt="2023-09-11T06:55:04.562" v="112" actId="20577"/>
          <ac:spMkLst>
            <pc:docMk/>
            <pc:sldMk cId="2996969115" sldId="275"/>
            <ac:spMk id="2" creationId="{308B81B9-D2D1-6CDC-9BDB-EC8F8E04987D}"/>
          </ac:spMkLst>
        </pc:spChg>
      </pc:sldChg>
      <pc:sldChg chg="addSp modSp mod">
        <pc:chgData name="Alfred Smith" userId="3c60a3631c0db8ad" providerId="LiveId" clId="{21F4680B-CC92-4492-86BC-E9B97F5DD2C5}" dt="2023-09-11T06:55:11.809" v="116" actId="20577"/>
        <pc:sldMkLst>
          <pc:docMk/>
          <pc:sldMk cId="2390376940" sldId="276"/>
        </pc:sldMkLst>
        <pc:spChg chg="add mod">
          <ac:chgData name="Alfred Smith" userId="3c60a3631c0db8ad" providerId="LiveId" clId="{21F4680B-CC92-4492-86BC-E9B97F5DD2C5}" dt="2023-09-11T06:55:11.809" v="116" actId="20577"/>
          <ac:spMkLst>
            <pc:docMk/>
            <pc:sldMk cId="2390376940" sldId="276"/>
            <ac:spMk id="2" creationId="{5A3E778E-E892-AB80-159B-3A1592FC0DC1}"/>
          </ac:spMkLst>
        </pc:spChg>
      </pc:sldChg>
      <pc:sldChg chg="addSp modSp mod">
        <pc:chgData name="Alfred Smith" userId="3c60a3631c0db8ad" providerId="LiveId" clId="{21F4680B-CC92-4492-86BC-E9B97F5DD2C5}" dt="2023-09-11T06:55:20.584" v="123" actId="20577"/>
        <pc:sldMkLst>
          <pc:docMk/>
          <pc:sldMk cId="4265919077" sldId="277"/>
        </pc:sldMkLst>
        <pc:spChg chg="add mod">
          <ac:chgData name="Alfred Smith" userId="3c60a3631c0db8ad" providerId="LiveId" clId="{21F4680B-CC92-4492-86BC-E9B97F5DD2C5}" dt="2023-09-11T06:55:20.584" v="123" actId="20577"/>
          <ac:spMkLst>
            <pc:docMk/>
            <pc:sldMk cId="4265919077" sldId="277"/>
            <ac:spMk id="2" creationId="{508BDF3B-4D55-C44D-229D-F63FE97D167D}"/>
          </ac:spMkLst>
        </pc:spChg>
      </pc:sldChg>
      <pc:sldChg chg="addSp modSp mod">
        <pc:chgData name="Alfred Smith" userId="3c60a3631c0db8ad" providerId="LiveId" clId="{21F4680B-CC92-4492-86BC-E9B97F5DD2C5}" dt="2023-09-11T06:55:25.335" v="127" actId="20577"/>
        <pc:sldMkLst>
          <pc:docMk/>
          <pc:sldMk cId="210266664" sldId="278"/>
        </pc:sldMkLst>
        <pc:spChg chg="add mod">
          <ac:chgData name="Alfred Smith" userId="3c60a3631c0db8ad" providerId="LiveId" clId="{21F4680B-CC92-4492-86BC-E9B97F5DD2C5}" dt="2023-09-11T06:55:25.335" v="127" actId="20577"/>
          <ac:spMkLst>
            <pc:docMk/>
            <pc:sldMk cId="210266664" sldId="278"/>
            <ac:spMk id="2" creationId="{1CBC4B3F-6CC3-5C06-59DC-1B29B905E8FF}"/>
          </ac:spMkLst>
        </pc:spChg>
      </pc:sldChg>
      <pc:sldChg chg="addSp modSp mod">
        <pc:chgData name="Alfred Smith" userId="3c60a3631c0db8ad" providerId="LiveId" clId="{21F4680B-CC92-4492-86BC-E9B97F5DD2C5}" dt="2023-09-11T06:55:33.910" v="133" actId="20577"/>
        <pc:sldMkLst>
          <pc:docMk/>
          <pc:sldMk cId="888433145" sldId="279"/>
        </pc:sldMkLst>
        <pc:spChg chg="add mod">
          <ac:chgData name="Alfred Smith" userId="3c60a3631c0db8ad" providerId="LiveId" clId="{21F4680B-CC92-4492-86BC-E9B97F5DD2C5}" dt="2023-09-11T06:55:33.910" v="133" actId="20577"/>
          <ac:spMkLst>
            <pc:docMk/>
            <pc:sldMk cId="888433145" sldId="279"/>
            <ac:spMk id="2" creationId="{5786E8B3-EDC6-6C5D-A6FF-94FA5CED334B}"/>
          </ac:spMkLst>
        </pc:spChg>
      </pc:sldChg>
      <pc:sldChg chg="addSp modSp mod">
        <pc:chgData name="Alfred Smith" userId="3c60a3631c0db8ad" providerId="LiveId" clId="{21F4680B-CC92-4492-86BC-E9B97F5DD2C5}" dt="2023-09-11T06:55:29.190" v="129" actId="20577"/>
        <pc:sldMkLst>
          <pc:docMk/>
          <pc:sldMk cId="791300187" sldId="280"/>
        </pc:sldMkLst>
        <pc:spChg chg="add mod">
          <ac:chgData name="Alfred Smith" userId="3c60a3631c0db8ad" providerId="LiveId" clId="{21F4680B-CC92-4492-86BC-E9B97F5DD2C5}" dt="2023-09-11T06:55:29.190" v="129" actId="20577"/>
          <ac:spMkLst>
            <pc:docMk/>
            <pc:sldMk cId="791300187" sldId="280"/>
            <ac:spMk id="2" creationId="{D756440C-E31C-BDFF-B26B-FDF0A4887A1A}"/>
          </ac:spMkLst>
        </pc:spChg>
      </pc:sldChg>
      <pc:sldChg chg="modSp mod">
        <pc:chgData name="Alfred Smith" userId="3c60a3631c0db8ad" providerId="LiveId" clId="{21F4680B-CC92-4492-86BC-E9B97F5DD2C5}" dt="2023-09-11T06:52:10.406" v="55" actId="20577"/>
        <pc:sldMkLst>
          <pc:docMk/>
          <pc:sldMk cId="1922139011" sldId="281"/>
        </pc:sldMkLst>
        <pc:spChg chg="mod">
          <ac:chgData name="Alfred Smith" userId="3c60a3631c0db8ad" providerId="LiveId" clId="{21F4680B-CC92-4492-86BC-E9B97F5DD2C5}" dt="2023-09-11T06:52:10.406" v="55" actId="20577"/>
          <ac:spMkLst>
            <pc:docMk/>
            <pc:sldMk cId="1922139011" sldId="281"/>
            <ac:spMk id="3" creationId="{A58184BD-88F1-BA02-40C1-D8403D0EEC0D}"/>
          </ac:spMkLst>
        </pc:spChg>
        <pc:spChg chg="mod">
          <ac:chgData name="Alfred Smith" userId="3c60a3631c0db8ad" providerId="LiveId" clId="{21F4680B-CC92-4492-86BC-E9B97F5DD2C5}" dt="2023-09-11T06:50:00.966" v="41"/>
          <ac:spMkLst>
            <pc:docMk/>
            <pc:sldMk cId="1922139011" sldId="281"/>
            <ac:spMk id="4" creationId="{EE2AC625-9141-A801-F431-DD5F79396320}"/>
          </ac:spMkLst>
        </pc:spChg>
      </pc:sldChg>
      <pc:sldChg chg="addSp modSp mod">
        <pc:chgData name="Alfred Smith" userId="3c60a3631c0db8ad" providerId="LiveId" clId="{21F4680B-CC92-4492-86BC-E9B97F5DD2C5}" dt="2023-09-11T06:55:42.147" v="135" actId="20577"/>
        <pc:sldMkLst>
          <pc:docMk/>
          <pc:sldMk cId="1126511635" sldId="282"/>
        </pc:sldMkLst>
        <pc:spChg chg="add mod">
          <ac:chgData name="Alfred Smith" userId="3c60a3631c0db8ad" providerId="LiveId" clId="{21F4680B-CC92-4492-86BC-E9B97F5DD2C5}" dt="2023-09-11T06:55:42.147" v="135" actId="20577"/>
          <ac:spMkLst>
            <pc:docMk/>
            <pc:sldMk cId="1126511635" sldId="282"/>
            <ac:spMk id="2" creationId="{E477DDE9-5FF7-0E5E-0B59-940F84BBAAF0}"/>
          </ac:spMkLst>
        </pc:spChg>
      </pc:sldChg>
      <pc:sldChg chg="modSp mod">
        <pc:chgData name="Alfred Smith" userId="3c60a3631c0db8ad" providerId="LiveId" clId="{21F4680B-CC92-4492-86BC-E9B97F5DD2C5}" dt="2023-09-11T06:52:07.404" v="54" actId="20577"/>
        <pc:sldMkLst>
          <pc:docMk/>
          <pc:sldMk cId="3166251957" sldId="283"/>
        </pc:sldMkLst>
        <pc:spChg chg="mod">
          <ac:chgData name="Alfred Smith" userId="3c60a3631c0db8ad" providerId="LiveId" clId="{21F4680B-CC92-4492-86BC-E9B97F5DD2C5}" dt="2023-09-11T06:52:07.404" v="54" actId="20577"/>
          <ac:spMkLst>
            <pc:docMk/>
            <pc:sldMk cId="3166251957" sldId="283"/>
            <ac:spMk id="3" creationId="{A58184BD-88F1-BA02-40C1-D8403D0EEC0D}"/>
          </ac:spMkLst>
        </pc:spChg>
        <pc:spChg chg="mod">
          <ac:chgData name="Alfred Smith" userId="3c60a3631c0db8ad" providerId="LiveId" clId="{21F4680B-CC92-4492-86BC-E9B97F5DD2C5}" dt="2023-09-11T06:50:12.938" v="42"/>
          <ac:spMkLst>
            <pc:docMk/>
            <pc:sldMk cId="3166251957" sldId="283"/>
            <ac:spMk id="4" creationId="{EE2AC625-9141-A801-F431-DD5F79396320}"/>
          </ac:spMkLst>
        </pc:spChg>
      </pc:sldChg>
      <pc:sldChg chg="addSp modSp mod">
        <pc:chgData name="Alfred Smith" userId="3c60a3631c0db8ad" providerId="LiveId" clId="{21F4680B-CC92-4492-86BC-E9B97F5DD2C5}" dt="2023-09-11T06:55:46.846" v="137" actId="20577"/>
        <pc:sldMkLst>
          <pc:docMk/>
          <pc:sldMk cId="3922583308" sldId="284"/>
        </pc:sldMkLst>
        <pc:spChg chg="add mod">
          <ac:chgData name="Alfred Smith" userId="3c60a3631c0db8ad" providerId="LiveId" clId="{21F4680B-CC92-4492-86BC-E9B97F5DD2C5}" dt="2023-09-11T06:55:46.846" v="137" actId="20577"/>
          <ac:spMkLst>
            <pc:docMk/>
            <pc:sldMk cId="3922583308" sldId="284"/>
            <ac:spMk id="2" creationId="{0EC05A24-450D-AFAD-DF4C-2DEE8DD38DDF}"/>
          </ac:spMkLst>
        </pc:spChg>
      </pc:sldChg>
      <pc:sldChg chg="modSp mod">
        <pc:chgData name="Alfred Smith" userId="3c60a3631c0db8ad" providerId="LiveId" clId="{21F4680B-CC92-4492-86BC-E9B97F5DD2C5}" dt="2023-09-11T06:52:04.437" v="53" actId="20577"/>
        <pc:sldMkLst>
          <pc:docMk/>
          <pc:sldMk cId="1522780631" sldId="285"/>
        </pc:sldMkLst>
        <pc:spChg chg="mod">
          <ac:chgData name="Alfred Smith" userId="3c60a3631c0db8ad" providerId="LiveId" clId="{21F4680B-CC92-4492-86BC-E9B97F5DD2C5}" dt="2023-09-11T06:52:04.437" v="53" actId="20577"/>
          <ac:spMkLst>
            <pc:docMk/>
            <pc:sldMk cId="1522780631" sldId="285"/>
            <ac:spMk id="3" creationId="{A58184BD-88F1-BA02-40C1-D8403D0EEC0D}"/>
          </ac:spMkLst>
        </pc:spChg>
        <pc:spChg chg="mod">
          <ac:chgData name="Alfred Smith" userId="3c60a3631c0db8ad" providerId="LiveId" clId="{21F4680B-CC92-4492-86BC-E9B97F5DD2C5}" dt="2023-09-11T06:50:51.655" v="45" actId="20577"/>
          <ac:spMkLst>
            <pc:docMk/>
            <pc:sldMk cId="1522780631" sldId="285"/>
            <ac:spMk id="4" creationId="{EE2AC625-9141-A801-F431-DD5F79396320}"/>
          </ac:spMkLst>
        </pc:spChg>
      </pc:sldChg>
      <pc:sldChg chg="addSp modSp mod">
        <pc:chgData name="Alfred Smith" userId="3c60a3631c0db8ad" providerId="LiveId" clId="{21F4680B-CC92-4492-86BC-E9B97F5DD2C5}" dt="2023-09-11T06:55:52.373" v="139" actId="20577"/>
        <pc:sldMkLst>
          <pc:docMk/>
          <pc:sldMk cId="1850742486" sldId="286"/>
        </pc:sldMkLst>
        <pc:spChg chg="add mod">
          <ac:chgData name="Alfred Smith" userId="3c60a3631c0db8ad" providerId="LiveId" clId="{21F4680B-CC92-4492-86BC-E9B97F5DD2C5}" dt="2023-09-11T06:55:52.373" v="139" actId="20577"/>
          <ac:spMkLst>
            <pc:docMk/>
            <pc:sldMk cId="1850742486" sldId="286"/>
            <ac:spMk id="2" creationId="{3063EDB1-2A70-73E8-7C9E-FFBB9EFCD67A}"/>
          </ac:spMkLst>
        </pc:spChg>
      </pc:sldChg>
      <pc:sldChg chg="modSp mod">
        <pc:chgData name="Alfred Smith" userId="3c60a3631c0db8ad" providerId="LiveId" clId="{21F4680B-CC92-4492-86BC-E9B97F5DD2C5}" dt="2023-09-11T06:51:58.830" v="51" actId="20577"/>
        <pc:sldMkLst>
          <pc:docMk/>
          <pc:sldMk cId="2332778949" sldId="287"/>
        </pc:sldMkLst>
        <pc:spChg chg="mod">
          <ac:chgData name="Alfred Smith" userId="3c60a3631c0db8ad" providerId="LiveId" clId="{21F4680B-CC92-4492-86BC-E9B97F5DD2C5}" dt="2023-09-11T06:51:58.830" v="51" actId="20577"/>
          <ac:spMkLst>
            <pc:docMk/>
            <pc:sldMk cId="2332778949" sldId="287"/>
            <ac:spMk id="3" creationId="{A58184BD-88F1-BA02-40C1-D8403D0EEC0D}"/>
          </ac:spMkLst>
        </pc:spChg>
        <pc:spChg chg="mod">
          <ac:chgData name="Alfred Smith" userId="3c60a3631c0db8ad" providerId="LiveId" clId="{21F4680B-CC92-4492-86BC-E9B97F5DD2C5}" dt="2023-09-11T06:51:07.219" v="46"/>
          <ac:spMkLst>
            <pc:docMk/>
            <pc:sldMk cId="2332778949" sldId="287"/>
            <ac:spMk id="4" creationId="{EE2AC625-9141-A801-F431-DD5F79396320}"/>
          </ac:spMkLst>
        </pc:spChg>
      </pc:sldChg>
      <pc:sldChg chg="addSp modSp mod">
        <pc:chgData name="Alfred Smith" userId="3c60a3631c0db8ad" providerId="LiveId" clId="{21F4680B-CC92-4492-86BC-E9B97F5DD2C5}" dt="2023-09-11T06:56:07.425" v="143" actId="20577"/>
        <pc:sldMkLst>
          <pc:docMk/>
          <pc:sldMk cId="1828872212" sldId="288"/>
        </pc:sldMkLst>
        <pc:spChg chg="add mod">
          <ac:chgData name="Alfred Smith" userId="3c60a3631c0db8ad" providerId="LiveId" clId="{21F4680B-CC92-4492-86BC-E9B97F5DD2C5}" dt="2023-09-11T06:56:07.425" v="143" actId="20577"/>
          <ac:spMkLst>
            <pc:docMk/>
            <pc:sldMk cId="1828872212" sldId="288"/>
            <ac:spMk id="2" creationId="{A00E4E9B-B37E-4B99-D070-DA4D11DAE999}"/>
          </ac:spMkLst>
        </pc:spChg>
      </pc:sldChg>
      <pc:sldChg chg="modSp mod">
        <pc:chgData name="Alfred Smith" userId="3c60a3631c0db8ad" providerId="LiveId" clId="{21F4680B-CC92-4492-86BC-E9B97F5DD2C5}" dt="2023-09-11T06:51:55.080" v="50" actId="20577"/>
        <pc:sldMkLst>
          <pc:docMk/>
          <pc:sldMk cId="3153919605" sldId="289"/>
        </pc:sldMkLst>
        <pc:spChg chg="mod">
          <ac:chgData name="Alfred Smith" userId="3c60a3631c0db8ad" providerId="LiveId" clId="{21F4680B-CC92-4492-86BC-E9B97F5DD2C5}" dt="2023-09-11T06:51:55.080" v="50" actId="20577"/>
          <ac:spMkLst>
            <pc:docMk/>
            <pc:sldMk cId="3153919605" sldId="289"/>
            <ac:spMk id="3" creationId="{A58184BD-88F1-BA02-40C1-D8403D0EEC0D}"/>
          </ac:spMkLst>
        </pc:spChg>
        <pc:spChg chg="mod">
          <ac:chgData name="Alfred Smith" userId="3c60a3631c0db8ad" providerId="LiveId" clId="{21F4680B-CC92-4492-86BC-E9B97F5DD2C5}" dt="2023-09-11T06:51:25.419" v="47"/>
          <ac:spMkLst>
            <pc:docMk/>
            <pc:sldMk cId="3153919605" sldId="289"/>
            <ac:spMk id="4" creationId="{EE2AC625-9141-A801-F431-DD5F79396320}"/>
          </ac:spMkLst>
        </pc:spChg>
      </pc:sldChg>
      <pc:sldChg chg="addSp modSp mod">
        <pc:chgData name="Alfred Smith" userId="3c60a3631c0db8ad" providerId="LiveId" clId="{21F4680B-CC92-4492-86BC-E9B97F5DD2C5}" dt="2023-09-11T06:56:15.543" v="145" actId="20577"/>
        <pc:sldMkLst>
          <pc:docMk/>
          <pc:sldMk cId="1292473336" sldId="290"/>
        </pc:sldMkLst>
        <pc:spChg chg="add mod">
          <ac:chgData name="Alfred Smith" userId="3c60a3631c0db8ad" providerId="LiveId" clId="{21F4680B-CC92-4492-86BC-E9B97F5DD2C5}" dt="2023-09-11T06:56:15.543" v="145" actId="20577"/>
          <ac:spMkLst>
            <pc:docMk/>
            <pc:sldMk cId="1292473336" sldId="290"/>
            <ac:spMk id="2" creationId="{D48301F2-6426-7CDB-50B8-241D223471B6}"/>
          </ac:spMkLst>
        </pc:spChg>
      </pc:sldChg>
      <pc:sldChg chg="modSp mod">
        <pc:chgData name="Alfred Smith" userId="3c60a3631c0db8ad" providerId="LiveId" clId="{21F4680B-CC92-4492-86BC-E9B97F5DD2C5}" dt="2023-09-11T06:51:52.133" v="49" actId="20577"/>
        <pc:sldMkLst>
          <pc:docMk/>
          <pc:sldMk cId="1878919862" sldId="291"/>
        </pc:sldMkLst>
        <pc:spChg chg="mod">
          <ac:chgData name="Alfred Smith" userId="3c60a3631c0db8ad" providerId="LiveId" clId="{21F4680B-CC92-4492-86BC-E9B97F5DD2C5}" dt="2023-09-11T06:51:52.133" v="49" actId="20577"/>
          <ac:spMkLst>
            <pc:docMk/>
            <pc:sldMk cId="1878919862" sldId="291"/>
            <ac:spMk id="3" creationId="{A58184BD-88F1-BA02-40C1-D8403D0EEC0D}"/>
          </ac:spMkLst>
        </pc:spChg>
        <pc:spChg chg="mod">
          <ac:chgData name="Alfred Smith" userId="3c60a3631c0db8ad" providerId="LiveId" clId="{21F4680B-CC92-4492-86BC-E9B97F5DD2C5}" dt="2023-09-11T06:51:38.650" v="48"/>
          <ac:spMkLst>
            <pc:docMk/>
            <pc:sldMk cId="1878919862" sldId="291"/>
            <ac:spMk id="4" creationId="{EE2AC625-9141-A801-F431-DD5F79396320}"/>
          </ac:spMkLst>
        </pc:spChg>
      </pc:sldChg>
      <pc:sldChg chg="addSp modSp mod">
        <pc:chgData name="Alfred Smith" userId="3c60a3631c0db8ad" providerId="LiveId" clId="{21F4680B-CC92-4492-86BC-E9B97F5DD2C5}" dt="2023-09-11T06:56:19.090" v="149" actId="20577"/>
        <pc:sldMkLst>
          <pc:docMk/>
          <pc:sldMk cId="1014080634" sldId="292"/>
        </pc:sldMkLst>
        <pc:spChg chg="add mod">
          <ac:chgData name="Alfred Smith" userId="3c60a3631c0db8ad" providerId="LiveId" clId="{21F4680B-CC92-4492-86BC-E9B97F5DD2C5}" dt="2023-09-11T06:56:19.090" v="149" actId="20577"/>
          <ac:spMkLst>
            <pc:docMk/>
            <pc:sldMk cId="1014080634" sldId="292"/>
            <ac:spMk id="3" creationId="{DAC543F1-6B8B-F242-FFC0-DFC6643A52AA}"/>
          </ac:spMkLst>
        </pc:spChg>
      </pc:sldChg>
      <pc:sldChg chg="modSp mod">
        <pc:chgData name="Alfred Smith" userId="3c60a3631c0db8ad" providerId="LiveId" clId="{21F4680B-CC92-4492-86BC-E9B97F5DD2C5}" dt="2023-09-11T06:52:01.677" v="52" actId="20577"/>
        <pc:sldMkLst>
          <pc:docMk/>
          <pc:sldMk cId="2104757652" sldId="296"/>
        </pc:sldMkLst>
        <pc:spChg chg="mod">
          <ac:chgData name="Alfred Smith" userId="3c60a3631c0db8ad" providerId="LiveId" clId="{21F4680B-CC92-4492-86BC-E9B97F5DD2C5}" dt="2023-09-11T06:52:01.677" v="52" actId="20577"/>
          <ac:spMkLst>
            <pc:docMk/>
            <pc:sldMk cId="2104757652" sldId="296"/>
            <ac:spMk id="3" creationId="{A58184BD-88F1-BA02-40C1-D8403D0EEC0D}"/>
          </ac:spMkLst>
        </pc:spChg>
        <pc:spChg chg="mod">
          <ac:chgData name="Alfred Smith" userId="3c60a3631c0db8ad" providerId="LiveId" clId="{21F4680B-CC92-4492-86BC-E9B97F5DD2C5}" dt="2023-09-11T06:50:45.015" v="44"/>
          <ac:spMkLst>
            <pc:docMk/>
            <pc:sldMk cId="2104757652" sldId="296"/>
            <ac:spMk id="4" creationId="{EE2AC625-9141-A801-F431-DD5F79396320}"/>
          </ac:spMkLst>
        </pc:spChg>
      </pc:sldChg>
      <pc:sldChg chg="addSp modSp mod">
        <pc:chgData name="Alfred Smith" userId="3c60a3631c0db8ad" providerId="LiveId" clId="{21F4680B-CC92-4492-86BC-E9B97F5DD2C5}" dt="2023-09-11T06:56:02.636" v="141" actId="20577"/>
        <pc:sldMkLst>
          <pc:docMk/>
          <pc:sldMk cId="3433742760" sldId="297"/>
        </pc:sldMkLst>
        <pc:spChg chg="add mod">
          <ac:chgData name="Alfred Smith" userId="3c60a3631c0db8ad" providerId="LiveId" clId="{21F4680B-CC92-4492-86BC-E9B97F5DD2C5}" dt="2023-09-11T06:56:02.636" v="141" actId="20577"/>
          <ac:spMkLst>
            <pc:docMk/>
            <pc:sldMk cId="3433742760" sldId="297"/>
            <ac:spMk id="2" creationId="{50000233-5621-0374-38A4-A0DAFB671471}"/>
          </ac:spMkLst>
        </pc:spChg>
      </pc:sldChg>
      <pc:sldChg chg="modSp add del mod">
        <pc:chgData name="Alfred Smith" userId="3c60a3631c0db8ad" providerId="LiveId" clId="{21F4680B-CC92-4492-86BC-E9B97F5DD2C5}" dt="2023-09-11T06:54:29.823" v="87" actId="2696"/>
        <pc:sldMkLst>
          <pc:docMk/>
          <pc:sldMk cId="1253538902" sldId="298"/>
        </pc:sldMkLst>
        <pc:spChg chg="mod">
          <ac:chgData name="Alfred Smith" userId="3c60a3631c0db8ad" providerId="LiveId" clId="{21F4680B-CC92-4492-86BC-E9B97F5DD2C5}" dt="2023-09-11T06:52:42.758" v="65" actId="20577"/>
          <ac:spMkLst>
            <pc:docMk/>
            <pc:sldMk cId="1253538902" sldId="298"/>
            <ac:spMk id="3" creationId="{A58184BD-88F1-BA02-40C1-D8403D0EEC0D}"/>
          </ac:spMkLst>
        </pc:spChg>
        <pc:spChg chg="mod">
          <ac:chgData name="Alfred Smith" userId="3c60a3631c0db8ad" providerId="LiveId" clId="{21F4680B-CC92-4492-86BC-E9B97F5DD2C5}" dt="2023-09-11T06:47:14.917" v="19" actId="20577"/>
          <ac:spMkLst>
            <pc:docMk/>
            <pc:sldMk cId="1253538902" sldId="298"/>
            <ac:spMk id="4" creationId="{EE2AC625-9141-A801-F431-DD5F79396320}"/>
          </ac:spMkLst>
        </pc:spChg>
      </pc:sldChg>
    </pc:docChg>
  </pc:docChgLst>
  <pc:docChgLst>
    <pc:chgData name="Leonie Smith" userId="fed1330f33f5650e" providerId="LiveId" clId="{BE011628-4B97-402D-947C-33E53540A979}"/>
    <pc:docChg chg="modSld">
      <pc:chgData name="Leonie Smith" userId="fed1330f33f5650e" providerId="LiveId" clId="{BE011628-4B97-402D-947C-33E53540A979}" dt="2024-04-24T05:11:01.747" v="51"/>
      <pc:docMkLst>
        <pc:docMk/>
      </pc:docMkLst>
      <pc:sldChg chg="addSp modSp">
        <pc:chgData name="Leonie Smith" userId="fed1330f33f5650e" providerId="LiveId" clId="{BE011628-4B97-402D-947C-33E53540A979}" dt="2024-04-24T04:56:48.731" v="0"/>
        <pc:sldMkLst>
          <pc:docMk/>
          <pc:sldMk cId="1499918570" sldId="257"/>
        </pc:sldMkLst>
        <pc:picChg chg="add mod">
          <ac:chgData name="Leonie Smith" userId="fed1330f33f5650e" providerId="LiveId" clId="{BE011628-4B97-402D-947C-33E53540A979}" dt="2024-04-24T04:56:48.731" v="0"/>
          <ac:picMkLst>
            <pc:docMk/>
            <pc:sldMk cId="1499918570" sldId="257"/>
            <ac:picMk id="6" creationId="{60328715-4476-225A-34BC-73B6856BE982}"/>
          </ac:picMkLst>
        </pc:picChg>
      </pc:sldChg>
      <pc:sldChg chg="addSp modSp">
        <pc:chgData name="Leonie Smith" userId="fed1330f33f5650e" providerId="LiveId" clId="{BE011628-4B97-402D-947C-33E53540A979}" dt="2024-04-24T04:56:59.422" v="1"/>
        <pc:sldMkLst>
          <pc:docMk/>
          <pc:sldMk cId="454763615" sldId="259"/>
        </pc:sldMkLst>
        <pc:picChg chg="add mod">
          <ac:chgData name="Leonie Smith" userId="fed1330f33f5650e" providerId="LiveId" clId="{BE011628-4B97-402D-947C-33E53540A979}" dt="2024-04-24T04:56:59.422" v="1"/>
          <ac:picMkLst>
            <pc:docMk/>
            <pc:sldMk cId="454763615" sldId="259"/>
            <ac:picMk id="6" creationId="{1CB28695-0ED5-5324-6AEE-DD5ABF23430C}"/>
          </ac:picMkLst>
        </pc:picChg>
      </pc:sldChg>
      <pc:sldChg chg="addSp modSp">
        <pc:chgData name="Leonie Smith" userId="fed1330f33f5650e" providerId="LiveId" clId="{BE011628-4B97-402D-947C-33E53540A979}" dt="2024-04-24T04:57:24.490" v="2"/>
        <pc:sldMkLst>
          <pc:docMk/>
          <pc:sldMk cId="2346136586" sldId="260"/>
        </pc:sldMkLst>
        <pc:picChg chg="add mod">
          <ac:chgData name="Leonie Smith" userId="fed1330f33f5650e" providerId="LiveId" clId="{BE011628-4B97-402D-947C-33E53540A979}" dt="2024-04-24T04:57:24.490" v="2"/>
          <ac:picMkLst>
            <pc:docMk/>
            <pc:sldMk cId="2346136586" sldId="260"/>
            <ac:picMk id="6" creationId="{67188CFC-4E8A-3F50-3066-70B998617AF1}"/>
          </ac:picMkLst>
        </pc:picChg>
      </pc:sldChg>
      <pc:sldChg chg="addSp modSp">
        <pc:chgData name="Leonie Smith" userId="fed1330f33f5650e" providerId="LiveId" clId="{BE011628-4B97-402D-947C-33E53540A979}" dt="2024-04-24T04:58:05.057" v="3"/>
        <pc:sldMkLst>
          <pc:docMk/>
          <pc:sldMk cId="4037329247" sldId="261"/>
        </pc:sldMkLst>
        <pc:picChg chg="add mod">
          <ac:chgData name="Leonie Smith" userId="fed1330f33f5650e" providerId="LiveId" clId="{BE011628-4B97-402D-947C-33E53540A979}" dt="2024-04-24T04:58:05.057" v="3"/>
          <ac:picMkLst>
            <pc:docMk/>
            <pc:sldMk cId="4037329247" sldId="261"/>
            <ac:picMk id="6" creationId="{F6A84AE0-6111-9187-03B6-3C26E9C4518A}"/>
          </ac:picMkLst>
        </pc:picChg>
      </pc:sldChg>
      <pc:sldChg chg="addSp delSp modSp mod modTransition modAnim">
        <pc:chgData name="Leonie Smith" userId="fed1330f33f5650e" providerId="LiveId" clId="{BE011628-4B97-402D-947C-33E53540A979}" dt="2024-04-24T04:58:55.933" v="10"/>
        <pc:sldMkLst>
          <pc:docMk/>
          <pc:sldMk cId="1909638311" sldId="262"/>
        </pc:sldMkLst>
        <pc:picChg chg="add del mod">
          <ac:chgData name="Leonie Smith" userId="fed1330f33f5650e" providerId="LiveId" clId="{BE011628-4B97-402D-947C-33E53540A979}" dt="2024-04-24T04:58:34.448" v="6"/>
          <ac:picMkLst>
            <pc:docMk/>
            <pc:sldMk cId="1909638311" sldId="262"/>
            <ac:picMk id="6" creationId="{CE9C7168-E25C-DBC8-B2D9-F2AA55E9C04C}"/>
          </ac:picMkLst>
        </pc:picChg>
        <pc:picChg chg="add del mod ord">
          <ac:chgData name="Leonie Smith" userId="fed1330f33f5650e" providerId="LiveId" clId="{BE011628-4B97-402D-947C-33E53540A979}" dt="2024-04-24T04:58:41.989" v="7"/>
          <ac:picMkLst>
            <pc:docMk/>
            <pc:sldMk cId="1909638311" sldId="262"/>
            <ac:picMk id="9" creationId="{0B7B8A8A-7529-E7ED-8A50-6D22D5D6423F}"/>
          </ac:picMkLst>
        </pc:picChg>
        <pc:picChg chg="add del mod">
          <ac:chgData name="Leonie Smith" userId="fed1330f33f5650e" providerId="LiveId" clId="{BE011628-4B97-402D-947C-33E53540A979}" dt="2024-04-24T04:58:42.962" v="9"/>
          <ac:picMkLst>
            <pc:docMk/>
            <pc:sldMk cId="1909638311" sldId="262"/>
            <ac:picMk id="10" creationId="{5651A2AB-7651-CA70-ACC3-007883453D83}"/>
          </ac:picMkLst>
        </pc:picChg>
        <pc:picChg chg="add del mod ord">
          <ac:chgData name="Leonie Smith" userId="fed1330f33f5650e" providerId="LiveId" clId="{BE011628-4B97-402D-947C-33E53540A979}" dt="2024-04-24T04:58:55.933" v="10"/>
          <ac:picMkLst>
            <pc:docMk/>
            <pc:sldMk cId="1909638311" sldId="262"/>
            <ac:picMk id="13" creationId="{60AB88B1-5DBC-8119-0F66-38B781CBC888}"/>
          </ac:picMkLst>
        </pc:picChg>
        <pc:picChg chg="add mod">
          <ac:chgData name="Leonie Smith" userId="fed1330f33f5650e" providerId="LiveId" clId="{BE011628-4B97-402D-947C-33E53540A979}" dt="2024-04-24T04:58:55.933" v="10"/>
          <ac:picMkLst>
            <pc:docMk/>
            <pc:sldMk cId="1909638311" sldId="262"/>
            <ac:picMk id="14" creationId="{38A21A11-BE6C-25A4-192C-D3B1F2DF6CED}"/>
          </ac:picMkLst>
        </pc:picChg>
      </pc:sldChg>
      <pc:sldChg chg="addSp delSp modSp mod modTransition modAnim">
        <pc:chgData name="Leonie Smith" userId="fed1330f33f5650e" providerId="LiveId" clId="{BE011628-4B97-402D-947C-33E53540A979}" dt="2024-04-24T04:59:53.487" v="14"/>
        <pc:sldMkLst>
          <pc:docMk/>
          <pc:sldMk cId="641208035" sldId="263"/>
        </pc:sldMkLst>
        <pc:picChg chg="add del mod">
          <ac:chgData name="Leonie Smith" userId="fed1330f33f5650e" providerId="LiveId" clId="{BE011628-4B97-402D-947C-33E53540A979}" dt="2024-04-24T04:59:38.366" v="13"/>
          <ac:picMkLst>
            <pc:docMk/>
            <pc:sldMk cId="641208035" sldId="263"/>
            <ac:picMk id="6" creationId="{C216483E-2537-68CE-273B-94F9E132E72E}"/>
          </ac:picMkLst>
        </pc:picChg>
        <pc:picChg chg="add del mod ord">
          <ac:chgData name="Leonie Smith" userId="fed1330f33f5650e" providerId="LiveId" clId="{BE011628-4B97-402D-947C-33E53540A979}" dt="2024-04-24T04:59:53.487" v="14"/>
          <ac:picMkLst>
            <pc:docMk/>
            <pc:sldMk cId="641208035" sldId="263"/>
            <ac:picMk id="9" creationId="{8D579BC7-CECA-CA33-FC1D-F6420473E6AC}"/>
          </ac:picMkLst>
        </pc:picChg>
        <pc:picChg chg="add mod">
          <ac:chgData name="Leonie Smith" userId="fed1330f33f5650e" providerId="LiveId" clId="{BE011628-4B97-402D-947C-33E53540A979}" dt="2024-04-24T04:59:53.487" v="14"/>
          <ac:picMkLst>
            <pc:docMk/>
            <pc:sldMk cId="641208035" sldId="263"/>
            <ac:picMk id="10" creationId="{E1950724-6C5D-2516-1613-122A58139C24}"/>
          </ac:picMkLst>
        </pc:picChg>
      </pc:sldChg>
      <pc:sldChg chg="addSp modSp">
        <pc:chgData name="Leonie Smith" userId="fed1330f33f5650e" providerId="LiveId" clId="{BE011628-4B97-402D-947C-33E53540A979}" dt="2024-04-24T05:00:21.156" v="15"/>
        <pc:sldMkLst>
          <pc:docMk/>
          <pc:sldMk cId="4044745628" sldId="264"/>
        </pc:sldMkLst>
        <pc:picChg chg="add mod">
          <ac:chgData name="Leonie Smith" userId="fed1330f33f5650e" providerId="LiveId" clId="{BE011628-4B97-402D-947C-33E53540A979}" dt="2024-04-24T05:00:21.156" v="15"/>
          <ac:picMkLst>
            <pc:docMk/>
            <pc:sldMk cId="4044745628" sldId="264"/>
            <ac:picMk id="6" creationId="{08CC9939-A05D-F91D-F471-5847CACE31E6}"/>
          </ac:picMkLst>
        </pc:picChg>
      </pc:sldChg>
      <pc:sldChg chg="addSp modSp">
        <pc:chgData name="Leonie Smith" userId="fed1330f33f5650e" providerId="LiveId" clId="{BE011628-4B97-402D-947C-33E53540A979}" dt="2024-04-24T05:00:55.355" v="16"/>
        <pc:sldMkLst>
          <pc:docMk/>
          <pc:sldMk cId="978260341" sldId="265"/>
        </pc:sldMkLst>
        <pc:picChg chg="add mod">
          <ac:chgData name="Leonie Smith" userId="fed1330f33f5650e" providerId="LiveId" clId="{BE011628-4B97-402D-947C-33E53540A979}" dt="2024-04-24T05:00:55.355" v="16"/>
          <ac:picMkLst>
            <pc:docMk/>
            <pc:sldMk cId="978260341" sldId="265"/>
            <ac:picMk id="6" creationId="{8602BE97-EF78-7168-712C-58AD5A7B1B00}"/>
          </ac:picMkLst>
        </pc:picChg>
      </pc:sldChg>
      <pc:sldChg chg="addSp modSp">
        <pc:chgData name="Leonie Smith" userId="fed1330f33f5650e" providerId="LiveId" clId="{BE011628-4B97-402D-947C-33E53540A979}" dt="2024-04-24T05:02:04.184" v="17"/>
        <pc:sldMkLst>
          <pc:docMk/>
          <pc:sldMk cId="3575870363" sldId="266"/>
        </pc:sldMkLst>
        <pc:picChg chg="add mod">
          <ac:chgData name="Leonie Smith" userId="fed1330f33f5650e" providerId="LiveId" clId="{BE011628-4B97-402D-947C-33E53540A979}" dt="2024-04-24T05:02:04.184" v="17"/>
          <ac:picMkLst>
            <pc:docMk/>
            <pc:sldMk cId="3575870363" sldId="266"/>
            <ac:picMk id="6" creationId="{E35C1E39-971A-A499-1451-933CF6A5F0F7}"/>
          </ac:picMkLst>
        </pc:picChg>
      </pc:sldChg>
      <pc:sldChg chg="addSp delSp modSp mod modTransition modAnim">
        <pc:chgData name="Leonie Smith" userId="fed1330f33f5650e" providerId="LiveId" clId="{BE011628-4B97-402D-947C-33E53540A979}" dt="2024-04-24T05:03:02.677" v="21"/>
        <pc:sldMkLst>
          <pc:docMk/>
          <pc:sldMk cId="4017137865" sldId="267"/>
        </pc:sldMkLst>
        <pc:picChg chg="add del mod">
          <ac:chgData name="Leonie Smith" userId="fed1330f33f5650e" providerId="LiveId" clId="{BE011628-4B97-402D-947C-33E53540A979}" dt="2024-04-24T05:02:52.595" v="20"/>
          <ac:picMkLst>
            <pc:docMk/>
            <pc:sldMk cId="4017137865" sldId="267"/>
            <ac:picMk id="6" creationId="{51BF55F2-8C85-1C5D-DDEC-ECDF74CED105}"/>
          </ac:picMkLst>
        </pc:picChg>
        <pc:picChg chg="add del mod ord">
          <ac:chgData name="Leonie Smith" userId="fed1330f33f5650e" providerId="LiveId" clId="{BE011628-4B97-402D-947C-33E53540A979}" dt="2024-04-24T05:03:02.677" v="21"/>
          <ac:picMkLst>
            <pc:docMk/>
            <pc:sldMk cId="4017137865" sldId="267"/>
            <ac:picMk id="11" creationId="{D2586AC7-722B-098F-2651-487C6DBEAA40}"/>
          </ac:picMkLst>
        </pc:picChg>
        <pc:picChg chg="add mod">
          <ac:chgData name="Leonie Smith" userId="fed1330f33f5650e" providerId="LiveId" clId="{BE011628-4B97-402D-947C-33E53540A979}" dt="2024-04-24T05:03:02.677" v="21"/>
          <ac:picMkLst>
            <pc:docMk/>
            <pc:sldMk cId="4017137865" sldId="267"/>
            <ac:picMk id="12" creationId="{1FFFE25E-5D1C-CF8B-328D-4D1753AB41C9}"/>
          </ac:picMkLst>
        </pc:picChg>
      </pc:sldChg>
      <pc:sldChg chg="addSp delSp modSp mod modTransition modAnim">
        <pc:chgData name="Leonie Smith" userId="fed1330f33f5650e" providerId="LiveId" clId="{BE011628-4B97-402D-947C-33E53540A979}" dt="2024-04-24T05:03:41.460" v="25"/>
        <pc:sldMkLst>
          <pc:docMk/>
          <pc:sldMk cId="3137811553" sldId="268"/>
        </pc:sldMkLst>
        <pc:picChg chg="add del mod">
          <ac:chgData name="Leonie Smith" userId="fed1330f33f5650e" providerId="LiveId" clId="{BE011628-4B97-402D-947C-33E53540A979}" dt="2024-04-24T05:03:29.202" v="24"/>
          <ac:picMkLst>
            <pc:docMk/>
            <pc:sldMk cId="3137811553" sldId="268"/>
            <ac:picMk id="6" creationId="{3D97FAF1-C1D9-2BC9-0B89-7144CEA8BB67}"/>
          </ac:picMkLst>
        </pc:picChg>
        <pc:picChg chg="add del mod ord">
          <ac:chgData name="Leonie Smith" userId="fed1330f33f5650e" providerId="LiveId" clId="{BE011628-4B97-402D-947C-33E53540A979}" dt="2024-04-24T05:03:41.460" v="25"/>
          <ac:picMkLst>
            <pc:docMk/>
            <pc:sldMk cId="3137811553" sldId="268"/>
            <ac:picMk id="9" creationId="{6CCFE487-B7F4-8DA2-340B-D7E619D59503}"/>
          </ac:picMkLst>
        </pc:picChg>
        <pc:picChg chg="add mod">
          <ac:chgData name="Leonie Smith" userId="fed1330f33f5650e" providerId="LiveId" clId="{BE011628-4B97-402D-947C-33E53540A979}" dt="2024-04-24T05:03:41.460" v="25"/>
          <ac:picMkLst>
            <pc:docMk/>
            <pc:sldMk cId="3137811553" sldId="268"/>
            <ac:picMk id="10" creationId="{6D2190E8-5F97-183B-0737-B7A7A0594108}"/>
          </ac:picMkLst>
        </pc:picChg>
      </pc:sldChg>
      <pc:sldChg chg="addSp modSp">
        <pc:chgData name="Leonie Smith" userId="fed1330f33f5650e" providerId="LiveId" clId="{BE011628-4B97-402D-947C-33E53540A979}" dt="2024-04-24T05:04:20.243" v="26"/>
        <pc:sldMkLst>
          <pc:docMk/>
          <pc:sldMk cId="100491716" sldId="269"/>
        </pc:sldMkLst>
        <pc:picChg chg="add mod">
          <ac:chgData name="Leonie Smith" userId="fed1330f33f5650e" providerId="LiveId" clId="{BE011628-4B97-402D-947C-33E53540A979}" dt="2024-04-24T05:04:20.243" v="26"/>
          <ac:picMkLst>
            <pc:docMk/>
            <pc:sldMk cId="100491716" sldId="269"/>
            <ac:picMk id="6" creationId="{2A5432F1-9222-8BF9-A530-55E507E394C2}"/>
          </ac:picMkLst>
        </pc:picChg>
      </pc:sldChg>
      <pc:sldChg chg="addSp modSp">
        <pc:chgData name="Leonie Smith" userId="fed1330f33f5650e" providerId="LiveId" clId="{BE011628-4B97-402D-947C-33E53540A979}" dt="2024-04-24T05:04:47.899" v="27"/>
        <pc:sldMkLst>
          <pc:docMk/>
          <pc:sldMk cId="1922139011" sldId="281"/>
        </pc:sldMkLst>
        <pc:picChg chg="add mod">
          <ac:chgData name="Leonie Smith" userId="fed1330f33f5650e" providerId="LiveId" clId="{BE011628-4B97-402D-947C-33E53540A979}" dt="2024-04-24T05:04:47.899" v="27"/>
          <ac:picMkLst>
            <pc:docMk/>
            <pc:sldMk cId="1922139011" sldId="281"/>
            <ac:picMk id="6" creationId="{5DB8C676-8722-A6EF-C5A1-233A4AF9B43E}"/>
          </ac:picMkLst>
        </pc:picChg>
      </pc:sldChg>
      <pc:sldChg chg="addSp delSp modSp mod modTransition modAnim">
        <pc:chgData name="Leonie Smith" userId="fed1330f33f5650e" providerId="LiveId" clId="{BE011628-4B97-402D-947C-33E53540A979}" dt="2024-04-24T05:05:26.660" v="31"/>
        <pc:sldMkLst>
          <pc:docMk/>
          <pc:sldMk cId="3166251957" sldId="283"/>
        </pc:sldMkLst>
        <pc:picChg chg="add del mod">
          <ac:chgData name="Leonie Smith" userId="fed1330f33f5650e" providerId="LiveId" clId="{BE011628-4B97-402D-947C-33E53540A979}" dt="2024-04-24T05:05:11.318" v="30"/>
          <ac:picMkLst>
            <pc:docMk/>
            <pc:sldMk cId="3166251957" sldId="283"/>
            <ac:picMk id="6" creationId="{C65CC5D5-3831-6A12-441E-DF1834CC24BB}"/>
          </ac:picMkLst>
        </pc:picChg>
        <pc:picChg chg="add del mod ord">
          <ac:chgData name="Leonie Smith" userId="fed1330f33f5650e" providerId="LiveId" clId="{BE011628-4B97-402D-947C-33E53540A979}" dt="2024-04-24T05:05:26.660" v="31"/>
          <ac:picMkLst>
            <pc:docMk/>
            <pc:sldMk cId="3166251957" sldId="283"/>
            <ac:picMk id="9" creationId="{30344BCC-BFE3-713B-330F-D609EFCDC9D6}"/>
          </ac:picMkLst>
        </pc:picChg>
        <pc:picChg chg="add mod">
          <ac:chgData name="Leonie Smith" userId="fed1330f33f5650e" providerId="LiveId" clId="{BE011628-4B97-402D-947C-33E53540A979}" dt="2024-04-24T05:05:26.660" v="31"/>
          <ac:picMkLst>
            <pc:docMk/>
            <pc:sldMk cId="3166251957" sldId="283"/>
            <ac:picMk id="10" creationId="{4877777B-8200-784B-403B-22FEDE6BD831}"/>
          </ac:picMkLst>
        </pc:picChg>
      </pc:sldChg>
      <pc:sldChg chg="addSp delSp modSp mod modTransition modAnim">
        <pc:chgData name="Leonie Smith" userId="fed1330f33f5650e" providerId="LiveId" clId="{BE011628-4B97-402D-947C-33E53540A979}" dt="2024-04-24T05:06:31.161" v="35"/>
        <pc:sldMkLst>
          <pc:docMk/>
          <pc:sldMk cId="1522780631" sldId="285"/>
        </pc:sldMkLst>
        <pc:picChg chg="add del mod">
          <ac:chgData name="Leonie Smith" userId="fed1330f33f5650e" providerId="LiveId" clId="{BE011628-4B97-402D-947C-33E53540A979}" dt="2024-04-24T05:06:18.567" v="34"/>
          <ac:picMkLst>
            <pc:docMk/>
            <pc:sldMk cId="1522780631" sldId="285"/>
            <ac:picMk id="6" creationId="{6FE697C8-E040-9365-0759-47DD1433DF4D}"/>
          </ac:picMkLst>
        </pc:picChg>
        <pc:picChg chg="add del mod ord">
          <ac:chgData name="Leonie Smith" userId="fed1330f33f5650e" providerId="LiveId" clId="{BE011628-4B97-402D-947C-33E53540A979}" dt="2024-04-24T05:06:31.161" v="35"/>
          <ac:picMkLst>
            <pc:docMk/>
            <pc:sldMk cId="1522780631" sldId="285"/>
            <ac:picMk id="9" creationId="{AAAA8B10-B4A1-BB66-135F-D5005F9C812D}"/>
          </ac:picMkLst>
        </pc:picChg>
        <pc:picChg chg="add mod">
          <ac:chgData name="Leonie Smith" userId="fed1330f33f5650e" providerId="LiveId" clId="{BE011628-4B97-402D-947C-33E53540A979}" dt="2024-04-24T05:06:31.161" v="35"/>
          <ac:picMkLst>
            <pc:docMk/>
            <pc:sldMk cId="1522780631" sldId="285"/>
            <ac:picMk id="10" creationId="{24CC83DB-3C6D-F5B3-38B8-85673640911E}"/>
          </ac:picMkLst>
        </pc:picChg>
      </pc:sldChg>
      <pc:sldChg chg="addSp delSp modSp mod modTransition modAnim">
        <pc:chgData name="Leonie Smith" userId="fed1330f33f5650e" providerId="LiveId" clId="{BE011628-4B97-402D-947C-33E53540A979}" dt="2024-04-24T05:09:43.768" v="46"/>
        <pc:sldMkLst>
          <pc:docMk/>
          <pc:sldMk cId="2332778949" sldId="287"/>
        </pc:sldMkLst>
        <pc:picChg chg="add del mod">
          <ac:chgData name="Leonie Smith" userId="fed1330f33f5650e" providerId="LiveId" clId="{BE011628-4B97-402D-947C-33E53540A979}" dt="2024-04-24T05:09:29.455" v="45"/>
          <ac:picMkLst>
            <pc:docMk/>
            <pc:sldMk cId="2332778949" sldId="287"/>
            <ac:picMk id="6" creationId="{54F5E07D-56E5-52B2-A73E-43F83126422E}"/>
          </ac:picMkLst>
        </pc:picChg>
        <pc:picChg chg="add del mod ord">
          <ac:chgData name="Leonie Smith" userId="fed1330f33f5650e" providerId="LiveId" clId="{BE011628-4B97-402D-947C-33E53540A979}" dt="2024-04-24T05:09:43.768" v="46"/>
          <ac:picMkLst>
            <pc:docMk/>
            <pc:sldMk cId="2332778949" sldId="287"/>
            <ac:picMk id="9" creationId="{81D83447-369D-7D61-7628-F7189D0A4D88}"/>
          </ac:picMkLst>
        </pc:picChg>
        <pc:picChg chg="add mod">
          <ac:chgData name="Leonie Smith" userId="fed1330f33f5650e" providerId="LiveId" clId="{BE011628-4B97-402D-947C-33E53540A979}" dt="2024-04-24T05:09:43.768" v="46"/>
          <ac:picMkLst>
            <pc:docMk/>
            <pc:sldMk cId="2332778949" sldId="287"/>
            <ac:picMk id="10" creationId="{FFD4D5C8-C70D-26D9-E5EE-79ACA1E7AF48}"/>
          </ac:picMkLst>
        </pc:picChg>
      </pc:sldChg>
      <pc:sldChg chg="addSp modSp">
        <pc:chgData name="Leonie Smith" userId="fed1330f33f5650e" providerId="LiveId" clId="{BE011628-4B97-402D-947C-33E53540A979}" dt="2024-04-24T05:10:10.387" v="47"/>
        <pc:sldMkLst>
          <pc:docMk/>
          <pc:sldMk cId="3153919605" sldId="289"/>
        </pc:sldMkLst>
        <pc:picChg chg="add mod">
          <ac:chgData name="Leonie Smith" userId="fed1330f33f5650e" providerId="LiveId" clId="{BE011628-4B97-402D-947C-33E53540A979}" dt="2024-04-24T05:10:10.387" v="47"/>
          <ac:picMkLst>
            <pc:docMk/>
            <pc:sldMk cId="3153919605" sldId="289"/>
            <ac:picMk id="6" creationId="{92E325D3-ECC6-1770-6FFA-B719347543FA}"/>
          </ac:picMkLst>
        </pc:picChg>
      </pc:sldChg>
      <pc:sldChg chg="addSp delSp modSp mod modTransition modAnim">
        <pc:chgData name="Leonie Smith" userId="fed1330f33f5650e" providerId="LiveId" clId="{BE011628-4B97-402D-947C-33E53540A979}" dt="2024-04-24T05:11:01.747" v="51"/>
        <pc:sldMkLst>
          <pc:docMk/>
          <pc:sldMk cId="1878919862" sldId="291"/>
        </pc:sldMkLst>
        <pc:picChg chg="add del mod">
          <ac:chgData name="Leonie Smith" userId="fed1330f33f5650e" providerId="LiveId" clId="{BE011628-4B97-402D-947C-33E53540A979}" dt="2024-04-24T05:10:48.004" v="50"/>
          <ac:picMkLst>
            <pc:docMk/>
            <pc:sldMk cId="1878919862" sldId="291"/>
            <ac:picMk id="6" creationId="{03F49173-35D4-C4ED-BB4E-C82A9269755C}"/>
          </ac:picMkLst>
        </pc:picChg>
        <pc:picChg chg="add del mod ord">
          <ac:chgData name="Leonie Smith" userId="fed1330f33f5650e" providerId="LiveId" clId="{BE011628-4B97-402D-947C-33E53540A979}" dt="2024-04-24T05:11:01.747" v="51"/>
          <ac:picMkLst>
            <pc:docMk/>
            <pc:sldMk cId="1878919862" sldId="291"/>
            <ac:picMk id="9" creationId="{3F313298-1E8F-DD97-3279-504E5817FDF6}"/>
          </ac:picMkLst>
        </pc:picChg>
        <pc:picChg chg="add mod">
          <ac:chgData name="Leonie Smith" userId="fed1330f33f5650e" providerId="LiveId" clId="{BE011628-4B97-402D-947C-33E53540A979}" dt="2024-04-24T05:11:01.747" v="51"/>
          <ac:picMkLst>
            <pc:docMk/>
            <pc:sldMk cId="1878919862" sldId="291"/>
            <ac:picMk id="10" creationId="{F6931A9A-A328-06F1-3505-49CE27F04FBB}"/>
          </ac:picMkLst>
        </pc:picChg>
      </pc:sldChg>
      <pc:sldChg chg="addSp delSp modSp mod modTransition modAnim">
        <pc:chgData name="Leonie Smith" userId="fed1330f33f5650e" providerId="LiveId" clId="{BE011628-4B97-402D-947C-33E53540A979}" dt="2024-04-24T05:09:02.943" v="42"/>
        <pc:sldMkLst>
          <pc:docMk/>
          <pc:sldMk cId="2104757652" sldId="296"/>
        </pc:sldMkLst>
        <pc:picChg chg="add del mod">
          <ac:chgData name="Leonie Smith" userId="fed1330f33f5650e" providerId="LiveId" clId="{BE011628-4B97-402D-947C-33E53540A979}" dt="2024-04-24T05:08:20.457" v="38"/>
          <ac:picMkLst>
            <pc:docMk/>
            <pc:sldMk cId="2104757652" sldId="296"/>
            <ac:picMk id="7" creationId="{0B6510CC-BC29-CF47-9305-3DBB143BEA4C}"/>
          </ac:picMkLst>
        </pc:picChg>
        <pc:picChg chg="add del mod ord">
          <ac:chgData name="Leonie Smith" userId="fed1330f33f5650e" providerId="LiveId" clId="{BE011628-4B97-402D-947C-33E53540A979}" dt="2024-04-24T05:08:34.467" v="39"/>
          <ac:picMkLst>
            <pc:docMk/>
            <pc:sldMk cId="2104757652" sldId="296"/>
            <ac:picMk id="10" creationId="{A47DF9B0-E9BE-07B3-07DD-C6F4A74E12EF}"/>
          </ac:picMkLst>
        </pc:picChg>
        <pc:picChg chg="add del mod">
          <ac:chgData name="Leonie Smith" userId="fed1330f33f5650e" providerId="LiveId" clId="{BE011628-4B97-402D-947C-33E53540A979}" dt="2024-04-24T05:08:48.548" v="41"/>
          <ac:picMkLst>
            <pc:docMk/>
            <pc:sldMk cId="2104757652" sldId="296"/>
            <ac:picMk id="11" creationId="{CED7FC51-9F16-C991-A4B9-D17262890F35}"/>
          </ac:picMkLst>
        </pc:picChg>
        <pc:picChg chg="add del mod ord">
          <ac:chgData name="Leonie Smith" userId="fed1330f33f5650e" providerId="LiveId" clId="{BE011628-4B97-402D-947C-33E53540A979}" dt="2024-04-24T05:09:02.943" v="42"/>
          <ac:picMkLst>
            <pc:docMk/>
            <pc:sldMk cId="2104757652" sldId="296"/>
            <ac:picMk id="15" creationId="{DA06A29C-C796-3BD2-0AD0-00844C90074F}"/>
          </ac:picMkLst>
        </pc:picChg>
        <pc:picChg chg="add mod">
          <ac:chgData name="Leonie Smith" userId="fed1330f33f5650e" providerId="LiveId" clId="{BE011628-4B97-402D-947C-33E53540A979}" dt="2024-04-24T05:09:02.943" v="42"/>
          <ac:picMkLst>
            <pc:docMk/>
            <pc:sldMk cId="2104757652" sldId="296"/>
            <ac:picMk id="16" creationId="{6215EA1D-CA36-3F93-4AA2-1F65DA5D656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08-05-2024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52 Paul’s 2nd Journey</a:t>
            </a:r>
          </a:p>
          <a:p>
            <a:pPr algn="l"/>
            <a:r>
              <a:rPr lang="en-US" sz="1200" b="0" i="0" u="none" strike="noStrike" baseline="0" dirty="0">
                <a:latin typeface="TimesNewRomanPSMT"/>
              </a:rPr>
              <a:t>1. Paul and Barnabas go separate ways – Acts 15:36-41 (Left Top)</a:t>
            </a:r>
          </a:p>
          <a:p>
            <a:pPr algn="l"/>
            <a:r>
              <a:rPr lang="en-US" sz="1200" b="0" i="0" u="none" strike="noStrike" baseline="0" dirty="0">
                <a:latin typeface="TimesNewRomanPSMT"/>
              </a:rPr>
              <a:t>2. Led by the Holy Spirit – Acts 16:1-12 (Center Top)</a:t>
            </a:r>
          </a:p>
          <a:p>
            <a:pPr algn="l"/>
            <a:r>
              <a:rPr lang="en-US" sz="1200" b="0" i="0" u="none" strike="noStrike" baseline="0" dirty="0">
                <a:latin typeface="TimesNewRomanPSMT"/>
              </a:rPr>
              <a:t>3. Meeting Lydia in Philippi– Acts 16:13-15 (Right Top)</a:t>
            </a:r>
          </a:p>
          <a:p>
            <a:pPr algn="l"/>
            <a:r>
              <a:rPr lang="en-US" sz="1200" b="0" i="0" u="none" strike="noStrike" baseline="0" dirty="0">
                <a:latin typeface="TimesNewRomanPSMT"/>
              </a:rPr>
              <a:t>4. Demonized slave girl – Acts 16:16-19 (Right Center)</a:t>
            </a:r>
          </a:p>
          <a:p>
            <a:pPr algn="l"/>
            <a:r>
              <a:rPr lang="en-US" sz="1200" b="0" i="0" u="none" strike="noStrike" baseline="0" dirty="0">
                <a:latin typeface="TimesNewRomanPSMT"/>
              </a:rPr>
              <a:t>5. Paul and Silas beaten and imprisoned – Acts 16:20-24 (Right Bottom)</a:t>
            </a:r>
          </a:p>
          <a:p>
            <a:pPr algn="l"/>
            <a:r>
              <a:rPr lang="en-US" sz="1200" b="0" i="0" u="none" strike="noStrike" baseline="0" dirty="0">
                <a:latin typeface="TimesNewRomanPSMT"/>
              </a:rPr>
              <a:t>6. Worship in the Jail – Acts 16:25-27 (Center)</a:t>
            </a:r>
          </a:p>
          <a:p>
            <a:pPr algn="l"/>
            <a:r>
              <a:rPr lang="en-US" sz="1200" b="0" i="0" u="none" strike="noStrike" baseline="0" dirty="0">
                <a:latin typeface="TimesNewRomanPSMT"/>
              </a:rPr>
              <a:t>7. The Jailer believes – Acts 16:28-34 (Left Bottom)</a:t>
            </a:r>
          </a:p>
          <a:p>
            <a:pPr algn="l"/>
            <a:r>
              <a:rPr lang="en-US" sz="1200" b="0" i="0" u="none" strike="noStrike" baseline="0" dirty="0">
                <a:latin typeface="TimesNewRomanPSMT"/>
              </a:rPr>
              <a:t>8. The chief magistrates beg Paul and Silas to leave – Acts 16:35-40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3</a:t>
            </a:fld>
            <a:endParaRPr lang="en-IN"/>
          </a:p>
        </p:txBody>
      </p:sp>
    </p:spTree>
    <p:extLst>
      <p:ext uri="{BB962C8B-B14F-4D97-AF65-F5344CB8AC3E}">
        <p14:creationId xmlns:p14="http://schemas.microsoft.com/office/powerpoint/2010/main" val="1489424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08-05-2024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08-05-2024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08-05-2024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08-05-2024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08-05-2024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08-05-2024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08-05-2024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08-05-2024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08-05-2024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08-05-2024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08-05-2024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08-05-2024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US" dirty="0"/>
              <a:t>52-3</a:t>
            </a:r>
            <a:endParaRPr lang="en-IN" dirty="0"/>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a:t>English Bible quotes are from the World English Bible US, which is in the public domain.</a:t>
            </a:r>
            <a:endParaRPr lang="en-IN" dirty="0"/>
          </a:p>
        </p:txBody>
      </p:sp>
      <p:pic>
        <p:nvPicPr>
          <p:cNvPr id="6" name="Audio 5">
            <a:hlinkClick r:id="" action="ppaction://media"/>
            <a:extLst>
              <a:ext uri="{FF2B5EF4-FFF2-40B4-BE49-F238E27FC236}">
                <a16:creationId xmlns:a16="http://schemas.microsoft.com/office/drawing/2014/main" id="{60328715-4476-225A-34BC-73B6856BE98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319"/>
    </mc:Choice>
    <mc:Fallback xmlns="">
      <p:transition spd="slow" advTm="2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2FA8E2-7D17-C0CC-DFC8-CEE1D32C8197}"/>
              </a:ext>
            </a:extLst>
          </p:cNvPr>
          <p:cNvPicPr>
            <a:picLocks noChangeAspect="1"/>
          </p:cNvPicPr>
          <p:nvPr/>
        </p:nvPicPr>
        <p:blipFill>
          <a:blip r:embed="rId2"/>
          <a:stretch>
            <a:fillRect/>
          </a:stretch>
        </p:blipFill>
        <p:spPr>
          <a:xfrm>
            <a:off x="0" y="-1"/>
            <a:ext cx="12192000" cy="7094223"/>
          </a:xfrm>
          <a:prstGeom prst="rect">
            <a:avLst/>
          </a:prstGeom>
        </p:spPr>
      </p:pic>
      <p:sp>
        <p:nvSpPr>
          <p:cNvPr id="3" name="TextBox 2">
            <a:extLst>
              <a:ext uri="{FF2B5EF4-FFF2-40B4-BE49-F238E27FC236}">
                <a16:creationId xmlns:a16="http://schemas.microsoft.com/office/drawing/2014/main" id="{675E4118-F861-840A-87F8-8293B9281457}"/>
              </a:ext>
            </a:extLst>
          </p:cNvPr>
          <p:cNvSpPr txBox="1"/>
          <p:nvPr/>
        </p:nvSpPr>
        <p:spPr>
          <a:xfrm>
            <a:off x="229954" y="6078483"/>
            <a:ext cx="520657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16:26</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dirty="0">
                <a:solidFill>
                  <a:srgbClr val="777A7B"/>
                </a:solidFill>
                <a:latin typeface="Arial" panose="020B0604020202020204" pitchFamily="34" charset="0"/>
              </a:rPr>
              <a:t>27</a:t>
            </a:r>
            <a:r>
              <a:rPr lang="en-US" sz="4800" b="0" i="0" dirty="0">
                <a:solidFill>
                  <a:srgbClr val="121212"/>
                </a:solidFill>
                <a:effectLst/>
                <a:latin typeface="Open Sans" panose="020B0606030504020204" pitchFamily="34" charset="0"/>
              </a:rPr>
              <a:t>The jailer, being roused out of sleep and seeing the prison doors open, drew his sword and was about to kill himself, supposing that the prisoners had escaped. </a:t>
            </a:r>
            <a:endParaRPr lang="en-IN" dirty="0"/>
          </a:p>
        </p:txBody>
      </p:sp>
      <p:sp>
        <p:nvSpPr>
          <p:cNvPr id="2" name="TextBox 1">
            <a:extLst>
              <a:ext uri="{FF2B5EF4-FFF2-40B4-BE49-F238E27FC236}">
                <a16:creationId xmlns:a16="http://schemas.microsoft.com/office/drawing/2014/main" id="{704C3C81-1672-E696-7376-171F0CD7CFF3}"/>
              </a:ext>
            </a:extLst>
          </p:cNvPr>
          <p:cNvSpPr txBox="1"/>
          <p:nvPr/>
        </p:nvSpPr>
        <p:spPr>
          <a:xfrm>
            <a:off x="6096000" y="166254"/>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27</a:t>
            </a:r>
            <a:r>
              <a:rPr lang="hi-IN" sz="3200" b="0" i="0">
                <a:solidFill>
                  <a:srgbClr val="121212"/>
                </a:solidFill>
                <a:effectLst/>
                <a:latin typeface="Inter" panose="020B0502030000000004" pitchFamily="34" charset="0"/>
              </a:rPr>
              <a:t>नींद से जागने पर कारागार-शासक ने सभी द्वार खुले पाए. यह सोचकर कि सारे कैदी भाग चुके हैं, वह तलवार से अपने प्राणों का अंत करने जा ही रहा था;</a:t>
            </a:r>
            <a:endParaRPr lang="en-IN" sz="3200" dirty="0"/>
          </a:p>
        </p:txBody>
      </p:sp>
      <p:pic>
        <p:nvPicPr>
          <p:cNvPr id="10" name="Audio 9">
            <a:hlinkClick r:id="" action="ppaction://media"/>
            <a:extLst>
              <a:ext uri="{FF2B5EF4-FFF2-40B4-BE49-F238E27FC236}">
                <a16:creationId xmlns:a16="http://schemas.microsoft.com/office/drawing/2014/main" id="{E1950724-6C5D-2516-1613-122A58139C2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1904"/>
    </mc:Choice>
    <mc:Fallback xmlns="">
      <p:transition spd="slow" advTm="11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F5C2C0-0A74-5619-C8CF-0D62232168D0}"/>
              </a:ext>
            </a:extLst>
          </p:cNvPr>
          <p:cNvPicPr>
            <a:picLocks noChangeAspect="1"/>
          </p:cNvPicPr>
          <p:nvPr/>
        </p:nvPicPr>
        <p:blipFill>
          <a:blip r:embed="rId2"/>
          <a:stretch>
            <a:fillRect/>
          </a:stretch>
        </p:blipFill>
        <p:spPr>
          <a:xfrm>
            <a:off x="0" y="-171319"/>
            <a:ext cx="12192000" cy="7029319"/>
          </a:xfrm>
          <a:prstGeom prst="rect">
            <a:avLst/>
          </a:prstGeom>
        </p:spPr>
      </p:pic>
      <p:sp>
        <p:nvSpPr>
          <p:cNvPr id="4" name="TextBox 3">
            <a:extLst>
              <a:ext uri="{FF2B5EF4-FFF2-40B4-BE49-F238E27FC236}">
                <a16:creationId xmlns:a16="http://schemas.microsoft.com/office/drawing/2014/main" id="{86FD8AE1-FCF5-D75D-1B29-B9FAE8907B5A}"/>
              </a:ext>
            </a:extLst>
          </p:cNvPr>
          <p:cNvSpPr txBox="1"/>
          <p:nvPr/>
        </p:nvSpPr>
        <p:spPr>
          <a:xfrm>
            <a:off x="229954" y="276203"/>
            <a:ext cx="520657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16:27</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dirty="0">
                <a:solidFill>
                  <a:srgbClr val="777A7B"/>
                </a:solidFill>
                <a:latin typeface="Arial" panose="020B0604020202020204" pitchFamily="34" charset="0"/>
              </a:rPr>
              <a:t>28</a:t>
            </a:r>
            <a:r>
              <a:rPr lang="en-US" sz="4800" b="0" i="0" dirty="0">
                <a:solidFill>
                  <a:srgbClr val="121212"/>
                </a:solidFill>
                <a:effectLst/>
                <a:latin typeface="Open Sans" panose="020B0606030504020204" pitchFamily="34" charset="0"/>
              </a:rPr>
              <a:t>But Paul cried with a loud voice, saying, “Don’t harm yourself, for we are all here!”</a:t>
            </a:r>
            <a:endParaRPr lang="en-IN" dirty="0"/>
          </a:p>
        </p:txBody>
      </p:sp>
      <p:sp>
        <p:nvSpPr>
          <p:cNvPr id="2" name="TextBox 1">
            <a:extLst>
              <a:ext uri="{FF2B5EF4-FFF2-40B4-BE49-F238E27FC236}">
                <a16:creationId xmlns:a16="http://schemas.microsoft.com/office/drawing/2014/main" id="{088FB8F9-1FCF-AE74-56C6-F2C0AF823DE4}"/>
              </a:ext>
            </a:extLst>
          </p:cNvPr>
          <p:cNvSpPr txBox="1"/>
          <p:nvPr/>
        </p:nvSpPr>
        <p:spPr>
          <a:xfrm>
            <a:off x="6096000" y="166254"/>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28</a:t>
            </a:r>
            <a:r>
              <a:rPr lang="hi-IN" sz="3200" b="0" i="0">
                <a:solidFill>
                  <a:srgbClr val="121212"/>
                </a:solidFill>
                <a:effectLst/>
                <a:latin typeface="Inter" panose="020B0502030000000004" pitchFamily="34" charset="0"/>
              </a:rPr>
              <a:t>तब पौलॉस ने ऊंचे शब्द में उससे कहा, “स्वयं को कोई हानि न पहुंचाइए, हम सब यहीं हैं!”</a:t>
            </a:r>
            <a:endParaRPr lang="en-IN" sz="3200" dirty="0"/>
          </a:p>
        </p:txBody>
      </p:sp>
      <p:pic>
        <p:nvPicPr>
          <p:cNvPr id="6" name="Audio 5">
            <a:hlinkClick r:id="" action="ppaction://media"/>
            <a:extLst>
              <a:ext uri="{FF2B5EF4-FFF2-40B4-BE49-F238E27FC236}">
                <a16:creationId xmlns:a16="http://schemas.microsoft.com/office/drawing/2014/main" id="{08CC9939-A05D-F91D-F471-5847CACE31E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7464"/>
    </mc:Choice>
    <mc:Fallback xmlns="">
      <p:transition spd="slow" advTm="7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823116-BD1B-AA62-09CE-F935BC9937FF}"/>
              </a:ext>
            </a:extLst>
          </p:cNvPr>
          <p:cNvPicPr>
            <a:picLocks noChangeAspect="1"/>
          </p:cNvPicPr>
          <p:nvPr/>
        </p:nvPicPr>
        <p:blipFill>
          <a:blip r:embed="rId2"/>
          <a:stretch>
            <a:fillRect/>
          </a:stretch>
        </p:blipFill>
        <p:spPr>
          <a:xfrm>
            <a:off x="-242208" y="0"/>
            <a:ext cx="12434208" cy="6858000"/>
          </a:xfrm>
          <a:prstGeom prst="rect">
            <a:avLst/>
          </a:prstGeom>
        </p:spPr>
      </p:pic>
      <p:sp>
        <p:nvSpPr>
          <p:cNvPr id="4" name="TextBox 3">
            <a:extLst>
              <a:ext uri="{FF2B5EF4-FFF2-40B4-BE49-F238E27FC236}">
                <a16:creationId xmlns:a16="http://schemas.microsoft.com/office/drawing/2014/main" id="{AC59E0BD-2129-6D3F-A561-71D21FCFAF09}"/>
              </a:ext>
            </a:extLst>
          </p:cNvPr>
          <p:cNvSpPr txBox="1"/>
          <p:nvPr/>
        </p:nvSpPr>
        <p:spPr>
          <a:xfrm>
            <a:off x="229954" y="276203"/>
            <a:ext cx="520657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16:28</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dirty="0">
                <a:solidFill>
                  <a:srgbClr val="777A7B"/>
                </a:solidFill>
                <a:latin typeface="Arial" panose="020B0604020202020204" pitchFamily="34" charset="0"/>
              </a:rPr>
              <a:t>29</a:t>
            </a:r>
            <a:r>
              <a:rPr lang="en-US" sz="4800" b="0" i="0" dirty="0">
                <a:solidFill>
                  <a:srgbClr val="121212"/>
                </a:solidFill>
                <a:effectLst/>
                <a:latin typeface="Open Sans" panose="020B0606030504020204" pitchFamily="34" charset="0"/>
              </a:rPr>
              <a:t>He called for lights, sprang in, fell down trembling before Paul and Silas,</a:t>
            </a:r>
            <a:endParaRPr lang="en-IN" dirty="0"/>
          </a:p>
        </p:txBody>
      </p:sp>
      <p:sp>
        <p:nvSpPr>
          <p:cNvPr id="2" name="TextBox 1">
            <a:extLst>
              <a:ext uri="{FF2B5EF4-FFF2-40B4-BE49-F238E27FC236}">
                <a16:creationId xmlns:a16="http://schemas.microsoft.com/office/drawing/2014/main" id="{B9DC39B6-3D4E-A711-F6FD-6282D9346BA1}"/>
              </a:ext>
            </a:extLst>
          </p:cNvPr>
          <p:cNvSpPr txBox="1"/>
          <p:nvPr/>
        </p:nvSpPr>
        <p:spPr>
          <a:xfrm>
            <a:off x="6096000" y="166254"/>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29</a:t>
            </a:r>
            <a:r>
              <a:rPr lang="hi-IN" sz="3200" b="0" i="0">
                <a:solidFill>
                  <a:srgbClr val="121212"/>
                </a:solidFill>
                <a:effectLst/>
                <a:latin typeface="Inter" panose="020B0502030000000004" pitchFamily="34" charset="0"/>
              </a:rPr>
              <a:t>कारागार-शासक रोशनी का इंतजाम करने के लिए आज्ञा देते हुए भीतर दौड़ गया और भय से कांपते हुए पौलॉस और सीलास के चरणों में गिर पड़ा.</a:t>
            </a:r>
            <a:endParaRPr lang="en-IN" sz="3200" dirty="0"/>
          </a:p>
        </p:txBody>
      </p:sp>
      <p:pic>
        <p:nvPicPr>
          <p:cNvPr id="6" name="Audio 5">
            <a:hlinkClick r:id="" action="ppaction://media"/>
            <a:extLst>
              <a:ext uri="{FF2B5EF4-FFF2-40B4-BE49-F238E27FC236}">
                <a16:creationId xmlns:a16="http://schemas.microsoft.com/office/drawing/2014/main" id="{8602BE97-EF78-7168-712C-58AD5A7B1B0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2441"/>
    </mc:Choice>
    <mc:Fallback xmlns="">
      <p:transition spd="slow" advTm="12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73455C-70AB-ACA7-8564-954793DA8464}"/>
              </a:ext>
            </a:extLst>
          </p:cNvPr>
          <p:cNvPicPr>
            <a:picLocks noChangeAspect="1"/>
          </p:cNvPicPr>
          <p:nvPr/>
        </p:nvPicPr>
        <p:blipFill>
          <a:blip r:embed="rId2"/>
          <a:stretch>
            <a:fillRect/>
          </a:stretch>
        </p:blipFill>
        <p:spPr>
          <a:xfrm>
            <a:off x="-860078" y="0"/>
            <a:ext cx="13052078" cy="6858000"/>
          </a:xfrm>
          <a:prstGeom prst="rect">
            <a:avLst/>
          </a:prstGeom>
        </p:spPr>
      </p:pic>
      <p:sp>
        <p:nvSpPr>
          <p:cNvPr id="4" name="TextBox 3">
            <a:extLst>
              <a:ext uri="{FF2B5EF4-FFF2-40B4-BE49-F238E27FC236}">
                <a16:creationId xmlns:a16="http://schemas.microsoft.com/office/drawing/2014/main" id="{A55BF1E1-0360-215E-370C-52F233E64D67}"/>
              </a:ext>
            </a:extLst>
          </p:cNvPr>
          <p:cNvSpPr txBox="1"/>
          <p:nvPr/>
        </p:nvSpPr>
        <p:spPr>
          <a:xfrm>
            <a:off x="229954" y="276203"/>
            <a:ext cx="520657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16:29</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dirty="0"/>
              <a:t> </a:t>
            </a:r>
            <a:r>
              <a:rPr lang="en-US" sz="4400" dirty="0">
                <a:solidFill>
                  <a:srgbClr val="121212"/>
                </a:solidFill>
                <a:latin typeface="Arial" panose="020B0604020202020204" pitchFamily="34" charset="0"/>
              </a:rPr>
              <a:t> </a:t>
            </a:r>
            <a:r>
              <a:rPr lang="en-US" sz="4400" dirty="0">
                <a:solidFill>
                  <a:srgbClr val="777A7B"/>
                </a:solidFill>
                <a:latin typeface="Arial" panose="020B0604020202020204" pitchFamily="34" charset="0"/>
              </a:rPr>
              <a:t>30</a:t>
            </a:r>
            <a:r>
              <a:rPr lang="en-US" sz="4400" dirty="0">
                <a:solidFill>
                  <a:srgbClr val="121212"/>
                </a:solidFill>
                <a:latin typeface="Arial" panose="020B0604020202020204" pitchFamily="34" charset="0"/>
              </a:rPr>
              <a:t>Then he brought them out </a:t>
            </a:r>
            <a:r>
              <a:rPr lang="en-US" sz="4400" b="0" i="0" dirty="0">
                <a:solidFill>
                  <a:srgbClr val="121212"/>
                </a:solidFill>
                <a:effectLst/>
                <a:latin typeface="Open Sans" panose="020B0606030504020204" pitchFamily="34" charset="0"/>
              </a:rPr>
              <a:t>and said, “Sirs, what must I do to be saved?”</a:t>
            </a:r>
          </a:p>
          <a:p>
            <a:pPr algn="l"/>
            <a:r>
              <a:rPr lang="en-US" sz="4400" b="0" i="0" dirty="0">
                <a:solidFill>
                  <a:srgbClr val="777A7B"/>
                </a:solidFill>
                <a:effectLst/>
                <a:latin typeface="Open Sans" panose="020B0606030504020204" pitchFamily="34" charset="0"/>
              </a:rPr>
              <a:t>31</a:t>
            </a:r>
            <a:r>
              <a:rPr lang="en-US" sz="4400" b="0" i="0" dirty="0">
                <a:solidFill>
                  <a:srgbClr val="121212"/>
                </a:solidFill>
                <a:effectLst/>
                <a:latin typeface="Open Sans" panose="020B0606030504020204" pitchFamily="34" charset="0"/>
              </a:rPr>
              <a:t>They said, “Believe in the Lord Jesus Christ, and you will be saved, you and your household.”</a:t>
            </a:r>
          </a:p>
          <a:p>
            <a:endParaRPr lang="en-IN" dirty="0"/>
          </a:p>
        </p:txBody>
      </p:sp>
      <p:sp>
        <p:nvSpPr>
          <p:cNvPr id="2" name="TextBox 1">
            <a:extLst>
              <a:ext uri="{FF2B5EF4-FFF2-40B4-BE49-F238E27FC236}">
                <a16:creationId xmlns:a16="http://schemas.microsoft.com/office/drawing/2014/main" id="{9719C4B1-C77A-816B-8386-1DD7BABA5D92}"/>
              </a:ext>
            </a:extLst>
          </p:cNvPr>
          <p:cNvSpPr txBox="1"/>
          <p:nvPr/>
        </p:nvSpPr>
        <p:spPr>
          <a:xfrm>
            <a:off x="6096000" y="166254"/>
            <a:ext cx="6096000" cy="6558101"/>
          </a:xfrm>
          <a:prstGeom prst="rect">
            <a:avLst/>
          </a:prstGeom>
          <a:noFill/>
        </p:spPr>
        <p:txBody>
          <a:bodyPr wrap="square" rtlCol="0">
            <a:noAutofit/>
          </a:bodyPr>
          <a:lstStyle/>
          <a:p>
            <a:pPr algn="l"/>
            <a:r>
              <a:rPr lang="hi-IN" sz="3200" b="0" i="0">
                <a:solidFill>
                  <a:srgbClr val="777A7B"/>
                </a:solidFill>
                <a:effectLst/>
                <a:latin typeface="Inter" panose="020B0502030000000004" pitchFamily="34" charset="0"/>
              </a:rPr>
              <a:t>30</a:t>
            </a:r>
            <a:r>
              <a:rPr lang="hi-IN" sz="3200" b="0" i="0">
                <a:solidFill>
                  <a:srgbClr val="121212"/>
                </a:solidFill>
                <a:effectLst/>
                <a:latin typeface="Inter" panose="020B0502030000000004" pitchFamily="34" charset="0"/>
              </a:rPr>
              <a:t>इसके बाद उन्हें बाहर लाकर उसने उनसे प्रश्न किया, “श्रीमन, मुझे क्या करना चाहिए कि मुझे उद्धार प्राप्‍त हो?”</a:t>
            </a:r>
          </a:p>
          <a:p>
            <a:pPr algn="l"/>
            <a:r>
              <a:rPr lang="hi-IN" sz="3200" b="0" i="0">
                <a:solidFill>
                  <a:srgbClr val="777A7B"/>
                </a:solidFill>
                <a:effectLst/>
                <a:latin typeface="Inter" panose="020B0502030000000004" pitchFamily="34" charset="0"/>
              </a:rPr>
              <a:t>31</a:t>
            </a:r>
            <a:r>
              <a:rPr lang="hi-IN" sz="3200" b="0" i="0">
                <a:solidFill>
                  <a:srgbClr val="121212"/>
                </a:solidFill>
                <a:effectLst/>
                <a:latin typeface="Inter" panose="020B0502030000000004" pitchFamily="34" charset="0"/>
              </a:rPr>
              <a:t>उन्होंने उत्तर दिया, “प्रभु येशु मसीह में विश्वास कीजिए, आपको उद्धार प्राप्‍त होगा—आपको तथा आपके परिवार को.”</a:t>
            </a:r>
          </a:p>
        </p:txBody>
      </p:sp>
      <p:pic>
        <p:nvPicPr>
          <p:cNvPr id="6" name="Audio 5">
            <a:hlinkClick r:id="" action="ppaction://media"/>
            <a:extLst>
              <a:ext uri="{FF2B5EF4-FFF2-40B4-BE49-F238E27FC236}">
                <a16:creationId xmlns:a16="http://schemas.microsoft.com/office/drawing/2014/main" id="{E35C1E39-971A-A499-1451-933CF6A5F0F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21331"/>
    </mc:Choice>
    <mc:Fallback xmlns="">
      <p:transition spd="slow" advTm="21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05EA2BE-EB1F-8667-A118-308820DD8B63}"/>
              </a:ext>
            </a:extLst>
          </p:cNvPr>
          <p:cNvPicPr>
            <a:picLocks noChangeAspect="1"/>
          </p:cNvPicPr>
          <p:nvPr/>
        </p:nvPicPr>
        <p:blipFill>
          <a:blip r:embed="rId2"/>
          <a:stretch>
            <a:fillRect/>
          </a:stretch>
        </p:blipFill>
        <p:spPr>
          <a:xfrm>
            <a:off x="0" y="1"/>
            <a:ext cx="12269282" cy="6858000"/>
          </a:xfrm>
          <a:prstGeom prst="rect">
            <a:avLst/>
          </a:prstGeom>
        </p:spPr>
      </p:pic>
      <p:sp>
        <p:nvSpPr>
          <p:cNvPr id="3" name="TextBox 2">
            <a:extLst>
              <a:ext uri="{FF2B5EF4-FFF2-40B4-BE49-F238E27FC236}">
                <a16:creationId xmlns:a16="http://schemas.microsoft.com/office/drawing/2014/main" id="{CCD743A2-1B7A-EC8A-F966-ACF2E8F93347}"/>
              </a:ext>
            </a:extLst>
          </p:cNvPr>
          <p:cNvSpPr txBox="1"/>
          <p:nvPr/>
        </p:nvSpPr>
        <p:spPr>
          <a:xfrm>
            <a:off x="229954" y="276203"/>
            <a:ext cx="520657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16:30,31</a:t>
            </a: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777A7B"/>
                </a:solidFill>
                <a:latin typeface="Arial" panose="020B0604020202020204" pitchFamily="34" charset="0"/>
              </a:rPr>
              <a:t>32</a:t>
            </a:r>
            <a:r>
              <a:rPr lang="en-US" sz="4000" b="0" i="0" dirty="0">
                <a:solidFill>
                  <a:srgbClr val="121212"/>
                </a:solidFill>
                <a:effectLst/>
                <a:latin typeface="Open Sans" panose="020B0606030504020204" pitchFamily="34" charset="0"/>
              </a:rPr>
              <a:t>They spoke the word of the Lord to him, and to all who were in his house.</a:t>
            </a:r>
            <a:endParaRPr lang="en-IN" dirty="0"/>
          </a:p>
        </p:txBody>
      </p:sp>
      <p:sp>
        <p:nvSpPr>
          <p:cNvPr id="2" name="TextBox 1">
            <a:extLst>
              <a:ext uri="{FF2B5EF4-FFF2-40B4-BE49-F238E27FC236}">
                <a16:creationId xmlns:a16="http://schemas.microsoft.com/office/drawing/2014/main" id="{609E8A97-201A-3FDE-940D-E5A241E91A4F}"/>
              </a:ext>
            </a:extLst>
          </p:cNvPr>
          <p:cNvSpPr txBox="1"/>
          <p:nvPr/>
        </p:nvSpPr>
        <p:spPr>
          <a:xfrm>
            <a:off x="6096000" y="166254"/>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32</a:t>
            </a:r>
            <a:r>
              <a:rPr lang="hi-IN" sz="3200" b="0" i="0">
                <a:solidFill>
                  <a:srgbClr val="121212"/>
                </a:solidFill>
                <a:effectLst/>
                <a:latin typeface="Inter" panose="020B0502030000000004" pitchFamily="34" charset="0"/>
              </a:rPr>
              <a:t>तब उन्होंने कारागार-शासक और उसके सारे परिवार को प्रभु के वचन की शिक्षा दी.</a:t>
            </a:r>
            <a:endParaRPr lang="en-IN" sz="3200" dirty="0"/>
          </a:p>
        </p:txBody>
      </p:sp>
      <p:pic>
        <p:nvPicPr>
          <p:cNvPr id="12" name="Audio 11">
            <a:hlinkClick r:id="" action="ppaction://media"/>
            <a:extLst>
              <a:ext uri="{FF2B5EF4-FFF2-40B4-BE49-F238E27FC236}">
                <a16:creationId xmlns:a16="http://schemas.microsoft.com/office/drawing/2014/main" id="{1FFFE25E-5D1C-CF8B-328D-4D1753AB41C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6776"/>
    </mc:Choice>
    <mc:Fallback xmlns="">
      <p:transition spd="slow" advTm="6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7AEA91-F1DE-0598-4FD6-C4673B75240D}"/>
              </a:ext>
            </a:extLst>
          </p:cNvPr>
          <p:cNvPicPr>
            <a:picLocks noChangeAspect="1"/>
          </p:cNvPicPr>
          <p:nvPr/>
        </p:nvPicPr>
        <p:blipFill>
          <a:blip r:embed="rId2"/>
          <a:stretch>
            <a:fillRect/>
          </a:stretch>
        </p:blipFill>
        <p:spPr>
          <a:xfrm>
            <a:off x="-206471" y="0"/>
            <a:ext cx="12398471" cy="6858000"/>
          </a:xfrm>
          <a:prstGeom prst="rect">
            <a:avLst/>
          </a:prstGeom>
        </p:spPr>
      </p:pic>
      <p:sp>
        <p:nvSpPr>
          <p:cNvPr id="2" name="TextBox 1">
            <a:extLst>
              <a:ext uri="{FF2B5EF4-FFF2-40B4-BE49-F238E27FC236}">
                <a16:creationId xmlns:a16="http://schemas.microsoft.com/office/drawing/2014/main" id="{17E6FFF2-CFA7-98C5-BA48-B402B0760CB5}"/>
              </a:ext>
            </a:extLst>
          </p:cNvPr>
          <p:cNvSpPr txBox="1"/>
          <p:nvPr/>
        </p:nvSpPr>
        <p:spPr>
          <a:xfrm>
            <a:off x="392472" y="4510955"/>
            <a:ext cx="5511800" cy="2730500"/>
          </a:xfrm>
          <a:prstGeom prst="rect">
            <a:avLst/>
          </a:prstGeom>
          <a:noFill/>
        </p:spPr>
        <p:txBody>
          <a:bodyPr wrap="square" rtlCol="0">
            <a:noAutofit/>
          </a:bodyPr>
          <a:lstStyle/>
          <a:p>
            <a:r>
              <a:rPr lang="hi-IN" sz="66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जेल में आराधना –</a:t>
            </a:r>
            <a:endParaRPr lang="en-US" sz="66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a:p>
            <a:r>
              <a:rPr lang="hi-IN" sz="66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प्रेरितों के काम 16:24-40</a:t>
            </a: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766AA79-3E11-02B8-BC4A-05C3040D5F6A}"/>
              </a:ext>
            </a:extLst>
          </p:cNvPr>
          <p:cNvPicPr>
            <a:picLocks noChangeAspect="1"/>
          </p:cNvPicPr>
          <p:nvPr/>
        </p:nvPicPr>
        <p:blipFill>
          <a:blip r:embed="rId2"/>
          <a:stretch>
            <a:fillRect/>
          </a:stretch>
        </p:blipFill>
        <p:spPr>
          <a:xfrm>
            <a:off x="0" y="0"/>
            <a:ext cx="12588875" cy="6858000"/>
          </a:xfrm>
          <a:prstGeom prst="rect">
            <a:avLst/>
          </a:prstGeom>
        </p:spPr>
      </p:pic>
      <p:sp>
        <p:nvSpPr>
          <p:cNvPr id="3" name="TextBox 2">
            <a:extLst>
              <a:ext uri="{FF2B5EF4-FFF2-40B4-BE49-F238E27FC236}">
                <a16:creationId xmlns:a16="http://schemas.microsoft.com/office/drawing/2014/main" id="{B91B9EB6-3685-31C6-27A6-53C9E6A1E41E}"/>
              </a:ext>
            </a:extLst>
          </p:cNvPr>
          <p:cNvSpPr txBox="1"/>
          <p:nvPr/>
        </p:nvSpPr>
        <p:spPr>
          <a:xfrm>
            <a:off x="229954" y="276203"/>
            <a:ext cx="520657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16:32</a:t>
            </a: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dirty="0">
                <a:solidFill>
                  <a:srgbClr val="777A7B"/>
                </a:solidFill>
                <a:latin typeface="Arial" panose="020B0604020202020204" pitchFamily="34" charset="0"/>
              </a:rPr>
              <a:t>33</a:t>
            </a:r>
            <a:r>
              <a:rPr lang="en-US" sz="4800" b="0" i="0" dirty="0">
                <a:solidFill>
                  <a:srgbClr val="121212"/>
                </a:solidFill>
                <a:effectLst/>
                <a:latin typeface="Open Sans" panose="020B0606030504020204" pitchFamily="34" charset="0"/>
              </a:rPr>
              <a:t>He took them the same hour of the night and washed their stripes, and was immediately baptized, he and all his household. </a:t>
            </a:r>
            <a:endParaRPr lang="en-IN" dirty="0"/>
          </a:p>
        </p:txBody>
      </p:sp>
      <p:sp>
        <p:nvSpPr>
          <p:cNvPr id="2" name="TextBox 1">
            <a:extLst>
              <a:ext uri="{FF2B5EF4-FFF2-40B4-BE49-F238E27FC236}">
                <a16:creationId xmlns:a16="http://schemas.microsoft.com/office/drawing/2014/main" id="{6C06983D-4815-8FC9-8D7D-9F57292D8E81}"/>
              </a:ext>
            </a:extLst>
          </p:cNvPr>
          <p:cNvSpPr txBox="1"/>
          <p:nvPr/>
        </p:nvSpPr>
        <p:spPr>
          <a:xfrm>
            <a:off x="6096000" y="166254"/>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33</a:t>
            </a:r>
            <a:r>
              <a:rPr lang="hi-IN" sz="3200" b="0" i="0">
                <a:solidFill>
                  <a:srgbClr val="121212"/>
                </a:solidFill>
                <a:effectLst/>
                <a:latin typeface="Inter" panose="020B0502030000000004" pitchFamily="34" charset="0"/>
              </a:rPr>
              <a:t>कारागार-शासक ने रात में उसी समय उनके घावों को धोया. बिना देर किए उसने और उसके परिवार ने बपतिस्मा लिया.</a:t>
            </a:r>
            <a:endParaRPr lang="en-IN" sz="3200" dirty="0"/>
          </a:p>
        </p:txBody>
      </p:sp>
      <p:pic>
        <p:nvPicPr>
          <p:cNvPr id="10" name="Audio 9">
            <a:hlinkClick r:id="" action="ppaction://media"/>
            <a:extLst>
              <a:ext uri="{FF2B5EF4-FFF2-40B4-BE49-F238E27FC236}">
                <a16:creationId xmlns:a16="http://schemas.microsoft.com/office/drawing/2014/main" id="{6D2190E8-5F97-183B-0737-B7A7A059410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8961"/>
    </mc:Choice>
    <mc:Fallback xmlns="">
      <p:transition spd="slow" advTm="8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B02DD5-9EF3-BA14-20F7-9EE81604F869}"/>
              </a:ext>
            </a:extLst>
          </p:cNvPr>
          <p:cNvPicPr>
            <a:picLocks noChangeAspect="1"/>
          </p:cNvPicPr>
          <p:nvPr/>
        </p:nvPicPr>
        <p:blipFill>
          <a:blip r:embed="rId2"/>
          <a:stretch>
            <a:fillRect/>
          </a:stretch>
        </p:blipFill>
        <p:spPr>
          <a:xfrm>
            <a:off x="0" y="-179579"/>
            <a:ext cx="12192000" cy="7037579"/>
          </a:xfrm>
          <a:prstGeom prst="rect">
            <a:avLst/>
          </a:prstGeom>
        </p:spPr>
      </p:pic>
      <p:sp>
        <p:nvSpPr>
          <p:cNvPr id="4" name="TextBox 3">
            <a:extLst>
              <a:ext uri="{FF2B5EF4-FFF2-40B4-BE49-F238E27FC236}">
                <a16:creationId xmlns:a16="http://schemas.microsoft.com/office/drawing/2014/main" id="{320895DD-8945-158F-57F9-1F14DB81CAE2}"/>
              </a:ext>
            </a:extLst>
          </p:cNvPr>
          <p:cNvSpPr txBox="1"/>
          <p:nvPr/>
        </p:nvSpPr>
        <p:spPr>
          <a:xfrm>
            <a:off x="229954" y="6061854"/>
            <a:ext cx="520657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16:33</a:t>
            </a:r>
          </a:p>
        </p:txBody>
      </p:sp>
    </p:spTree>
    <p:extLst>
      <p:ext uri="{BB962C8B-B14F-4D97-AF65-F5344CB8AC3E}">
        <p14:creationId xmlns:p14="http://schemas.microsoft.com/office/powerpoint/2010/main" val="79130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121212"/>
                </a:solidFill>
                <a:latin typeface="Arial" panose="020B0604020202020204" pitchFamily="34" charset="0"/>
              </a:rPr>
              <a:t> </a:t>
            </a:r>
            <a:r>
              <a:rPr lang="en-US" sz="4400" dirty="0">
                <a:solidFill>
                  <a:srgbClr val="777A7B"/>
                </a:solidFill>
                <a:latin typeface="Arial" panose="020B0604020202020204" pitchFamily="34" charset="0"/>
              </a:rPr>
              <a:t>34</a:t>
            </a:r>
            <a:r>
              <a:rPr lang="en-US" sz="4400" b="0" i="0" dirty="0">
                <a:solidFill>
                  <a:srgbClr val="121212"/>
                </a:solidFill>
                <a:effectLst/>
                <a:latin typeface="Open Sans" panose="020B0606030504020204" pitchFamily="34" charset="0"/>
              </a:rPr>
              <a:t>He brought them up into his house and set food before them, and rejoiced greatly with all his household, having believed in God.</a:t>
            </a:r>
            <a:endParaRPr lang="en-IN" dirty="0"/>
          </a:p>
        </p:txBody>
      </p:sp>
      <p:sp>
        <p:nvSpPr>
          <p:cNvPr id="2" name="TextBox 1">
            <a:extLst>
              <a:ext uri="{FF2B5EF4-FFF2-40B4-BE49-F238E27FC236}">
                <a16:creationId xmlns:a16="http://schemas.microsoft.com/office/drawing/2014/main" id="{CE28395B-DFF8-BC20-6DF2-2110F7562C16}"/>
              </a:ext>
            </a:extLst>
          </p:cNvPr>
          <p:cNvSpPr txBox="1"/>
          <p:nvPr/>
        </p:nvSpPr>
        <p:spPr>
          <a:xfrm>
            <a:off x="6096000" y="166254"/>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34</a:t>
            </a:r>
            <a:r>
              <a:rPr lang="hi-IN" sz="3200" b="0" i="0">
                <a:solidFill>
                  <a:srgbClr val="121212"/>
                </a:solidFill>
                <a:effectLst/>
                <a:latin typeface="Inter" panose="020B0502030000000004" pitchFamily="34" charset="0"/>
              </a:rPr>
              <a:t>इसके बाद वह उन्हें अपने घर ले आया और उन्हें भोजन कराया. परमेश्वर में सपरिवार विश्वास करके वे सभी बहुत आनंदित थे.</a:t>
            </a:r>
            <a:endParaRPr lang="en-IN" sz="3200" dirty="0"/>
          </a:p>
        </p:txBody>
      </p:sp>
      <p:pic>
        <p:nvPicPr>
          <p:cNvPr id="6" name="Audio 5">
            <a:hlinkClick r:id="" action="ppaction://media"/>
            <a:extLst>
              <a:ext uri="{FF2B5EF4-FFF2-40B4-BE49-F238E27FC236}">
                <a16:creationId xmlns:a16="http://schemas.microsoft.com/office/drawing/2014/main" id="{2A5432F1-9222-8BF9-A530-55E507E394C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0247"/>
    </mc:Choice>
    <mc:Fallback xmlns="">
      <p:transition spd="slow" advTm="10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347DAF-C1A6-AD1B-5000-88FF9EB09B41}"/>
              </a:ext>
            </a:extLst>
          </p:cNvPr>
          <p:cNvPicPr>
            <a:picLocks noChangeAspect="1"/>
          </p:cNvPicPr>
          <p:nvPr/>
        </p:nvPicPr>
        <p:blipFill>
          <a:blip r:embed="rId2"/>
          <a:stretch>
            <a:fillRect/>
          </a:stretch>
        </p:blipFill>
        <p:spPr>
          <a:xfrm>
            <a:off x="0" y="-213123"/>
            <a:ext cx="12192000" cy="7080518"/>
          </a:xfrm>
          <a:prstGeom prst="rect">
            <a:avLst/>
          </a:prstGeom>
        </p:spPr>
      </p:pic>
      <p:sp>
        <p:nvSpPr>
          <p:cNvPr id="3" name="TextBox 2">
            <a:extLst>
              <a:ext uri="{FF2B5EF4-FFF2-40B4-BE49-F238E27FC236}">
                <a16:creationId xmlns:a16="http://schemas.microsoft.com/office/drawing/2014/main" id="{679B98F1-A2D5-73DB-B2B1-4EA1264DA645}"/>
              </a:ext>
            </a:extLst>
          </p:cNvPr>
          <p:cNvSpPr txBox="1"/>
          <p:nvPr/>
        </p:nvSpPr>
        <p:spPr>
          <a:xfrm>
            <a:off x="229954" y="6061854"/>
            <a:ext cx="520657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16:34</a:t>
            </a:r>
          </a:p>
        </p:txBody>
      </p:sp>
    </p:spTree>
    <p:extLst>
      <p:ext uri="{BB962C8B-B14F-4D97-AF65-F5344CB8AC3E}">
        <p14:creationId xmlns:p14="http://schemas.microsoft.com/office/powerpoint/2010/main" val="888433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35</a:t>
            </a:r>
            <a:r>
              <a:rPr lang="en-US" sz="4400" b="0" i="0" dirty="0">
                <a:solidFill>
                  <a:srgbClr val="121212"/>
                </a:solidFill>
                <a:effectLst/>
                <a:latin typeface="Open Sans" panose="020B0606030504020204" pitchFamily="34" charset="0"/>
              </a:rPr>
              <a:t>But when it was day, the magistrates sent the sergeants, saying, “Let those men go.”</a:t>
            </a:r>
            <a:endParaRPr lang="en-IN" dirty="0"/>
          </a:p>
        </p:txBody>
      </p:sp>
      <p:sp>
        <p:nvSpPr>
          <p:cNvPr id="2" name="TextBox 1">
            <a:extLst>
              <a:ext uri="{FF2B5EF4-FFF2-40B4-BE49-F238E27FC236}">
                <a16:creationId xmlns:a16="http://schemas.microsoft.com/office/drawing/2014/main" id="{81F90727-E589-FDBE-39B4-6252BE9A6DFD}"/>
              </a:ext>
            </a:extLst>
          </p:cNvPr>
          <p:cNvSpPr txBox="1"/>
          <p:nvPr/>
        </p:nvSpPr>
        <p:spPr>
          <a:xfrm>
            <a:off x="6096000" y="166254"/>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35</a:t>
            </a:r>
            <a:r>
              <a:rPr lang="hi-IN" sz="3200" b="0" i="0">
                <a:solidFill>
                  <a:srgbClr val="121212"/>
                </a:solidFill>
                <a:effectLst/>
                <a:latin typeface="Inter" panose="020B0502030000000004" pitchFamily="34" charset="0"/>
              </a:rPr>
              <a:t>अगले दिन प्रधान हाकिमों ने अपने अधिकारियों द्वारा यह आज्ञा भेजी, “उन व्यक्तियों को छोड़ दो.”</a:t>
            </a:r>
            <a:endParaRPr lang="en-IN" sz="3200" dirty="0"/>
          </a:p>
        </p:txBody>
      </p:sp>
      <p:pic>
        <p:nvPicPr>
          <p:cNvPr id="6" name="Audio 5">
            <a:hlinkClick r:id="" action="ppaction://media"/>
            <a:extLst>
              <a:ext uri="{FF2B5EF4-FFF2-40B4-BE49-F238E27FC236}">
                <a16:creationId xmlns:a16="http://schemas.microsoft.com/office/drawing/2014/main" id="{5DB8C676-8722-A6EF-C5A1-233A4AF9B43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7192"/>
    </mc:Choice>
    <mc:Fallback xmlns="">
      <p:transition spd="slow" advTm="7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49125C-598E-5DC8-74F0-C2B89F20E25B}"/>
              </a:ext>
            </a:extLst>
          </p:cNvPr>
          <p:cNvPicPr>
            <a:picLocks noChangeAspect="1"/>
          </p:cNvPicPr>
          <p:nvPr/>
        </p:nvPicPr>
        <p:blipFill>
          <a:blip r:embed="rId2"/>
          <a:stretch>
            <a:fillRect/>
          </a:stretch>
        </p:blipFill>
        <p:spPr>
          <a:xfrm>
            <a:off x="-270558" y="1"/>
            <a:ext cx="12462558" cy="6858000"/>
          </a:xfrm>
          <a:prstGeom prst="rect">
            <a:avLst/>
          </a:prstGeom>
        </p:spPr>
      </p:pic>
      <p:sp>
        <p:nvSpPr>
          <p:cNvPr id="4" name="TextBox 3">
            <a:extLst>
              <a:ext uri="{FF2B5EF4-FFF2-40B4-BE49-F238E27FC236}">
                <a16:creationId xmlns:a16="http://schemas.microsoft.com/office/drawing/2014/main" id="{0C7AB90A-FD3F-4C57-59E3-7C759B8FDEA2}"/>
              </a:ext>
            </a:extLst>
          </p:cNvPr>
          <p:cNvSpPr txBox="1"/>
          <p:nvPr/>
        </p:nvSpPr>
        <p:spPr>
          <a:xfrm>
            <a:off x="229954" y="276203"/>
            <a:ext cx="520657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16:35</a:t>
            </a: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36</a:t>
            </a:r>
            <a:r>
              <a:rPr lang="en-US" sz="4400" b="0" i="0" dirty="0">
                <a:solidFill>
                  <a:srgbClr val="121212"/>
                </a:solidFill>
                <a:effectLst/>
                <a:latin typeface="Open Sans" panose="020B0606030504020204" pitchFamily="34" charset="0"/>
              </a:rPr>
              <a:t>The jailer reported these words to Paul, saying, “The magistrates have sent to let you go; now therefore come out and go in peace.”</a:t>
            </a:r>
            <a:endParaRPr lang="en-IN" dirty="0"/>
          </a:p>
        </p:txBody>
      </p:sp>
      <p:sp>
        <p:nvSpPr>
          <p:cNvPr id="2" name="TextBox 1">
            <a:extLst>
              <a:ext uri="{FF2B5EF4-FFF2-40B4-BE49-F238E27FC236}">
                <a16:creationId xmlns:a16="http://schemas.microsoft.com/office/drawing/2014/main" id="{0E5F0119-5B1F-CF67-5E52-2A344E976DC2}"/>
              </a:ext>
            </a:extLst>
          </p:cNvPr>
          <p:cNvSpPr txBox="1"/>
          <p:nvPr/>
        </p:nvSpPr>
        <p:spPr>
          <a:xfrm>
            <a:off x="6096000" y="166254"/>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36</a:t>
            </a:r>
            <a:r>
              <a:rPr lang="hi-IN" sz="3200" b="0" i="0">
                <a:solidFill>
                  <a:srgbClr val="121212"/>
                </a:solidFill>
                <a:effectLst/>
                <a:latin typeface="Inter" panose="020B0502030000000004" pitchFamily="34" charset="0"/>
              </a:rPr>
              <a:t>कारागार-शासक ने इस आज्ञा की सूचना पौलॉस को देते हुए कहा, “प्रधान न्यायाधीशों ने आपको छोड़ देने की आज्ञा दी है. इसलिये आप शांतिपूर्वक यहां से विदा हो सकते हैं.”</a:t>
            </a:r>
            <a:endParaRPr lang="en-IN" sz="3200" dirty="0"/>
          </a:p>
        </p:txBody>
      </p:sp>
      <p:pic>
        <p:nvPicPr>
          <p:cNvPr id="10" name="Audio 9">
            <a:hlinkClick r:id="" action="ppaction://media"/>
            <a:extLst>
              <a:ext uri="{FF2B5EF4-FFF2-40B4-BE49-F238E27FC236}">
                <a16:creationId xmlns:a16="http://schemas.microsoft.com/office/drawing/2014/main" id="{4877777B-8200-784B-403B-22FEDE6BD83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2012"/>
    </mc:Choice>
    <mc:Fallback xmlns="">
      <p:transition spd="slow" advTm="12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9AE4CB-3F8A-3A9D-7F30-92A01D8D4482}"/>
              </a:ext>
            </a:extLst>
          </p:cNvPr>
          <p:cNvPicPr>
            <a:picLocks noChangeAspect="1"/>
          </p:cNvPicPr>
          <p:nvPr/>
        </p:nvPicPr>
        <p:blipFill>
          <a:blip r:embed="rId2"/>
          <a:stretch>
            <a:fillRect/>
          </a:stretch>
        </p:blipFill>
        <p:spPr>
          <a:xfrm>
            <a:off x="0" y="1"/>
            <a:ext cx="13142422" cy="6858000"/>
          </a:xfrm>
          <a:prstGeom prst="rect">
            <a:avLst/>
          </a:prstGeom>
        </p:spPr>
      </p:pic>
      <p:sp>
        <p:nvSpPr>
          <p:cNvPr id="4" name="TextBox 3">
            <a:extLst>
              <a:ext uri="{FF2B5EF4-FFF2-40B4-BE49-F238E27FC236}">
                <a16:creationId xmlns:a16="http://schemas.microsoft.com/office/drawing/2014/main" id="{50D4E4A9-E039-FE5F-2200-FE1F760C3EE6}"/>
              </a:ext>
            </a:extLst>
          </p:cNvPr>
          <p:cNvSpPr txBox="1"/>
          <p:nvPr/>
        </p:nvSpPr>
        <p:spPr>
          <a:xfrm>
            <a:off x="229954" y="276203"/>
            <a:ext cx="520657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16:36</a:t>
            </a: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0"/>
            <a:ext cx="5818909" cy="6724357"/>
          </a:xfrm>
          <a:prstGeom prst="rect">
            <a:avLst/>
          </a:prstGeom>
          <a:noFill/>
        </p:spPr>
        <p:txBody>
          <a:bodyPr wrap="square" rtlCol="0">
            <a:noAutofit/>
          </a:bodyPr>
          <a:lstStyle/>
          <a:p>
            <a:r>
              <a:rPr lang="en-IN" dirty="0"/>
              <a:t> </a:t>
            </a:r>
            <a:r>
              <a:rPr lang="en-US" sz="4000" dirty="0">
                <a:solidFill>
                  <a:srgbClr val="777A7B"/>
                </a:solidFill>
                <a:latin typeface="Arial" panose="020B0604020202020204" pitchFamily="34" charset="0"/>
              </a:rPr>
              <a:t>37</a:t>
            </a:r>
            <a:r>
              <a:rPr lang="en-US" sz="4000" b="0" i="0" dirty="0">
                <a:solidFill>
                  <a:srgbClr val="121212"/>
                </a:solidFill>
                <a:effectLst/>
                <a:latin typeface="Open Sans" panose="020B0606030504020204" pitchFamily="34" charset="0"/>
              </a:rPr>
              <a:t>But Paul said to them, “They have beaten us publicly without a trial, men who are Romans, and have cast us into prison! </a:t>
            </a:r>
            <a:endParaRPr lang="en-IN" dirty="0"/>
          </a:p>
        </p:txBody>
      </p:sp>
      <p:sp>
        <p:nvSpPr>
          <p:cNvPr id="2" name="TextBox 1">
            <a:extLst>
              <a:ext uri="{FF2B5EF4-FFF2-40B4-BE49-F238E27FC236}">
                <a16:creationId xmlns:a16="http://schemas.microsoft.com/office/drawing/2014/main" id="{D3FED19E-8AEC-ED42-516E-116840B48085}"/>
              </a:ext>
            </a:extLst>
          </p:cNvPr>
          <p:cNvSpPr txBox="1"/>
          <p:nvPr/>
        </p:nvSpPr>
        <p:spPr>
          <a:xfrm>
            <a:off x="6096000" y="166254"/>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37</a:t>
            </a:r>
            <a:r>
              <a:rPr lang="hi-IN" sz="3200" b="0" i="0" dirty="0">
                <a:solidFill>
                  <a:srgbClr val="121212"/>
                </a:solidFill>
                <a:effectLst/>
                <a:latin typeface="Inter" panose="020B0502030000000004" pitchFamily="34" charset="0"/>
              </a:rPr>
              <a:t>पौलॉस ने उन्हें उत्तर दिया, “उन्होंने हमें बिना किसी मुकद्दमे के सबके सामने पिटवाया, जबकि हम रोमी नागरिक हैं,</a:t>
            </a:r>
            <a:endParaRPr lang="en-IN" sz="3200" dirty="0"/>
          </a:p>
        </p:txBody>
      </p:sp>
      <p:pic>
        <p:nvPicPr>
          <p:cNvPr id="10" name="Audio 9">
            <a:hlinkClick r:id="" action="ppaction://media"/>
            <a:extLst>
              <a:ext uri="{FF2B5EF4-FFF2-40B4-BE49-F238E27FC236}">
                <a16:creationId xmlns:a16="http://schemas.microsoft.com/office/drawing/2014/main" id="{24CC83DB-3C6D-F5B3-38B8-85673640911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9287"/>
    </mc:Choice>
    <mc:Fallback xmlns="">
      <p:transition spd="slow" advTm="9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118860" y="0"/>
            <a:ext cx="6096000" cy="6858000"/>
          </a:xfrm>
          <a:prstGeom prst="rect">
            <a:avLst/>
          </a:prstGeom>
          <a:noFill/>
        </p:spPr>
        <p:txBody>
          <a:bodyPr wrap="square" rtlCol="0">
            <a:noAutofit/>
          </a:bodyPr>
          <a:lstStyle/>
          <a:p>
            <a:r>
              <a:rPr lang="hi-IN" sz="4400" dirty="0"/>
              <a:t>जेल में आराधना - प्रेरितों के काम 16:24-40</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6000" b="0" i="0" u="none" strike="noStrike" baseline="0" dirty="0">
                <a:latin typeface="TimesNewRomanPSMT"/>
              </a:rPr>
              <a:t>Worship in the Jail – Acts 16:24-40</a:t>
            </a:r>
          </a:p>
        </p:txBody>
      </p:sp>
      <p:pic>
        <p:nvPicPr>
          <p:cNvPr id="6" name="Audio 5">
            <a:hlinkClick r:id="" action="ppaction://media"/>
            <a:extLst>
              <a:ext uri="{FF2B5EF4-FFF2-40B4-BE49-F238E27FC236}">
                <a16:creationId xmlns:a16="http://schemas.microsoft.com/office/drawing/2014/main" id="{1CB28695-0ED5-5324-6AEE-DD5ABF23430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2039"/>
    </mc:Choice>
    <mc:Fallback xmlns="">
      <p:transition spd="slow" advTm="2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ECC230-A878-2475-CB8C-0399D20BCC6F}"/>
              </a:ext>
            </a:extLst>
          </p:cNvPr>
          <p:cNvPicPr>
            <a:picLocks noChangeAspect="1"/>
          </p:cNvPicPr>
          <p:nvPr/>
        </p:nvPicPr>
        <p:blipFill>
          <a:blip r:embed="rId2"/>
          <a:stretch>
            <a:fillRect/>
          </a:stretch>
        </p:blipFill>
        <p:spPr>
          <a:xfrm>
            <a:off x="-687323" y="0"/>
            <a:ext cx="12879324" cy="6858000"/>
          </a:xfrm>
          <a:prstGeom prst="rect">
            <a:avLst/>
          </a:prstGeom>
        </p:spPr>
      </p:pic>
      <p:sp>
        <p:nvSpPr>
          <p:cNvPr id="4" name="TextBox 3">
            <a:extLst>
              <a:ext uri="{FF2B5EF4-FFF2-40B4-BE49-F238E27FC236}">
                <a16:creationId xmlns:a16="http://schemas.microsoft.com/office/drawing/2014/main" id="{B0DEC628-7F3E-BCC3-AB03-FA7CB7E9A6B7}"/>
              </a:ext>
            </a:extLst>
          </p:cNvPr>
          <p:cNvSpPr txBox="1"/>
          <p:nvPr/>
        </p:nvSpPr>
        <p:spPr>
          <a:xfrm>
            <a:off x="229954" y="276203"/>
            <a:ext cx="520657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16:37</a:t>
            </a:r>
          </a:p>
        </p:txBody>
      </p:sp>
    </p:spTree>
    <p:extLst>
      <p:ext uri="{BB962C8B-B14F-4D97-AF65-F5344CB8AC3E}">
        <p14:creationId xmlns:p14="http://schemas.microsoft.com/office/powerpoint/2010/main" val="185074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0"/>
            <a:ext cx="5818909" cy="6724357"/>
          </a:xfrm>
          <a:prstGeom prst="rect">
            <a:avLst/>
          </a:prstGeom>
          <a:noFill/>
        </p:spPr>
        <p:txBody>
          <a:bodyPr wrap="square" rtlCol="0">
            <a:noAutofit/>
          </a:bodyPr>
          <a:lstStyle/>
          <a:p>
            <a:r>
              <a:rPr lang="en-US" sz="4000" b="0" i="0" dirty="0">
                <a:solidFill>
                  <a:srgbClr val="121212"/>
                </a:solidFill>
                <a:effectLst/>
                <a:latin typeface="Open Sans" panose="020B0606030504020204" pitchFamily="34" charset="0"/>
              </a:rPr>
              <a:t> Do they now release us secretly? No, most certainly, but let them come themselves and bring us out!”</a:t>
            </a:r>
            <a:endParaRPr lang="en-IN" dirty="0"/>
          </a:p>
        </p:txBody>
      </p:sp>
      <p:sp>
        <p:nvSpPr>
          <p:cNvPr id="2" name="TextBox 1">
            <a:extLst>
              <a:ext uri="{FF2B5EF4-FFF2-40B4-BE49-F238E27FC236}">
                <a16:creationId xmlns:a16="http://schemas.microsoft.com/office/drawing/2014/main" id="{5670A47B-D3E2-B1BE-6D4C-78A70C1C45AC}"/>
              </a:ext>
            </a:extLst>
          </p:cNvPr>
          <p:cNvSpPr txBox="1"/>
          <p:nvPr/>
        </p:nvSpPr>
        <p:spPr>
          <a:xfrm>
            <a:off x="6096000" y="166254"/>
            <a:ext cx="6096000" cy="6558101"/>
          </a:xfrm>
          <a:prstGeom prst="rect">
            <a:avLst/>
          </a:prstGeom>
          <a:noFill/>
        </p:spPr>
        <p:txBody>
          <a:bodyPr wrap="square" rtlCol="0">
            <a:noAutofit/>
          </a:bodyPr>
          <a:lstStyle/>
          <a:p>
            <a:r>
              <a:rPr lang="hi-IN" sz="3200" b="0" i="0">
                <a:solidFill>
                  <a:srgbClr val="121212"/>
                </a:solidFill>
                <a:effectLst/>
                <a:latin typeface="Inter" panose="020B0502030000000004" pitchFamily="34" charset="0"/>
              </a:rPr>
              <a:t>फिर हमें कारागार में भी डाल दिया और अब वे हमें चुपचाप बाहर भेजना चाह रहे हैं! बिलकुल नहीं! स्वयं उन्हीं को यहां आने दीजिए, वे ही हमें यहां से बाहर छोड़ देंगे.”</a:t>
            </a:r>
            <a:endParaRPr lang="en-IN" sz="3200" dirty="0"/>
          </a:p>
        </p:txBody>
      </p:sp>
      <p:pic>
        <p:nvPicPr>
          <p:cNvPr id="16" name="Audio 15">
            <a:hlinkClick r:id="" action="ppaction://media"/>
            <a:extLst>
              <a:ext uri="{FF2B5EF4-FFF2-40B4-BE49-F238E27FC236}">
                <a16:creationId xmlns:a16="http://schemas.microsoft.com/office/drawing/2014/main" id="{6215EA1D-CA36-3F93-4AA2-1F65DA5D656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04757652"/>
      </p:ext>
    </p:extLst>
  </p:cSld>
  <p:clrMapOvr>
    <a:masterClrMapping/>
  </p:clrMapOvr>
  <mc:AlternateContent xmlns:mc="http://schemas.openxmlformats.org/markup-compatibility/2006" xmlns:p14="http://schemas.microsoft.com/office/powerpoint/2010/main">
    <mc:Choice Requires="p14">
      <p:transition spd="slow" p14:dur="2000" advTm="11102"/>
    </mc:Choice>
    <mc:Fallback xmlns="">
      <p:transition spd="slow" advTm="11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A22569-C7C0-E9A8-19CC-9EDE58260859}"/>
              </a:ext>
            </a:extLst>
          </p:cNvPr>
          <p:cNvPicPr>
            <a:picLocks noChangeAspect="1"/>
          </p:cNvPicPr>
          <p:nvPr/>
        </p:nvPicPr>
        <p:blipFill>
          <a:blip r:embed="rId2"/>
          <a:stretch>
            <a:fillRect/>
          </a:stretch>
        </p:blipFill>
        <p:spPr>
          <a:xfrm>
            <a:off x="0" y="0"/>
            <a:ext cx="12621638" cy="6858000"/>
          </a:xfrm>
          <a:prstGeom prst="rect">
            <a:avLst/>
          </a:prstGeom>
        </p:spPr>
      </p:pic>
      <p:sp>
        <p:nvSpPr>
          <p:cNvPr id="4" name="TextBox 3">
            <a:extLst>
              <a:ext uri="{FF2B5EF4-FFF2-40B4-BE49-F238E27FC236}">
                <a16:creationId xmlns:a16="http://schemas.microsoft.com/office/drawing/2014/main" id="{12CE4BD2-F2F7-03CE-5286-A9380D738992}"/>
              </a:ext>
            </a:extLst>
          </p:cNvPr>
          <p:cNvSpPr txBox="1"/>
          <p:nvPr/>
        </p:nvSpPr>
        <p:spPr>
          <a:xfrm>
            <a:off x="229954" y="276203"/>
            <a:ext cx="520657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16:37</a:t>
            </a:r>
          </a:p>
        </p:txBody>
      </p:sp>
    </p:spTree>
    <p:extLst>
      <p:ext uri="{BB962C8B-B14F-4D97-AF65-F5344CB8AC3E}">
        <p14:creationId xmlns:p14="http://schemas.microsoft.com/office/powerpoint/2010/main" val="34337427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dirty="0">
                <a:solidFill>
                  <a:srgbClr val="777A7B"/>
                </a:solidFill>
                <a:latin typeface="Arial" panose="020B0604020202020204" pitchFamily="34" charset="0"/>
              </a:rPr>
              <a:t>38</a:t>
            </a:r>
            <a:r>
              <a:rPr lang="en-US" sz="4800" b="0" i="0" dirty="0">
                <a:solidFill>
                  <a:srgbClr val="121212"/>
                </a:solidFill>
                <a:effectLst/>
                <a:latin typeface="Open Sans" panose="020B0606030504020204" pitchFamily="34" charset="0"/>
              </a:rPr>
              <a:t>The sergeants reported these words to the magistrates, and they were afraid when they heard that they were Romans, </a:t>
            </a:r>
            <a:endParaRPr lang="en-IN" dirty="0"/>
          </a:p>
        </p:txBody>
      </p:sp>
      <p:sp>
        <p:nvSpPr>
          <p:cNvPr id="2" name="TextBox 1">
            <a:extLst>
              <a:ext uri="{FF2B5EF4-FFF2-40B4-BE49-F238E27FC236}">
                <a16:creationId xmlns:a16="http://schemas.microsoft.com/office/drawing/2014/main" id="{2AA0A629-7F1E-E65B-2A1D-748FD3D5FAA4}"/>
              </a:ext>
            </a:extLst>
          </p:cNvPr>
          <p:cNvSpPr txBox="1"/>
          <p:nvPr/>
        </p:nvSpPr>
        <p:spPr>
          <a:xfrm>
            <a:off x="6096000" y="166254"/>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38</a:t>
            </a:r>
            <a:r>
              <a:rPr lang="hi-IN" sz="3200" b="0" i="0">
                <a:solidFill>
                  <a:srgbClr val="121212"/>
                </a:solidFill>
                <a:effectLst/>
                <a:latin typeface="Inter" panose="020B0502030000000004" pitchFamily="34" charset="0"/>
              </a:rPr>
              <a:t>उन अधिकारियों ने यह सब प्रधान न्यायाधीशों को जा बताया. यह मालूम होने पर कि पौलॉस तथा सीलास रोमी नागरिक हैं वे बहुत ही डर गए.</a:t>
            </a:r>
            <a:endParaRPr lang="en-IN" sz="3200" dirty="0"/>
          </a:p>
        </p:txBody>
      </p:sp>
      <p:pic>
        <p:nvPicPr>
          <p:cNvPr id="10" name="Audio 9">
            <a:hlinkClick r:id="" action="ppaction://media"/>
            <a:extLst>
              <a:ext uri="{FF2B5EF4-FFF2-40B4-BE49-F238E27FC236}">
                <a16:creationId xmlns:a16="http://schemas.microsoft.com/office/drawing/2014/main" id="{FFD4D5C8-C70D-26D9-E5EE-79ACA1E7AF4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1016"/>
    </mc:Choice>
    <mc:Fallback xmlns="">
      <p:transition spd="slow" advTm="11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70C1E2-B179-0221-E7D4-5D084ED63EF0}"/>
              </a:ext>
            </a:extLst>
          </p:cNvPr>
          <p:cNvPicPr>
            <a:picLocks noChangeAspect="1"/>
          </p:cNvPicPr>
          <p:nvPr/>
        </p:nvPicPr>
        <p:blipFill>
          <a:blip r:embed="rId2"/>
          <a:stretch>
            <a:fillRect/>
          </a:stretch>
        </p:blipFill>
        <p:spPr>
          <a:xfrm>
            <a:off x="0" y="-443023"/>
            <a:ext cx="12192000" cy="7301023"/>
          </a:xfrm>
          <a:prstGeom prst="rect">
            <a:avLst/>
          </a:prstGeom>
        </p:spPr>
      </p:pic>
      <p:sp>
        <p:nvSpPr>
          <p:cNvPr id="4" name="TextBox 3">
            <a:extLst>
              <a:ext uri="{FF2B5EF4-FFF2-40B4-BE49-F238E27FC236}">
                <a16:creationId xmlns:a16="http://schemas.microsoft.com/office/drawing/2014/main" id="{D76A99C6-706F-725D-8F12-E14108889583}"/>
              </a:ext>
            </a:extLst>
          </p:cNvPr>
          <p:cNvSpPr txBox="1"/>
          <p:nvPr/>
        </p:nvSpPr>
        <p:spPr>
          <a:xfrm>
            <a:off x="229954" y="276203"/>
            <a:ext cx="520657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16:38</a:t>
            </a:r>
          </a:p>
        </p:txBody>
      </p:sp>
    </p:spTree>
    <p:extLst>
      <p:ext uri="{BB962C8B-B14F-4D97-AF65-F5344CB8AC3E}">
        <p14:creationId xmlns:p14="http://schemas.microsoft.com/office/powerpoint/2010/main" val="18288722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dirty="0">
                <a:solidFill>
                  <a:srgbClr val="777A7B"/>
                </a:solidFill>
                <a:latin typeface="Arial" panose="020B0604020202020204" pitchFamily="34" charset="0"/>
              </a:rPr>
              <a:t>39</a:t>
            </a:r>
            <a:r>
              <a:rPr lang="en-US" sz="4800" dirty="0">
                <a:solidFill>
                  <a:srgbClr val="121212"/>
                </a:solidFill>
                <a:latin typeface="Arial" panose="020B0604020202020204" pitchFamily="34" charset="0"/>
              </a:rPr>
              <a:t>So </a:t>
            </a:r>
            <a:r>
              <a:rPr lang="en-US" sz="4800" b="0" i="0" dirty="0">
                <a:solidFill>
                  <a:srgbClr val="121212"/>
                </a:solidFill>
                <a:effectLst/>
                <a:latin typeface="Open Sans" panose="020B0606030504020204" pitchFamily="34" charset="0"/>
              </a:rPr>
              <a:t>they came and begged them. When they had brought them out, they asked them to depart from the city. </a:t>
            </a:r>
            <a:endParaRPr lang="en-IN" dirty="0"/>
          </a:p>
        </p:txBody>
      </p:sp>
      <p:sp>
        <p:nvSpPr>
          <p:cNvPr id="2" name="TextBox 1">
            <a:extLst>
              <a:ext uri="{FF2B5EF4-FFF2-40B4-BE49-F238E27FC236}">
                <a16:creationId xmlns:a16="http://schemas.microsoft.com/office/drawing/2014/main" id="{91A56016-53A4-B3E4-2CA6-846BBEB32D21}"/>
              </a:ext>
            </a:extLst>
          </p:cNvPr>
          <p:cNvSpPr txBox="1"/>
          <p:nvPr/>
        </p:nvSpPr>
        <p:spPr>
          <a:xfrm>
            <a:off x="6096000" y="166254"/>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39</a:t>
            </a:r>
            <a:r>
              <a:rPr lang="hi-IN" sz="3200" b="0" i="0">
                <a:solidFill>
                  <a:srgbClr val="121212"/>
                </a:solidFill>
                <a:effectLst/>
                <a:latin typeface="Inter" panose="020B0502030000000004" pitchFamily="34" charset="0"/>
              </a:rPr>
              <a:t>तब वे स्वयं आकर पौलॉस तथा सीलास को मनाने लगे और उन्हें कारागार से बाहर लाकर उनसे नगर से चले जाने की विनती करते रहे.</a:t>
            </a:r>
            <a:endParaRPr lang="en-IN" sz="3200" dirty="0"/>
          </a:p>
        </p:txBody>
      </p:sp>
      <p:pic>
        <p:nvPicPr>
          <p:cNvPr id="6" name="Audio 5">
            <a:hlinkClick r:id="" action="ppaction://media"/>
            <a:extLst>
              <a:ext uri="{FF2B5EF4-FFF2-40B4-BE49-F238E27FC236}">
                <a16:creationId xmlns:a16="http://schemas.microsoft.com/office/drawing/2014/main" id="{92E325D3-ECC6-1770-6FFA-B719347543F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9006"/>
    </mc:Choice>
    <mc:Fallback xmlns="">
      <p:transition spd="slow" advTm="9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D19C15-D2EE-A174-EA32-BF9E3945F68A}"/>
              </a:ext>
            </a:extLst>
          </p:cNvPr>
          <p:cNvPicPr>
            <a:picLocks noChangeAspect="1"/>
          </p:cNvPicPr>
          <p:nvPr/>
        </p:nvPicPr>
        <p:blipFill>
          <a:blip r:embed="rId2"/>
          <a:stretch>
            <a:fillRect/>
          </a:stretch>
        </p:blipFill>
        <p:spPr>
          <a:xfrm>
            <a:off x="0" y="0"/>
            <a:ext cx="12992762" cy="6858000"/>
          </a:xfrm>
          <a:prstGeom prst="rect">
            <a:avLst/>
          </a:prstGeom>
        </p:spPr>
      </p:pic>
      <p:sp>
        <p:nvSpPr>
          <p:cNvPr id="4" name="TextBox 3">
            <a:extLst>
              <a:ext uri="{FF2B5EF4-FFF2-40B4-BE49-F238E27FC236}">
                <a16:creationId xmlns:a16="http://schemas.microsoft.com/office/drawing/2014/main" id="{2060D471-2052-8CA4-6084-9B77BE12713E}"/>
              </a:ext>
            </a:extLst>
          </p:cNvPr>
          <p:cNvSpPr txBox="1"/>
          <p:nvPr/>
        </p:nvSpPr>
        <p:spPr>
          <a:xfrm>
            <a:off x="229954" y="276203"/>
            <a:ext cx="520657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16:39</a:t>
            </a:r>
          </a:p>
        </p:txBody>
      </p:sp>
    </p:spTree>
    <p:extLst>
      <p:ext uri="{BB962C8B-B14F-4D97-AF65-F5344CB8AC3E}">
        <p14:creationId xmlns:p14="http://schemas.microsoft.com/office/powerpoint/2010/main" val="12924733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40</a:t>
            </a:r>
            <a:r>
              <a:rPr lang="en-US" sz="4400" b="0" i="0" dirty="0">
                <a:solidFill>
                  <a:srgbClr val="121212"/>
                </a:solidFill>
                <a:effectLst/>
                <a:latin typeface="Open Sans" panose="020B0606030504020204" pitchFamily="34" charset="0"/>
              </a:rPr>
              <a:t>They went out of the prison and entered into Lydia’s house. When they had seen the brothers, they encouraged them, then departed.</a:t>
            </a:r>
            <a:endParaRPr lang="en-IN" dirty="0"/>
          </a:p>
        </p:txBody>
      </p:sp>
      <p:sp>
        <p:nvSpPr>
          <p:cNvPr id="2" name="TextBox 1">
            <a:extLst>
              <a:ext uri="{FF2B5EF4-FFF2-40B4-BE49-F238E27FC236}">
                <a16:creationId xmlns:a16="http://schemas.microsoft.com/office/drawing/2014/main" id="{3EF595B9-52E2-A04A-9582-749519E2F556}"/>
              </a:ext>
            </a:extLst>
          </p:cNvPr>
          <p:cNvSpPr txBox="1"/>
          <p:nvPr/>
        </p:nvSpPr>
        <p:spPr>
          <a:xfrm>
            <a:off x="6096000" y="166254"/>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40</a:t>
            </a:r>
            <a:r>
              <a:rPr lang="hi-IN" sz="3200" b="0" i="0">
                <a:solidFill>
                  <a:srgbClr val="121212"/>
                </a:solidFill>
                <a:effectLst/>
                <a:latin typeface="Inter" panose="020B0502030000000004" pitchFamily="34" charset="0"/>
              </a:rPr>
              <a:t>तब पौलॉस तथा सीलास कारागार से निकलकर लुदिया के घर गए. वहां भाई बहिनों से भेंट कर उन्हें प्रोत्साहित करते हुए वे वहां से विदा हो गए.</a:t>
            </a:r>
            <a:endParaRPr lang="en-IN" sz="3200" dirty="0"/>
          </a:p>
        </p:txBody>
      </p:sp>
      <p:pic>
        <p:nvPicPr>
          <p:cNvPr id="10" name="Audio 9">
            <a:hlinkClick r:id="" action="ppaction://media"/>
            <a:extLst>
              <a:ext uri="{FF2B5EF4-FFF2-40B4-BE49-F238E27FC236}">
                <a16:creationId xmlns:a16="http://schemas.microsoft.com/office/drawing/2014/main" id="{F6931A9A-A328-06F1-3505-49CE27F04FB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0413"/>
    </mc:Choice>
    <mc:Fallback xmlns="">
      <p:transition spd="slow" advTm="10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661D4F-3773-B74B-54E1-AC9A53F59F06}"/>
              </a:ext>
            </a:extLst>
          </p:cNvPr>
          <p:cNvPicPr>
            <a:picLocks noChangeAspect="1"/>
          </p:cNvPicPr>
          <p:nvPr/>
        </p:nvPicPr>
        <p:blipFill>
          <a:blip r:embed="rId2"/>
          <a:stretch>
            <a:fillRect/>
          </a:stretch>
        </p:blipFill>
        <p:spPr>
          <a:xfrm>
            <a:off x="-206471" y="0"/>
            <a:ext cx="12398471" cy="6858000"/>
          </a:xfrm>
          <a:prstGeom prst="rect">
            <a:avLst/>
          </a:prstGeom>
        </p:spPr>
      </p:pic>
      <p:sp>
        <p:nvSpPr>
          <p:cNvPr id="4" name="TextBox 3">
            <a:extLst>
              <a:ext uri="{FF2B5EF4-FFF2-40B4-BE49-F238E27FC236}">
                <a16:creationId xmlns:a16="http://schemas.microsoft.com/office/drawing/2014/main" id="{7228D799-D724-73D0-8BD7-9FF3D74D734A}"/>
              </a:ext>
            </a:extLst>
          </p:cNvPr>
          <p:cNvSpPr txBox="1"/>
          <p:nvPr/>
        </p:nvSpPr>
        <p:spPr>
          <a:xfrm>
            <a:off x="229954" y="276203"/>
            <a:ext cx="520657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16:40</a:t>
            </a:r>
          </a:p>
        </p:txBody>
      </p:sp>
    </p:spTree>
    <p:extLst>
      <p:ext uri="{BB962C8B-B14F-4D97-AF65-F5344CB8AC3E}">
        <p14:creationId xmlns:p14="http://schemas.microsoft.com/office/powerpoint/2010/main" val="1014080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1EDCD2-846E-50B4-6D3A-67BA9055C99E}"/>
              </a:ext>
            </a:extLst>
          </p:cNvPr>
          <p:cNvPicPr>
            <a:picLocks noChangeAspect="1"/>
          </p:cNvPicPr>
          <p:nvPr/>
        </p:nvPicPr>
        <p:blipFill>
          <a:blip r:embed="rId2"/>
          <a:stretch>
            <a:fillRect/>
          </a:stretch>
        </p:blipFill>
        <p:spPr>
          <a:xfrm>
            <a:off x="-206471" y="0"/>
            <a:ext cx="12398471" cy="6858000"/>
          </a:xfrm>
          <a:prstGeom prst="rect">
            <a:avLst/>
          </a:prstGeom>
        </p:spPr>
      </p:pic>
      <p:sp>
        <p:nvSpPr>
          <p:cNvPr id="4" name="TextBox 3">
            <a:extLst>
              <a:ext uri="{FF2B5EF4-FFF2-40B4-BE49-F238E27FC236}">
                <a16:creationId xmlns:a16="http://schemas.microsoft.com/office/drawing/2014/main" id="{519A6387-E61F-6CA3-047C-50D04C44254B}"/>
              </a:ext>
            </a:extLst>
          </p:cNvPr>
          <p:cNvSpPr txBox="1"/>
          <p:nvPr/>
        </p:nvSpPr>
        <p:spPr>
          <a:xfrm>
            <a:off x="392472" y="4510955"/>
            <a:ext cx="5511800" cy="2730500"/>
          </a:xfrm>
          <a:prstGeom prst="rect">
            <a:avLst/>
          </a:prstGeom>
          <a:noFill/>
        </p:spPr>
        <p:txBody>
          <a:bodyPr wrap="square" rtlCol="0">
            <a:noAutofit/>
          </a:bodyPr>
          <a:lstStyle/>
          <a:p>
            <a:r>
              <a:rPr lang="hi-IN" sz="66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जेल में आराधना –</a:t>
            </a:r>
            <a:endParaRPr lang="en-US" sz="66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a:p>
            <a:r>
              <a:rPr lang="hi-IN" sz="66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प्रेरितों के काम 16:24-40</a:t>
            </a: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24</a:t>
            </a:r>
            <a:r>
              <a:rPr lang="hi-IN" sz="3200" b="0" i="0">
                <a:solidFill>
                  <a:srgbClr val="121212"/>
                </a:solidFill>
                <a:effectLst/>
                <a:latin typeface="Inter" panose="020B0502030000000004" pitchFamily="34" charset="0"/>
              </a:rPr>
              <a:t>इस आदेश पर कारागार-शासक ने उन्हें भीतरी कक्ष में डालकर उनके पैरों को लकड़ी की बेड़ियों में जकड़ दिया.</a:t>
            </a:r>
            <a:endParaRPr lang="en-IN" sz="32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dirty="0">
                <a:solidFill>
                  <a:srgbClr val="777A7B"/>
                </a:solidFill>
                <a:latin typeface="Arial" panose="020B0604020202020204" pitchFamily="34" charset="0"/>
              </a:rPr>
              <a:t>24</a:t>
            </a:r>
            <a:r>
              <a:rPr lang="en-US" sz="4800" dirty="0">
                <a:solidFill>
                  <a:srgbClr val="121212"/>
                </a:solidFill>
                <a:latin typeface="Arial" panose="020B0604020202020204" pitchFamily="34" charset="0"/>
              </a:rPr>
              <a:t>When (the jailer) received these orders, he put Paul and Silas deep inside the prison. He fastened their feet so they couldn’t get away.</a:t>
            </a:r>
            <a:endParaRPr lang="en-IN" dirty="0"/>
          </a:p>
        </p:txBody>
      </p:sp>
      <p:pic>
        <p:nvPicPr>
          <p:cNvPr id="6" name="Audio 5">
            <a:hlinkClick r:id="" action="ppaction://media"/>
            <a:extLst>
              <a:ext uri="{FF2B5EF4-FFF2-40B4-BE49-F238E27FC236}">
                <a16:creationId xmlns:a16="http://schemas.microsoft.com/office/drawing/2014/main" id="{67188CFC-4E8A-3F50-3066-70B998617AF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1182"/>
    </mc:Choice>
    <mc:Fallback xmlns="">
      <p:transition spd="slow" advTm="11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F0B73C-C319-5B8A-07DA-1892B750661E}"/>
              </a:ext>
            </a:extLst>
          </p:cNvPr>
          <p:cNvPicPr>
            <a:picLocks noChangeAspect="1"/>
          </p:cNvPicPr>
          <p:nvPr/>
        </p:nvPicPr>
        <p:blipFill>
          <a:blip r:embed="rId2"/>
          <a:stretch>
            <a:fillRect/>
          </a:stretch>
        </p:blipFill>
        <p:spPr>
          <a:xfrm>
            <a:off x="0" y="-77429"/>
            <a:ext cx="12192000" cy="6935430"/>
          </a:xfrm>
          <a:prstGeom prst="rect">
            <a:avLst/>
          </a:prstGeom>
        </p:spPr>
      </p:pic>
      <p:sp>
        <p:nvSpPr>
          <p:cNvPr id="2" name="TextBox 1">
            <a:extLst>
              <a:ext uri="{FF2B5EF4-FFF2-40B4-BE49-F238E27FC236}">
                <a16:creationId xmlns:a16="http://schemas.microsoft.com/office/drawing/2014/main" id="{EC5B79CD-A7F4-A4E1-1F06-067E4F77B556}"/>
              </a:ext>
            </a:extLst>
          </p:cNvPr>
          <p:cNvSpPr txBox="1"/>
          <p:nvPr/>
        </p:nvSpPr>
        <p:spPr>
          <a:xfrm>
            <a:off x="229954" y="276203"/>
            <a:ext cx="520657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16:24</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dirty="0">
                <a:solidFill>
                  <a:srgbClr val="777A7B"/>
                </a:solidFill>
                <a:latin typeface="Arial" panose="020B0604020202020204" pitchFamily="34" charset="0"/>
              </a:rPr>
              <a:t>25</a:t>
            </a:r>
            <a:r>
              <a:rPr lang="en-US" sz="4800" b="0" i="0" dirty="0">
                <a:solidFill>
                  <a:srgbClr val="121212"/>
                </a:solidFill>
                <a:effectLst/>
                <a:latin typeface="Open Sans" panose="020B0606030504020204" pitchFamily="34" charset="0"/>
              </a:rPr>
              <a:t>But about midnight Paul and Silas were praying and singing hymns to God, and the prisoners were listening to them. </a:t>
            </a:r>
            <a:endParaRPr lang="en-IN" dirty="0"/>
          </a:p>
        </p:txBody>
      </p:sp>
      <p:sp>
        <p:nvSpPr>
          <p:cNvPr id="2" name="TextBox 1">
            <a:extLst>
              <a:ext uri="{FF2B5EF4-FFF2-40B4-BE49-F238E27FC236}">
                <a16:creationId xmlns:a16="http://schemas.microsoft.com/office/drawing/2014/main" id="{0B7F6366-EA56-0746-423A-39FB521373D0}"/>
              </a:ext>
            </a:extLst>
          </p:cNvPr>
          <p:cNvSpPr txBox="1"/>
          <p:nvPr/>
        </p:nvSpPr>
        <p:spPr>
          <a:xfrm>
            <a:off x="6096000" y="166254"/>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25</a:t>
            </a:r>
            <a:r>
              <a:rPr lang="hi-IN" sz="3200" b="0" i="0">
                <a:solidFill>
                  <a:srgbClr val="121212"/>
                </a:solidFill>
                <a:effectLst/>
                <a:latin typeface="Inter" panose="020B0502030000000004" pitchFamily="34" charset="0"/>
              </a:rPr>
              <a:t>लगभग आधी रात के समय पौलॉस और सीलास प्रार्थना कर रहे थे तथा परमेश्वर की स्तुति में भजन गा रहे थे. उनके साथी कैदी उनकी सुन रहे थे.</a:t>
            </a:r>
            <a:endParaRPr lang="en-IN" sz="3200" dirty="0"/>
          </a:p>
        </p:txBody>
      </p:sp>
      <p:pic>
        <p:nvPicPr>
          <p:cNvPr id="6" name="Audio 5">
            <a:hlinkClick r:id="" action="ppaction://media"/>
            <a:extLst>
              <a:ext uri="{FF2B5EF4-FFF2-40B4-BE49-F238E27FC236}">
                <a16:creationId xmlns:a16="http://schemas.microsoft.com/office/drawing/2014/main" id="{F6A84AE0-6111-9187-03B6-3C26E9C451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0486"/>
    </mc:Choice>
    <mc:Fallback xmlns="">
      <p:transition spd="slow" advTm="10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8593D6-3EDD-9BEF-C1DE-ED9E6C5B3D92}"/>
              </a:ext>
            </a:extLst>
          </p:cNvPr>
          <p:cNvPicPr>
            <a:picLocks noChangeAspect="1"/>
          </p:cNvPicPr>
          <p:nvPr/>
        </p:nvPicPr>
        <p:blipFill>
          <a:blip r:embed="rId2"/>
          <a:stretch>
            <a:fillRect/>
          </a:stretch>
        </p:blipFill>
        <p:spPr>
          <a:xfrm>
            <a:off x="0" y="0"/>
            <a:ext cx="12226018" cy="6858000"/>
          </a:xfrm>
          <a:prstGeom prst="rect">
            <a:avLst/>
          </a:prstGeom>
        </p:spPr>
      </p:pic>
      <p:sp>
        <p:nvSpPr>
          <p:cNvPr id="4" name="TextBox 3">
            <a:extLst>
              <a:ext uri="{FF2B5EF4-FFF2-40B4-BE49-F238E27FC236}">
                <a16:creationId xmlns:a16="http://schemas.microsoft.com/office/drawing/2014/main" id="{47B8196C-5963-4883-4B52-26CA43018F84}"/>
              </a:ext>
            </a:extLst>
          </p:cNvPr>
          <p:cNvSpPr txBox="1"/>
          <p:nvPr/>
        </p:nvSpPr>
        <p:spPr>
          <a:xfrm>
            <a:off x="229954" y="276203"/>
            <a:ext cx="520657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16:25</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1600" dirty="0"/>
              <a:t> </a:t>
            </a:r>
            <a:r>
              <a:rPr lang="en-US" sz="4000" dirty="0">
                <a:solidFill>
                  <a:srgbClr val="121212"/>
                </a:solidFill>
                <a:latin typeface="Arial" panose="020B0604020202020204" pitchFamily="34" charset="0"/>
              </a:rPr>
              <a:t> </a:t>
            </a:r>
            <a:r>
              <a:rPr lang="en-US" sz="4000" dirty="0">
                <a:solidFill>
                  <a:srgbClr val="777A7B"/>
                </a:solidFill>
                <a:latin typeface="Arial" panose="020B0604020202020204" pitchFamily="34" charset="0"/>
              </a:rPr>
              <a:t>26</a:t>
            </a:r>
            <a:r>
              <a:rPr lang="en-US" sz="4000" b="0" i="0" dirty="0">
                <a:solidFill>
                  <a:srgbClr val="121212"/>
                </a:solidFill>
                <a:effectLst/>
                <a:latin typeface="Open Sans" panose="020B0606030504020204" pitchFamily="34" charset="0"/>
              </a:rPr>
              <a:t>Suddenly there was a great earthquake, so that the foundations of the prison were shaken; and immediately all the doors were opened, and everyone’s bonds were loosened. </a:t>
            </a:r>
            <a:endParaRPr lang="en-IN" sz="1600" dirty="0"/>
          </a:p>
        </p:txBody>
      </p:sp>
      <p:sp>
        <p:nvSpPr>
          <p:cNvPr id="2" name="TextBox 1">
            <a:extLst>
              <a:ext uri="{FF2B5EF4-FFF2-40B4-BE49-F238E27FC236}">
                <a16:creationId xmlns:a16="http://schemas.microsoft.com/office/drawing/2014/main" id="{82BD3407-AA44-0C5D-A2A0-34D29CF24C23}"/>
              </a:ext>
            </a:extLst>
          </p:cNvPr>
          <p:cNvSpPr txBox="1"/>
          <p:nvPr/>
        </p:nvSpPr>
        <p:spPr>
          <a:xfrm>
            <a:off x="6096000" y="166254"/>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26</a:t>
            </a:r>
            <a:r>
              <a:rPr lang="hi-IN" sz="3200" b="0" i="0">
                <a:solidFill>
                  <a:srgbClr val="121212"/>
                </a:solidFill>
                <a:effectLst/>
                <a:latin typeface="Inter" panose="020B0502030000000004" pitchFamily="34" charset="0"/>
              </a:rPr>
              <a:t>अचानक ऐसा बड़ा भूकंप आया कि कारागार की नींव हिल गई, तुरंत सभी द्वार खुल गए और सभी बंदियों की बेड़ियां टूट गईं.</a:t>
            </a:r>
            <a:endParaRPr lang="en-IN" sz="3200" dirty="0"/>
          </a:p>
        </p:txBody>
      </p:sp>
      <p:pic>
        <p:nvPicPr>
          <p:cNvPr id="14" name="Audio 13">
            <a:hlinkClick r:id="" action="ppaction://media"/>
            <a:extLst>
              <a:ext uri="{FF2B5EF4-FFF2-40B4-BE49-F238E27FC236}">
                <a16:creationId xmlns:a16="http://schemas.microsoft.com/office/drawing/2014/main" id="{38A21A11-BE6C-25A4-192C-D3B1F2DF6CE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9618"/>
    </mc:Choice>
    <mc:Fallback xmlns="">
      <p:transition spd="slow" advTm="9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2745</TotalTime>
  <Words>1167</Words>
  <Application>Microsoft Office PowerPoint</Application>
  <PresentationFormat>Widescreen</PresentationFormat>
  <Paragraphs>74</Paragraphs>
  <Slides>38</Slides>
  <Notes>2</Notes>
  <HiddenSlides>0</HiddenSlides>
  <MMClips>19</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Inter</vt:lpstr>
      <vt:lpstr>Mangal</vt:lpstr>
      <vt:lpstr>Microsoft Himalaya</vt:lpstr>
      <vt:lpstr>Open Sans</vt:lpstr>
      <vt:lpstr>TimesNewRomanPS-BoldMT</vt:lpstr>
      <vt:lpstr>TimesNewRomanPSMT</vt:lpstr>
      <vt:lpstr>Office Theme</vt:lpstr>
      <vt:lpstr>52-3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23</cp:revision>
  <dcterms:created xsi:type="dcterms:W3CDTF">2022-09-30T06:26:14Z</dcterms:created>
  <dcterms:modified xsi:type="dcterms:W3CDTF">2024-05-08T18:22:37Z</dcterms:modified>
</cp:coreProperties>
</file>