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98" r:id="rId15"/>
    <p:sldId id="297" r:id="rId16"/>
    <p:sldId id="275" r:id="rId17"/>
    <p:sldId id="265" r:id="rId18"/>
    <p:sldId id="276" r:id="rId19"/>
    <p:sldId id="266" r:id="rId20"/>
    <p:sldId id="277" r:id="rId21"/>
    <p:sldId id="267" r:id="rId22"/>
    <p:sldId id="278" r:id="rId23"/>
    <p:sldId id="268" r:id="rId24"/>
    <p:sldId id="279" r:id="rId25"/>
    <p:sldId id="269" r:id="rId26"/>
    <p:sldId id="280" r:id="rId27"/>
    <p:sldId id="281" r:id="rId28"/>
    <p:sldId id="282" r:id="rId29"/>
    <p:sldId id="283" r:id="rId30"/>
    <p:sldId id="284" r:id="rId31"/>
    <p:sldId id="285" r:id="rId32"/>
    <p:sldId id="286" r:id="rId33"/>
    <p:sldId id="287" r:id="rId34"/>
    <p:sldId id="29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B4D84D-4E21-484E-A04F-4B93BFC26F08}" v="77" dt="2024-04-29T03:50:21.3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2735" autoAdjust="0"/>
  </p:normalViewPr>
  <p:slideViewPr>
    <p:cSldViewPr snapToGrid="0">
      <p:cViewPr varScale="1">
        <p:scale>
          <a:sx n="67" d="100"/>
          <a:sy n="67" d="100"/>
        </p:scale>
        <p:origin x="336" y="72"/>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CB4D84D-4E21-484E-A04F-4B93BFC26F08}"/>
    <pc:docChg chg="modSld">
      <pc:chgData name="Leonie Smith" userId="fed1330f33f5650e" providerId="LiveId" clId="{FCB4D84D-4E21-484E-A04F-4B93BFC26F08}" dt="2024-04-29T03:50:21.327" v="106"/>
      <pc:docMkLst>
        <pc:docMk/>
      </pc:docMkLst>
      <pc:sldChg chg="addSp delSp modSp mod modTransition modAnim">
        <pc:chgData name="Leonie Smith" userId="fed1330f33f5650e" providerId="LiveId" clId="{FCB4D84D-4E21-484E-A04F-4B93BFC26F08}" dt="2024-04-29T03:07:17.127" v="3"/>
        <pc:sldMkLst>
          <pc:docMk/>
          <pc:sldMk cId="1499918570" sldId="257"/>
        </pc:sldMkLst>
        <pc:picChg chg="add del mod">
          <ac:chgData name="Leonie Smith" userId="fed1330f33f5650e" providerId="LiveId" clId="{FCB4D84D-4E21-484E-A04F-4B93BFC26F08}" dt="2024-04-29T03:07:10.948" v="2"/>
          <ac:picMkLst>
            <pc:docMk/>
            <pc:sldMk cId="1499918570" sldId="257"/>
            <ac:picMk id="6" creationId="{51ED39C2-1591-827C-F8F1-9DD6F68C44D1}"/>
          </ac:picMkLst>
        </pc:picChg>
        <pc:picChg chg="add del mod ord">
          <ac:chgData name="Leonie Smith" userId="fed1330f33f5650e" providerId="LiveId" clId="{FCB4D84D-4E21-484E-A04F-4B93BFC26F08}" dt="2024-04-29T03:07:17.127" v="3"/>
          <ac:picMkLst>
            <pc:docMk/>
            <pc:sldMk cId="1499918570" sldId="257"/>
            <ac:picMk id="12" creationId="{C6A9FDFA-9979-EA1A-04E9-0762156E2E09}"/>
          </ac:picMkLst>
        </pc:picChg>
        <pc:picChg chg="add mod">
          <ac:chgData name="Leonie Smith" userId="fed1330f33f5650e" providerId="LiveId" clId="{FCB4D84D-4E21-484E-A04F-4B93BFC26F08}" dt="2024-04-29T03:07:17.127" v="3"/>
          <ac:picMkLst>
            <pc:docMk/>
            <pc:sldMk cId="1499918570" sldId="257"/>
            <ac:picMk id="13" creationId="{C518FFB0-12E9-E818-0992-DF36C55FFE45}"/>
          </ac:picMkLst>
        </pc:picChg>
      </pc:sldChg>
      <pc:sldChg chg="addSp modSp">
        <pc:chgData name="Leonie Smith" userId="fed1330f33f5650e" providerId="LiveId" clId="{FCB4D84D-4E21-484E-A04F-4B93BFC26F08}" dt="2024-04-29T03:50:21.327" v="106"/>
        <pc:sldMkLst>
          <pc:docMk/>
          <pc:sldMk cId="454763615" sldId="259"/>
        </pc:sldMkLst>
        <pc:picChg chg="add mod">
          <ac:chgData name="Leonie Smith" userId="fed1330f33f5650e" providerId="LiveId" clId="{FCB4D84D-4E21-484E-A04F-4B93BFC26F08}" dt="2024-04-29T03:50:21.327" v="106"/>
          <ac:picMkLst>
            <pc:docMk/>
            <pc:sldMk cId="454763615" sldId="259"/>
            <ac:picMk id="7" creationId="{5FC5BAE2-C36C-411F-BCEA-7ECA4C1560BC}"/>
          </ac:picMkLst>
        </pc:picChg>
      </pc:sldChg>
      <pc:sldChg chg="addSp delSp modSp mod modTransition modAnim">
        <pc:chgData name="Leonie Smith" userId="fed1330f33f5650e" providerId="LiveId" clId="{FCB4D84D-4E21-484E-A04F-4B93BFC26F08}" dt="2024-04-29T03:11:11.834" v="13"/>
        <pc:sldMkLst>
          <pc:docMk/>
          <pc:sldMk cId="2346136586" sldId="260"/>
        </pc:sldMkLst>
        <pc:picChg chg="add del mod">
          <ac:chgData name="Leonie Smith" userId="fed1330f33f5650e" providerId="LiveId" clId="{FCB4D84D-4E21-484E-A04F-4B93BFC26F08}" dt="2024-04-29T03:10:30.643" v="6"/>
          <ac:picMkLst>
            <pc:docMk/>
            <pc:sldMk cId="2346136586" sldId="260"/>
            <ac:picMk id="6" creationId="{6024D340-7FDB-2357-CCD1-44596AE743FB}"/>
          </ac:picMkLst>
        </pc:picChg>
        <pc:picChg chg="add del mod ord">
          <ac:chgData name="Leonie Smith" userId="fed1330f33f5650e" providerId="LiveId" clId="{FCB4D84D-4E21-484E-A04F-4B93BFC26F08}" dt="2024-04-29T03:10:39.812" v="7"/>
          <ac:picMkLst>
            <pc:docMk/>
            <pc:sldMk cId="2346136586" sldId="260"/>
            <ac:picMk id="9" creationId="{7CB3CB07-2DFB-E0C0-3DA8-6D2648CE76A9}"/>
          </ac:picMkLst>
        </pc:picChg>
        <pc:picChg chg="add del mod">
          <ac:chgData name="Leonie Smith" userId="fed1330f33f5650e" providerId="LiveId" clId="{FCB4D84D-4E21-484E-A04F-4B93BFC26F08}" dt="2024-04-29T03:10:40.875" v="9"/>
          <ac:picMkLst>
            <pc:docMk/>
            <pc:sldMk cId="2346136586" sldId="260"/>
            <ac:picMk id="10" creationId="{F7D0395C-FF50-7293-F671-14B096C2BF82}"/>
          </ac:picMkLst>
        </pc:picChg>
        <pc:picChg chg="add del mod ord">
          <ac:chgData name="Leonie Smith" userId="fed1330f33f5650e" providerId="LiveId" clId="{FCB4D84D-4E21-484E-A04F-4B93BFC26F08}" dt="2024-04-29T03:10:54.921" v="10"/>
          <ac:picMkLst>
            <pc:docMk/>
            <pc:sldMk cId="2346136586" sldId="260"/>
            <ac:picMk id="13" creationId="{81934F48-B27C-A237-142F-92A682D049E9}"/>
          </ac:picMkLst>
        </pc:picChg>
        <pc:picChg chg="add del mod">
          <ac:chgData name="Leonie Smith" userId="fed1330f33f5650e" providerId="LiveId" clId="{FCB4D84D-4E21-484E-A04F-4B93BFC26F08}" dt="2024-04-29T03:10:56.855" v="12"/>
          <ac:picMkLst>
            <pc:docMk/>
            <pc:sldMk cId="2346136586" sldId="260"/>
            <ac:picMk id="14" creationId="{153877D0-512C-2C0B-6B1D-1320D4E2A09E}"/>
          </ac:picMkLst>
        </pc:picChg>
        <pc:picChg chg="add del mod ord">
          <ac:chgData name="Leonie Smith" userId="fed1330f33f5650e" providerId="LiveId" clId="{FCB4D84D-4E21-484E-A04F-4B93BFC26F08}" dt="2024-04-29T03:11:11.834" v="13"/>
          <ac:picMkLst>
            <pc:docMk/>
            <pc:sldMk cId="2346136586" sldId="260"/>
            <ac:picMk id="17" creationId="{B44B7077-745A-34A5-7D7A-FF6D1069D81F}"/>
          </ac:picMkLst>
        </pc:picChg>
        <pc:picChg chg="add mod">
          <ac:chgData name="Leonie Smith" userId="fed1330f33f5650e" providerId="LiveId" clId="{FCB4D84D-4E21-484E-A04F-4B93BFC26F08}" dt="2024-04-29T03:11:11.834" v="13"/>
          <ac:picMkLst>
            <pc:docMk/>
            <pc:sldMk cId="2346136586" sldId="260"/>
            <ac:picMk id="18" creationId="{8626A18D-A270-DDC1-CECC-6CDF672D99C3}"/>
          </ac:picMkLst>
        </pc:picChg>
      </pc:sldChg>
      <pc:sldChg chg="addSp modSp">
        <pc:chgData name="Leonie Smith" userId="fed1330f33f5650e" providerId="LiveId" clId="{FCB4D84D-4E21-484E-A04F-4B93BFC26F08}" dt="2024-04-29T03:12:09.958" v="14"/>
        <pc:sldMkLst>
          <pc:docMk/>
          <pc:sldMk cId="4037329247" sldId="261"/>
        </pc:sldMkLst>
        <pc:picChg chg="add mod">
          <ac:chgData name="Leonie Smith" userId="fed1330f33f5650e" providerId="LiveId" clId="{FCB4D84D-4E21-484E-A04F-4B93BFC26F08}" dt="2024-04-29T03:12:09.958" v="14"/>
          <ac:picMkLst>
            <pc:docMk/>
            <pc:sldMk cId="4037329247" sldId="261"/>
            <ac:picMk id="6" creationId="{2FE2A244-B7B6-6810-8091-F1AC5DDAC54B}"/>
          </ac:picMkLst>
        </pc:picChg>
      </pc:sldChg>
      <pc:sldChg chg="addSp delSp modSp mod modTransition modAnim">
        <pc:chgData name="Leonie Smith" userId="fed1330f33f5650e" providerId="LiveId" clId="{FCB4D84D-4E21-484E-A04F-4B93BFC26F08}" dt="2024-04-29T03:19:45.604" v="51"/>
        <pc:sldMkLst>
          <pc:docMk/>
          <pc:sldMk cId="1909638311" sldId="262"/>
        </pc:sldMkLst>
        <pc:picChg chg="add del mod">
          <ac:chgData name="Leonie Smith" userId="fed1330f33f5650e" providerId="LiveId" clId="{FCB4D84D-4E21-484E-A04F-4B93BFC26F08}" dt="2024-04-29T03:13:23.494" v="17"/>
          <ac:picMkLst>
            <pc:docMk/>
            <pc:sldMk cId="1909638311" sldId="262"/>
            <ac:picMk id="6" creationId="{70C792E9-CF24-1992-BDA3-4E1D94828B40}"/>
          </ac:picMkLst>
        </pc:picChg>
        <pc:picChg chg="add del mod ord">
          <ac:chgData name="Leonie Smith" userId="fed1330f33f5650e" providerId="LiveId" clId="{FCB4D84D-4E21-484E-A04F-4B93BFC26F08}" dt="2024-04-29T03:13:32.253" v="18"/>
          <ac:picMkLst>
            <pc:docMk/>
            <pc:sldMk cId="1909638311" sldId="262"/>
            <ac:picMk id="9" creationId="{2DAFB1EE-2329-FCBB-4F66-0265DAD3B9CB}"/>
          </ac:picMkLst>
        </pc:picChg>
        <pc:picChg chg="add del mod">
          <ac:chgData name="Leonie Smith" userId="fed1330f33f5650e" providerId="LiveId" clId="{FCB4D84D-4E21-484E-A04F-4B93BFC26F08}" dt="2024-04-29T03:13:37.245" v="20"/>
          <ac:picMkLst>
            <pc:docMk/>
            <pc:sldMk cId="1909638311" sldId="262"/>
            <ac:picMk id="10" creationId="{A01B73B3-5FC8-D52C-7C2E-24E69975D581}"/>
          </ac:picMkLst>
        </pc:picChg>
        <pc:picChg chg="add del mod ord">
          <ac:chgData name="Leonie Smith" userId="fed1330f33f5650e" providerId="LiveId" clId="{FCB4D84D-4E21-484E-A04F-4B93BFC26F08}" dt="2024-04-29T03:13:44.633" v="21"/>
          <ac:picMkLst>
            <pc:docMk/>
            <pc:sldMk cId="1909638311" sldId="262"/>
            <ac:picMk id="13" creationId="{CFA26855-5852-1D26-241B-C944A0104C28}"/>
          </ac:picMkLst>
        </pc:picChg>
        <pc:picChg chg="add del mod">
          <ac:chgData name="Leonie Smith" userId="fed1330f33f5650e" providerId="LiveId" clId="{FCB4D84D-4E21-484E-A04F-4B93BFC26F08}" dt="2024-04-29T03:13:45.677" v="23"/>
          <ac:picMkLst>
            <pc:docMk/>
            <pc:sldMk cId="1909638311" sldId="262"/>
            <ac:picMk id="14" creationId="{9F9AA574-920B-7134-137D-83B57DADEC42}"/>
          </ac:picMkLst>
        </pc:picChg>
        <pc:picChg chg="add del mod ord">
          <ac:chgData name="Leonie Smith" userId="fed1330f33f5650e" providerId="LiveId" clId="{FCB4D84D-4E21-484E-A04F-4B93BFC26F08}" dt="2024-04-29T03:14:04.730" v="24"/>
          <ac:picMkLst>
            <pc:docMk/>
            <pc:sldMk cId="1909638311" sldId="262"/>
            <ac:picMk id="17" creationId="{ABBE0104-50F8-16C6-8F09-2F35C6BB60E5}"/>
          </ac:picMkLst>
        </pc:picChg>
        <pc:picChg chg="add del mod">
          <ac:chgData name="Leonie Smith" userId="fed1330f33f5650e" providerId="LiveId" clId="{FCB4D84D-4E21-484E-A04F-4B93BFC26F08}" dt="2024-04-29T03:14:29.044" v="26"/>
          <ac:picMkLst>
            <pc:docMk/>
            <pc:sldMk cId="1909638311" sldId="262"/>
            <ac:picMk id="18" creationId="{48D275BD-E1B1-D6B6-8161-D58ADF7C7840}"/>
          </ac:picMkLst>
        </pc:picChg>
        <pc:picChg chg="add del mod ord">
          <ac:chgData name="Leonie Smith" userId="fed1330f33f5650e" providerId="LiveId" clId="{FCB4D84D-4E21-484E-A04F-4B93BFC26F08}" dt="2024-04-29T03:14:35.564" v="27"/>
          <ac:picMkLst>
            <pc:docMk/>
            <pc:sldMk cId="1909638311" sldId="262"/>
            <ac:picMk id="21" creationId="{441642E3-E7FC-E2C5-611E-5BBB4362771E}"/>
          </ac:picMkLst>
        </pc:picChg>
        <pc:picChg chg="add del mod">
          <ac:chgData name="Leonie Smith" userId="fed1330f33f5650e" providerId="LiveId" clId="{FCB4D84D-4E21-484E-A04F-4B93BFC26F08}" dt="2024-04-29T03:14:36.626" v="29"/>
          <ac:picMkLst>
            <pc:docMk/>
            <pc:sldMk cId="1909638311" sldId="262"/>
            <ac:picMk id="22" creationId="{1DE5A4F7-70A6-CC57-FCC3-E660C6A975AE}"/>
          </ac:picMkLst>
        </pc:picChg>
        <pc:picChg chg="add del mod ord">
          <ac:chgData name="Leonie Smith" userId="fed1330f33f5650e" providerId="LiveId" clId="{FCB4D84D-4E21-484E-A04F-4B93BFC26F08}" dt="2024-04-29T03:14:53.478" v="30"/>
          <ac:picMkLst>
            <pc:docMk/>
            <pc:sldMk cId="1909638311" sldId="262"/>
            <ac:picMk id="25" creationId="{AA5F660B-43D3-7B84-715E-36E5A4EDEDE7}"/>
          </ac:picMkLst>
        </pc:picChg>
        <pc:picChg chg="add del mod">
          <ac:chgData name="Leonie Smith" userId="fed1330f33f5650e" providerId="LiveId" clId="{FCB4D84D-4E21-484E-A04F-4B93BFC26F08}" dt="2024-04-29T03:15:00.899" v="32"/>
          <ac:picMkLst>
            <pc:docMk/>
            <pc:sldMk cId="1909638311" sldId="262"/>
            <ac:picMk id="26" creationId="{36143B5A-C84F-71A6-89D2-5837125B7F90}"/>
          </ac:picMkLst>
        </pc:picChg>
        <pc:picChg chg="add del mod ord">
          <ac:chgData name="Leonie Smith" userId="fed1330f33f5650e" providerId="LiveId" clId="{FCB4D84D-4E21-484E-A04F-4B93BFC26F08}" dt="2024-04-29T03:15:23.156" v="33"/>
          <ac:picMkLst>
            <pc:docMk/>
            <pc:sldMk cId="1909638311" sldId="262"/>
            <ac:picMk id="29" creationId="{2025FA73-C5B0-CAA1-5ACC-5F74CA8624A1}"/>
          </ac:picMkLst>
        </pc:picChg>
        <pc:picChg chg="add del mod">
          <ac:chgData name="Leonie Smith" userId="fed1330f33f5650e" providerId="LiveId" clId="{FCB4D84D-4E21-484E-A04F-4B93BFC26F08}" dt="2024-04-29T03:15:34.674" v="35"/>
          <ac:picMkLst>
            <pc:docMk/>
            <pc:sldMk cId="1909638311" sldId="262"/>
            <ac:picMk id="30" creationId="{330543C8-C53C-385F-1ED9-AF3E298CAF83}"/>
          </ac:picMkLst>
        </pc:picChg>
        <pc:picChg chg="add del mod ord">
          <ac:chgData name="Leonie Smith" userId="fed1330f33f5650e" providerId="LiveId" clId="{FCB4D84D-4E21-484E-A04F-4B93BFC26F08}" dt="2024-04-29T03:15:45.685" v="36"/>
          <ac:picMkLst>
            <pc:docMk/>
            <pc:sldMk cId="1909638311" sldId="262"/>
            <ac:picMk id="34" creationId="{535F2DFF-A747-6AB7-45C5-E8545BF40F21}"/>
          </ac:picMkLst>
        </pc:picChg>
        <pc:picChg chg="add del mod">
          <ac:chgData name="Leonie Smith" userId="fed1330f33f5650e" providerId="LiveId" clId="{FCB4D84D-4E21-484E-A04F-4B93BFC26F08}" dt="2024-04-29T03:15:47.113" v="38"/>
          <ac:picMkLst>
            <pc:docMk/>
            <pc:sldMk cId="1909638311" sldId="262"/>
            <ac:picMk id="35" creationId="{99015435-8723-CB61-7956-9585C0F9F2B5}"/>
          </ac:picMkLst>
        </pc:picChg>
        <pc:picChg chg="add del mod ord">
          <ac:chgData name="Leonie Smith" userId="fed1330f33f5650e" providerId="LiveId" clId="{FCB4D84D-4E21-484E-A04F-4B93BFC26F08}" dt="2024-04-29T03:16:08.339" v="39"/>
          <ac:picMkLst>
            <pc:docMk/>
            <pc:sldMk cId="1909638311" sldId="262"/>
            <ac:picMk id="38" creationId="{52D0FC54-F4FA-55D6-86AC-EC96D2943CA4}"/>
          </ac:picMkLst>
        </pc:picChg>
        <pc:picChg chg="add del mod">
          <ac:chgData name="Leonie Smith" userId="fed1330f33f5650e" providerId="LiveId" clId="{FCB4D84D-4E21-484E-A04F-4B93BFC26F08}" dt="2024-04-29T03:16:23.743" v="41"/>
          <ac:picMkLst>
            <pc:docMk/>
            <pc:sldMk cId="1909638311" sldId="262"/>
            <ac:picMk id="39" creationId="{3923FFFC-D293-FD1B-7182-D488D6C6EEC8}"/>
          </ac:picMkLst>
        </pc:picChg>
        <pc:picChg chg="add del mod ord">
          <ac:chgData name="Leonie Smith" userId="fed1330f33f5650e" providerId="LiveId" clId="{FCB4D84D-4E21-484E-A04F-4B93BFC26F08}" dt="2024-04-29T03:16:44.534" v="42"/>
          <ac:picMkLst>
            <pc:docMk/>
            <pc:sldMk cId="1909638311" sldId="262"/>
            <ac:picMk id="43" creationId="{284F4649-791F-EEAB-D111-DF271B09540C}"/>
          </ac:picMkLst>
        </pc:picChg>
        <pc:picChg chg="add del mod">
          <ac:chgData name="Leonie Smith" userId="fed1330f33f5650e" providerId="LiveId" clId="{FCB4D84D-4E21-484E-A04F-4B93BFC26F08}" dt="2024-04-29T03:17:05.758" v="44"/>
          <ac:picMkLst>
            <pc:docMk/>
            <pc:sldMk cId="1909638311" sldId="262"/>
            <ac:picMk id="44" creationId="{8CC90C4A-1867-A7F1-E711-C49C0AFA26E4}"/>
          </ac:picMkLst>
        </pc:picChg>
        <pc:picChg chg="add del mod ord">
          <ac:chgData name="Leonie Smith" userId="fed1330f33f5650e" providerId="LiveId" clId="{FCB4D84D-4E21-484E-A04F-4B93BFC26F08}" dt="2024-04-29T03:17:18.365" v="45"/>
          <ac:picMkLst>
            <pc:docMk/>
            <pc:sldMk cId="1909638311" sldId="262"/>
            <ac:picMk id="48" creationId="{736DE47F-5910-7D5D-3D83-E78E07714C40}"/>
          </ac:picMkLst>
        </pc:picChg>
        <pc:picChg chg="add del mod">
          <ac:chgData name="Leonie Smith" userId="fed1330f33f5650e" providerId="LiveId" clId="{FCB4D84D-4E21-484E-A04F-4B93BFC26F08}" dt="2024-04-29T03:18:45.664" v="47"/>
          <ac:picMkLst>
            <pc:docMk/>
            <pc:sldMk cId="1909638311" sldId="262"/>
            <ac:picMk id="49" creationId="{BD3BEAB7-F40C-304D-11CA-2EE72ACFAE04}"/>
          </ac:picMkLst>
        </pc:picChg>
        <pc:picChg chg="add del mod ord">
          <ac:chgData name="Leonie Smith" userId="fed1330f33f5650e" providerId="LiveId" clId="{FCB4D84D-4E21-484E-A04F-4B93BFC26F08}" dt="2024-04-29T03:19:04.750" v="48"/>
          <ac:picMkLst>
            <pc:docMk/>
            <pc:sldMk cId="1909638311" sldId="262"/>
            <ac:picMk id="52" creationId="{0AC71C4D-C73F-12AD-F696-E6501B23A252}"/>
          </ac:picMkLst>
        </pc:picChg>
        <pc:picChg chg="add del mod">
          <ac:chgData name="Leonie Smith" userId="fed1330f33f5650e" providerId="LiveId" clId="{FCB4D84D-4E21-484E-A04F-4B93BFC26F08}" dt="2024-04-29T03:19:24.569" v="50"/>
          <ac:picMkLst>
            <pc:docMk/>
            <pc:sldMk cId="1909638311" sldId="262"/>
            <ac:picMk id="53" creationId="{427E1581-CAA4-2582-9D34-CEFA729B918B}"/>
          </ac:picMkLst>
        </pc:picChg>
        <pc:picChg chg="add del mod ord">
          <ac:chgData name="Leonie Smith" userId="fed1330f33f5650e" providerId="LiveId" clId="{FCB4D84D-4E21-484E-A04F-4B93BFC26F08}" dt="2024-04-29T03:19:45.604" v="51"/>
          <ac:picMkLst>
            <pc:docMk/>
            <pc:sldMk cId="1909638311" sldId="262"/>
            <ac:picMk id="58" creationId="{C4AC87F9-C314-ED78-DD26-34496C5BF8FE}"/>
          </ac:picMkLst>
        </pc:picChg>
        <pc:picChg chg="add mod">
          <ac:chgData name="Leonie Smith" userId="fed1330f33f5650e" providerId="LiveId" clId="{FCB4D84D-4E21-484E-A04F-4B93BFC26F08}" dt="2024-04-29T03:19:45.604" v="51"/>
          <ac:picMkLst>
            <pc:docMk/>
            <pc:sldMk cId="1909638311" sldId="262"/>
            <ac:picMk id="59" creationId="{D1DF2A7C-A838-AEFA-3D50-B6DB63155710}"/>
          </ac:picMkLst>
        </pc:picChg>
      </pc:sldChg>
      <pc:sldChg chg="addSp delSp modSp mod modTransition modAnim">
        <pc:chgData name="Leonie Smith" userId="fed1330f33f5650e" providerId="LiveId" clId="{FCB4D84D-4E21-484E-A04F-4B93BFC26F08}" dt="2024-04-29T03:23:59.861" v="55"/>
        <pc:sldMkLst>
          <pc:docMk/>
          <pc:sldMk cId="641208035" sldId="263"/>
        </pc:sldMkLst>
        <pc:picChg chg="add del mod">
          <ac:chgData name="Leonie Smith" userId="fed1330f33f5650e" providerId="LiveId" clId="{FCB4D84D-4E21-484E-A04F-4B93BFC26F08}" dt="2024-04-29T03:23:38.963" v="54"/>
          <ac:picMkLst>
            <pc:docMk/>
            <pc:sldMk cId="641208035" sldId="263"/>
            <ac:picMk id="6" creationId="{E757B1CA-D7CB-4BE5-A790-0A11C0EAA627}"/>
          </ac:picMkLst>
        </pc:picChg>
        <pc:picChg chg="add del mod ord">
          <ac:chgData name="Leonie Smith" userId="fed1330f33f5650e" providerId="LiveId" clId="{FCB4D84D-4E21-484E-A04F-4B93BFC26F08}" dt="2024-04-29T03:23:59.861" v="55"/>
          <ac:picMkLst>
            <pc:docMk/>
            <pc:sldMk cId="641208035" sldId="263"/>
            <ac:picMk id="9" creationId="{D7648281-315A-1194-F469-7987EAFFCAC3}"/>
          </ac:picMkLst>
        </pc:picChg>
        <pc:picChg chg="add mod">
          <ac:chgData name="Leonie Smith" userId="fed1330f33f5650e" providerId="LiveId" clId="{FCB4D84D-4E21-484E-A04F-4B93BFC26F08}" dt="2024-04-29T03:23:59.861" v="55"/>
          <ac:picMkLst>
            <pc:docMk/>
            <pc:sldMk cId="641208035" sldId="263"/>
            <ac:picMk id="10" creationId="{DB704B3D-C28E-CDB7-1900-DA5C6F0D2569}"/>
          </ac:picMkLst>
        </pc:picChg>
      </pc:sldChg>
      <pc:sldChg chg="addSp delSp modSp mod modTransition modAnim">
        <pc:chgData name="Leonie Smith" userId="fed1330f33f5650e" providerId="LiveId" clId="{FCB4D84D-4E21-484E-A04F-4B93BFC26F08}" dt="2024-04-29T03:27:58.140" v="65"/>
        <pc:sldMkLst>
          <pc:docMk/>
          <pc:sldMk cId="4044745628" sldId="264"/>
        </pc:sldMkLst>
        <pc:picChg chg="add del mod">
          <ac:chgData name="Leonie Smith" userId="fed1330f33f5650e" providerId="LiveId" clId="{FCB4D84D-4E21-484E-A04F-4B93BFC26F08}" dt="2024-04-29T03:27:00.668" v="58"/>
          <ac:picMkLst>
            <pc:docMk/>
            <pc:sldMk cId="4044745628" sldId="264"/>
            <ac:picMk id="6" creationId="{7F218FD8-BB01-2332-1368-42104DAE1A25}"/>
          </ac:picMkLst>
        </pc:picChg>
        <pc:picChg chg="add del mod ord">
          <ac:chgData name="Leonie Smith" userId="fed1330f33f5650e" providerId="LiveId" clId="{FCB4D84D-4E21-484E-A04F-4B93BFC26F08}" dt="2024-04-29T03:27:16.065" v="59"/>
          <ac:picMkLst>
            <pc:docMk/>
            <pc:sldMk cId="4044745628" sldId="264"/>
            <ac:picMk id="9" creationId="{3E380D86-C144-A9BE-D656-D32F9D13C4D8}"/>
          </ac:picMkLst>
        </pc:picChg>
        <pc:picChg chg="add del mod">
          <ac:chgData name="Leonie Smith" userId="fed1330f33f5650e" providerId="LiveId" clId="{FCB4D84D-4E21-484E-A04F-4B93BFC26F08}" dt="2024-04-29T03:27:32.543" v="61"/>
          <ac:picMkLst>
            <pc:docMk/>
            <pc:sldMk cId="4044745628" sldId="264"/>
            <ac:picMk id="10" creationId="{E9E01844-55D8-97AF-CF04-52FE57AB41EF}"/>
          </ac:picMkLst>
        </pc:picChg>
        <pc:picChg chg="add del mod ord">
          <ac:chgData name="Leonie Smith" userId="fed1330f33f5650e" providerId="LiveId" clId="{FCB4D84D-4E21-484E-A04F-4B93BFC26F08}" dt="2024-04-29T03:27:41.442" v="62"/>
          <ac:picMkLst>
            <pc:docMk/>
            <pc:sldMk cId="4044745628" sldId="264"/>
            <ac:picMk id="14" creationId="{91E8060B-A349-517F-BE35-89693AC8D8C3}"/>
          </ac:picMkLst>
        </pc:picChg>
        <pc:picChg chg="add del mod">
          <ac:chgData name="Leonie Smith" userId="fed1330f33f5650e" providerId="LiveId" clId="{FCB4D84D-4E21-484E-A04F-4B93BFC26F08}" dt="2024-04-29T03:27:42.630" v="64"/>
          <ac:picMkLst>
            <pc:docMk/>
            <pc:sldMk cId="4044745628" sldId="264"/>
            <ac:picMk id="15" creationId="{B169A602-89C9-3BAC-0C31-E1A309AE7D2B}"/>
          </ac:picMkLst>
        </pc:picChg>
        <pc:picChg chg="add del mod ord">
          <ac:chgData name="Leonie Smith" userId="fed1330f33f5650e" providerId="LiveId" clId="{FCB4D84D-4E21-484E-A04F-4B93BFC26F08}" dt="2024-04-29T03:27:58.140" v="65"/>
          <ac:picMkLst>
            <pc:docMk/>
            <pc:sldMk cId="4044745628" sldId="264"/>
            <ac:picMk id="18" creationId="{04AF67EA-EA43-CF68-7FBB-92AF91C5FA07}"/>
          </ac:picMkLst>
        </pc:picChg>
        <pc:picChg chg="add mod">
          <ac:chgData name="Leonie Smith" userId="fed1330f33f5650e" providerId="LiveId" clId="{FCB4D84D-4E21-484E-A04F-4B93BFC26F08}" dt="2024-04-29T03:27:58.140" v="65"/>
          <ac:picMkLst>
            <pc:docMk/>
            <pc:sldMk cId="4044745628" sldId="264"/>
            <ac:picMk id="19" creationId="{37815A34-02E4-41B8-0300-FA03BDC6CB75}"/>
          </ac:picMkLst>
        </pc:picChg>
      </pc:sldChg>
      <pc:sldChg chg="addSp modSp">
        <pc:chgData name="Leonie Smith" userId="fed1330f33f5650e" providerId="LiveId" clId="{FCB4D84D-4E21-484E-A04F-4B93BFC26F08}" dt="2024-04-29T03:30:11.143" v="70"/>
        <pc:sldMkLst>
          <pc:docMk/>
          <pc:sldMk cId="978260341" sldId="265"/>
        </pc:sldMkLst>
        <pc:picChg chg="add mod">
          <ac:chgData name="Leonie Smith" userId="fed1330f33f5650e" providerId="LiveId" clId="{FCB4D84D-4E21-484E-A04F-4B93BFC26F08}" dt="2024-04-29T03:30:11.143" v="70"/>
          <ac:picMkLst>
            <pc:docMk/>
            <pc:sldMk cId="978260341" sldId="265"/>
            <ac:picMk id="6" creationId="{C5F0A084-DD4A-6EEB-84B0-915DC2827CB3}"/>
          </ac:picMkLst>
        </pc:picChg>
      </pc:sldChg>
      <pc:sldChg chg="addSp delSp modSp mod modTransition modAnim">
        <pc:chgData name="Leonie Smith" userId="fed1330f33f5650e" providerId="LiveId" clId="{FCB4D84D-4E21-484E-A04F-4B93BFC26F08}" dt="2024-04-29T03:32:12.873" v="74"/>
        <pc:sldMkLst>
          <pc:docMk/>
          <pc:sldMk cId="3575870363" sldId="266"/>
        </pc:sldMkLst>
        <pc:picChg chg="add del mod">
          <ac:chgData name="Leonie Smith" userId="fed1330f33f5650e" providerId="LiveId" clId="{FCB4D84D-4E21-484E-A04F-4B93BFC26F08}" dt="2024-04-29T03:31:56.210" v="73"/>
          <ac:picMkLst>
            <pc:docMk/>
            <pc:sldMk cId="3575870363" sldId="266"/>
            <ac:picMk id="6" creationId="{F15E9FBA-DBDC-DA1A-C7DC-00DDC3D4BA1D}"/>
          </ac:picMkLst>
        </pc:picChg>
        <pc:picChg chg="add del mod ord">
          <ac:chgData name="Leonie Smith" userId="fed1330f33f5650e" providerId="LiveId" clId="{FCB4D84D-4E21-484E-A04F-4B93BFC26F08}" dt="2024-04-29T03:32:12.873" v="74"/>
          <ac:picMkLst>
            <pc:docMk/>
            <pc:sldMk cId="3575870363" sldId="266"/>
            <ac:picMk id="9" creationId="{6F9769D8-104E-7B68-A823-5B465FE1A011}"/>
          </ac:picMkLst>
        </pc:picChg>
        <pc:picChg chg="add mod">
          <ac:chgData name="Leonie Smith" userId="fed1330f33f5650e" providerId="LiveId" clId="{FCB4D84D-4E21-484E-A04F-4B93BFC26F08}" dt="2024-04-29T03:32:12.873" v="74"/>
          <ac:picMkLst>
            <pc:docMk/>
            <pc:sldMk cId="3575870363" sldId="266"/>
            <ac:picMk id="10" creationId="{B3F93E16-6655-BDE9-6370-DC89479A92A8}"/>
          </ac:picMkLst>
        </pc:picChg>
      </pc:sldChg>
      <pc:sldChg chg="addSp delSp modSp mod modTransition modAnim">
        <pc:chgData name="Leonie Smith" userId="fed1330f33f5650e" providerId="LiveId" clId="{FCB4D84D-4E21-484E-A04F-4B93BFC26F08}" dt="2024-04-29T03:33:27.065" v="78"/>
        <pc:sldMkLst>
          <pc:docMk/>
          <pc:sldMk cId="4017137865" sldId="267"/>
        </pc:sldMkLst>
        <pc:picChg chg="add del mod">
          <ac:chgData name="Leonie Smith" userId="fed1330f33f5650e" providerId="LiveId" clId="{FCB4D84D-4E21-484E-A04F-4B93BFC26F08}" dt="2024-04-29T03:33:13.359" v="77"/>
          <ac:picMkLst>
            <pc:docMk/>
            <pc:sldMk cId="4017137865" sldId="267"/>
            <ac:picMk id="6" creationId="{33EE4708-6AF7-DEED-33E7-A25C341CFA4D}"/>
          </ac:picMkLst>
        </pc:picChg>
        <pc:picChg chg="add del mod ord">
          <ac:chgData name="Leonie Smith" userId="fed1330f33f5650e" providerId="LiveId" clId="{FCB4D84D-4E21-484E-A04F-4B93BFC26F08}" dt="2024-04-29T03:33:27.065" v="78"/>
          <ac:picMkLst>
            <pc:docMk/>
            <pc:sldMk cId="4017137865" sldId="267"/>
            <ac:picMk id="10" creationId="{2A555495-4B3B-FE3E-41D9-D8D2F47D4015}"/>
          </ac:picMkLst>
        </pc:picChg>
        <pc:picChg chg="add mod">
          <ac:chgData name="Leonie Smith" userId="fed1330f33f5650e" providerId="LiveId" clId="{FCB4D84D-4E21-484E-A04F-4B93BFC26F08}" dt="2024-04-29T03:33:27.065" v="78"/>
          <ac:picMkLst>
            <pc:docMk/>
            <pc:sldMk cId="4017137865" sldId="267"/>
            <ac:picMk id="11" creationId="{DC238F3C-115F-C7F2-41F7-0840A1E6FEF3}"/>
          </ac:picMkLst>
        </pc:picChg>
      </pc:sldChg>
      <pc:sldChg chg="addSp delSp modSp mod modTransition modAnim">
        <pc:chgData name="Leonie Smith" userId="fed1330f33f5650e" providerId="LiveId" clId="{FCB4D84D-4E21-484E-A04F-4B93BFC26F08}" dt="2024-04-29T03:38:33.567" v="82"/>
        <pc:sldMkLst>
          <pc:docMk/>
          <pc:sldMk cId="3137811553" sldId="268"/>
        </pc:sldMkLst>
        <pc:picChg chg="add del mod">
          <ac:chgData name="Leonie Smith" userId="fed1330f33f5650e" providerId="LiveId" clId="{FCB4D84D-4E21-484E-A04F-4B93BFC26F08}" dt="2024-04-29T03:38:18.565" v="81"/>
          <ac:picMkLst>
            <pc:docMk/>
            <pc:sldMk cId="3137811553" sldId="268"/>
            <ac:picMk id="6" creationId="{4B09F986-0A83-2DFF-0491-10444BAFFB4D}"/>
          </ac:picMkLst>
        </pc:picChg>
        <pc:picChg chg="add del mod ord">
          <ac:chgData name="Leonie Smith" userId="fed1330f33f5650e" providerId="LiveId" clId="{FCB4D84D-4E21-484E-A04F-4B93BFC26F08}" dt="2024-04-29T03:38:33.567" v="82"/>
          <ac:picMkLst>
            <pc:docMk/>
            <pc:sldMk cId="3137811553" sldId="268"/>
            <ac:picMk id="11" creationId="{66C0148B-76EB-CB83-303C-9AB7BE4161D2}"/>
          </ac:picMkLst>
        </pc:picChg>
        <pc:picChg chg="add mod">
          <ac:chgData name="Leonie Smith" userId="fed1330f33f5650e" providerId="LiveId" clId="{FCB4D84D-4E21-484E-A04F-4B93BFC26F08}" dt="2024-04-29T03:38:33.567" v="82"/>
          <ac:picMkLst>
            <pc:docMk/>
            <pc:sldMk cId="3137811553" sldId="268"/>
            <ac:picMk id="12" creationId="{4E2D74D5-15AC-1DC3-B91D-9D422A8CC029}"/>
          </ac:picMkLst>
        </pc:picChg>
      </pc:sldChg>
      <pc:sldChg chg="addSp modSp">
        <pc:chgData name="Leonie Smith" userId="fed1330f33f5650e" providerId="LiveId" clId="{FCB4D84D-4E21-484E-A04F-4B93BFC26F08}" dt="2024-04-29T03:42:09.114" v="83"/>
        <pc:sldMkLst>
          <pc:docMk/>
          <pc:sldMk cId="100491716" sldId="269"/>
        </pc:sldMkLst>
        <pc:picChg chg="add mod">
          <ac:chgData name="Leonie Smith" userId="fed1330f33f5650e" providerId="LiveId" clId="{FCB4D84D-4E21-484E-A04F-4B93BFC26F08}" dt="2024-04-29T03:42:09.114" v="83"/>
          <ac:picMkLst>
            <pc:docMk/>
            <pc:sldMk cId="100491716" sldId="269"/>
            <ac:picMk id="6" creationId="{5B74AAB2-AAE1-3064-ED0B-079789C273CB}"/>
          </ac:picMkLst>
        </pc:picChg>
      </pc:sldChg>
      <pc:sldChg chg="addSp delSp modSp mod modTransition modAnim">
        <pc:chgData name="Leonie Smith" userId="fed1330f33f5650e" providerId="LiveId" clId="{FCB4D84D-4E21-484E-A04F-4B93BFC26F08}" dt="2024-04-29T03:44:17.162" v="87"/>
        <pc:sldMkLst>
          <pc:docMk/>
          <pc:sldMk cId="1922139011" sldId="281"/>
        </pc:sldMkLst>
        <pc:picChg chg="add del mod">
          <ac:chgData name="Leonie Smith" userId="fed1330f33f5650e" providerId="LiveId" clId="{FCB4D84D-4E21-484E-A04F-4B93BFC26F08}" dt="2024-04-29T03:44:05.681" v="86"/>
          <ac:picMkLst>
            <pc:docMk/>
            <pc:sldMk cId="1922139011" sldId="281"/>
            <ac:picMk id="6" creationId="{D89AA190-B082-508D-0186-2E4FFBB61587}"/>
          </ac:picMkLst>
        </pc:picChg>
        <pc:picChg chg="add del mod ord">
          <ac:chgData name="Leonie Smith" userId="fed1330f33f5650e" providerId="LiveId" clId="{FCB4D84D-4E21-484E-A04F-4B93BFC26F08}" dt="2024-04-29T03:44:17.162" v="87"/>
          <ac:picMkLst>
            <pc:docMk/>
            <pc:sldMk cId="1922139011" sldId="281"/>
            <ac:picMk id="9" creationId="{0153C3D4-156D-3212-3B9B-828225F387CA}"/>
          </ac:picMkLst>
        </pc:picChg>
        <pc:picChg chg="add mod">
          <ac:chgData name="Leonie Smith" userId="fed1330f33f5650e" providerId="LiveId" clId="{FCB4D84D-4E21-484E-A04F-4B93BFC26F08}" dt="2024-04-29T03:44:17.162" v="87"/>
          <ac:picMkLst>
            <pc:docMk/>
            <pc:sldMk cId="1922139011" sldId="281"/>
            <ac:picMk id="10" creationId="{D124D1DA-E7D2-9068-376A-BE9C759A43D4}"/>
          </ac:picMkLst>
        </pc:picChg>
      </pc:sldChg>
      <pc:sldChg chg="addSp delSp modSp mod modTransition modAnim">
        <pc:chgData name="Leonie Smith" userId="fed1330f33f5650e" providerId="LiveId" clId="{FCB4D84D-4E21-484E-A04F-4B93BFC26F08}" dt="2024-04-29T03:45:16.154" v="91"/>
        <pc:sldMkLst>
          <pc:docMk/>
          <pc:sldMk cId="3166251957" sldId="283"/>
        </pc:sldMkLst>
        <pc:picChg chg="add del mod">
          <ac:chgData name="Leonie Smith" userId="fed1330f33f5650e" providerId="LiveId" clId="{FCB4D84D-4E21-484E-A04F-4B93BFC26F08}" dt="2024-04-29T03:44:57.851" v="90"/>
          <ac:picMkLst>
            <pc:docMk/>
            <pc:sldMk cId="3166251957" sldId="283"/>
            <ac:picMk id="6" creationId="{6105A922-9D06-CF9E-D613-F1F2441B6250}"/>
          </ac:picMkLst>
        </pc:picChg>
        <pc:picChg chg="add del mod ord">
          <ac:chgData name="Leonie Smith" userId="fed1330f33f5650e" providerId="LiveId" clId="{FCB4D84D-4E21-484E-A04F-4B93BFC26F08}" dt="2024-04-29T03:45:16.154" v="91"/>
          <ac:picMkLst>
            <pc:docMk/>
            <pc:sldMk cId="3166251957" sldId="283"/>
            <ac:picMk id="9" creationId="{AA764A85-BD0C-8B42-1C4F-778B0F6688AE}"/>
          </ac:picMkLst>
        </pc:picChg>
        <pc:picChg chg="add mod">
          <ac:chgData name="Leonie Smith" userId="fed1330f33f5650e" providerId="LiveId" clId="{FCB4D84D-4E21-484E-A04F-4B93BFC26F08}" dt="2024-04-29T03:45:16.154" v="91"/>
          <ac:picMkLst>
            <pc:docMk/>
            <pc:sldMk cId="3166251957" sldId="283"/>
            <ac:picMk id="10" creationId="{D823E3BF-0BEC-E179-22C6-9F81269F85E0}"/>
          </ac:picMkLst>
        </pc:picChg>
      </pc:sldChg>
      <pc:sldChg chg="addSp delSp modSp mod modTransition modAnim">
        <pc:chgData name="Leonie Smith" userId="fed1330f33f5650e" providerId="LiveId" clId="{FCB4D84D-4E21-484E-A04F-4B93BFC26F08}" dt="2024-04-29T03:47:27.016" v="104"/>
        <pc:sldMkLst>
          <pc:docMk/>
          <pc:sldMk cId="1522780631" sldId="285"/>
        </pc:sldMkLst>
        <pc:picChg chg="add del mod">
          <ac:chgData name="Leonie Smith" userId="fed1330f33f5650e" providerId="LiveId" clId="{FCB4D84D-4E21-484E-A04F-4B93BFC26F08}" dt="2024-04-29T03:46:43.895" v="94"/>
          <ac:picMkLst>
            <pc:docMk/>
            <pc:sldMk cId="1522780631" sldId="285"/>
            <ac:picMk id="6" creationId="{DA69DE82-CC99-ADDA-454C-BABC15DFC130}"/>
          </ac:picMkLst>
        </pc:picChg>
        <pc:picChg chg="add del mod ord">
          <ac:chgData name="Leonie Smith" userId="fed1330f33f5650e" providerId="LiveId" clId="{FCB4D84D-4E21-484E-A04F-4B93BFC26F08}" dt="2024-04-29T03:46:55.033" v="95"/>
          <ac:picMkLst>
            <pc:docMk/>
            <pc:sldMk cId="1522780631" sldId="285"/>
            <ac:picMk id="9" creationId="{F25EEAC8-7A5E-18F4-27C8-CA34CF78C932}"/>
          </ac:picMkLst>
        </pc:picChg>
        <pc:picChg chg="add del mod">
          <ac:chgData name="Leonie Smith" userId="fed1330f33f5650e" providerId="LiveId" clId="{FCB4D84D-4E21-484E-A04F-4B93BFC26F08}" dt="2024-04-29T03:46:58.879" v="97"/>
          <ac:picMkLst>
            <pc:docMk/>
            <pc:sldMk cId="1522780631" sldId="285"/>
            <ac:picMk id="10" creationId="{6A505060-1681-58FE-1598-885C6B125A18}"/>
          </ac:picMkLst>
        </pc:picChg>
        <pc:picChg chg="add del mod ord">
          <ac:chgData name="Leonie Smith" userId="fed1330f33f5650e" providerId="LiveId" clId="{FCB4D84D-4E21-484E-A04F-4B93BFC26F08}" dt="2024-04-29T03:47:03.020" v="98"/>
          <ac:picMkLst>
            <pc:docMk/>
            <pc:sldMk cId="1522780631" sldId="285"/>
            <ac:picMk id="13" creationId="{79E1FDA0-ADDB-86F6-FE5D-8CC9651D78AA}"/>
          </ac:picMkLst>
        </pc:picChg>
        <pc:picChg chg="add del mod">
          <ac:chgData name="Leonie Smith" userId="fed1330f33f5650e" providerId="LiveId" clId="{FCB4D84D-4E21-484E-A04F-4B93BFC26F08}" dt="2024-04-29T03:47:07.252" v="100"/>
          <ac:picMkLst>
            <pc:docMk/>
            <pc:sldMk cId="1522780631" sldId="285"/>
            <ac:picMk id="14" creationId="{C4C3E8FB-2452-509C-660D-B25ED7CDFAD3}"/>
          </ac:picMkLst>
        </pc:picChg>
        <pc:picChg chg="add del mod ord">
          <ac:chgData name="Leonie Smith" userId="fed1330f33f5650e" providerId="LiveId" clId="{FCB4D84D-4E21-484E-A04F-4B93BFC26F08}" dt="2024-04-29T03:47:12.980" v="101"/>
          <ac:picMkLst>
            <pc:docMk/>
            <pc:sldMk cId="1522780631" sldId="285"/>
            <ac:picMk id="17" creationId="{5C231ACD-FEB7-4BB6-BF59-F66CE2B31693}"/>
          </ac:picMkLst>
        </pc:picChg>
        <pc:picChg chg="add del mod">
          <ac:chgData name="Leonie Smith" userId="fed1330f33f5650e" providerId="LiveId" clId="{FCB4D84D-4E21-484E-A04F-4B93BFC26F08}" dt="2024-04-29T03:47:14.293" v="103"/>
          <ac:picMkLst>
            <pc:docMk/>
            <pc:sldMk cId="1522780631" sldId="285"/>
            <ac:picMk id="18" creationId="{CF52CC87-E379-9C45-9354-AB9B8099F667}"/>
          </ac:picMkLst>
        </pc:picChg>
        <pc:picChg chg="add del mod ord">
          <ac:chgData name="Leonie Smith" userId="fed1330f33f5650e" providerId="LiveId" clId="{FCB4D84D-4E21-484E-A04F-4B93BFC26F08}" dt="2024-04-29T03:47:27.016" v="104"/>
          <ac:picMkLst>
            <pc:docMk/>
            <pc:sldMk cId="1522780631" sldId="285"/>
            <ac:picMk id="21" creationId="{F724F25A-5CF0-814F-C858-03489EDE9B21}"/>
          </ac:picMkLst>
        </pc:picChg>
        <pc:picChg chg="add mod">
          <ac:chgData name="Leonie Smith" userId="fed1330f33f5650e" providerId="LiveId" clId="{FCB4D84D-4E21-484E-A04F-4B93BFC26F08}" dt="2024-04-29T03:47:27.016" v="104"/>
          <ac:picMkLst>
            <pc:docMk/>
            <pc:sldMk cId="1522780631" sldId="285"/>
            <ac:picMk id="22" creationId="{3EA32A35-2456-D080-7CB7-8ADBC92E9DE6}"/>
          </ac:picMkLst>
        </pc:picChg>
      </pc:sldChg>
      <pc:sldChg chg="addSp modSp">
        <pc:chgData name="Leonie Smith" userId="fed1330f33f5650e" providerId="LiveId" clId="{FCB4D84D-4E21-484E-A04F-4B93BFC26F08}" dt="2024-04-29T03:48:58.317" v="105"/>
        <pc:sldMkLst>
          <pc:docMk/>
          <pc:sldMk cId="2332778949" sldId="287"/>
        </pc:sldMkLst>
        <pc:picChg chg="add mod">
          <ac:chgData name="Leonie Smith" userId="fed1330f33f5650e" providerId="LiveId" clId="{FCB4D84D-4E21-484E-A04F-4B93BFC26F08}" dt="2024-04-29T03:48:58.317" v="105"/>
          <ac:picMkLst>
            <pc:docMk/>
            <pc:sldMk cId="2332778949" sldId="287"/>
            <ac:picMk id="6" creationId="{C47C3523-374D-F1B1-64A7-51AFDC51A681}"/>
          </ac:picMkLst>
        </pc:picChg>
      </pc:sldChg>
      <pc:sldChg chg="addSp delSp modSp mod modTransition modAnim">
        <pc:chgData name="Leonie Smith" userId="fed1330f33f5650e" providerId="LiveId" clId="{FCB4D84D-4E21-484E-A04F-4B93BFC26F08}" dt="2024-04-29T03:29:10.803" v="69"/>
        <pc:sldMkLst>
          <pc:docMk/>
          <pc:sldMk cId="337958145" sldId="297"/>
        </pc:sldMkLst>
        <pc:picChg chg="add del mod">
          <ac:chgData name="Leonie Smith" userId="fed1330f33f5650e" providerId="LiveId" clId="{FCB4D84D-4E21-484E-A04F-4B93BFC26F08}" dt="2024-04-29T03:28:58.892" v="68"/>
          <ac:picMkLst>
            <pc:docMk/>
            <pc:sldMk cId="337958145" sldId="297"/>
            <ac:picMk id="6" creationId="{2D11CF24-2DD8-14F8-7C72-6EF77B3D5C14}"/>
          </ac:picMkLst>
        </pc:picChg>
        <pc:picChg chg="add del mod ord">
          <ac:chgData name="Leonie Smith" userId="fed1330f33f5650e" providerId="LiveId" clId="{FCB4D84D-4E21-484E-A04F-4B93BFC26F08}" dt="2024-04-29T03:29:10.803" v="69"/>
          <ac:picMkLst>
            <pc:docMk/>
            <pc:sldMk cId="337958145" sldId="297"/>
            <ac:picMk id="10" creationId="{1D891B0F-43D4-5375-6DF2-4F40D6335D8A}"/>
          </ac:picMkLst>
        </pc:picChg>
        <pc:picChg chg="add mod">
          <ac:chgData name="Leonie Smith" userId="fed1330f33f5650e" providerId="LiveId" clId="{FCB4D84D-4E21-484E-A04F-4B93BFC26F08}" dt="2024-04-29T03:29:10.803" v="69"/>
          <ac:picMkLst>
            <pc:docMk/>
            <pc:sldMk cId="337958145" sldId="297"/>
            <ac:picMk id="11" creationId="{209B1B13-05AF-9AA2-3897-1F3BF941D3AD}"/>
          </ac:picMkLst>
        </pc:picChg>
      </pc:sldChg>
    </pc:docChg>
  </pc:docChgLst>
  <pc:docChgLst>
    <pc:chgData name="Alfred Smith" userId="3c60a3631c0db8ad" providerId="LiveId" clId="{49B51772-CE33-40B9-A3A4-9E5F66391FB5}"/>
    <pc:docChg chg="undo custSel modSld">
      <pc:chgData name="Alfred Smith" userId="3c60a3631c0db8ad" providerId="LiveId" clId="{49B51772-CE33-40B9-A3A4-9E5F66391FB5}" dt="2023-09-11T07:15:59.081" v="114" actId="404"/>
      <pc:docMkLst>
        <pc:docMk/>
      </pc:docMkLst>
      <pc:sldChg chg="delSp modTransition modAnim">
        <pc:chgData name="Alfred Smith" userId="3c60a3631c0db8ad" providerId="LiveId" clId="{49B51772-CE33-40B9-A3A4-9E5F66391FB5}" dt="2023-09-08T07:40:49.371" v="9"/>
        <pc:sldMkLst>
          <pc:docMk/>
          <pc:sldMk cId="1499918570" sldId="257"/>
        </pc:sldMkLst>
        <pc:picChg chg="del">
          <ac:chgData name="Alfred Smith" userId="3c60a3631c0db8ad" providerId="LiveId" clId="{49B51772-CE33-40B9-A3A4-9E5F66391FB5}" dt="2023-09-08T07:40:49.371" v="9"/>
          <ac:picMkLst>
            <pc:docMk/>
            <pc:sldMk cId="1499918570" sldId="257"/>
            <ac:picMk id="10" creationId="{61412FDA-91C9-4C44-F023-FB972BECD574}"/>
          </ac:picMkLst>
        </pc:picChg>
      </pc:sldChg>
      <pc:sldChg chg="modSp mod modTransition">
        <pc:chgData name="Alfred Smith" userId="3c60a3631c0db8ad" providerId="LiveId" clId="{49B51772-CE33-40B9-A3A4-9E5F66391FB5}" dt="2023-09-08T07:40:49.371" v="9"/>
        <pc:sldMkLst>
          <pc:docMk/>
          <pc:sldMk cId="3788111665" sldId="258"/>
        </pc:sldMkLst>
        <pc:spChg chg="mod">
          <ac:chgData name="Alfred Smith" userId="3c60a3631c0db8ad" providerId="LiveId" clId="{49B51772-CE33-40B9-A3A4-9E5F66391FB5}" dt="2023-09-08T07:40:14.777" v="6" actId="1076"/>
          <ac:spMkLst>
            <pc:docMk/>
            <pc:sldMk cId="3788111665" sldId="258"/>
            <ac:spMk id="8" creationId="{257BDD2E-72C1-60C7-81D5-E85A012D209C}"/>
          </ac:spMkLst>
        </pc:spChg>
      </pc:sldChg>
      <pc:sldChg chg="delSp modSp mod modTransition modAnim">
        <pc:chgData name="Alfred Smith" userId="3c60a3631c0db8ad" providerId="LiveId" clId="{49B51772-CE33-40B9-A3A4-9E5F66391FB5}" dt="2023-09-08T07:47:11.243" v="61" actId="20577"/>
        <pc:sldMkLst>
          <pc:docMk/>
          <pc:sldMk cId="454763615" sldId="259"/>
        </pc:sldMkLst>
        <pc:spChg chg="mod">
          <ac:chgData name="Alfred Smith" userId="3c60a3631c0db8ad" providerId="LiveId" clId="{49B51772-CE33-40B9-A3A4-9E5F66391FB5}" dt="2023-09-08T07:47:11.243" v="61" actId="20577"/>
          <ac:spMkLst>
            <pc:docMk/>
            <pc:sldMk cId="454763615" sldId="259"/>
            <ac:spMk id="3" creationId="{A58184BD-88F1-BA02-40C1-D8403D0EEC0D}"/>
          </ac:spMkLst>
        </pc:spChg>
        <pc:picChg chg="del">
          <ac:chgData name="Alfred Smith" userId="3c60a3631c0db8ad" providerId="LiveId" clId="{49B51772-CE33-40B9-A3A4-9E5F66391FB5}" dt="2023-09-08T07:40:49.371" v="9"/>
          <ac:picMkLst>
            <pc:docMk/>
            <pc:sldMk cId="454763615" sldId="259"/>
            <ac:picMk id="21" creationId="{9E524C35-AFA8-CB66-D181-921995802C41}"/>
          </ac:picMkLst>
        </pc:picChg>
      </pc:sldChg>
      <pc:sldChg chg="delSp modSp mod modTransition modAnim">
        <pc:chgData name="Alfred Smith" userId="3c60a3631c0db8ad" providerId="LiveId" clId="{49B51772-CE33-40B9-A3A4-9E5F66391FB5}" dt="2023-09-11T07:11:32.563" v="80"/>
        <pc:sldMkLst>
          <pc:docMk/>
          <pc:sldMk cId="2346136586" sldId="260"/>
        </pc:sldMkLst>
        <pc:spChg chg="mod">
          <ac:chgData name="Alfred Smith" userId="3c60a3631c0db8ad" providerId="LiveId" clId="{49B51772-CE33-40B9-A3A4-9E5F66391FB5}" dt="2023-09-08T07:47:06.215" v="60" actId="20577"/>
          <ac:spMkLst>
            <pc:docMk/>
            <pc:sldMk cId="2346136586" sldId="260"/>
            <ac:spMk id="3" creationId="{A58184BD-88F1-BA02-40C1-D8403D0EEC0D}"/>
          </ac:spMkLst>
        </pc:spChg>
        <pc:spChg chg="mod">
          <ac:chgData name="Alfred Smith" userId="3c60a3631c0db8ad" providerId="LiveId" clId="{49B51772-CE33-40B9-A3A4-9E5F66391FB5}" dt="2023-09-11T07:11:32.563" v="80"/>
          <ac:spMkLst>
            <pc:docMk/>
            <pc:sldMk cId="2346136586" sldId="260"/>
            <ac:spMk id="4" creationId="{EE2AC625-9141-A801-F431-DD5F79396320}"/>
          </ac:spMkLst>
        </pc:spChg>
        <pc:picChg chg="del">
          <ac:chgData name="Alfred Smith" userId="3c60a3631c0db8ad" providerId="LiveId" clId="{49B51772-CE33-40B9-A3A4-9E5F66391FB5}" dt="2023-09-08T07:40:49.371" v="9"/>
          <ac:picMkLst>
            <pc:docMk/>
            <pc:sldMk cId="2346136586" sldId="260"/>
            <ac:picMk id="29" creationId="{7A56C368-5D90-C3B3-A100-DC11A35DCFD3}"/>
          </ac:picMkLst>
        </pc:picChg>
      </pc:sldChg>
      <pc:sldChg chg="delSp modSp mod modTransition modAnim">
        <pc:chgData name="Alfred Smith" userId="3c60a3631c0db8ad" providerId="LiveId" clId="{49B51772-CE33-40B9-A3A4-9E5F66391FB5}" dt="2023-09-11T07:12:01.489" v="81"/>
        <pc:sldMkLst>
          <pc:docMk/>
          <pc:sldMk cId="4037329247" sldId="261"/>
        </pc:sldMkLst>
        <pc:spChg chg="mod">
          <ac:chgData name="Alfred Smith" userId="3c60a3631c0db8ad" providerId="LiveId" clId="{49B51772-CE33-40B9-A3A4-9E5F66391FB5}" dt="2023-09-08T07:47:03.021" v="59" actId="20577"/>
          <ac:spMkLst>
            <pc:docMk/>
            <pc:sldMk cId="4037329247" sldId="261"/>
            <ac:spMk id="3" creationId="{A58184BD-88F1-BA02-40C1-D8403D0EEC0D}"/>
          </ac:spMkLst>
        </pc:spChg>
        <pc:spChg chg="mod">
          <ac:chgData name="Alfred Smith" userId="3c60a3631c0db8ad" providerId="LiveId" clId="{49B51772-CE33-40B9-A3A4-9E5F66391FB5}" dt="2023-09-11T07:12:01.489" v="81"/>
          <ac:spMkLst>
            <pc:docMk/>
            <pc:sldMk cId="4037329247" sldId="261"/>
            <ac:spMk id="4" creationId="{EE2AC625-9141-A801-F431-DD5F79396320}"/>
          </ac:spMkLst>
        </pc:spChg>
        <pc:picChg chg="del">
          <ac:chgData name="Alfred Smith" userId="3c60a3631c0db8ad" providerId="LiveId" clId="{49B51772-CE33-40B9-A3A4-9E5F66391FB5}" dt="2023-09-08T07:40:49.371" v="9"/>
          <ac:picMkLst>
            <pc:docMk/>
            <pc:sldMk cId="4037329247" sldId="261"/>
            <ac:picMk id="18" creationId="{E57E1F04-D5C8-5DFC-4EAC-5EE7D20B00D0}"/>
          </ac:picMkLst>
        </pc:picChg>
      </pc:sldChg>
      <pc:sldChg chg="delSp modSp mod modTransition modAnim">
        <pc:chgData name="Alfred Smith" userId="3c60a3631c0db8ad" providerId="LiveId" clId="{49B51772-CE33-40B9-A3A4-9E5F66391FB5}" dt="2023-09-11T07:12:32.826" v="97" actId="20577"/>
        <pc:sldMkLst>
          <pc:docMk/>
          <pc:sldMk cId="1909638311" sldId="262"/>
        </pc:sldMkLst>
        <pc:spChg chg="mod">
          <ac:chgData name="Alfred Smith" userId="3c60a3631c0db8ad" providerId="LiveId" clId="{49B51772-CE33-40B9-A3A4-9E5F66391FB5}" dt="2023-09-08T07:46:59.805" v="58" actId="20577"/>
          <ac:spMkLst>
            <pc:docMk/>
            <pc:sldMk cId="1909638311" sldId="262"/>
            <ac:spMk id="3" creationId="{A58184BD-88F1-BA02-40C1-D8403D0EEC0D}"/>
          </ac:spMkLst>
        </pc:spChg>
        <pc:spChg chg="mod">
          <ac:chgData name="Alfred Smith" userId="3c60a3631c0db8ad" providerId="LiveId" clId="{49B51772-CE33-40B9-A3A4-9E5F66391FB5}" dt="2023-09-11T07:12:32.826" v="97" actId="20577"/>
          <ac:spMkLst>
            <pc:docMk/>
            <pc:sldMk cId="1909638311" sldId="262"/>
            <ac:spMk id="4" creationId="{EE2AC625-9141-A801-F431-DD5F79396320}"/>
          </ac:spMkLst>
        </pc:spChg>
        <pc:picChg chg="del">
          <ac:chgData name="Alfred Smith" userId="3c60a3631c0db8ad" providerId="LiveId" clId="{49B51772-CE33-40B9-A3A4-9E5F66391FB5}" dt="2023-09-08T07:40:49.371" v="9"/>
          <ac:picMkLst>
            <pc:docMk/>
            <pc:sldMk cId="1909638311" sldId="262"/>
            <ac:picMk id="36" creationId="{0A2C345F-40EF-DCF4-6434-AC4A292CB50D}"/>
          </ac:picMkLst>
        </pc:picChg>
      </pc:sldChg>
      <pc:sldChg chg="delSp modSp mod modTransition modAnim">
        <pc:chgData name="Alfred Smith" userId="3c60a3631c0db8ad" providerId="LiveId" clId="{49B51772-CE33-40B9-A3A4-9E5F66391FB5}" dt="2023-09-11T07:12:48.056" v="98"/>
        <pc:sldMkLst>
          <pc:docMk/>
          <pc:sldMk cId="641208035" sldId="263"/>
        </pc:sldMkLst>
        <pc:spChg chg="mod">
          <ac:chgData name="Alfred Smith" userId="3c60a3631c0db8ad" providerId="LiveId" clId="{49B51772-CE33-40B9-A3A4-9E5F66391FB5}" dt="2023-09-08T07:46:52.924" v="57" actId="20577"/>
          <ac:spMkLst>
            <pc:docMk/>
            <pc:sldMk cId="641208035" sldId="263"/>
            <ac:spMk id="3" creationId="{A58184BD-88F1-BA02-40C1-D8403D0EEC0D}"/>
          </ac:spMkLst>
        </pc:spChg>
        <pc:spChg chg="mod">
          <ac:chgData name="Alfred Smith" userId="3c60a3631c0db8ad" providerId="LiveId" clId="{49B51772-CE33-40B9-A3A4-9E5F66391FB5}" dt="2023-09-11T07:12:48.056" v="98"/>
          <ac:spMkLst>
            <pc:docMk/>
            <pc:sldMk cId="641208035" sldId="263"/>
            <ac:spMk id="4" creationId="{EE2AC625-9141-A801-F431-DD5F79396320}"/>
          </ac:spMkLst>
        </pc:spChg>
        <pc:picChg chg="del">
          <ac:chgData name="Alfred Smith" userId="3c60a3631c0db8ad" providerId="LiveId" clId="{49B51772-CE33-40B9-A3A4-9E5F66391FB5}" dt="2023-09-08T07:40:49.371" v="9"/>
          <ac:picMkLst>
            <pc:docMk/>
            <pc:sldMk cId="641208035" sldId="263"/>
            <ac:picMk id="15" creationId="{D7E48E0A-1764-A0C5-2D56-AEDDB6A7D842}"/>
          </ac:picMkLst>
        </pc:picChg>
      </pc:sldChg>
      <pc:sldChg chg="delSp modSp mod modTransition modAnim">
        <pc:chgData name="Alfred Smith" userId="3c60a3631c0db8ad" providerId="LiveId" clId="{49B51772-CE33-40B9-A3A4-9E5F66391FB5}" dt="2023-09-11T07:13:07.998" v="99"/>
        <pc:sldMkLst>
          <pc:docMk/>
          <pc:sldMk cId="4044745628" sldId="264"/>
        </pc:sldMkLst>
        <pc:spChg chg="mod">
          <ac:chgData name="Alfred Smith" userId="3c60a3631c0db8ad" providerId="LiveId" clId="{49B51772-CE33-40B9-A3A4-9E5F66391FB5}" dt="2023-09-08T07:46:49.329" v="56" actId="20577"/>
          <ac:spMkLst>
            <pc:docMk/>
            <pc:sldMk cId="4044745628" sldId="264"/>
            <ac:spMk id="3" creationId="{A58184BD-88F1-BA02-40C1-D8403D0EEC0D}"/>
          </ac:spMkLst>
        </pc:spChg>
        <pc:spChg chg="mod">
          <ac:chgData name="Alfred Smith" userId="3c60a3631c0db8ad" providerId="LiveId" clId="{49B51772-CE33-40B9-A3A4-9E5F66391FB5}" dt="2023-09-11T07:13:07.998" v="99"/>
          <ac:spMkLst>
            <pc:docMk/>
            <pc:sldMk cId="4044745628" sldId="264"/>
            <ac:spMk id="4" creationId="{EE2AC625-9141-A801-F431-DD5F79396320}"/>
          </ac:spMkLst>
        </pc:spChg>
        <pc:picChg chg="del">
          <ac:chgData name="Alfred Smith" userId="3c60a3631c0db8ad" providerId="LiveId" clId="{49B51772-CE33-40B9-A3A4-9E5F66391FB5}" dt="2023-09-08T07:40:49.371" v="9"/>
          <ac:picMkLst>
            <pc:docMk/>
            <pc:sldMk cId="4044745628" sldId="264"/>
            <ac:picMk id="15" creationId="{4F042A9E-4CF9-0302-5D26-C069EB0FAF1F}"/>
          </ac:picMkLst>
        </pc:picChg>
      </pc:sldChg>
      <pc:sldChg chg="delSp modSp mod modTransition modAnim">
        <pc:chgData name="Alfred Smith" userId="3c60a3631c0db8ad" providerId="LiveId" clId="{49B51772-CE33-40B9-A3A4-9E5F66391FB5}" dt="2023-09-11T07:13:42.058" v="102"/>
        <pc:sldMkLst>
          <pc:docMk/>
          <pc:sldMk cId="978260341" sldId="265"/>
        </pc:sldMkLst>
        <pc:spChg chg="mod">
          <ac:chgData name="Alfred Smith" userId="3c60a3631c0db8ad" providerId="LiveId" clId="{49B51772-CE33-40B9-A3A4-9E5F66391FB5}" dt="2023-09-08T07:46:41.544" v="54" actId="20577"/>
          <ac:spMkLst>
            <pc:docMk/>
            <pc:sldMk cId="978260341" sldId="265"/>
            <ac:spMk id="3" creationId="{A58184BD-88F1-BA02-40C1-D8403D0EEC0D}"/>
          </ac:spMkLst>
        </pc:spChg>
        <pc:spChg chg="mod">
          <ac:chgData name="Alfred Smith" userId="3c60a3631c0db8ad" providerId="LiveId" clId="{49B51772-CE33-40B9-A3A4-9E5F66391FB5}" dt="2023-09-11T07:13:42.058" v="102"/>
          <ac:spMkLst>
            <pc:docMk/>
            <pc:sldMk cId="978260341" sldId="265"/>
            <ac:spMk id="4" creationId="{EE2AC625-9141-A801-F431-DD5F79396320}"/>
          </ac:spMkLst>
        </pc:spChg>
        <pc:picChg chg="del">
          <ac:chgData name="Alfred Smith" userId="3c60a3631c0db8ad" providerId="LiveId" clId="{49B51772-CE33-40B9-A3A4-9E5F66391FB5}" dt="2023-09-08T07:40:49.371" v="9"/>
          <ac:picMkLst>
            <pc:docMk/>
            <pc:sldMk cId="978260341" sldId="265"/>
            <ac:picMk id="69" creationId="{DB6A3FBB-FCD1-305F-60C4-06F5583292AF}"/>
          </ac:picMkLst>
        </pc:picChg>
      </pc:sldChg>
      <pc:sldChg chg="delSp modSp mod modTransition modAnim">
        <pc:chgData name="Alfred Smith" userId="3c60a3631c0db8ad" providerId="LiveId" clId="{49B51772-CE33-40B9-A3A4-9E5F66391FB5}" dt="2023-09-11T07:14:09.626" v="106" actId="20577"/>
        <pc:sldMkLst>
          <pc:docMk/>
          <pc:sldMk cId="3575870363" sldId="266"/>
        </pc:sldMkLst>
        <pc:spChg chg="mod">
          <ac:chgData name="Alfred Smith" userId="3c60a3631c0db8ad" providerId="LiveId" clId="{49B51772-CE33-40B9-A3A4-9E5F66391FB5}" dt="2023-09-08T07:46:37.262" v="53" actId="20577"/>
          <ac:spMkLst>
            <pc:docMk/>
            <pc:sldMk cId="3575870363" sldId="266"/>
            <ac:spMk id="3" creationId="{A58184BD-88F1-BA02-40C1-D8403D0EEC0D}"/>
          </ac:spMkLst>
        </pc:spChg>
        <pc:spChg chg="mod">
          <ac:chgData name="Alfred Smith" userId="3c60a3631c0db8ad" providerId="LiveId" clId="{49B51772-CE33-40B9-A3A4-9E5F66391FB5}" dt="2023-09-11T07:14:09.626" v="106" actId="20577"/>
          <ac:spMkLst>
            <pc:docMk/>
            <pc:sldMk cId="3575870363" sldId="266"/>
            <ac:spMk id="4" creationId="{EE2AC625-9141-A801-F431-DD5F79396320}"/>
          </ac:spMkLst>
        </pc:spChg>
        <pc:picChg chg="del">
          <ac:chgData name="Alfred Smith" userId="3c60a3631c0db8ad" providerId="LiveId" clId="{49B51772-CE33-40B9-A3A4-9E5F66391FB5}" dt="2023-09-08T07:40:49.371" v="9"/>
          <ac:picMkLst>
            <pc:docMk/>
            <pc:sldMk cId="3575870363" sldId="266"/>
            <ac:picMk id="32" creationId="{1A4CF649-3D89-E82B-02DF-384B8F1EC122}"/>
          </ac:picMkLst>
        </pc:picChg>
      </pc:sldChg>
      <pc:sldChg chg="delSp modSp mod modTransition modAnim">
        <pc:chgData name="Alfred Smith" userId="3c60a3631c0db8ad" providerId="LiveId" clId="{49B51772-CE33-40B9-A3A4-9E5F66391FB5}" dt="2023-09-11T07:14:24.366" v="107"/>
        <pc:sldMkLst>
          <pc:docMk/>
          <pc:sldMk cId="4017137865" sldId="267"/>
        </pc:sldMkLst>
        <pc:spChg chg="mod">
          <ac:chgData name="Alfred Smith" userId="3c60a3631c0db8ad" providerId="LiveId" clId="{49B51772-CE33-40B9-A3A4-9E5F66391FB5}" dt="2023-09-08T07:46:32.102" v="52" actId="20577"/>
          <ac:spMkLst>
            <pc:docMk/>
            <pc:sldMk cId="4017137865" sldId="267"/>
            <ac:spMk id="3" creationId="{A58184BD-88F1-BA02-40C1-D8403D0EEC0D}"/>
          </ac:spMkLst>
        </pc:spChg>
        <pc:spChg chg="mod">
          <ac:chgData name="Alfred Smith" userId="3c60a3631c0db8ad" providerId="LiveId" clId="{49B51772-CE33-40B9-A3A4-9E5F66391FB5}" dt="2023-09-11T07:14:24.366" v="107"/>
          <ac:spMkLst>
            <pc:docMk/>
            <pc:sldMk cId="4017137865" sldId="267"/>
            <ac:spMk id="4" creationId="{EE2AC625-9141-A801-F431-DD5F79396320}"/>
          </ac:spMkLst>
        </pc:spChg>
        <pc:picChg chg="del">
          <ac:chgData name="Alfred Smith" userId="3c60a3631c0db8ad" providerId="LiveId" clId="{49B51772-CE33-40B9-A3A4-9E5F66391FB5}" dt="2023-09-08T07:40:49.371" v="9"/>
          <ac:picMkLst>
            <pc:docMk/>
            <pc:sldMk cId="4017137865" sldId="267"/>
            <ac:picMk id="15" creationId="{CF29B371-F8FF-D8A3-1166-005569049983}"/>
          </ac:picMkLst>
        </pc:picChg>
      </pc:sldChg>
      <pc:sldChg chg="delSp modSp mod modTransition modAnim">
        <pc:chgData name="Alfred Smith" userId="3c60a3631c0db8ad" providerId="LiveId" clId="{49B51772-CE33-40B9-A3A4-9E5F66391FB5}" dt="2023-09-11T07:14:36.571" v="108"/>
        <pc:sldMkLst>
          <pc:docMk/>
          <pc:sldMk cId="3137811553" sldId="268"/>
        </pc:sldMkLst>
        <pc:spChg chg="mod">
          <ac:chgData name="Alfred Smith" userId="3c60a3631c0db8ad" providerId="LiveId" clId="{49B51772-CE33-40B9-A3A4-9E5F66391FB5}" dt="2023-09-08T07:46:28.050" v="51" actId="20577"/>
          <ac:spMkLst>
            <pc:docMk/>
            <pc:sldMk cId="3137811553" sldId="268"/>
            <ac:spMk id="3" creationId="{A58184BD-88F1-BA02-40C1-D8403D0EEC0D}"/>
          </ac:spMkLst>
        </pc:spChg>
        <pc:spChg chg="mod">
          <ac:chgData name="Alfred Smith" userId="3c60a3631c0db8ad" providerId="LiveId" clId="{49B51772-CE33-40B9-A3A4-9E5F66391FB5}" dt="2023-09-11T07:14:36.571" v="108"/>
          <ac:spMkLst>
            <pc:docMk/>
            <pc:sldMk cId="3137811553" sldId="268"/>
            <ac:spMk id="4" creationId="{EE2AC625-9141-A801-F431-DD5F79396320}"/>
          </ac:spMkLst>
        </pc:spChg>
        <pc:picChg chg="del">
          <ac:chgData name="Alfred Smith" userId="3c60a3631c0db8ad" providerId="LiveId" clId="{49B51772-CE33-40B9-A3A4-9E5F66391FB5}" dt="2023-09-08T07:40:49.371" v="9"/>
          <ac:picMkLst>
            <pc:docMk/>
            <pc:sldMk cId="3137811553" sldId="268"/>
            <ac:picMk id="15" creationId="{098202D1-BD0B-2494-CED0-A421111FB709}"/>
          </ac:picMkLst>
        </pc:picChg>
      </pc:sldChg>
      <pc:sldChg chg="delSp modSp mod modTransition modAnim">
        <pc:chgData name="Alfred Smith" userId="3c60a3631c0db8ad" providerId="LiveId" clId="{49B51772-CE33-40B9-A3A4-9E5F66391FB5}" dt="2023-09-11T07:14:54.950" v="109"/>
        <pc:sldMkLst>
          <pc:docMk/>
          <pc:sldMk cId="100491716" sldId="269"/>
        </pc:sldMkLst>
        <pc:spChg chg="mod">
          <ac:chgData name="Alfred Smith" userId="3c60a3631c0db8ad" providerId="LiveId" clId="{49B51772-CE33-40B9-A3A4-9E5F66391FB5}" dt="2023-09-08T07:46:19.509" v="50" actId="20577"/>
          <ac:spMkLst>
            <pc:docMk/>
            <pc:sldMk cId="100491716" sldId="269"/>
            <ac:spMk id="3" creationId="{A58184BD-88F1-BA02-40C1-D8403D0EEC0D}"/>
          </ac:spMkLst>
        </pc:spChg>
        <pc:spChg chg="mod">
          <ac:chgData name="Alfred Smith" userId="3c60a3631c0db8ad" providerId="LiveId" clId="{49B51772-CE33-40B9-A3A4-9E5F66391FB5}" dt="2023-09-11T07:14:54.950" v="109"/>
          <ac:spMkLst>
            <pc:docMk/>
            <pc:sldMk cId="100491716" sldId="269"/>
            <ac:spMk id="4" creationId="{EE2AC625-9141-A801-F431-DD5F79396320}"/>
          </ac:spMkLst>
        </pc:spChg>
        <pc:picChg chg="del">
          <ac:chgData name="Alfred Smith" userId="3c60a3631c0db8ad" providerId="LiveId" clId="{49B51772-CE33-40B9-A3A4-9E5F66391FB5}" dt="2023-09-08T07:40:49.371" v="9"/>
          <ac:picMkLst>
            <pc:docMk/>
            <pc:sldMk cId="100491716" sldId="269"/>
            <ac:picMk id="22" creationId="{612D6CDD-A925-2705-C206-FFD6C3CA4520}"/>
          </ac:picMkLst>
        </pc:picChg>
      </pc:sldChg>
      <pc:sldChg chg="addSp delSp modSp mod modTransition">
        <pc:chgData name="Alfred Smith" userId="3c60a3631c0db8ad" providerId="LiveId" clId="{49B51772-CE33-40B9-A3A4-9E5F66391FB5}" dt="2023-09-08T07:40:49.371" v="9"/>
        <pc:sldMkLst>
          <pc:docMk/>
          <pc:sldMk cId="4120481681" sldId="270"/>
        </pc:sldMkLst>
        <pc:spChg chg="del">
          <ac:chgData name="Alfred Smith" userId="3c60a3631c0db8ad" providerId="LiveId" clId="{49B51772-CE33-40B9-A3A4-9E5F66391FB5}" dt="2023-09-08T07:40:24.555" v="7" actId="478"/>
          <ac:spMkLst>
            <pc:docMk/>
            <pc:sldMk cId="4120481681" sldId="270"/>
            <ac:spMk id="3" creationId="{66819F35-8653-6116-475B-D3D8D52B02A2}"/>
          </ac:spMkLst>
        </pc:spChg>
        <pc:spChg chg="add mod">
          <ac:chgData name="Alfred Smith" userId="3c60a3631c0db8ad" providerId="LiveId" clId="{49B51772-CE33-40B9-A3A4-9E5F66391FB5}" dt="2023-09-08T07:40:25.721" v="8"/>
          <ac:spMkLst>
            <pc:docMk/>
            <pc:sldMk cId="4120481681" sldId="270"/>
            <ac:spMk id="4" creationId="{F2FAA9A6-8AED-2A32-A85B-AFD06B769AB2}"/>
          </ac:spMkLst>
        </pc:spChg>
      </pc:sldChg>
      <pc:sldChg chg="modSp mod modTransition">
        <pc:chgData name="Alfred Smith" userId="3c60a3631c0db8ad" providerId="LiveId" clId="{49B51772-CE33-40B9-A3A4-9E5F66391FB5}" dt="2023-09-08T07:47:27.168" v="62"/>
        <pc:sldMkLst>
          <pc:docMk/>
          <pc:sldMk cId="939110669" sldId="271"/>
        </pc:sldMkLst>
        <pc:spChg chg="mod">
          <ac:chgData name="Alfred Smith" userId="3c60a3631c0db8ad" providerId="LiveId" clId="{49B51772-CE33-40B9-A3A4-9E5F66391FB5}" dt="2023-09-08T07:47:27.168" v="62"/>
          <ac:spMkLst>
            <pc:docMk/>
            <pc:sldMk cId="939110669" sldId="271"/>
            <ac:spMk id="7" creationId="{392911AD-0D13-69C2-CD38-F403673498E5}"/>
          </ac:spMkLst>
        </pc:spChg>
      </pc:sldChg>
      <pc:sldChg chg="modSp mod modTransition">
        <pc:chgData name="Alfred Smith" userId="3c60a3631c0db8ad" providerId="LiveId" clId="{49B51772-CE33-40B9-A3A4-9E5F66391FB5}" dt="2023-09-08T07:47:48.987" v="63"/>
        <pc:sldMkLst>
          <pc:docMk/>
          <pc:sldMk cId="4024569785" sldId="272"/>
        </pc:sldMkLst>
        <pc:spChg chg="mod">
          <ac:chgData name="Alfred Smith" userId="3c60a3631c0db8ad" providerId="LiveId" clId="{49B51772-CE33-40B9-A3A4-9E5F66391FB5}" dt="2023-09-08T07:47:48.987" v="63"/>
          <ac:spMkLst>
            <pc:docMk/>
            <pc:sldMk cId="4024569785" sldId="272"/>
            <ac:spMk id="4" creationId="{B288DA8C-686C-D7EC-B89E-FDD0D8A021F1}"/>
          </ac:spMkLst>
        </pc:spChg>
      </pc:sldChg>
      <pc:sldChg chg="modSp mod modTransition">
        <pc:chgData name="Alfred Smith" userId="3c60a3631c0db8ad" providerId="LiveId" clId="{49B51772-CE33-40B9-A3A4-9E5F66391FB5}" dt="2023-09-08T07:47:51.587" v="64"/>
        <pc:sldMkLst>
          <pc:docMk/>
          <pc:sldMk cId="487179600" sldId="273"/>
        </pc:sldMkLst>
        <pc:spChg chg="mod">
          <ac:chgData name="Alfred Smith" userId="3c60a3631c0db8ad" providerId="LiveId" clId="{49B51772-CE33-40B9-A3A4-9E5F66391FB5}" dt="2023-09-08T07:47:51.587" v="64"/>
          <ac:spMkLst>
            <pc:docMk/>
            <pc:sldMk cId="487179600" sldId="273"/>
            <ac:spMk id="4" creationId="{ABFCA71B-166E-A952-8B9E-761C5EBB905A}"/>
          </ac:spMkLst>
        </pc:spChg>
      </pc:sldChg>
      <pc:sldChg chg="modSp mod modTransition">
        <pc:chgData name="Alfred Smith" userId="3c60a3631c0db8ad" providerId="LiveId" clId="{49B51772-CE33-40B9-A3A4-9E5F66391FB5}" dt="2023-09-08T07:47:55.139" v="65"/>
        <pc:sldMkLst>
          <pc:docMk/>
          <pc:sldMk cId="2168401200" sldId="274"/>
        </pc:sldMkLst>
        <pc:spChg chg="mod">
          <ac:chgData name="Alfred Smith" userId="3c60a3631c0db8ad" providerId="LiveId" clId="{49B51772-CE33-40B9-A3A4-9E5F66391FB5}" dt="2023-09-08T07:47:55.139" v="65"/>
          <ac:spMkLst>
            <pc:docMk/>
            <pc:sldMk cId="2168401200" sldId="274"/>
            <ac:spMk id="8" creationId="{99B03D04-A114-C75C-480C-CF08D6184385}"/>
          </ac:spMkLst>
        </pc:spChg>
      </pc:sldChg>
      <pc:sldChg chg="modSp mod modTransition">
        <pc:chgData name="Alfred Smith" userId="3c60a3631c0db8ad" providerId="LiveId" clId="{49B51772-CE33-40B9-A3A4-9E5F66391FB5}" dt="2023-09-08T07:48:13.307" v="67"/>
        <pc:sldMkLst>
          <pc:docMk/>
          <pc:sldMk cId="2996969115" sldId="275"/>
        </pc:sldMkLst>
        <pc:spChg chg="mod">
          <ac:chgData name="Alfred Smith" userId="3c60a3631c0db8ad" providerId="LiveId" clId="{49B51772-CE33-40B9-A3A4-9E5F66391FB5}" dt="2023-09-08T07:48:13.307" v="67"/>
          <ac:spMkLst>
            <pc:docMk/>
            <pc:sldMk cId="2996969115" sldId="275"/>
            <ac:spMk id="4" creationId="{69A47C71-3468-7C2D-E9A1-64DD3B03185F}"/>
          </ac:spMkLst>
        </pc:spChg>
      </pc:sldChg>
      <pc:sldChg chg="modSp mod modTransition">
        <pc:chgData name="Alfred Smith" userId="3c60a3631c0db8ad" providerId="LiveId" clId="{49B51772-CE33-40B9-A3A4-9E5F66391FB5}" dt="2023-09-08T07:48:19.646" v="68"/>
        <pc:sldMkLst>
          <pc:docMk/>
          <pc:sldMk cId="2390376940" sldId="276"/>
        </pc:sldMkLst>
        <pc:spChg chg="mod">
          <ac:chgData name="Alfred Smith" userId="3c60a3631c0db8ad" providerId="LiveId" clId="{49B51772-CE33-40B9-A3A4-9E5F66391FB5}" dt="2023-09-08T07:48:19.646" v="68"/>
          <ac:spMkLst>
            <pc:docMk/>
            <pc:sldMk cId="2390376940" sldId="276"/>
            <ac:spMk id="4" creationId="{46BBC254-3DC4-B4F1-11F5-4343F5F95741}"/>
          </ac:spMkLst>
        </pc:spChg>
      </pc:sldChg>
      <pc:sldChg chg="modSp mod modTransition">
        <pc:chgData name="Alfred Smith" userId="3c60a3631c0db8ad" providerId="LiveId" clId="{49B51772-CE33-40B9-A3A4-9E5F66391FB5}" dt="2023-09-08T07:48:25.048" v="69"/>
        <pc:sldMkLst>
          <pc:docMk/>
          <pc:sldMk cId="4265919077" sldId="277"/>
        </pc:sldMkLst>
        <pc:spChg chg="mod">
          <ac:chgData name="Alfred Smith" userId="3c60a3631c0db8ad" providerId="LiveId" clId="{49B51772-CE33-40B9-A3A4-9E5F66391FB5}" dt="2023-09-08T07:48:25.048" v="69"/>
          <ac:spMkLst>
            <pc:docMk/>
            <pc:sldMk cId="4265919077" sldId="277"/>
            <ac:spMk id="4" creationId="{78BEA8FE-8E83-D1B7-8BFD-E25C2D7C1F62}"/>
          </ac:spMkLst>
        </pc:spChg>
      </pc:sldChg>
      <pc:sldChg chg="modSp mod modTransition">
        <pc:chgData name="Alfred Smith" userId="3c60a3631c0db8ad" providerId="LiveId" clId="{49B51772-CE33-40B9-A3A4-9E5F66391FB5}" dt="2023-09-08T07:48:32.166" v="70"/>
        <pc:sldMkLst>
          <pc:docMk/>
          <pc:sldMk cId="210266664" sldId="278"/>
        </pc:sldMkLst>
        <pc:spChg chg="mod">
          <ac:chgData name="Alfred Smith" userId="3c60a3631c0db8ad" providerId="LiveId" clId="{49B51772-CE33-40B9-A3A4-9E5F66391FB5}" dt="2023-09-08T07:48:32.166" v="70"/>
          <ac:spMkLst>
            <pc:docMk/>
            <pc:sldMk cId="210266664" sldId="278"/>
            <ac:spMk id="4" creationId="{21D14671-E76E-E998-B310-DE38EE721727}"/>
          </ac:spMkLst>
        </pc:spChg>
      </pc:sldChg>
      <pc:sldChg chg="modSp mod modTransition">
        <pc:chgData name="Alfred Smith" userId="3c60a3631c0db8ad" providerId="LiveId" clId="{49B51772-CE33-40B9-A3A4-9E5F66391FB5}" dt="2023-09-08T07:48:43.149" v="72" actId="1076"/>
        <pc:sldMkLst>
          <pc:docMk/>
          <pc:sldMk cId="888433145" sldId="279"/>
        </pc:sldMkLst>
        <pc:spChg chg="mod">
          <ac:chgData name="Alfred Smith" userId="3c60a3631c0db8ad" providerId="LiveId" clId="{49B51772-CE33-40B9-A3A4-9E5F66391FB5}" dt="2023-09-08T07:48:43.149" v="72" actId="1076"/>
          <ac:spMkLst>
            <pc:docMk/>
            <pc:sldMk cId="888433145" sldId="279"/>
            <ac:spMk id="4" creationId="{07795202-8B00-BEA1-FB30-B6CCD8E1CC53}"/>
          </ac:spMkLst>
        </pc:spChg>
      </pc:sldChg>
      <pc:sldChg chg="modSp mod modTransition">
        <pc:chgData name="Alfred Smith" userId="3c60a3631c0db8ad" providerId="LiveId" clId="{49B51772-CE33-40B9-A3A4-9E5F66391FB5}" dt="2023-09-08T07:48:55.329" v="73"/>
        <pc:sldMkLst>
          <pc:docMk/>
          <pc:sldMk cId="791300187" sldId="280"/>
        </pc:sldMkLst>
        <pc:spChg chg="mod">
          <ac:chgData name="Alfred Smith" userId="3c60a3631c0db8ad" providerId="LiveId" clId="{49B51772-CE33-40B9-A3A4-9E5F66391FB5}" dt="2023-09-08T07:48:55.329" v="73"/>
          <ac:spMkLst>
            <pc:docMk/>
            <pc:sldMk cId="791300187" sldId="280"/>
            <ac:spMk id="4" creationId="{507E2E45-16EC-D3EE-261F-2B7B5D525126}"/>
          </ac:spMkLst>
        </pc:spChg>
      </pc:sldChg>
      <pc:sldChg chg="delSp modSp mod modTransition modAnim">
        <pc:chgData name="Alfred Smith" userId="3c60a3631c0db8ad" providerId="LiveId" clId="{49B51772-CE33-40B9-A3A4-9E5F66391FB5}" dt="2023-09-11T07:15:06.813" v="110"/>
        <pc:sldMkLst>
          <pc:docMk/>
          <pc:sldMk cId="1922139011" sldId="281"/>
        </pc:sldMkLst>
        <pc:spChg chg="mod">
          <ac:chgData name="Alfred Smith" userId="3c60a3631c0db8ad" providerId="LiveId" clId="{49B51772-CE33-40B9-A3A4-9E5F66391FB5}" dt="2023-09-08T07:46:11.466" v="49" actId="20577"/>
          <ac:spMkLst>
            <pc:docMk/>
            <pc:sldMk cId="1922139011" sldId="281"/>
            <ac:spMk id="3" creationId="{A58184BD-88F1-BA02-40C1-D8403D0EEC0D}"/>
          </ac:spMkLst>
        </pc:spChg>
        <pc:spChg chg="mod">
          <ac:chgData name="Alfred Smith" userId="3c60a3631c0db8ad" providerId="LiveId" clId="{49B51772-CE33-40B9-A3A4-9E5F66391FB5}" dt="2023-09-11T07:15:06.813" v="110"/>
          <ac:spMkLst>
            <pc:docMk/>
            <pc:sldMk cId="1922139011" sldId="281"/>
            <ac:spMk id="4" creationId="{EE2AC625-9141-A801-F431-DD5F79396320}"/>
          </ac:spMkLst>
        </pc:spChg>
        <pc:picChg chg="del">
          <ac:chgData name="Alfred Smith" userId="3c60a3631c0db8ad" providerId="LiveId" clId="{49B51772-CE33-40B9-A3A4-9E5F66391FB5}" dt="2023-09-08T07:40:49.371" v="9"/>
          <ac:picMkLst>
            <pc:docMk/>
            <pc:sldMk cId="1922139011" sldId="281"/>
            <ac:picMk id="33" creationId="{6E13FDEE-5319-82B2-9443-C71B1335EAF4}"/>
          </ac:picMkLst>
        </pc:picChg>
      </pc:sldChg>
      <pc:sldChg chg="modSp mod modTransition">
        <pc:chgData name="Alfred Smith" userId="3c60a3631c0db8ad" providerId="LiveId" clId="{49B51772-CE33-40B9-A3A4-9E5F66391FB5}" dt="2023-09-08T07:49:03.131" v="74"/>
        <pc:sldMkLst>
          <pc:docMk/>
          <pc:sldMk cId="1126511635" sldId="282"/>
        </pc:sldMkLst>
        <pc:spChg chg="mod">
          <ac:chgData name="Alfred Smith" userId="3c60a3631c0db8ad" providerId="LiveId" clId="{49B51772-CE33-40B9-A3A4-9E5F66391FB5}" dt="2023-09-08T07:49:03.131" v="74"/>
          <ac:spMkLst>
            <pc:docMk/>
            <pc:sldMk cId="1126511635" sldId="282"/>
            <ac:spMk id="4" creationId="{41F6F076-6E04-ED7B-2ADD-7D9CA58B1F97}"/>
          </ac:spMkLst>
        </pc:spChg>
      </pc:sldChg>
      <pc:sldChg chg="delSp modSp mod modTransition modAnim">
        <pc:chgData name="Alfred Smith" userId="3c60a3631c0db8ad" providerId="LiveId" clId="{49B51772-CE33-40B9-A3A4-9E5F66391FB5}" dt="2023-09-11T07:15:21.992" v="111"/>
        <pc:sldMkLst>
          <pc:docMk/>
          <pc:sldMk cId="3166251957" sldId="283"/>
        </pc:sldMkLst>
        <pc:spChg chg="mod">
          <ac:chgData name="Alfred Smith" userId="3c60a3631c0db8ad" providerId="LiveId" clId="{49B51772-CE33-40B9-A3A4-9E5F66391FB5}" dt="2023-09-08T07:46:07.343" v="48" actId="20577"/>
          <ac:spMkLst>
            <pc:docMk/>
            <pc:sldMk cId="3166251957" sldId="283"/>
            <ac:spMk id="3" creationId="{A58184BD-88F1-BA02-40C1-D8403D0EEC0D}"/>
          </ac:spMkLst>
        </pc:spChg>
        <pc:spChg chg="mod">
          <ac:chgData name="Alfred Smith" userId="3c60a3631c0db8ad" providerId="LiveId" clId="{49B51772-CE33-40B9-A3A4-9E5F66391FB5}" dt="2023-09-11T07:15:21.992" v="111"/>
          <ac:spMkLst>
            <pc:docMk/>
            <pc:sldMk cId="3166251957" sldId="283"/>
            <ac:spMk id="4" creationId="{EE2AC625-9141-A801-F431-DD5F79396320}"/>
          </ac:spMkLst>
        </pc:spChg>
        <pc:picChg chg="del">
          <ac:chgData name="Alfred Smith" userId="3c60a3631c0db8ad" providerId="LiveId" clId="{49B51772-CE33-40B9-A3A4-9E5F66391FB5}" dt="2023-09-08T07:40:49.371" v="9"/>
          <ac:picMkLst>
            <pc:docMk/>
            <pc:sldMk cId="3166251957" sldId="283"/>
            <ac:picMk id="20" creationId="{DF62B2FE-F5F6-61DB-2064-B79F15A4E6D1}"/>
          </ac:picMkLst>
        </pc:picChg>
      </pc:sldChg>
      <pc:sldChg chg="modSp mod modTransition">
        <pc:chgData name="Alfred Smith" userId="3c60a3631c0db8ad" providerId="LiveId" clId="{49B51772-CE33-40B9-A3A4-9E5F66391FB5}" dt="2023-09-08T07:49:08.664" v="77"/>
        <pc:sldMkLst>
          <pc:docMk/>
          <pc:sldMk cId="3922583308" sldId="284"/>
        </pc:sldMkLst>
        <pc:spChg chg="mod">
          <ac:chgData name="Alfred Smith" userId="3c60a3631c0db8ad" providerId="LiveId" clId="{49B51772-CE33-40B9-A3A4-9E5F66391FB5}" dt="2023-09-08T07:49:08.664" v="77"/>
          <ac:spMkLst>
            <pc:docMk/>
            <pc:sldMk cId="3922583308" sldId="284"/>
            <ac:spMk id="4" creationId="{DE859BD3-B316-8376-D15F-FF630DF027A5}"/>
          </ac:spMkLst>
        </pc:spChg>
      </pc:sldChg>
      <pc:sldChg chg="delSp modSp mod modTransition modAnim">
        <pc:chgData name="Alfred Smith" userId="3c60a3631c0db8ad" providerId="LiveId" clId="{49B51772-CE33-40B9-A3A4-9E5F66391FB5}" dt="2023-09-11T07:15:35.083" v="112"/>
        <pc:sldMkLst>
          <pc:docMk/>
          <pc:sldMk cId="1522780631" sldId="285"/>
        </pc:sldMkLst>
        <pc:spChg chg="mod">
          <ac:chgData name="Alfred Smith" userId="3c60a3631c0db8ad" providerId="LiveId" clId="{49B51772-CE33-40B9-A3A4-9E5F66391FB5}" dt="2023-09-08T07:46:02.909" v="47" actId="20577"/>
          <ac:spMkLst>
            <pc:docMk/>
            <pc:sldMk cId="1522780631" sldId="285"/>
            <ac:spMk id="3" creationId="{A58184BD-88F1-BA02-40C1-D8403D0EEC0D}"/>
          </ac:spMkLst>
        </pc:spChg>
        <pc:spChg chg="mod">
          <ac:chgData name="Alfred Smith" userId="3c60a3631c0db8ad" providerId="LiveId" clId="{49B51772-CE33-40B9-A3A4-9E5F66391FB5}" dt="2023-09-11T07:15:35.083" v="112"/>
          <ac:spMkLst>
            <pc:docMk/>
            <pc:sldMk cId="1522780631" sldId="285"/>
            <ac:spMk id="4" creationId="{EE2AC625-9141-A801-F431-DD5F79396320}"/>
          </ac:spMkLst>
        </pc:spChg>
        <pc:picChg chg="del">
          <ac:chgData name="Alfred Smith" userId="3c60a3631c0db8ad" providerId="LiveId" clId="{49B51772-CE33-40B9-A3A4-9E5F66391FB5}" dt="2023-09-08T07:40:49.371" v="9"/>
          <ac:picMkLst>
            <pc:docMk/>
            <pc:sldMk cId="1522780631" sldId="285"/>
            <ac:picMk id="13" creationId="{6BA49C68-D79C-0824-F7A1-A83720E1DBF8}"/>
          </ac:picMkLst>
        </pc:picChg>
      </pc:sldChg>
      <pc:sldChg chg="modSp mod modTransition">
        <pc:chgData name="Alfred Smith" userId="3c60a3631c0db8ad" providerId="LiveId" clId="{49B51772-CE33-40B9-A3A4-9E5F66391FB5}" dt="2023-09-08T07:49:12.482" v="78"/>
        <pc:sldMkLst>
          <pc:docMk/>
          <pc:sldMk cId="1850742486" sldId="286"/>
        </pc:sldMkLst>
        <pc:spChg chg="mod">
          <ac:chgData name="Alfred Smith" userId="3c60a3631c0db8ad" providerId="LiveId" clId="{49B51772-CE33-40B9-A3A4-9E5F66391FB5}" dt="2023-09-08T07:49:12.482" v="78"/>
          <ac:spMkLst>
            <pc:docMk/>
            <pc:sldMk cId="1850742486" sldId="286"/>
            <ac:spMk id="4" creationId="{99DEF41D-40AB-F649-EAC0-DE9103F08E7E}"/>
          </ac:spMkLst>
        </pc:spChg>
      </pc:sldChg>
      <pc:sldChg chg="delSp modSp mod modTransition modAnim">
        <pc:chgData name="Alfred Smith" userId="3c60a3631c0db8ad" providerId="LiveId" clId="{49B51772-CE33-40B9-A3A4-9E5F66391FB5}" dt="2023-09-11T07:15:59.081" v="114" actId="404"/>
        <pc:sldMkLst>
          <pc:docMk/>
          <pc:sldMk cId="2332778949" sldId="287"/>
        </pc:sldMkLst>
        <pc:spChg chg="mod">
          <ac:chgData name="Alfred Smith" userId="3c60a3631c0db8ad" providerId="LiveId" clId="{49B51772-CE33-40B9-A3A4-9E5F66391FB5}" dt="2023-09-08T07:45:58.858" v="46" actId="20577"/>
          <ac:spMkLst>
            <pc:docMk/>
            <pc:sldMk cId="2332778949" sldId="287"/>
            <ac:spMk id="3" creationId="{A58184BD-88F1-BA02-40C1-D8403D0EEC0D}"/>
          </ac:spMkLst>
        </pc:spChg>
        <pc:spChg chg="mod">
          <ac:chgData name="Alfred Smith" userId="3c60a3631c0db8ad" providerId="LiveId" clId="{49B51772-CE33-40B9-A3A4-9E5F66391FB5}" dt="2023-09-11T07:15:59.081" v="114" actId="404"/>
          <ac:spMkLst>
            <pc:docMk/>
            <pc:sldMk cId="2332778949" sldId="287"/>
            <ac:spMk id="4" creationId="{EE2AC625-9141-A801-F431-DD5F79396320}"/>
          </ac:spMkLst>
        </pc:spChg>
        <pc:picChg chg="del">
          <ac:chgData name="Alfred Smith" userId="3c60a3631c0db8ad" providerId="LiveId" clId="{49B51772-CE33-40B9-A3A4-9E5F66391FB5}" dt="2023-09-08T07:40:49.371" v="9"/>
          <ac:picMkLst>
            <pc:docMk/>
            <pc:sldMk cId="2332778949" sldId="287"/>
            <ac:picMk id="8" creationId="{5402153C-83A1-C9BA-69CB-3306298E8485}"/>
          </ac:picMkLst>
        </pc:picChg>
      </pc:sldChg>
      <pc:sldChg chg="modSp mod modTransition">
        <pc:chgData name="Alfred Smith" userId="3c60a3631c0db8ad" providerId="LiveId" clId="{49B51772-CE33-40B9-A3A4-9E5F66391FB5}" dt="2023-09-08T07:49:23.847" v="79"/>
        <pc:sldMkLst>
          <pc:docMk/>
          <pc:sldMk cId="3485574136" sldId="296"/>
        </pc:sldMkLst>
        <pc:spChg chg="mod">
          <ac:chgData name="Alfred Smith" userId="3c60a3631c0db8ad" providerId="LiveId" clId="{49B51772-CE33-40B9-A3A4-9E5F66391FB5}" dt="2023-09-08T07:49:23.847" v="79"/>
          <ac:spMkLst>
            <pc:docMk/>
            <pc:sldMk cId="3485574136" sldId="296"/>
            <ac:spMk id="2" creationId="{298607A8-F975-F4C0-FEC2-8601A1BDCF2A}"/>
          </ac:spMkLst>
        </pc:spChg>
      </pc:sldChg>
      <pc:sldChg chg="delSp modSp mod modTransition modAnim">
        <pc:chgData name="Alfred Smith" userId="3c60a3631c0db8ad" providerId="LiveId" clId="{49B51772-CE33-40B9-A3A4-9E5F66391FB5}" dt="2023-09-11T07:13:24.327" v="101" actId="20577"/>
        <pc:sldMkLst>
          <pc:docMk/>
          <pc:sldMk cId="337958145" sldId="297"/>
        </pc:sldMkLst>
        <pc:spChg chg="mod">
          <ac:chgData name="Alfred Smith" userId="3c60a3631c0db8ad" providerId="LiveId" clId="{49B51772-CE33-40B9-A3A4-9E5F66391FB5}" dt="2023-09-08T07:46:45.252" v="55" actId="20577"/>
          <ac:spMkLst>
            <pc:docMk/>
            <pc:sldMk cId="337958145" sldId="297"/>
            <ac:spMk id="3" creationId="{A58184BD-88F1-BA02-40C1-D8403D0EEC0D}"/>
          </ac:spMkLst>
        </pc:spChg>
        <pc:spChg chg="mod">
          <ac:chgData name="Alfred Smith" userId="3c60a3631c0db8ad" providerId="LiveId" clId="{49B51772-CE33-40B9-A3A4-9E5F66391FB5}" dt="2023-09-11T07:13:24.327" v="101" actId="20577"/>
          <ac:spMkLst>
            <pc:docMk/>
            <pc:sldMk cId="337958145" sldId="297"/>
            <ac:spMk id="4" creationId="{EE2AC625-9141-A801-F431-DD5F79396320}"/>
          </ac:spMkLst>
        </pc:spChg>
        <pc:picChg chg="del">
          <ac:chgData name="Alfred Smith" userId="3c60a3631c0db8ad" providerId="LiveId" clId="{49B51772-CE33-40B9-A3A4-9E5F66391FB5}" dt="2023-09-08T07:40:49.371" v="9"/>
          <ac:picMkLst>
            <pc:docMk/>
            <pc:sldMk cId="337958145" sldId="297"/>
            <ac:picMk id="20" creationId="{B09595AE-2F58-6798-A7F8-8B376DC119D5}"/>
          </ac:picMkLst>
        </pc:picChg>
      </pc:sldChg>
      <pc:sldChg chg="modSp mod modTransition">
        <pc:chgData name="Alfred Smith" userId="3c60a3631c0db8ad" providerId="LiveId" clId="{49B51772-CE33-40B9-A3A4-9E5F66391FB5}" dt="2023-09-08T07:48:08.697" v="66"/>
        <pc:sldMkLst>
          <pc:docMk/>
          <pc:sldMk cId="1592915972" sldId="298"/>
        </pc:sldMkLst>
        <pc:spChg chg="mod">
          <ac:chgData name="Alfred Smith" userId="3c60a3631c0db8ad" providerId="LiveId" clId="{49B51772-CE33-40B9-A3A4-9E5F66391FB5}" dt="2023-09-08T07:48:08.697" v="66"/>
          <ac:spMkLst>
            <pc:docMk/>
            <pc:sldMk cId="1592915972" sldId="298"/>
            <ac:spMk id="6" creationId="{92A91BD5-70F7-A115-1967-3F0E29FD2F4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53 </a:t>
            </a:r>
            <a:r>
              <a:rPr lang="en-US" sz="1800" b="1" i="0" u="none" strike="noStrike" baseline="0" dirty="0">
                <a:latin typeface="TimesNewRomanPS-BoldMT"/>
              </a:rPr>
              <a:t>Paul’s 2nd Journey, Part 2</a:t>
            </a:r>
          </a:p>
          <a:p>
            <a:pPr algn="l"/>
            <a:r>
              <a:rPr lang="en-US" sz="1800" b="0" i="0" u="none" strike="noStrike" baseline="0" dirty="0">
                <a:latin typeface="TimesNewRomanPSMT"/>
              </a:rPr>
              <a:t>1. Chased out of Thessalonica – Acts 17:1-10 (Left and Center Top)</a:t>
            </a:r>
          </a:p>
          <a:p>
            <a:pPr algn="l"/>
            <a:r>
              <a:rPr lang="en-US" sz="1800" b="0" i="0" u="none" strike="noStrike" baseline="0" dirty="0">
                <a:latin typeface="TimesNewRomanPSMT"/>
              </a:rPr>
              <a:t>2. Driven out of Berea – Acts 17:10-14 (Right Top)</a:t>
            </a:r>
          </a:p>
          <a:p>
            <a:pPr algn="l"/>
            <a:r>
              <a:rPr lang="en-US" sz="1800" b="0" i="0" u="none" strike="noStrike" baseline="0" dirty="0">
                <a:latin typeface="TimesNewRomanPSMT"/>
              </a:rPr>
              <a:t>3. Paul in Athens – Acts 17:15-34 (Right Center)</a:t>
            </a:r>
          </a:p>
          <a:p>
            <a:pPr algn="l"/>
            <a:r>
              <a:rPr lang="en-US" sz="1800" b="0" i="0" u="none" strike="noStrike" baseline="0" dirty="0">
                <a:latin typeface="TimesNewRomanPSMT"/>
              </a:rPr>
              <a:t>4. Paul making tents – Acts 18:1-5 (Right Bottom)</a:t>
            </a:r>
          </a:p>
          <a:p>
            <a:pPr algn="l"/>
            <a:r>
              <a:rPr lang="en-US" sz="1800" b="0" i="0" u="none" strike="noStrike" baseline="0" dirty="0">
                <a:latin typeface="TimesNewRomanPSMT"/>
              </a:rPr>
              <a:t>5. Leaving the Jews and going to the Gentiles – Acts 18:6-11 (Center Bottom)</a:t>
            </a:r>
          </a:p>
          <a:p>
            <a:pPr algn="l"/>
            <a:r>
              <a:rPr lang="en-US" sz="1800" b="0" i="0" u="none" strike="noStrike" baseline="0" dirty="0">
                <a:latin typeface="TimesNewRomanPSMT"/>
              </a:rPr>
              <a:t>6. The Jews bring Paul to the Judgment seat – Acts 18:12-17 (Left Bottom)</a:t>
            </a:r>
          </a:p>
          <a:p>
            <a:pPr algn="l"/>
            <a:r>
              <a:rPr lang="en-US" sz="1800" b="0" i="0" u="none" strike="noStrike" baseline="0" dirty="0">
                <a:latin typeface="TimesNewRomanPSMT"/>
              </a:rPr>
              <a:t>7. Paul In Ephesus – Acts 18:18-22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53-1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3" name="Audio 12">
            <a:hlinkClick r:id="" action="ppaction://media"/>
            <a:extLst>
              <a:ext uri="{FF2B5EF4-FFF2-40B4-BE49-F238E27FC236}">
                <a16:creationId xmlns:a16="http://schemas.microsoft.com/office/drawing/2014/main" id="{C518FFB0-12E9-E818-0992-DF36C55FFE4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912"/>
    </mc:Choice>
    <mc:Fallback xmlns="">
      <p:transition spd="slow" advTm="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69BE31-9409-12CA-26FF-8FA24B47668C}"/>
              </a:ext>
            </a:extLst>
          </p:cNvPr>
          <p:cNvPicPr>
            <a:picLocks noChangeAspect="1"/>
          </p:cNvPicPr>
          <p:nvPr/>
        </p:nvPicPr>
        <p:blipFill>
          <a:blip r:embed="rId2"/>
          <a:stretch>
            <a:fillRect/>
          </a:stretch>
        </p:blipFill>
        <p:spPr>
          <a:xfrm>
            <a:off x="-1" y="0"/>
            <a:ext cx="12254459" cy="6858000"/>
          </a:xfrm>
          <a:prstGeom prst="rect">
            <a:avLst/>
          </a:prstGeom>
        </p:spPr>
      </p:pic>
      <p:sp>
        <p:nvSpPr>
          <p:cNvPr id="2" name="TextBox 1">
            <a:extLst>
              <a:ext uri="{FF2B5EF4-FFF2-40B4-BE49-F238E27FC236}">
                <a16:creationId xmlns:a16="http://schemas.microsoft.com/office/drawing/2014/main" id="{037DE4ED-2FB9-E6B5-80F5-91E25736670E}"/>
              </a:ext>
            </a:extLst>
          </p:cNvPr>
          <p:cNvSpPr txBox="1"/>
          <p:nvPr/>
        </p:nvSpPr>
        <p:spPr>
          <a:xfrm>
            <a:off x="229954" y="242953"/>
            <a:ext cx="567208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Some of the Jews were persuaded and joined Paul and Silas, along with a large number of God-fearing Greeks and quite a few leading women.</a:t>
            </a:r>
            <a:endParaRPr lang="en-IN" sz="3600" dirty="0"/>
          </a:p>
        </p:txBody>
      </p:sp>
      <p:sp>
        <p:nvSpPr>
          <p:cNvPr id="2" name="TextBox 1">
            <a:extLst>
              <a:ext uri="{FF2B5EF4-FFF2-40B4-BE49-F238E27FC236}">
                <a16:creationId xmlns:a16="http://schemas.microsoft.com/office/drawing/2014/main" id="{34A53114-11E6-39FD-4AED-8F00520B0072}"/>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a:t>
            </a:r>
            <a:r>
              <a:rPr lang="hi-IN" sz="3600" b="0" i="0" dirty="0">
                <a:solidFill>
                  <a:srgbClr val="000000"/>
                </a:solidFill>
                <a:effectLst/>
                <a:latin typeface="font1"/>
              </a:rPr>
              <a:t> उनमें से कितनों ने, और भक्त यूनानियों में से बहुतों ने और बहुत सारी प्रमुख स्त्रियों ने मान लिया, और पौलुस और सीलास के साथ मिल गए।</a:t>
            </a:r>
            <a:endParaRPr lang="en-IN" sz="3600" dirty="0"/>
          </a:p>
        </p:txBody>
      </p:sp>
      <p:pic>
        <p:nvPicPr>
          <p:cNvPr id="10" name="Audio 9">
            <a:hlinkClick r:id="" action="ppaction://media"/>
            <a:extLst>
              <a:ext uri="{FF2B5EF4-FFF2-40B4-BE49-F238E27FC236}">
                <a16:creationId xmlns:a16="http://schemas.microsoft.com/office/drawing/2014/main" id="{DB704B3D-C28E-CDB7-1900-DA5C6F0D25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7537"/>
    </mc:Choice>
    <mc:Fallback xmlns="">
      <p:transition spd="slow" advTm="17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6C2D40-EC2B-CBAA-0D22-53B42B8BBD3D}"/>
              </a:ext>
            </a:extLst>
          </p:cNvPr>
          <p:cNvPicPr>
            <a:picLocks noChangeAspect="1"/>
          </p:cNvPicPr>
          <p:nvPr/>
        </p:nvPicPr>
        <p:blipFill>
          <a:blip r:embed="rId2"/>
          <a:stretch>
            <a:fillRect/>
          </a:stretch>
        </p:blipFill>
        <p:spPr>
          <a:xfrm>
            <a:off x="0" y="-293732"/>
            <a:ext cx="12192000" cy="7151732"/>
          </a:xfrm>
          <a:prstGeom prst="rect">
            <a:avLst/>
          </a:prstGeom>
        </p:spPr>
      </p:pic>
      <p:sp>
        <p:nvSpPr>
          <p:cNvPr id="2" name="TextBox 1">
            <a:extLst>
              <a:ext uri="{FF2B5EF4-FFF2-40B4-BE49-F238E27FC236}">
                <a16:creationId xmlns:a16="http://schemas.microsoft.com/office/drawing/2014/main" id="{B438B4A9-1FA5-2F33-1CE7-AFDC0F34FF1A}"/>
              </a:ext>
            </a:extLst>
          </p:cNvPr>
          <p:cNvSpPr txBox="1"/>
          <p:nvPr/>
        </p:nvSpPr>
        <p:spPr>
          <a:xfrm>
            <a:off x="229954" y="242953"/>
            <a:ext cx="567208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5</a:t>
            </a:r>
            <a:r>
              <a:rPr lang="en-US" sz="3600" b="0" i="0" dirty="0">
                <a:solidFill>
                  <a:srgbClr val="121212"/>
                </a:solidFill>
                <a:effectLst/>
                <a:latin typeface="Inter" panose="020B0502030000000004" pitchFamily="34" charset="0"/>
              </a:rPr>
              <a:t>The Jews, however, became jealous. So they brought in some troublemakers from the marketplace, formed a mob, and sent the city into an uproar…</a:t>
            </a:r>
            <a:endParaRPr lang="en-IN" sz="3600" dirty="0"/>
          </a:p>
        </p:txBody>
      </p:sp>
      <p:sp>
        <p:nvSpPr>
          <p:cNvPr id="2" name="TextBox 1">
            <a:extLst>
              <a:ext uri="{FF2B5EF4-FFF2-40B4-BE49-F238E27FC236}">
                <a16:creationId xmlns:a16="http://schemas.microsoft.com/office/drawing/2014/main" id="{53A8559E-963D-7E7C-D06D-305A023F51B6}"/>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5</a:t>
            </a:r>
            <a:r>
              <a:rPr lang="hi-IN" sz="3200" b="0" i="0" dirty="0">
                <a:solidFill>
                  <a:srgbClr val="000000"/>
                </a:solidFill>
                <a:effectLst/>
                <a:latin typeface="font1"/>
              </a:rPr>
              <a:t> परन्तु यहूदियों ने ईर्ष्या से भरकर बाजार से लोगों में से कई दुष्ट मनुष्यों को अपने साथ में लिया, और भीड़ लगाकर नगर में हुल्लड़ मचाने लगे</a:t>
            </a:r>
            <a:r>
              <a:rPr lang="en-US" sz="3200" b="0" i="0" dirty="0">
                <a:solidFill>
                  <a:srgbClr val="000000"/>
                </a:solidFill>
                <a:effectLst/>
                <a:latin typeface="font1"/>
              </a:rPr>
              <a:t>…</a:t>
            </a:r>
            <a:endParaRPr lang="en-IN" sz="3200" dirty="0"/>
          </a:p>
        </p:txBody>
      </p:sp>
      <p:pic>
        <p:nvPicPr>
          <p:cNvPr id="19" name="Audio 18">
            <a:hlinkClick r:id="" action="ppaction://media"/>
            <a:extLst>
              <a:ext uri="{FF2B5EF4-FFF2-40B4-BE49-F238E27FC236}">
                <a16:creationId xmlns:a16="http://schemas.microsoft.com/office/drawing/2014/main" id="{37815A34-02E4-41B8-0300-FA03BDC6CB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188"/>
    </mc:Choice>
    <mc:Fallback xmlns="">
      <p:transition spd="slow" advTm="12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BC254-3DC4-B4F1-11F5-4343F5F9574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17:6</a:t>
            </a:r>
          </a:p>
        </p:txBody>
      </p:sp>
      <p:pic>
        <p:nvPicPr>
          <p:cNvPr id="5" name="Picture 4">
            <a:extLst>
              <a:ext uri="{FF2B5EF4-FFF2-40B4-BE49-F238E27FC236}">
                <a16:creationId xmlns:a16="http://schemas.microsoft.com/office/drawing/2014/main" id="{D9BE0EDA-7389-8005-EC32-D6E71F279C33}"/>
              </a:ext>
            </a:extLst>
          </p:cNvPr>
          <p:cNvPicPr>
            <a:picLocks noChangeAspect="1"/>
          </p:cNvPicPr>
          <p:nvPr/>
        </p:nvPicPr>
        <p:blipFill>
          <a:blip r:embed="rId2"/>
          <a:stretch>
            <a:fillRect/>
          </a:stretch>
        </p:blipFill>
        <p:spPr>
          <a:xfrm>
            <a:off x="0" y="0"/>
            <a:ext cx="12371294" cy="6858000"/>
          </a:xfrm>
          <a:prstGeom prst="rect">
            <a:avLst/>
          </a:prstGeom>
        </p:spPr>
      </p:pic>
      <p:sp>
        <p:nvSpPr>
          <p:cNvPr id="2" name="TextBox 1">
            <a:extLst>
              <a:ext uri="{FF2B5EF4-FFF2-40B4-BE49-F238E27FC236}">
                <a16:creationId xmlns:a16="http://schemas.microsoft.com/office/drawing/2014/main" id="{6D2C94FF-BBC2-C885-DD95-A089E763069E}"/>
              </a:ext>
            </a:extLst>
          </p:cNvPr>
          <p:cNvSpPr txBox="1"/>
          <p:nvPr/>
        </p:nvSpPr>
        <p:spPr>
          <a:xfrm>
            <a:off x="8243423" y="242953"/>
            <a:ext cx="567208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17:4</a:t>
            </a:r>
          </a:p>
        </p:txBody>
      </p:sp>
    </p:spTree>
    <p:extLst>
      <p:ext uri="{BB962C8B-B14F-4D97-AF65-F5344CB8AC3E}">
        <p14:creationId xmlns:p14="http://schemas.microsoft.com/office/powerpoint/2010/main" val="1592915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121212"/>
                </a:solidFill>
                <a:effectLst/>
                <a:latin typeface="Inter" panose="020B0502030000000004" pitchFamily="34" charset="0"/>
              </a:rPr>
              <a:t>…They raided Jason’s house in search of Paul and Silas, hoping to bring them out to the people.</a:t>
            </a:r>
            <a:endParaRPr lang="en-IN" dirty="0"/>
          </a:p>
        </p:txBody>
      </p:sp>
      <p:sp>
        <p:nvSpPr>
          <p:cNvPr id="2" name="TextBox 1">
            <a:extLst>
              <a:ext uri="{FF2B5EF4-FFF2-40B4-BE49-F238E27FC236}">
                <a16:creationId xmlns:a16="http://schemas.microsoft.com/office/drawing/2014/main" id="{5721927F-1AE8-4E40-4661-FB48161B426B}"/>
              </a:ext>
            </a:extLst>
          </p:cNvPr>
          <p:cNvSpPr txBox="1"/>
          <p:nvPr/>
        </p:nvSpPr>
        <p:spPr>
          <a:xfrm>
            <a:off x="6096000" y="166254"/>
            <a:ext cx="6096000" cy="6558101"/>
          </a:xfrm>
          <a:prstGeom prst="rect">
            <a:avLst/>
          </a:prstGeom>
          <a:noFill/>
        </p:spPr>
        <p:txBody>
          <a:bodyPr wrap="square" rtlCol="0">
            <a:noAutofit/>
          </a:bodyPr>
          <a:lstStyle/>
          <a:p>
            <a:r>
              <a:rPr lang="en-US" sz="3600" b="0" i="0" dirty="0">
                <a:solidFill>
                  <a:srgbClr val="000000"/>
                </a:solidFill>
                <a:effectLst/>
                <a:latin typeface="font1"/>
              </a:rPr>
              <a:t>…</a:t>
            </a:r>
            <a:r>
              <a:rPr lang="hi-IN" sz="3600" b="0" i="0" dirty="0">
                <a:solidFill>
                  <a:srgbClr val="000000"/>
                </a:solidFill>
                <a:effectLst/>
                <a:latin typeface="font1"/>
              </a:rPr>
              <a:t>और यासोन के घर पर चढ़ाई करके उन्हें लोगों के सामने लाना चाहा। </a:t>
            </a:r>
            <a:endParaRPr lang="en-IN" sz="3600" dirty="0"/>
          </a:p>
        </p:txBody>
      </p:sp>
      <p:pic>
        <p:nvPicPr>
          <p:cNvPr id="11" name="Audio 10">
            <a:hlinkClick r:id="" action="ppaction://media"/>
            <a:extLst>
              <a:ext uri="{FF2B5EF4-FFF2-40B4-BE49-F238E27FC236}">
                <a16:creationId xmlns:a16="http://schemas.microsoft.com/office/drawing/2014/main" id="{209B1B13-05AF-9AA2-3897-1F3BF941D3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7958145"/>
      </p:ext>
    </p:extLst>
  </p:cSld>
  <p:clrMapOvr>
    <a:masterClrMapping/>
  </p:clrMapOvr>
  <mc:AlternateContent xmlns:mc="http://schemas.openxmlformats.org/markup-compatibility/2006" xmlns:p14="http://schemas.microsoft.com/office/powerpoint/2010/main">
    <mc:Choice Requires="p14">
      <p:transition spd="slow" p14:dur="2000" advTm="8606"/>
    </mc:Choice>
    <mc:Fallback xmlns="">
      <p:transition spd="slow" advTm="8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73DAB4-F27A-2A13-9C28-0C24142834A2}"/>
              </a:ext>
            </a:extLst>
          </p:cNvPr>
          <p:cNvPicPr>
            <a:picLocks noChangeAspect="1"/>
          </p:cNvPicPr>
          <p:nvPr/>
        </p:nvPicPr>
        <p:blipFill>
          <a:blip r:embed="rId2"/>
          <a:stretch>
            <a:fillRect/>
          </a:stretch>
        </p:blipFill>
        <p:spPr>
          <a:xfrm>
            <a:off x="0" y="0"/>
            <a:ext cx="12277044" cy="6858000"/>
          </a:xfrm>
          <a:prstGeom prst="rect">
            <a:avLst/>
          </a:prstGeom>
        </p:spPr>
      </p:pic>
      <p:sp>
        <p:nvSpPr>
          <p:cNvPr id="2" name="TextBox 1">
            <a:extLst>
              <a:ext uri="{FF2B5EF4-FFF2-40B4-BE49-F238E27FC236}">
                <a16:creationId xmlns:a16="http://schemas.microsoft.com/office/drawing/2014/main" id="{2C399765-9FB7-7FBC-7AF5-0A04DF2DC173}"/>
              </a:ext>
            </a:extLst>
          </p:cNvPr>
          <p:cNvSpPr txBox="1"/>
          <p:nvPr/>
        </p:nvSpPr>
        <p:spPr>
          <a:xfrm>
            <a:off x="229954" y="242953"/>
            <a:ext cx="567208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17:5</a:t>
            </a: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6</a:t>
            </a:r>
            <a:r>
              <a:rPr lang="en-US" sz="3600" b="0" i="0" dirty="0">
                <a:solidFill>
                  <a:srgbClr val="121212"/>
                </a:solidFill>
                <a:effectLst/>
                <a:latin typeface="Inter" panose="020B0502030000000004" pitchFamily="34" charset="0"/>
              </a:rPr>
              <a:t>But when they could not find them, they dragged Jason and some other brothers before the city officials, shouting, “These men who have turned the world upside down have now come </a:t>
            </a:r>
            <a:r>
              <a:rPr lang="en-US" sz="3600" b="0" i="0" dirty="0" err="1">
                <a:solidFill>
                  <a:srgbClr val="121212"/>
                </a:solidFill>
                <a:effectLst/>
                <a:latin typeface="Inter" panose="020B0502030000000004" pitchFamily="34" charset="0"/>
              </a:rPr>
              <a:t>here,s</a:t>
            </a:r>
            <a:endParaRPr lang="en-IN" sz="3600" dirty="0"/>
          </a:p>
        </p:txBody>
      </p:sp>
      <p:sp>
        <p:nvSpPr>
          <p:cNvPr id="2" name="TextBox 1">
            <a:extLst>
              <a:ext uri="{FF2B5EF4-FFF2-40B4-BE49-F238E27FC236}">
                <a16:creationId xmlns:a16="http://schemas.microsoft.com/office/drawing/2014/main" id="{0E026BF9-9932-23DE-40F8-A4201BCC1941}"/>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6</a:t>
            </a:r>
            <a:r>
              <a:rPr lang="hi-IN" sz="4000" b="0" i="0" dirty="0">
                <a:solidFill>
                  <a:srgbClr val="000000"/>
                </a:solidFill>
                <a:effectLst/>
                <a:latin typeface="font1"/>
              </a:rPr>
              <a:t>और उन्हें न पाकर, वे यह चिल्लाते हुए यासोन और कुछ भाइयों को नगर के हाकिमों के सामने खींच लाए, “ये लोग जिन्होंने जगत को उलटा पुलटा कर दिया है, यहाँ भी आए हैं।</a:t>
            </a:r>
            <a:endParaRPr lang="en-IN" sz="4000" dirty="0"/>
          </a:p>
        </p:txBody>
      </p:sp>
      <p:pic>
        <p:nvPicPr>
          <p:cNvPr id="6" name="Audio 5">
            <a:hlinkClick r:id="" action="ppaction://media"/>
            <a:extLst>
              <a:ext uri="{FF2B5EF4-FFF2-40B4-BE49-F238E27FC236}">
                <a16:creationId xmlns:a16="http://schemas.microsoft.com/office/drawing/2014/main" id="{C5F0A084-DD4A-6EEB-84B0-915DC2827C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8957"/>
    </mc:Choice>
    <mc:Fallback xmlns="">
      <p:transition spd="slow" advTm="18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924043-CDFC-E1C9-E41A-722DA0F85A22}"/>
              </a:ext>
            </a:extLst>
          </p:cNvPr>
          <p:cNvPicPr>
            <a:picLocks noChangeAspect="1"/>
          </p:cNvPicPr>
          <p:nvPr/>
        </p:nvPicPr>
        <p:blipFill>
          <a:blip r:embed="rId2"/>
          <a:stretch>
            <a:fillRect/>
          </a:stretch>
        </p:blipFill>
        <p:spPr>
          <a:xfrm>
            <a:off x="0" y="-1"/>
            <a:ext cx="12192000" cy="7266755"/>
          </a:xfrm>
          <a:prstGeom prst="rect">
            <a:avLst/>
          </a:prstGeom>
        </p:spPr>
      </p:pic>
      <p:sp>
        <p:nvSpPr>
          <p:cNvPr id="2" name="TextBox 1">
            <a:extLst>
              <a:ext uri="{FF2B5EF4-FFF2-40B4-BE49-F238E27FC236}">
                <a16:creationId xmlns:a16="http://schemas.microsoft.com/office/drawing/2014/main" id="{A10F0029-01F0-CF86-8A65-158B0E11D370}"/>
              </a:ext>
            </a:extLst>
          </p:cNvPr>
          <p:cNvSpPr txBox="1"/>
          <p:nvPr/>
        </p:nvSpPr>
        <p:spPr>
          <a:xfrm>
            <a:off x="229954" y="242953"/>
            <a:ext cx="567208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17:6</a:t>
            </a: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and Jason has welcomed them into his home. They are all defying Caesar’s decrees, saying that there is another king, named Jesus!”</a:t>
            </a:r>
            <a:endParaRPr lang="en-IN" sz="3600" dirty="0"/>
          </a:p>
        </p:txBody>
      </p:sp>
      <p:sp>
        <p:nvSpPr>
          <p:cNvPr id="2" name="TextBox 1">
            <a:extLst>
              <a:ext uri="{FF2B5EF4-FFF2-40B4-BE49-F238E27FC236}">
                <a16:creationId xmlns:a16="http://schemas.microsoft.com/office/drawing/2014/main" id="{6B83CC34-DE3B-1786-1C02-274B4AE11F21}"/>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7</a:t>
            </a:r>
            <a:r>
              <a:rPr lang="hi-IN" sz="4000" b="0" i="0" dirty="0">
                <a:solidFill>
                  <a:srgbClr val="000000"/>
                </a:solidFill>
                <a:effectLst/>
                <a:latin typeface="font1"/>
              </a:rPr>
              <a:t>और यासोन ने उन्हें अपने यहाँ ठहराया है, और ये सब के सब यह कहते हैं कि यीशु राजा है, और कैसर की आज्ञाओं का विरोध करते हैं।”</a:t>
            </a:r>
            <a:endParaRPr lang="en-IN" sz="4000" dirty="0"/>
          </a:p>
        </p:txBody>
      </p:sp>
      <p:pic>
        <p:nvPicPr>
          <p:cNvPr id="10" name="Audio 9">
            <a:hlinkClick r:id="" action="ppaction://media"/>
            <a:extLst>
              <a:ext uri="{FF2B5EF4-FFF2-40B4-BE49-F238E27FC236}">
                <a16:creationId xmlns:a16="http://schemas.microsoft.com/office/drawing/2014/main" id="{B3F93E16-6655-BDE9-6370-DC89479A92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320"/>
    </mc:Choice>
    <mc:Fallback xmlns="">
      <p:transition spd="slow" advTm="13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F2A3B-376C-64E1-FB88-B6FCAC361576}"/>
              </a:ext>
            </a:extLst>
          </p:cNvPr>
          <p:cNvPicPr>
            <a:picLocks noChangeAspect="1"/>
          </p:cNvPicPr>
          <p:nvPr/>
        </p:nvPicPr>
        <p:blipFill>
          <a:blip r:embed="rId2"/>
          <a:stretch>
            <a:fillRect/>
          </a:stretch>
        </p:blipFill>
        <p:spPr>
          <a:xfrm>
            <a:off x="-1" y="0"/>
            <a:ext cx="12761535" cy="6858000"/>
          </a:xfrm>
          <a:prstGeom prst="rect">
            <a:avLst/>
          </a:prstGeom>
        </p:spPr>
      </p:pic>
      <p:sp>
        <p:nvSpPr>
          <p:cNvPr id="8" name="TextBox 7">
            <a:extLst>
              <a:ext uri="{FF2B5EF4-FFF2-40B4-BE49-F238E27FC236}">
                <a16:creationId xmlns:a16="http://schemas.microsoft.com/office/drawing/2014/main" id="{257BDD2E-72C1-60C7-81D5-E85A012D209C}"/>
              </a:ext>
            </a:extLst>
          </p:cNvPr>
          <p:cNvSpPr txBox="1"/>
          <p:nvPr/>
        </p:nvSpPr>
        <p:spPr>
          <a:xfrm>
            <a:off x="456736" y="238294"/>
            <a:ext cx="8204747" cy="4009040"/>
          </a:xfrm>
          <a:prstGeom prst="rect">
            <a:avLst/>
          </a:prstGeom>
          <a:noFill/>
        </p:spPr>
        <p:txBody>
          <a:bodyPr wrap="square" rtlCol="0">
            <a:noAutofit/>
          </a:bodyPr>
          <a:lstStyle/>
          <a:p>
            <a:r>
              <a:rPr lang="hi-IN" sz="4400" dirty="0">
                <a:solidFill>
                  <a:schemeClr val="bg1"/>
                </a:solidFill>
              </a:rPr>
              <a:t>पौलॉस की दूसरी यात्रा - थिस्सलुनीके और बेरिया नगर से पौलॉस को बहार निकाला जाना</a:t>
            </a:r>
            <a:endParaRPr lang="en-US" sz="4400" dirty="0">
              <a:solidFill>
                <a:schemeClr val="bg1"/>
              </a:solidFill>
            </a:endParaRPr>
          </a:p>
          <a:p>
            <a:r>
              <a:rPr lang="hi-IN" sz="4400" dirty="0">
                <a:solidFill>
                  <a:schemeClr val="bg1"/>
                </a:solidFill>
              </a:rPr>
              <a:t>- प्रेरितों के काम 17:1-14</a:t>
            </a:r>
            <a:endParaRPr lang="en-IN" sz="4400" dirty="0">
              <a:solidFill>
                <a:schemeClr val="bg1"/>
              </a:solidFill>
            </a:endParaRPr>
          </a:p>
        </p:txBody>
      </p:sp>
      <p:sp>
        <p:nvSpPr>
          <p:cNvPr id="2" name="TextBox 1">
            <a:extLst>
              <a:ext uri="{FF2B5EF4-FFF2-40B4-BE49-F238E27FC236}">
                <a16:creationId xmlns:a16="http://schemas.microsoft.com/office/drawing/2014/main" id="{1A3E4882-0980-2BF4-E6B2-198B90951E6C}"/>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DF6F3C-6D0A-AF75-9D67-F22D0E64A06F}"/>
              </a:ext>
            </a:extLst>
          </p:cNvPr>
          <p:cNvPicPr>
            <a:picLocks noChangeAspect="1"/>
          </p:cNvPicPr>
          <p:nvPr/>
        </p:nvPicPr>
        <p:blipFill>
          <a:blip r:embed="rId2"/>
          <a:stretch>
            <a:fillRect/>
          </a:stretch>
        </p:blipFill>
        <p:spPr>
          <a:xfrm>
            <a:off x="-295701" y="0"/>
            <a:ext cx="12487701" cy="6858000"/>
          </a:xfrm>
          <a:prstGeom prst="rect">
            <a:avLst/>
          </a:prstGeom>
        </p:spPr>
      </p:pic>
      <p:sp>
        <p:nvSpPr>
          <p:cNvPr id="2" name="TextBox 1">
            <a:extLst>
              <a:ext uri="{FF2B5EF4-FFF2-40B4-BE49-F238E27FC236}">
                <a16:creationId xmlns:a16="http://schemas.microsoft.com/office/drawing/2014/main" id="{76F5E1D5-E3DB-AF20-B833-5C9AF9F52070}"/>
              </a:ext>
            </a:extLst>
          </p:cNvPr>
          <p:cNvSpPr txBox="1"/>
          <p:nvPr/>
        </p:nvSpPr>
        <p:spPr>
          <a:xfrm>
            <a:off x="229954" y="242953"/>
            <a:ext cx="567208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17:7</a:t>
            </a: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On hearing this, the crowd and city officials were greatly disturbed. </a:t>
            </a:r>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And they collected bond from Jason and the others, and then released them.</a:t>
            </a:r>
            <a:endParaRPr lang="en-IN" sz="4000" dirty="0"/>
          </a:p>
        </p:txBody>
      </p:sp>
      <p:sp>
        <p:nvSpPr>
          <p:cNvPr id="2" name="TextBox 1">
            <a:extLst>
              <a:ext uri="{FF2B5EF4-FFF2-40B4-BE49-F238E27FC236}">
                <a16:creationId xmlns:a16="http://schemas.microsoft.com/office/drawing/2014/main" id="{1C80B310-97D5-C0D8-3A2A-09C7130D225B}"/>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777A7B"/>
                </a:solidFill>
                <a:effectLst/>
                <a:latin typeface="Inter" panose="020B0502030000000004" pitchFamily="34" charset="0"/>
              </a:rPr>
              <a:t>8</a:t>
            </a:r>
            <a:r>
              <a:rPr lang="hi-IN" sz="4000" b="0" i="0" dirty="0">
                <a:solidFill>
                  <a:srgbClr val="000000"/>
                </a:solidFill>
                <a:effectLst/>
                <a:latin typeface="font1"/>
              </a:rPr>
              <a:t>जब भीड़ और नगर के हाकिमों ने ये बातें सुनीं, तो वे परेशान हो गये। </a:t>
            </a:r>
          </a:p>
          <a:p>
            <a:pPr algn="l"/>
            <a:r>
              <a:rPr lang="hi-IN" sz="4000" b="0" i="0" dirty="0">
                <a:solidFill>
                  <a:srgbClr val="5D4037"/>
                </a:solidFill>
                <a:effectLst/>
                <a:latin typeface="font1"/>
              </a:rPr>
              <a:t>9</a:t>
            </a:r>
            <a:r>
              <a:rPr lang="hi-IN" sz="4000" b="0" i="0" dirty="0">
                <a:solidFill>
                  <a:srgbClr val="000000"/>
                </a:solidFill>
                <a:effectLst/>
                <a:latin typeface="font1"/>
              </a:rPr>
              <a:t> और उन्होंने यासोन और बाकी लोगों को जमानत पर छोड़ दिया।</a:t>
            </a:r>
          </a:p>
          <a:p>
            <a:endParaRPr lang="en-IN" sz="4000" dirty="0"/>
          </a:p>
        </p:txBody>
      </p:sp>
      <p:pic>
        <p:nvPicPr>
          <p:cNvPr id="11" name="Audio 10">
            <a:hlinkClick r:id="" action="ppaction://media"/>
            <a:extLst>
              <a:ext uri="{FF2B5EF4-FFF2-40B4-BE49-F238E27FC236}">
                <a16:creationId xmlns:a16="http://schemas.microsoft.com/office/drawing/2014/main" id="{DC238F3C-115F-C7F2-41F7-0840A1E6FE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383"/>
    </mc:Choice>
    <mc:Fallback xmlns="">
      <p:transition spd="slow" advTm="10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162CE-45B1-D674-E9C4-99F9AAE6C244}"/>
              </a:ext>
            </a:extLst>
          </p:cNvPr>
          <p:cNvPicPr>
            <a:picLocks noChangeAspect="1"/>
          </p:cNvPicPr>
          <p:nvPr/>
        </p:nvPicPr>
        <p:blipFill>
          <a:blip r:embed="rId2"/>
          <a:stretch>
            <a:fillRect/>
          </a:stretch>
        </p:blipFill>
        <p:spPr>
          <a:xfrm>
            <a:off x="0" y="1"/>
            <a:ext cx="12324876" cy="6858000"/>
          </a:xfrm>
          <a:prstGeom prst="rect">
            <a:avLst/>
          </a:prstGeom>
        </p:spPr>
      </p:pic>
      <p:sp>
        <p:nvSpPr>
          <p:cNvPr id="2" name="TextBox 1">
            <a:extLst>
              <a:ext uri="{FF2B5EF4-FFF2-40B4-BE49-F238E27FC236}">
                <a16:creationId xmlns:a16="http://schemas.microsoft.com/office/drawing/2014/main" id="{00FF1385-8D14-C14C-58FE-06B9F0B6E21D}"/>
              </a:ext>
            </a:extLst>
          </p:cNvPr>
          <p:cNvSpPr txBox="1"/>
          <p:nvPr/>
        </p:nvSpPr>
        <p:spPr>
          <a:xfrm>
            <a:off x="229954" y="242953"/>
            <a:ext cx="567208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17:8,9</a:t>
            </a: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As soon as night had fallen, the brothers sent Paul and Silas away to Berea. On arriving there, they went into the Jewish synagogue.</a:t>
            </a:r>
            <a:endParaRPr lang="en-IN" sz="4000" dirty="0"/>
          </a:p>
        </p:txBody>
      </p:sp>
      <p:sp>
        <p:nvSpPr>
          <p:cNvPr id="2" name="TextBox 1">
            <a:extLst>
              <a:ext uri="{FF2B5EF4-FFF2-40B4-BE49-F238E27FC236}">
                <a16:creationId xmlns:a16="http://schemas.microsoft.com/office/drawing/2014/main" id="{1AF2D762-81CF-DAC1-14F3-FC73050B4BE7}"/>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10</a:t>
            </a:r>
            <a:r>
              <a:rPr lang="hi-IN" sz="4000" b="0" i="0" dirty="0">
                <a:solidFill>
                  <a:srgbClr val="000000"/>
                </a:solidFill>
                <a:effectLst/>
                <a:latin typeface="font1"/>
              </a:rPr>
              <a:t>भाइयों ने तुरन्त रात ही रात पौलुस और सीलास को बिरीया में भेज दिया, और वे वहाँ पहुँचकर यहूदियों के आराधनालय में गए।</a:t>
            </a:r>
            <a:endParaRPr lang="en-IN" sz="4000" dirty="0"/>
          </a:p>
        </p:txBody>
      </p:sp>
      <p:pic>
        <p:nvPicPr>
          <p:cNvPr id="12" name="Audio 11">
            <a:hlinkClick r:id="" action="ppaction://media"/>
            <a:extLst>
              <a:ext uri="{FF2B5EF4-FFF2-40B4-BE49-F238E27FC236}">
                <a16:creationId xmlns:a16="http://schemas.microsoft.com/office/drawing/2014/main" id="{4E2D74D5-15AC-1DC3-B91D-9D422A8CC0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1681"/>
    </mc:Choice>
    <mc:Fallback xmlns="">
      <p:transition spd="slow" advTm="11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F890C2-EAA6-A3FD-97CC-1C813A131ACF}"/>
              </a:ext>
            </a:extLst>
          </p:cNvPr>
          <p:cNvPicPr>
            <a:picLocks noChangeAspect="1"/>
          </p:cNvPicPr>
          <p:nvPr/>
        </p:nvPicPr>
        <p:blipFill>
          <a:blip r:embed="rId2"/>
          <a:stretch>
            <a:fillRect/>
          </a:stretch>
        </p:blipFill>
        <p:spPr>
          <a:xfrm>
            <a:off x="0" y="-1"/>
            <a:ext cx="12192000" cy="7296249"/>
          </a:xfrm>
          <a:prstGeom prst="rect">
            <a:avLst/>
          </a:prstGeom>
        </p:spPr>
      </p:pic>
      <p:sp>
        <p:nvSpPr>
          <p:cNvPr id="2" name="TextBox 1">
            <a:extLst>
              <a:ext uri="{FF2B5EF4-FFF2-40B4-BE49-F238E27FC236}">
                <a16:creationId xmlns:a16="http://schemas.microsoft.com/office/drawing/2014/main" id="{219C64AA-E3A4-3B97-07C4-96B49985CAF0}"/>
              </a:ext>
            </a:extLst>
          </p:cNvPr>
          <p:cNvSpPr txBox="1"/>
          <p:nvPr/>
        </p:nvSpPr>
        <p:spPr>
          <a:xfrm>
            <a:off x="229954" y="242953"/>
            <a:ext cx="567208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17:10</a:t>
            </a: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11</a:t>
            </a:r>
            <a:r>
              <a:rPr lang="en-US" sz="3200" b="0" i="0">
                <a:solidFill>
                  <a:srgbClr val="121212"/>
                </a:solidFill>
                <a:effectLst/>
                <a:latin typeface="Inter" panose="020B0502030000000004" pitchFamily="34" charset="0"/>
              </a:rPr>
              <a:t>Now the Bereans were more noble-minded than the Thessalonians, for they received the message with great eagerness and examined the Scriptures every day to see if these teachings were true.</a:t>
            </a:r>
            <a:endParaRPr lang="en-IN" sz="3200" dirty="0"/>
          </a:p>
        </p:txBody>
      </p:sp>
      <p:sp>
        <p:nvSpPr>
          <p:cNvPr id="2" name="TextBox 1">
            <a:extLst>
              <a:ext uri="{FF2B5EF4-FFF2-40B4-BE49-F238E27FC236}">
                <a16:creationId xmlns:a16="http://schemas.microsoft.com/office/drawing/2014/main" id="{35EFCB20-8874-AD3F-1BAB-F8C2E062BBE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11</a:t>
            </a:r>
            <a:r>
              <a:rPr lang="hi-IN" sz="3600" b="0" i="0" dirty="0">
                <a:solidFill>
                  <a:srgbClr val="000000"/>
                </a:solidFill>
                <a:effectLst/>
                <a:latin typeface="font1"/>
              </a:rPr>
              <a:t>ये लोग तो थिस्सलुनीके के यहूदियों से भले थे और उन्होंने बड़ी लालसा से वचन ग्रहण किया, और प्रतिदिन पवित्रशास्त्रों में ढूँढ़ते रहे कि ये बातें ऐसी ही हैं कि नहीं।</a:t>
            </a:r>
            <a:endParaRPr lang="en-IN" sz="3600" dirty="0"/>
          </a:p>
        </p:txBody>
      </p:sp>
      <p:pic>
        <p:nvPicPr>
          <p:cNvPr id="6" name="Audio 5">
            <a:hlinkClick r:id="" action="ppaction://media"/>
            <a:extLst>
              <a:ext uri="{FF2B5EF4-FFF2-40B4-BE49-F238E27FC236}">
                <a16:creationId xmlns:a16="http://schemas.microsoft.com/office/drawing/2014/main" id="{5B74AAB2-AAE1-3064-ED0B-079789C273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22700"/>
    </mc:Choice>
    <mc:Fallback xmlns="">
      <p:transition spd="slow" advTm="22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F014C3-155A-13D9-7475-757A22C9923F}"/>
              </a:ext>
            </a:extLst>
          </p:cNvPr>
          <p:cNvPicPr>
            <a:picLocks noChangeAspect="1"/>
          </p:cNvPicPr>
          <p:nvPr/>
        </p:nvPicPr>
        <p:blipFill>
          <a:blip r:embed="rId2"/>
          <a:stretch>
            <a:fillRect/>
          </a:stretch>
        </p:blipFill>
        <p:spPr>
          <a:xfrm>
            <a:off x="-134471" y="-17991"/>
            <a:ext cx="12326471" cy="6875991"/>
          </a:xfrm>
          <a:prstGeom prst="rect">
            <a:avLst/>
          </a:prstGeom>
        </p:spPr>
      </p:pic>
      <p:sp>
        <p:nvSpPr>
          <p:cNvPr id="2" name="TextBox 1">
            <a:extLst>
              <a:ext uri="{FF2B5EF4-FFF2-40B4-BE49-F238E27FC236}">
                <a16:creationId xmlns:a16="http://schemas.microsoft.com/office/drawing/2014/main" id="{721EED4F-B990-6A76-BB53-C7284F8997B5}"/>
              </a:ext>
            </a:extLst>
          </p:cNvPr>
          <p:cNvSpPr txBox="1"/>
          <p:nvPr/>
        </p:nvSpPr>
        <p:spPr>
          <a:xfrm>
            <a:off x="229954" y="6045233"/>
            <a:ext cx="567208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17:11</a:t>
            </a: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12</a:t>
            </a:r>
            <a:r>
              <a:rPr lang="en-US" sz="3600" b="0" i="0" dirty="0">
                <a:solidFill>
                  <a:srgbClr val="121212"/>
                </a:solidFill>
                <a:effectLst/>
                <a:latin typeface="Inter" panose="020B0502030000000004" pitchFamily="34" charset="0"/>
              </a:rPr>
              <a:t>As a result, many of them believed, along with quite a few prominent Greek women and men.</a:t>
            </a:r>
            <a:endParaRPr lang="en-IN" sz="3600" dirty="0"/>
          </a:p>
        </p:txBody>
      </p:sp>
      <p:sp>
        <p:nvSpPr>
          <p:cNvPr id="2" name="TextBox 1">
            <a:extLst>
              <a:ext uri="{FF2B5EF4-FFF2-40B4-BE49-F238E27FC236}">
                <a16:creationId xmlns:a16="http://schemas.microsoft.com/office/drawing/2014/main" id="{D6C7DC2C-7E2C-85D0-C436-74C005A62B51}"/>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12</a:t>
            </a:r>
            <a:r>
              <a:rPr lang="hi-IN" sz="3600" b="0" i="0" dirty="0">
                <a:solidFill>
                  <a:srgbClr val="000000"/>
                </a:solidFill>
                <a:effectLst/>
                <a:latin typeface="font1"/>
              </a:rPr>
              <a:t>इसलिए उनमें से बहुतों ने, और यूनानी कुलीन स्त्रियों में से और पुरुषों में से बहुतों ने विश्वास किया।</a:t>
            </a:r>
            <a:endParaRPr lang="en-IN" sz="3600" dirty="0"/>
          </a:p>
        </p:txBody>
      </p:sp>
      <p:pic>
        <p:nvPicPr>
          <p:cNvPr id="10" name="Audio 9">
            <a:hlinkClick r:id="" action="ppaction://media"/>
            <a:extLst>
              <a:ext uri="{FF2B5EF4-FFF2-40B4-BE49-F238E27FC236}">
                <a16:creationId xmlns:a16="http://schemas.microsoft.com/office/drawing/2014/main" id="{D124D1DA-E7D2-9068-376A-BE9C759A43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8180"/>
    </mc:Choice>
    <mc:Fallback xmlns="">
      <p:transition spd="slow" advTm="8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5A5B80-2771-5DBA-F03A-2B37DA6910DD}"/>
              </a:ext>
            </a:extLst>
          </p:cNvPr>
          <p:cNvPicPr>
            <a:picLocks noChangeAspect="1"/>
          </p:cNvPicPr>
          <p:nvPr/>
        </p:nvPicPr>
        <p:blipFill>
          <a:blip r:embed="rId2"/>
          <a:stretch>
            <a:fillRect/>
          </a:stretch>
        </p:blipFill>
        <p:spPr>
          <a:xfrm>
            <a:off x="19050" y="19050"/>
            <a:ext cx="12153900" cy="6819900"/>
          </a:xfrm>
          <a:prstGeom prst="rect">
            <a:avLst/>
          </a:prstGeom>
        </p:spPr>
      </p:pic>
      <p:sp>
        <p:nvSpPr>
          <p:cNvPr id="2" name="TextBox 1">
            <a:extLst>
              <a:ext uri="{FF2B5EF4-FFF2-40B4-BE49-F238E27FC236}">
                <a16:creationId xmlns:a16="http://schemas.microsoft.com/office/drawing/2014/main" id="{C3EB7965-695F-7F26-2783-F5A54B81F75E}"/>
              </a:ext>
            </a:extLst>
          </p:cNvPr>
          <p:cNvSpPr txBox="1"/>
          <p:nvPr/>
        </p:nvSpPr>
        <p:spPr>
          <a:xfrm>
            <a:off x="229954" y="5978731"/>
            <a:ext cx="567208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17:12</a:t>
            </a: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But when the Jews from Thessalonica learned that Paul was also proclaiming the word of God in Berea, they went there themselves to incite and agitate the crowds. </a:t>
            </a:r>
            <a:endParaRPr lang="en-IN" sz="3600" dirty="0"/>
          </a:p>
        </p:txBody>
      </p:sp>
      <p:sp>
        <p:nvSpPr>
          <p:cNvPr id="2" name="TextBox 1">
            <a:extLst>
              <a:ext uri="{FF2B5EF4-FFF2-40B4-BE49-F238E27FC236}">
                <a16:creationId xmlns:a16="http://schemas.microsoft.com/office/drawing/2014/main" id="{88E4D74C-8F79-B618-407E-66AED0F0C5FC}"/>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13</a:t>
            </a:r>
            <a:r>
              <a:rPr lang="hi-IN" sz="3600" b="0" i="0" dirty="0">
                <a:solidFill>
                  <a:srgbClr val="000000"/>
                </a:solidFill>
                <a:effectLst/>
                <a:latin typeface="font1"/>
              </a:rPr>
              <a:t>किन्तु जब थिस्सलुनीके के यहूदी जान गए कि पौलुस बिरीया में भी परमेश्वर का वचन सुनाता है, तो वहाँ भी आकर लोगों को भड़काने और हलचल मचाने लगे।</a:t>
            </a:r>
            <a:endParaRPr lang="en-IN" sz="3600" dirty="0"/>
          </a:p>
        </p:txBody>
      </p:sp>
      <p:pic>
        <p:nvPicPr>
          <p:cNvPr id="10" name="Audio 9">
            <a:hlinkClick r:id="" action="ppaction://media"/>
            <a:extLst>
              <a:ext uri="{FF2B5EF4-FFF2-40B4-BE49-F238E27FC236}">
                <a16:creationId xmlns:a16="http://schemas.microsoft.com/office/drawing/2014/main" id="{D823E3BF-0BEC-E179-22C6-9F81269F85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4969"/>
    </mc:Choice>
    <mc:Fallback xmlns="">
      <p:transition spd="slow" advTm="14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hi-IN" sz="4000" dirty="0"/>
              <a:t>पौलॉस की दूसरी यात्रा - थिस्सलुनीके और बेरिया नगर से पौलॉस को बहार निकाला जाना  - प्रेरितों के काम 17:1-14</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b="1" i="0" u="none" strike="noStrike" baseline="0" dirty="0">
                <a:latin typeface="Times New Roman" panose="02020603050405020304" pitchFamily="18" charset="0"/>
                <a:cs typeface="Times New Roman" panose="02020603050405020304" pitchFamily="18" charset="0"/>
              </a:rPr>
              <a:t>Paul’s Second Journey Continues</a:t>
            </a:r>
          </a:p>
          <a:p>
            <a:pPr algn="l"/>
            <a:r>
              <a:rPr lang="en-US" sz="4800" b="0" i="0" u="none" strike="noStrike" baseline="0" dirty="0">
                <a:latin typeface="Times New Roman" panose="02020603050405020304" pitchFamily="18" charset="0"/>
                <a:cs typeface="Times New Roman" panose="02020603050405020304" pitchFamily="18" charset="0"/>
              </a:rPr>
              <a:t>Chased out of Thessalonica and Berea – Acts 17:1-14</a:t>
            </a:r>
            <a:endParaRPr lang="en-IN" sz="4800" dirty="0">
              <a:latin typeface="Times New Roman" panose="02020603050405020304" pitchFamily="18"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5FC5BAE2-C36C-411F-BCEA-7ECA4C1560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7637"/>
    </mc:Choice>
    <mc:Fallback xmlns="">
      <p:transition spd="slow" advTm="7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3947E3-FDE4-615D-68FD-9BCDE4957351}"/>
              </a:ext>
            </a:extLst>
          </p:cNvPr>
          <p:cNvPicPr>
            <a:picLocks noChangeAspect="1"/>
          </p:cNvPicPr>
          <p:nvPr/>
        </p:nvPicPr>
        <p:blipFill>
          <a:blip r:embed="rId2"/>
          <a:stretch>
            <a:fillRect/>
          </a:stretch>
        </p:blipFill>
        <p:spPr>
          <a:xfrm>
            <a:off x="-1" y="1"/>
            <a:ext cx="12322969" cy="6858000"/>
          </a:xfrm>
          <a:prstGeom prst="rect">
            <a:avLst/>
          </a:prstGeom>
        </p:spPr>
      </p:pic>
      <p:sp>
        <p:nvSpPr>
          <p:cNvPr id="2" name="TextBox 1">
            <a:extLst>
              <a:ext uri="{FF2B5EF4-FFF2-40B4-BE49-F238E27FC236}">
                <a16:creationId xmlns:a16="http://schemas.microsoft.com/office/drawing/2014/main" id="{0FD3B5D6-A48F-6007-37C1-299A4E1ADF6C}"/>
              </a:ext>
            </a:extLst>
          </p:cNvPr>
          <p:cNvSpPr txBox="1"/>
          <p:nvPr/>
        </p:nvSpPr>
        <p:spPr>
          <a:xfrm>
            <a:off x="229954" y="242953"/>
            <a:ext cx="567208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17:13</a:t>
            </a: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14</a:t>
            </a:r>
            <a:r>
              <a:rPr lang="en-US" sz="4000" b="0" i="0">
                <a:solidFill>
                  <a:srgbClr val="121212"/>
                </a:solidFill>
                <a:effectLst/>
                <a:latin typeface="Inter" panose="020B0502030000000004" pitchFamily="34" charset="0"/>
              </a:rPr>
              <a:t>The brothers immediately sent Paul to the coast, but Silas and Timothy remained in Berea.</a:t>
            </a:r>
            <a:endParaRPr lang="en-IN" sz="4000" dirty="0"/>
          </a:p>
        </p:txBody>
      </p:sp>
      <p:sp>
        <p:nvSpPr>
          <p:cNvPr id="2" name="TextBox 1">
            <a:extLst>
              <a:ext uri="{FF2B5EF4-FFF2-40B4-BE49-F238E27FC236}">
                <a16:creationId xmlns:a16="http://schemas.microsoft.com/office/drawing/2014/main" id="{03F828D8-37AB-B7FC-ADEB-E9471356606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14</a:t>
            </a:r>
            <a:r>
              <a:rPr lang="hi-IN" sz="3600" b="0" i="0" dirty="0">
                <a:solidFill>
                  <a:srgbClr val="000000"/>
                </a:solidFill>
                <a:effectLst/>
                <a:latin typeface="font1"/>
              </a:rPr>
              <a:t>तब भाइयों ने तुरन्त पौलुस को विदा किया कि समुद्र के किनारे चला जाए; परन्तु सीलास और तीमुथियुस वहीं रह गए।</a:t>
            </a:r>
            <a:endParaRPr lang="en-IN" sz="3600" dirty="0"/>
          </a:p>
        </p:txBody>
      </p:sp>
      <p:pic>
        <p:nvPicPr>
          <p:cNvPr id="22" name="Audio 21">
            <a:hlinkClick r:id="" action="ppaction://media"/>
            <a:extLst>
              <a:ext uri="{FF2B5EF4-FFF2-40B4-BE49-F238E27FC236}">
                <a16:creationId xmlns:a16="http://schemas.microsoft.com/office/drawing/2014/main" id="{3EA32A35-2456-D080-7CB7-8ADBC92E9D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421"/>
    </mc:Choice>
    <mc:Fallback xmlns="">
      <p:transition spd="slow" advTm="9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DD684-35C9-98E0-E8DB-C7F03E2BA574}"/>
              </a:ext>
            </a:extLst>
          </p:cNvPr>
          <p:cNvPicPr>
            <a:picLocks noChangeAspect="1"/>
          </p:cNvPicPr>
          <p:nvPr/>
        </p:nvPicPr>
        <p:blipFill>
          <a:blip r:embed="rId2"/>
          <a:stretch>
            <a:fillRect/>
          </a:stretch>
        </p:blipFill>
        <p:spPr>
          <a:xfrm>
            <a:off x="-1" y="0"/>
            <a:ext cx="12564275" cy="6858000"/>
          </a:xfrm>
          <a:prstGeom prst="rect">
            <a:avLst/>
          </a:prstGeom>
        </p:spPr>
      </p:pic>
      <p:sp>
        <p:nvSpPr>
          <p:cNvPr id="2" name="TextBox 1">
            <a:extLst>
              <a:ext uri="{FF2B5EF4-FFF2-40B4-BE49-F238E27FC236}">
                <a16:creationId xmlns:a16="http://schemas.microsoft.com/office/drawing/2014/main" id="{E6540D0B-7143-6EBD-AE36-B01CE193A2B8}"/>
              </a:ext>
            </a:extLst>
          </p:cNvPr>
          <p:cNvSpPr txBox="1"/>
          <p:nvPr/>
        </p:nvSpPr>
        <p:spPr>
          <a:xfrm>
            <a:off x="229954" y="242953"/>
            <a:ext cx="567208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17:14</a:t>
            </a:r>
          </a:p>
        </p:txBody>
      </p:sp>
    </p:spTree>
    <p:extLst>
      <p:ext uri="{BB962C8B-B14F-4D97-AF65-F5344CB8AC3E}">
        <p14:creationId xmlns:p14="http://schemas.microsoft.com/office/powerpoint/2010/main" val="185074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Those who escorted Paul brought him to Athens and then returned with instructions for Silas and Timothy to join him as soon as possible.</a:t>
            </a:r>
            <a:endParaRPr lang="en-IN" sz="3600" dirty="0"/>
          </a:p>
        </p:txBody>
      </p:sp>
      <p:sp>
        <p:nvSpPr>
          <p:cNvPr id="2" name="TextBox 1">
            <a:extLst>
              <a:ext uri="{FF2B5EF4-FFF2-40B4-BE49-F238E27FC236}">
                <a16:creationId xmlns:a16="http://schemas.microsoft.com/office/drawing/2014/main" id="{175BCB04-2FC3-896C-7BE4-2C30A080C04C}"/>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15</a:t>
            </a:r>
            <a:r>
              <a:rPr lang="hi-IN" sz="3600" b="0" i="0" dirty="0">
                <a:solidFill>
                  <a:srgbClr val="000000"/>
                </a:solidFill>
                <a:effectLst/>
                <a:latin typeface="font1"/>
              </a:rPr>
              <a:t>पौलुस के पहुँचाने वाले उसे एथेंस तक ले गए, और सीलास और तीमुथियुस के लिये यह निर्देश लेकर विदा हुए कि मेरे पास अति शीघ्र आओ।</a:t>
            </a:r>
            <a:endParaRPr lang="en-IN" sz="3600" dirty="0"/>
          </a:p>
        </p:txBody>
      </p:sp>
      <p:pic>
        <p:nvPicPr>
          <p:cNvPr id="6" name="Audio 5">
            <a:hlinkClick r:id="" action="ppaction://media"/>
            <a:extLst>
              <a:ext uri="{FF2B5EF4-FFF2-40B4-BE49-F238E27FC236}">
                <a16:creationId xmlns:a16="http://schemas.microsoft.com/office/drawing/2014/main" id="{C47C3523-374D-F1B1-64A7-51AFDC51A6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2662"/>
    </mc:Choice>
    <mc:Fallback xmlns="">
      <p:transition spd="slow" advTm="12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F2A3B-376C-64E1-FB88-B6FCAC361576}"/>
              </a:ext>
            </a:extLst>
          </p:cNvPr>
          <p:cNvPicPr>
            <a:picLocks noChangeAspect="1"/>
          </p:cNvPicPr>
          <p:nvPr/>
        </p:nvPicPr>
        <p:blipFill>
          <a:blip r:embed="rId2"/>
          <a:stretch>
            <a:fillRect/>
          </a:stretch>
        </p:blipFill>
        <p:spPr>
          <a:xfrm>
            <a:off x="-1" y="0"/>
            <a:ext cx="12761535" cy="6858000"/>
          </a:xfrm>
          <a:prstGeom prst="rect">
            <a:avLst/>
          </a:prstGeom>
        </p:spPr>
      </p:pic>
      <p:sp>
        <p:nvSpPr>
          <p:cNvPr id="3" name="TextBox 2">
            <a:extLst>
              <a:ext uri="{FF2B5EF4-FFF2-40B4-BE49-F238E27FC236}">
                <a16:creationId xmlns:a16="http://schemas.microsoft.com/office/drawing/2014/main" id="{08E3990D-8B1C-333A-6B3F-34F6AE02B837}"/>
              </a:ext>
            </a:extLst>
          </p:cNvPr>
          <p:cNvSpPr txBox="1"/>
          <p:nvPr/>
        </p:nvSpPr>
        <p:spPr>
          <a:xfrm>
            <a:off x="7927547" y="6028611"/>
            <a:ext cx="567208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17:15</a:t>
            </a:r>
          </a:p>
        </p:txBody>
      </p:sp>
    </p:spTree>
    <p:extLst>
      <p:ext uri="{BB962C8B-B14F-4D97-AF65-F5344CB8AC3E}">
        <p14:creationId xmlns:p14="http://schemas.microsoft.com/office/powerpoint/2010/main" val="3485574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294356-FB8A-9A35-022A-08D10942C65F}"/>
              </a:ext>
            </a:extLst>
          </p:cNvPr>
          <p:cNvPicPr>
            <a:picLocks noChangeAspect="1"/>
          </p:cNvPicPr>
          <p:nvPr/>
        </p:nvPicPr>
        <p:blipFill>
          <a:blip r:embed="rId2"/>
          <a:stretch>
            <a:fillRect/>
          </a:stretch>
        </p:blipFill>
        <p:spPr>
          <a:xfrm>
            <a:off x="-1" y="0"/>
            <a:ext cx="12761535" cy="6858000"/>
          </a:xfrm>
          <a:prstGeom prst="rect">
            <a:avLst/>
          </a:prstGeom>
        </p:spPr>
      </p:pic>
      <p:sp>
        <p:nvSpPr>
          <p:cNvPr id="5" name="TextBox 4">
            <a:extLst>
              <a:ext uri="{FF2B5EF4-FFF2-40B4-BE49-F238E27FC236}">
                <a16:creationId xmlns:a16="http://schemas.microsoft.com/office/drawing/2014/main" id="{D9C7EDAF-F8A2-D3E4-DB74-917B4C4436AE}"/>
              </a:ext>
            </a:extLst>
          </p:cNvPr>
          <p:cNvSpPr txBox="1"/>
          <p:nvPr/>
        </p:nvSpPr>
        <p:spPr>
          <a:xfrm>
            <a:off x="456736" y="238294"/>
            <a:ext cx="8204747" cy="4009040"/>
          </a:xfrm>
          <a:prstGeom prst="rect">
            <a:avLst/>
          </a:prstGeom>
          <a:noFill/>
        </p:spPr>
        <p:txBody>
          <a:bodyPr wrap="square" rtlCol="0">
            <a:noAutofit/>
          </a:bodyPr>
          <a:lstStyle/>
          <a:p>
            <a:r>
              <a:rPr lang="hi-IN" sz="4400" dirty="0">
                <a:solidFill>
                  <a:schemeClr val="bg1"/>
                </a:solidFill>
              </a:rPr>
              <a:t>पौलॉस की दूसरी यात्रा - थिस्सलुनीके और बेरिया नगर से पौलॉस को बहार निकाला जाना</a:t>
            </a:r>
            <a:endParaRPr lang="en-US" sz="4400" dirty="0">
              <a:solidFill>
                <a:schemeClr val="bg1"/>
              </a:solidFill>
            </a:endParaRPr>
          </a:p>
          <a:p>
            <a:r>
              <a:rPr lang="hi-IN" sz="4400" dirty="0">
                <a:solidFill>
                  <a:schemeClr val="bg1"/>
                </a:solidFill>
              </a:rPr>
              <a:t>- प्रेरितों के काम 17:1-14</a:t>
            </a:r>
            <a:endParaRPr lang="en-IN" sz="44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dirty="0"/>
              <a:t> </a:t>
            </a:r>
            <a:r>
              <a:rPr lang="hi-IN" sz="3600" b="0" i="0" dirty="0">
                <a:solidFill>
                  <a:srgbClr val="000000"/>
                </a:solidFill>
                <a:effectLst/>
                <a:latin typeface="font1"/>
              </a:rPr>
              <a:t>फिर वे </a:t>
            </a:r>
            <a:r>
              <a:rPr lang="hi-IN" sz="3600" b="0" i="1" dirty="0">
                <a:solidFill>
                  <a:srgbClr val="000000"/>
                </a:solidFill>
                <a:effectLst/>
                <a:latin typeface="font1"/>
              </a:rPr>
              <a:t>अम्फिपुलिस</a:t>
            </a:r>
            <a:r>
              <a:rPr lang="en-US" sz="3600" b="0" i="0" baseline="30000" dirty="0">
                <a:solidFill>
                  <a:srgbClr val="000080"/>
                </a:solidFill>
                <a:effectLst/>
                <a:latin typeface="font1"/>
              </a:rPr>
              <a:t>a</a:t>
            </a:r>
            <a:r>
              <a:rPr lang="en-US" sz="3600" b="0" i="0" dirty="0">
                <a:solidFill>
                  <a:srgbClr val="000000"/>
                </a:solidFill>
                <a:effectLst/>
                <a:latin typeface="font1"/>
              </a:rPr>
              <a:t> </a:t>
            </a:r>
            <a:r>
              <a:rPr lang="hi-IN" sz="3600" b="0" i="0" dirty="0">
                <a:solidFill>
                  <a:srgbClr val="000000"/>
                </a:solidFill>
                <a:effectLst/>
                <a:latin typeface="font1"/>
              </a:rPr>
              <a:t>और अपुल्लोनिया होकर थिस्सलुनीके में आए, जहाँ यहूदियों का एक आराधनालय था।</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a:t>
            </a:r>
            <a:r>
              <a:rPr lang="en-US" sz="3200" b="0" i="0">
                <a:solidFill>
                  <a:srgbClr val="121212"/>
                </a:solidFill>
                <a:effectLst/>
                <a:latin typeface="Inter" panose="020B0502030000000004" pitchFamily="34" charset="0"/>
              </a:rPr>
              <a:t>When they had passed through Amphipolis and Apollonia, they came to Thessalonica, where there was a Jewish synagogue.</a:t>
            </a:r>
            <a:endParaRPr lang="en-IN" sz="3200" dirty="0"/>
          </a:p>
        </p:txBody>
      </p:sp>
      <p:pic>
        <p:nvPicPr>
          <p:cNvPr id="18" name="Audio 17">
            <a:hlinkClick r:id="" action="ppaction://media"/>
            <a:extLst>
              <a:ext uri="{FF2B5EF4-FFF2-40B4-BE49-F238E27FC236}">
                <a16:creationId xmlns:a16="http://schemas.microsoft.com/office/drawing/2014/main" id="{8626A18D-A270-DDC1-CECC-6CDF672D99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660"/>
    </mc:Choice>
    <mc:Fallback xmlns="">
      <p:transition spd="slow" advTm="11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C788CE-21FC-A58D-7965-A836A563E579}"/>
              </a:ext>
            </a:extLst>
          </p:cNvPr>
          <p:cNvPicPr>
            <a:picLocks noChangeAspect="1"/>
          </p:cNvPicPr>
          <p:nvPr/>
        </p:nvPicPr>
        <p:blipFill>
          <a:blip r:embed="rId2"/>
          <a:stretch>
            <a:fillRect/>
          </a:stretch>
        </p:blipFill>
        <p:spPr>
          <a:xfrm>
            <a:off x="-298174" y="1"/>
            <a:ext cx="12490174" cy="6858000"/>
          </a:xfrm>
          <a:prstGeom prst="rect">
            <a:avLst/>
          </a:prstGeom>
        </p:spPr>
      </p:pic>
      <p:sp>
        <p:nvSpPr>
          <p:cNvPr id="7" name="TextBox 6">
            <a:extLst>
              <a:ext uri="{FF2B5EF4-FFF2-40B4-BE49-F238E27FC236}">
                <a16:creationId xmlns:a16="http://schemas.microsoft.com/office/drawing/2014/main" id="{392911AD-0D13-69C2-CD38-F403673498E5}"/>
              </a:ext>
            </a:extLst>
          </p:cNvPr>
          <p:cNvSpPr txBox="1"/>
          <p:nvPr/>
        </p:nvSpPr>
        <p:spPr>
          <a:xfrm>
            <a:off x="229954" y="242953"/>
            <a:ext cx="567208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As was his custom, Paul went into the synagogue, and on three Sabbaths he reasoned with them from the Scriptures,</a:t>
            </a:r>
            <a:endParaRPr lang="en-IN" sz="3600" dirty="0"/>
          </a:p>
        </p:txBody>
      </p:sp>
      <p:sp>
        <p:nvSpPr>
          <p:cNvPr id="2" name="TextBox 1">
            <a:extLst>
              <a:ext uri="{FF2B5EF4-FFF2-40B4-BE49-F238E27FC236}">
                <a16:creationId xmlns:a16="http://schemas.microsoft.com/office/drawing/2014/main" id="{D380C883-9B85-1420-0EA3-092BD8403BD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a:t>
            </a:r>
            <a:r>
              <a:rPr lang="hi-IN" sz="3600" b="0" i="0" dirty="0">
                <a:solidFill>
                  <a:srgbClr val="000000"/>
                </a:solidFill>
                <a:effectLst/>
                <a:latin typeface="font1"/>
              </a:rPr>
              <a:t> और पौलुस अपनी रीति के अनुसार उनके पास गया, और तीन सब्त के दिन पवित्रशास्त्रों से उनके साथ वाद-विवाद किया;</a:t>
            </a:r>
            <a:endParaRPr lang="en-IN" sz="3600" dirty="0"/>
          </a:p>
        </p:txBody>
      </p:sp>
      <p:pic>
        <p:nvPicPr>
          <p:cNvPr id="6" name="Audio 5">
            <a:hlinkClick r:id="" action="ppaction://media"/>
            <a:extLst>
              <a:ext uri="{FF2B5EF4-FFF2-40B4-BE49-F238E27FC236}">
                <a16:creationId xmlns:a16="http://schemas.microsoft.com/office/drawing/2014/main" id="{2FE2A244-B7B6-6810-8091-F1AC5DDAC5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988"/>
    </mc:Choice>
    <mc:Fallback xmlns="">
      <p:transition spd="slow" advTm="9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4AF28-13F3-EEA6-DC88-6A4DF2844401}"/>
              </a:ext>
            </a:extLst>
          </p:cNvPr>
          <p:cNvPicPr>
            <a:picLocks noChangeAspect="1"/>
          </p:cNvPicPr>
          <p:nvPr/>
        </p:nvPicPr>
        <p:blipFill>
          <a:blip r:embed="rId2"/>
          <a:stretch>
            <a:fillRect/>
          </a:stretch>
        </p:blipFill>
        <p:spPr>
          <a:xfrm>
            <a:off x="0" y="0"/>
            <a:ext cx="12214544" cy="6858000"/>
          </a:xfrm>
          <a:prstGeom prst="rect">
            <a:avLst/>
          </a:prstGeom>
        </p:spPr>
      </p:pic>
      <p:sp>
        <p:nvSpPr>
          <p:cNvPr id="2" name="TextBox 1">
            <a:extLst>
              <a:ext uri="{FF2B5EF4-FFF2-40B4-BE49-F238E27FC236}">
                <a16:creationId xmlns:a16="http://schemas.microsoft.com/office/drawing/2014/main" id="{8090734F-BE7F-D36D-6342-73AD11A24ED0}"/>
              </a:ext>
            </a:extLst>
          </p:cNvPr>
          <p:cNvSpPr txBox="1"/>
          <p:nvPr/>
        </p:nvSpPr>
        <p:spPr>
          <a:xfrm>
            <a:off x="229954" y="242953"/>
            <a:ext cx="567208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explaining and proving that the Christ had to suffer and rise from the dead. “This Jesus I am proclaiming to you is the Christ,” he declared.</a:t>
            </a:r>
            <a:endParaRPr lang="en-IN" sz="3600" dirty="0"/>
          </a:p>
        </p:txBody>
      </p:sp>
      <p:sp>
        <p:nvSpPr>
          <p:cNvPr id="2" name="TextBox 1">
            <a:extLst>
              <a:ext uri="{FF2B5EF4-FFF2-40B4-BE49-F238E27FC236}">
                <a16:creationId xmlns:a16="http://schemas.microsoft.com/office/drawing/2014/main" id="{F3561AFD-40E2-E700-D934-C1A5C6449AC2}"/>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3</a:t>
            </a:r>
            <a:r>
              <a:rPr lang="hi-IN" sz="3200" b="0" i="0" dirty="0">
                <a:solidFill>
                  <a:srgbClr val="000000"/>
                </a:solidFill>
                <a:effectLst/>
                <a:latin typeface="font1"/>
              </a:rPr>
              <a:t> और उनका अर्थ खोल-खोलकर समझाता था कि मसीह का दुःख उठाना, और मरे हुओं में से जी उठना, अवश्य था; “यही यीशु जिसकी मैं तुम्हें कथा सुनाता हूँ, मसीह है।”</a:t>
            </a:r>
            <a:endParaRPr lang="en-IN" sz="3200" dirty="0"/>
          </a:p>
        </p:txBody>
      </p:sp>
      <p:pic>
        <p:nvPicPr>
          <p:cNvPr id="59" name="Audio 58">
            <a:hlinkClick r:id="" action="ppaction://media"/>
            <a:extLst>
              <a:ext uri="{FF2B5EF4-FFF2-40B4-BE49-F238E27FC236}">
                <a16:creationId xmlns:a16="http://schemas.microsoft.com/office/drawing/2014/main" id="{D1DF2A7C-A838-AEFA-3D50-B6DB631557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7722"/>
    </mc:Choice>
    <mc:Fallback xmlns="">
      <p:transition spd="slow" advTm="17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5506</TotalTime>
  <Words>1222</Words>
  <Application>Microsoft Office PowerPoint</Application>
  <PresentationFormat>Widescreen</PresentationFormat>
  <Paragraphs>74</Paragraphs>
  <Slides>34</Slides>
  <Notes>1</Notes>
  <HiddenSlides>0</HiddenSlides>
  <MMClips>17</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34</vt:i4>
      </vt:variant>
    </vt:vector>
  </HeadingPairs>
  <TitlesOfParts>
    <vt:vector size="49" baseType="lpstr">
      <vt:lpstr>Aptos</vt:lpstr>
      <vt:lpstr>Arial</vt:lpstr>
      <vt:lpstr>ArialMT</vt:lpstr>
      <vt:lpstr>Calibri</vt:lpstr>
      <vt:lpstr>Calibri Light</vt:lpstr>
      <vt:lpstr>font1</vt:lpstr>
      <vt:lpstr>Inter</vt:lpstr>
      <vt:lpstr>Mangal</vt:lpstr>
      <vt:lpstr>Microsoft Himalaya</vt:lpstr>
      <vt:lpstr>PT Serif</vt:lpstr>
      <vt:lpstr>Symbol</vt:lpstr>
      <vt:lpstr>Times New Roman</vt:lpstr>
      <vt:lpstr>TimesNewRomanPS-BoldMT</vt:lpstr>
      <vt:lpstr>TimesNewRomanPSMT</vt:lpstr>
      <vt:lpstr>Office Theme</vt:lpstr>
      <vt:lpstr>53-1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51</cp:revision>
  <dcterms:created xsi:type="dcterms:W3CDTF">2022-09-30T06:26:14Z</dcterms:created>
  <dcterms:modified xsi:type="dcterms:W3CDTF">2024-08-28T03:02:31Z</dcterms:modified>
</cp:coreProperties>
</file>