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99" r:id="rId18"/>
    <p:sldId id="300" r:id="rId19"/>
    <p:sldId id="266" r:id="rId20"/>
    <p:sldId id="277" r:id="rId21"/>
    <p:sldId id="267" r:id="rId22"/>
    <p:sldId id="278" r:id="rId23"/>
    <p:sldId id="268" r:id="rId24"/>
    <p:sldId id="304" r:id="rId25"/>
    <p:sldId id="302" r:id="rId26"/>
    <p:sldId id="279" r:id="rId27"/>
    <p:sldId id="26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305" r:id="rId43"/>
    <p:sldId id="303" r:id="rId44"/>
    <p:sldId id="294" r:id="rId45"/>
    <p:sldId id="295" r:id="rId46"/>
    <p:sldId id="296" r:id="rId47"/>
    <p:sldId id="297" r:id="rId48"/>
    <p:sldId id="30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3E6135-CD71-45D7-A030-A5615B7729CC}" v="122" dt="2024-04-29T04:35:47.2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830" autoAdjust="0"/>
  </p:normalViewPr>
  <p:slideViewPr>
    <p:cSldViewPr snapToGrid="0">
      <p:cViewPr varScale="1">
        <p:scale>
          <a:sx n="68" d="100"/>
          <a:sy n="68" d="100"/>
        </p:scale>
        <p:origin x="7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414EABA8-E3AD-42CB-8FF0-EAB311464BC2}"/>
    <pc:docChg chg="undo custSel addSld modSld">
      <pc:chgData name="Alfred Smith" userId="3c60a3631c0db8ad" providerId="LiveId" clId="{414EABA8-E3AD-42CB-8FF0-EAB311464BC2}" dt="2023-09-11T07:23:44.012" v="115"/>
      <pc:docMkLst>
        <pc:docMk/>
      </pc:docMkLst>
      <pc:sldChg chg="delSp modTransition modAnim">
        <pc:chgData name="Alfred Smith" userId="3c60a3631c0db8ad" providerId="LiveId" clId="{414EABA8-E3AD-42CB-8FF0-EAB311464BC2}" dt="2023-09-08T07:52:36.891" v="0"/>
        <pc:sldMkLst>
          <pc:docMk/>
          <pc:sldMk cId="1499918570" sldId="257"/>
        </pc:sldMkLst>
        <pc:picChg chg="del">
          <ac:chgData name="Alfred Smith" userId="3c60a3631c0db8ad" providerId="LiveId" clId="{414EABA8-E3AD-42CB-8FF0-EAB311464BC2}" dt="2023-09-08T07:52:36.891" v="0"/>
          <ac:picMkLst>
            <pc:docMk/>
            <pc:sldMk cId="1499918570" sldId="257"/>
            <ac:picMk id="9" creationId="{C094A247-EE5B-40CB-3CEF-7F18FEE44A89}"/>
          </ac:picMkLst>
        </pc:picChg>
      </pc:sldChg>
      <pc:sldChg chg="modSp mod modTransition">
        <pc:chgData name="Alfred Smith" userId="3c60a3631c0db8ad" providerId="LiveId" clId="{414EABA8-E3AD-42CB-8FF0-EAB311464BC2}" dt="2023-09-08T07:56:24.501" v="4" actId="14100"/>
        <pc:sldMkLst>
          <pc:docMk/>
          <pc:sldMk cId="3788111665" sldId="258"/>
        </pc:sldMkLst>
        <pc:spChg chg="mod">
          <ac:chgData name="Alfred Smith" userId="3c60a3631c0db8ad" providerId="LiveId" clId="{414EABA8-E3AD-42CB-8FF0-EAB311464BC2}" dt="2023-09-08T07:56:24.501" v="4" actId="14100"/>
          <ac:spMkLst>
            <pc:docMk/>
            <pc:sldMk cId="3788111665" sldId="258"/>
            <ac:spMk id="4" creationId="{578A281E-4CB5-26E9-1BFD-63D1BC684130}"/>
          </ac:spMkLst>
        </pc:spChg>
      </pc:sldChg>
      <pc:sldChg chg="delSp modSp mod modTransition modAnim">
        <pc:chgData name="Alfred Smith" userId="3c60a3631c0db8ad" providerId="LiveId" clId="{414EABA8-E3AD-42CB-8FF0-EAB311464BC2}" dt="2023-09-08T08:07:35.702" v="52" actId="20577"/>
        <pc:sldMkLst>
          <pc:docMk/>
          <pc:sldMk cId="454763615" sldId="259"/>
        </pc:sldMkLst>
        <pc:spChg chg="mod">
          <ac:chgData name="Alfred Smith" userId="3c60a3631c0db8ad" providerId="LiveId" clId="{414EABA8-E3AD-42CB-8FF0-EAB311464BC2}" dt="2023-09-08T08:07:35.702" v="52" actId="20577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414EABA8-E3AD-42CB-8FF0-EAB311464BC2}" dt="2023-09-08T07:52:36.891" v="0"/>
          <ac:picMkLst>
            <pc:docMk/>
            <pc:sldMk cId="454763615" sldId="259"/>
            <ac:picMk id="11" creationId="{0FAD222B-319C-691C-A30A-B021E60E3488}"/>
          </ac:picMkLst>
        </pc:picChg>
      </pc:sldChg>
      <pc:sldChg chg="delSp modSp mod modTransition modAnim">
        <pc:chgData name="Alfred Smith" userId="3c60a3631c0db8ad" providerId="LiveId" clId="{414EABA8-E3AD-42CB-8FF0-EAB311464BC2}" dt="2023-09-08T08:07:29.122" v="51" actId="20577"/>
        <pc:sldMkLst>
          <pc:docMk/>
          <pc:sldMk cId="2346136586" sldId="260"/>
        </pc:sldMkLst>
        <pc:spChg chg="mod">
          <ac:chgData name="Alfred Smith" userId="3c60a3631c0db8ad" providerId="LiveId" clId="{414EABA8-E3AD-42CB-8FF0-EAB311464BC2}" dt="2023-09-08T08:07:29.122" v="51" actId="20577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Alfred Smith" userId="3c60a3631c0db8ad" providerId="LiveId" clId="{414EABA8-E3AD-42CB-8FF0-EAB311464BC2}" dt="2023-09-08T07:57:10.426" v="9"/>
          <ac:spMkLst>
            <pc:docMk/>
            <pc:sldMk cId="2346136586" sldId="260"/>
            <ac:spMk id="4" creationId="{EE2AC625-9141-A801-F431-DD5F79396320}"/>
          </ac:spMkLst>
        </pc:spChg>
        <pc:picChg chg="del">
          <ac:chgData name="Alfred Smith" userId="3c60a3631c0db8ad" providerId="LiveId" clId="{414EABA8-E3AD-42CB-8FF0-EAB311464BC2}" dt="2023-09-08T07:52:36.891" v="0"/>
          <ac:picMkLst>
            <pc:docMk/>
            <pc:sldMk cId="2346136586" sldId="260"/>
            <ac:picMk id="7" creationId="{5C767D6A-1FDE-767B-4751-4283E7303F27}"/>
          </ac:picMkLst>
        </pc:picChg>
      </pc:sldChg>
      <pc:sldChg chg="delSp modSp mod modTransition modAnim">
        <pc:chgData name="Alfred Smith" userId="3c60a3631c0db8ad" providerId="LiveId" clId="{414EABA8-E3AD-42CB-8FF0-EAB311464BC2}" dt="2023-09-11T07:17:41.821" v="77"/>
        <pc:sldMkLst>
          <pc:docMk/>
          <pc:sldMk cId="4037329247" sldId="261"/>
        </pc:sldMkLst>
        <pc:spChg chg="mod">
          <ac:chgData name="Alfred Smith" userId="3c60a3631c0db8ad" providerId="LiveId" clId="{414EABA8-E3AD-42CB-8FF0-EAB311464BC2}" dt="2023-09-08T08:07:25.236" v="50" actId="20577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414EABA8-E3AD-42CB-8FF0-EAB311464BC2}" dt="2023-09-11T07:17:41.821" v="77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414EABA8-E3AD-42CB-8FF0-EAB311464BC2}" dt="2023-09-08T07:52:36.891" v="0"/>
          <ac:picMkLst>
            <pc:docMk/>
            <pc:sldMk cId="4037329247" sldId="261"/>
            <ac:picMk id="15" creationId="{0EBBC9C3-2504-F4F9-A6C6-40B466B91190}"/>
          </ac:picMkLst>
        </pc:picChg>
      </pc:sldChg>
      <pc:sldChg chg="delSp modSp mod modTransition modAnim">
        <pc:chgData name="Alfred Smith" userId="3c60a3631c0db8ad" providerId="LiveId" clId="{414EABA8-E3AD-42CB-8FF0-EAB311464BC2}" dt="2023-09-11T07:17:54.989" v="78"/>
        <pc:sldMkLst>
          <pc:docMk/>
          <pc:sldMk cId="1909638311" sldId="262"/>
        </pc:sldMkLst>
        <pc:spChg chg="mod">
          <ac:chgData name="Alfred Smith" userId="3c60a3631c0db8ad" providerId="LiveId" clId="{414EABA8-E3AD-42CB-8FF0-EAB311464BC2}" dt="2023-09-08T08:07:21.275" v="49" actId="20577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414EABA8-E3AD-42CB-8FF0-EAB311464BC2}" dt="2023-09-11T07:17:54.989" v="78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414EABA8-E3AD-42CB-8FF0-EAB311464BC2}" dt="2023-09-08T07:52:36.891" v="0"/>
          <ac:picMkLst>
            <pc:docMk/>
            <pc:sldMk cId="1909638311" sldId="262"/>
            <ac:picMk id="13" creationId="{809D24FE-7FBB-091A-C8B0-378866840563}"/>
          </ac:picMkLst>
        </pc:picChg>
      </pc:sldChg>
      <pc:sldChg chg="delSp modSp mod modTransition modAnim">
        <pc:chgData name="Alfred Smith" userId="3c60a3631c0db8ad" providerId="LiveId" clId="{414EABA8-E3AD-42CB-8FF0-EAB311464BC2}" dt="2023-09-11T07:18:07.481" v="79"/>
        <pc:sldMkLst>
          <pc:docMk/>
          <pc:sldMk cId="641208035" sldId="263"/>
        </pc:sldMkLst>
        <pc:spChg chg="mod">
          <ac:chgData name="Alfred Smith" userId="3c60a3631c0db8ad" providerId="LiveId" clId="{414EABA8-E3AD-42CB-8FF0-EAB311464BC2}" dt="2023-09-08T08:07:17.682" v="48" actId="20577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414EABA8-E3AD-42CB-8FF0-EAB311464BC2}" dt="2023-09-11T07:18:07.481" v="79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414EABA8-E3AD-42CB-8FF0-EAB311464BC2}" dt="2023-09-08T07:52:36.891" v="0"/>
          <ac:picMkLst>
            <pc:docMk/>
            <pc:sldMk cId="641208035" sldId="263"/>
            <ac:picMk id="24" creationId="{5A6B07AC-77C5-871B-D56F-308F1B00769F}"/>
          </ac:picMkLst>
        </pc:picChg>
      </pc:sldChg>
      <pc:sldChg chg="delSp modSp mod modTransition modAnim">
        <pc:chgData name="Alfred Smith" userId="3c60a3631c0db8ad" providerId="LiveId" clId="{414EABA8-E3AD-42CB-8FF0-EAB311464BC2}" dt="2023-09-11T07:18:17.309" v="80"/>
        <pc:sldMkLst>
          <pc:docMk/>
          <pc:sldMk cId="4044745628" sldId="264"/>
        </pc:sldMkLst>
        <pc:spChg chg="mod">
          <ac:chgData name="Alfred Smith" userId="3c60a3631c0db8ad" providerId="LiveId" clId="{414EABA8-E3AD-42CB-8FF0-EAB311464BC2}" dt="2023-09-08T08:07:13.818" v="47" actId="20577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414EABA8-E3AD-42CB-8FF0-EAB311464BC2}" dt="2023-09-11T07:18:17.309" v="80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414EABA8-E3AD-42CB-8FF0-EAB311464BC2}" dt="2023-09-08T07:52:36.891" v="0"/>
          <ac:picMkLst>
            <pc:docMk/>
            <pc:sldMk cId="4044745628" sldId="264"/>
            <ac:picMk id="33" creationId="{EA92E75C-BAF0-9540-0AB0-A5B8CD1F6886}"/>
          </ac:picMkLst>
        </pc:picChg>
      </pc:sldChg>
      <pc:sldChg chg="delSp modSp mod modTransition modAnim">
        <pc:chgData name="Alfred Smith" userId="3c60a3631c0db8ad" providerId="LiveId" clId="{414EABA8-E3AD-42CB-8FF0-EAB311464BC2}" dt="2023-09-11T07:18:30.965" v="81"/>
        <pc:sldMkLst>
          <pc:docMk/>
          <pc:sldMk cId="978260341" sldId="265"/>
        </pc:sldMkLst>
        <pc:spChg chg="mod">
          <ac:chgData name="Alfred Smith" userId="3c60a3631c0db8ad" providerId="LiveId" clId="{414EABA8-E3AD-42CB-8FF0-EAB311464BC2}" dt="2023-09-08T08:07:08.153" v="46" actId="20577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414EABA8-E3AD-42CB-8FF0-EAB311464BC2}" dt="2023-09-11T07:18:30.965" v="81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414EABA8-E3AD-42CB-8FF0-EAB311464BC2}" dt="2023-09-08T07:52:36.891" v="0"/>
          <ac:picMkLst>
            <pc:docMk/>
            <pc:sldMk cId="978260341" sldId="265"/>
            <ac:picMk id="44" creationId="{5551ABAE-6A17-042E-1964-E484F5BE03FC}"/>
          </ac:picMkLst>
        </pc:picChg>
      </pc:sldChg>
      <pc:sldChg chg="delSp modSp mod modTransition modAnim">
        <pc:chgData name="Alfred Smith" userId="3c60a3631c0db8ad" providerId="LiveId" clId="{414EABA8-E3AD-42CB-8FF0-EAB311464BC2}" dt="2023-09-11T07:18:59.011" v="83"/>
        <pc:sldMkLst>
          <pc:docMk/>
          <pc:sldMk cId="3575870363" sldId="266"/>
        </pc:sldMkLst>
        <pc:spChg chg="mod">
          <ac:chgData name="Alfred Smith" userId="3c60a3631c0db8ad" providerId="LiveId" clId="{414EABA8-E3AD-42CB-8FF0-EAB311464BC2}" dt="2023-09-08T08:06:59.725" v="44" actId="20577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Alfred Smith" userId="3c60a3631c0db8ad" providerId="LiveId" clId="{414EABA8-E3AD-42CB-8FF0-EAB311464BC2}" dt="2023-09-11T07:18:59.011" v="83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Alfred Smith" userId="3c60a3631c0db8ad" providerId="LiveId" clId="{414EABA8-E3AD-42CB-8FF0-EAB311464BC2}" dt="2023-09-08T07:52:36.891" v="0"/>
          <ac:picMkLst>
            <pc:docMk/>
            <pc:sldMk cId="3575870363" sldId="266"/>
            <ac:picMk id="16" creationId="{D51EC6F9-BE06-A1D6-680C-7B62EF2CB39C}"/>
          </ac:picMkLst>
        </pc:picChg>
      </pc:sldChg>
      <pc:sldChg chg="delSp modSp mod modTransition modAnim">
        <pc:chgData name="Alfred Smith" userId="3c60a3631c0db8ad" providerId="LiveId" clId="{414EABA8-E3AD-42CB-8FF0-EAB311464BC2}" dt="2023-09-11T07:19:15.177" v="85" actId="20577"/>
        <pc:sldMkLst>
          <pc:docMk/>
          <pc:sldMk cId="4017137865" sldId="267"/>
        </pc:sldMkLst>
        <pc:spChg chg="mod">
          <ac:chgData name="Alfred Smith" userId="3c60a3631c0db8ad" providerId="LiveId" clId="{414EABA8-E3AD-42CB-8FF0-EAB311464BC2}" dt="2023-09-08T08:06:55.821" v="43" actId="20577"/>
          <ac:spMkLst>
            <pc:docMk/>
            <pc:sldMk cId="4017137865" sldId="267"/>
            <ac:spMk id="3" creationId="{A58184BD-88F1-BA02-40C1-D8403D0EEC0D}"/>
          </ac:spMkLst>
        </pc:spChg>
        <pc:spChg chg="mod">
          <ac:chgData name="Alfred Smith" userId="3c60a3631c0db8ad" providerId="LiveId" clId="{414EABA8-E3AD-42CB-8FF0-EAB311464BC2}" dt="2023-09-11T07:19:15.177" v="85" actId="20577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Alfred Smith" userId="3c60a3631c0db8ad" providerId="LiveId" clId="{414EABA8-E3AD-42CB-8FF0-EAB311464BC2}" dt="2023-09-08T07:52:36.891" v="0"/>
          <ac:picMkLst>
            <pc:docMk/>
            <pc:sldMk cId="4017137865" sldId="267"/>
            <ac:picMk id="42" creationId="{BE029096-C8C2-A783-85AB-8BE094182877}"/>
          </ac:picMkLst>
        </pc:picChg>
      </pc:sldChg>
      <pc:sldChg chg="delSp modSp mod modTransition modAnim">
        <pc:chgData name="Alfred Smith" userId="3c60a3631c0db8ad" providerId="LiveId" clId="{414EABA8-E3AD-42CB-8FF0-EAB311464BC2}" dt="2023-09-11T07:19:29.483" v="86"/>
        <pc:sldMkLst>
          <pc:docMk/>
          <pc:sldMk cId="3137811553" sldId="268"/>
        </pc:sldMkLst>
        <pc:spChg chg="mod">
          <ac:chgData name="Alfred Smith" userId="3c60a3631c0db8ad" providerId="LiveId" clId="{414EABA8-E3AD-42CB-8FF0-EAB311464BC2}" dt="2023-09-08T08:06:52.013" v="42" actId="20577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Alfred Smith" userId="3c60a3631c0db8ad" providerId="LiveId" clId="{414EABA8-E3AD-42CB-8FF0-EAB311464BC2}" dt="2023-09-11T07:19:29.483" v="86"/>
          <ac:spMkLst>
            <pc:docMk/>
            <pc:sldMk cId="3137811553" sldId="268"/>
            <ac:spMk id="4" creationId="{EE2AC625-9141-A801-F431-DD5F79396320}"/>
          </ac:spMkLst>
        </pc:spChg>
        <pc:picChg chg="del">
          <ac:chgData name="Alfred Smith" userId="3c60a3631c0db8ad" providerId="LiveId" clId="{414EABA8-E3AD-42CB-8FF0-EAB311464BC2}" dt="2023-09-08T07:52:36.891" v="0"/>
          <ac:picMkLst>
            <pc:docMk/>
            <pc:sldMk cId="3137811553" sldId="268"/>
            <ac:picMk id="30" creationId="{18B9D6EB-05C4-C7F1-57E5-F3ED8DFF72E0}"/>
          </ac:picMkLst>
        </pc:picChg>
      </pc:sldChg>
      <pc:sldChg chg="delSp modSp mod modTransition modAnim">
        <pc:chgData name="Alfred Smith" userId="3c60a3631c0db8ad" providerId="LiveId" clId="{414EABA8-E3AD-42CB-8FF0-EAB311464BC2}" dt="2023-09-11T07:19:57.566" v="88"/>
        <pc:sldMkLst>
          <pc:docMk/>
          <pc:sldMk cId="100491716" sldId="269"/>
        </pc:sldMkLst>
        <pc:spChg chg="mod">
          <ac:chgData name="Alfred Smith" userId="3c60a3631c0db8ad" providerId="LiveId" clId="{414EABA8-E3AD-42CB-8FF0-EAB311464BC2}" dt="2023-09-08T08:06:44.153" v="40" actId="20577"/>
          <ac:spMkLst>
            <pc:docMk/>
            <pc:sldMk cId="100491716" sldId="269"/>
            <ac:spMk id="3" creationId="{A58184BD-88F1-BA02-40C1-D8403D0EEC0D}"/>
          </ac:spMkLst>
        </pc:spChg>
        <pc:spChg chg="mod">
          <ac:chgData name="Alfred Smith" userId="3c60a3631c0db8ad" providerId="LiveId" clId="{414EABA8-E3AD-42CB-8FF0-EAB311464BC2}" dt="2023-09-11T07:19:57.566" v="88"/>
          <ac:spMkLst>
            <pc:docMk/>
            <pc:sldMk cId="100491716" sldId="269"/>
            <ac:spMk id="4" creationId="{EE2AC625-9141-A801-F431-DD5F79396320}"/>
          </ac:spMkLst>
        </pc:spChg>
        <pc:picChg chg="del">
          <ac:chgData name="Alfred Smith" userId="3c60a3631c0db8ad" providerId="LiveId" clId="{414EABA8-E3AD-42CB-8FF0-EAB311464BC2}" dt="2023-09-08T07:52:36.891" v="0"/>
          <ac:picMkLst>
            <pc:docMk/>
            <pc:sldMk cId="100491716" sldId="269"/>
            <ac:picMk id="29" creationId="{F19A1860-B500-17E7-0E68-AAD15C924710}"/>
          </ac:picMkLst>
        </pc:picChg>
      </pc:sldChg>
      <pc:sldChg chg="addSp delSp modSp mod modTransition">
        <pc:chgData name="Alfred Smith" userId="3c60a3631c0db8ad" providerId="LiveId" clId="{414EABA8-E3AD-42CB-8FF0-EAB311464BC2}" dt="2023-09-08T07:56:40.313" v="8"/>
        <pc:sldMkLst>
          <pc:docMk/>
          <pc:sldMk cId="4120481681" sldId="270"/>
        </pc:sldMkLst>
        <pc:spChg chg="del">
          <ac:chgData name="Alfred Smith" userId="3c60a3631c0db8ad" providerId="LiveId" clId="{414EABA8-E3AD-42CB-8FF0-EAB311464BC2}" dt="2023-09-08T07:56:39.088" v="7" actId="478"/>
          <ac:spMkLst>
            <pc:docMk/>
            <pc:sldMk cId="4120481681" sldId="270"/>
            <ac:spMk id="3" creationId="{8F0C0D8D-9D28-B540-A9A3-3C4E94860581}"/>
          </ac:spMkLst>
        </pc:spChg>
        <pc:spChg chg="add mod">
          <ac:chgData name="Alfred Smith" userId="3c60a3631c0db8ad" providerId="LiveId" clId="{414EABA8-E3AD-42CB-8FF0-EAB311464BC2}" dt="2023-09-08T07:56:40.313" v="8"/>
          <ac:spMkLst>
            <pc:docMk/>
            <pc:sldMk cId="4120481681" sldId="270"/>
            <ac:spMk id="4" creationId="{E823A6FE-EDA1-0E83-A912-842AFBB4A7AB}"/>
          </ac:spMkLst>
        </pc:spChg>
        <pc:picChg chg="add del">
          <ac:chgData name="Alfred Smith" userId="3c60a3631c0db8ad" providerId="LiveId" clId="{414EABA8-E3AD-42CB-8FF0-EAB311464BC2}" dt="2023-09-08T07:56:35.668" v="6" actId="478"/>
          <ac:picMkLst>
            <pc:docMk/>
            <pc:sldMk cId="4120481681" sldId="270"/>
            <ac:picMk id="2" creationId="{CBDE0316-8B49-84A1-E5EA-87DA355BA7BA}"/>
          </ac:picMkLst>
        </pc:picChg>
      </pc:sldChg>
      <pc:sldChg chg="modSp mod modTransition">
        <pc:chgData name="Alfred Smith" userId="3c60a3631c0db8ad" providerId="LiveId" clId="{414EABA8-E3AD-42CB-8FF0-EAB311464BC2}" dt="2023-09-08T08:07:57.477" v="53"/>
        <pc:sldMkLst>
          <pc:docMk/>
          <pc:sldMk cId="939110669" sldId="271"/>
        </pc:sldMkLst>
        <pc:spChg chg="mod">
          <ac:chgData name="Alfred Smith" userId="3c60a3631c0db8ad" providerId="LiveId" clId="{414EABA8-E3AD-42CB-8FF0-EAB311464BC2}" dt="2023-09-08T08:07:57.477" v="53"/>
          <ac:spMkLst>
            <pc:docMk/>
            <pc:sldMk cId="939110669" sldId="271"/>
            <ac:spMk id="4" creationId="{A127D341-C222-0993-C1A1-E6F1985C7AD9}"/>
          </ac:spMkLst>
        </pc:spChg>
      </pc:sldChg>
      <pc:sldChg chg="modSp mod modTransition">
        <pc:chgData name="Alfred Smith" userId="3c60a3631c0db8ad" providerId="LiveId" clId="{414EABA8-E3AD-42CB-8FF0-EAB311464BC2}" dt="2023-09-08T08:08:04.054" v="54"/>
        <pc:sldMkLst>
          <pc:docMk/>
          <pc:sldMk cId="4024569785" sldId="272"/>
        </pc:sldMkLst>
        <pc:spChg chg="mod">
          <ac:chgData name="Alfred Smith" userId="3c60a3631c0db8ad" providerId="LiveId" clId="{414EABA8-E3AD-42CB-8FF0-EAB311464BC2}" dt="2023-09-08T08:08:04.054" v="54"/>
          <ac:spMkLst>
            <pc:docMk/>
            <pc:sldMk cId="4024569785" sldId="272"/>
            <ac:spMk id="4" creationId="{89AA170F-3747-A797-C070-EECDC6F31645}"/>
          </ac:spMkLst>
        </pc:spChg>
      </pc:sldChg>
      <pc:sldChg chg="modSp mod modTransition">
        <pc:chgData name="Alfred Smith" userId="3c60a3631c0db8ad" providerId="LiveId" clId="{414EABA8-E3AD-42CB-8FF0-EAB311464BC2}" dt="2023-09-08T08:08:08.599" v="55"/>
        <pc:sldMkLst>
          <pc:docMk/>
          <pc:sldMk cId="487179600" sldId="273"/>
        </pc:sldMkLst>
        <pc:spChg chg="mod">
          <ac:chgData name="Alfred Smith" userId="3c60a3631c0db8ad" providerId="LiveId" clId="{414EABA8-E3AD-42CB-8FF0-EAB311464BC2}" dt="2023-09-08T08:08:08.599" v="55"/>
          <ac:spMkLst>
            <pc:docMk/>
            <pc:sldMk cId="487179600" sldId="273"/>
            <ac:spMk id="4" creationId="{B2678132-6B6D-0A3E-5A29-A0642F37ADBA}"/>
          </ac:spMkLst>
        </pc:spChg>
      </pc:sldChg>
      <pc:sldChg chg="modSp mod modTransition">
        <pc:chgData name="Alfred Smith" userId="3c60a3631c0db8ad" providerId="LiveId" clId="{414EABA8-E3AD-42CB-8FF0-EAB311464BC2}" dt="2023-09-08T08:08:12.440" v="56"/>
        <pc:sldMkLst>
          <pc:docMk/>
          <pc:sldMk cId="2168401200" sldId="274"/>
        </pc:sldMkLst>
        <pc:spChg chg="mod">
          <ac:chgData name="Alfred Smith" userId="3c60a3631c0db8ad" providerId="LiveId" clId="{414EABA8-E3AD-42CB-8FF0-EAB311464BC2}" dt="2023-09-08T08:08:12.440" v="56"/>
          <ac:spMkLst>
            <pc:docMk/>
            <pc:sldMk cId="2168401200" sldId="274"/>
            <ac:spMk id="4" creationId="{ABD0C950-8F0E-8298-14B1-29598834CFA3}"/>
          </ac:spMkLst>
        </pc:spChg>
      </pc:sldChg>
      <pc:sldChg chg="modSp mod modTransition">
        <pc:chgData name="Alfred Smith" userId="3c60a3631c0db8ad" providerId="LiveId" clId="{414EABA8-E3AD-42CB-8FF0-EAB311464BC2}" dt="2023-09-08T08:08:15.633" v="57"/>
        <pc:sldMkLst>
          <pc:docMk/>
          <pc:sldMk cId="2996969115" sldId="275"/>
        </pc:sldMkLst>
        <pc:spChg chg="mod">
          <ac:chgData name="Alfred Smith" userId="3c60a3631c0db8ad" providerId="LiveId" clId="{414EABA8-E3AD-42CB-8FF0-EAB311464BC2}" dt="2023-09-08T08:08:15.633" v="57"/>
          <ac:spMkLst>
            <pc:docMk/>
            <pc:sldMk cId="2996969115" sldId="275"/>
            <ac:spMk id="4" creationId="{248FEC4E-3596-CE10-EEBA-CE5AF93D8C80}"/>
          </ac:spMkLst>
        </pc:spChg>
      </pc:sldChg>
      <pc:sldChg chg="modSp mod modTransition">
        <pc:chgData name="Alfred Smith" userId="3c60a3631c0db8ad" providerId="LiveId" clId="{414EABA8-E3AD-42CB-8FF0-EAB311464BC2}" dt="2023-09-08T08:08:19.642" v="58"/>
        <pc:sldMkLst>
          <pc:docMk/>
          <pc:sldMk cId="2390376940" sldId="276"/>
        </pc:sldMkLst>
        <pc:spChg chg="mod">
          <ac:chgData name="Alfred Smith" userId="3c60a3631c0db8ad" providerId="LiveId" clId="{414EABA8-E3AD-42CB-8FF0-EAB311464BC2}" dt="2023-09-08T08:08:19.642" v="58"/>
          <ac:spMkLst>
            <pc:docMk/>
            <pc:sldMk cId="2390376940" sldId="276"/>
            <ac:spMk id="6" creationId="{16B34667-D068-B428-DAFE-37FBB330AE8A}"/>
          </ac:spMkLst>
        </pc:spChg>
      </pc:sldChg>
      <pc:sldChg chg="modSp mod modTransition">
        <pc:chgData name="Alfred Smith" userId="3c60a3631c0db8ad" providerId="LiveId" clId="{414EABA8-E3AD-42CB-8FF0-EAB311464BC2}" dt="2023-09-08T08:09:06.187" v="60"/>
        <pc:sldMkLst>
          <pc:docMk/>
          <pc:sldMk cId="4265919077" sldId="277"/>
        </pc:sldMkLst>
        <pc:spChg chg="mod">
          <ac:chgData name="Alfred Smith" userId="3c60a3631c0db8ad" providerId="LiveId" clId="{414EABA8-E3AD-42CB-8FF0-EAB311464BC2}" dt="2023-09-08T08:09:06.187" v="60"/>
          <ac:spMkLst>
            <pc:docMk/>
            <pc:sldMk cId="4265919077" sldId="277"/>
            <ac:spMk id="6" creationId="{79A69FBC-189F-2811-137F-D3D961020BA1}"/>
          </ac:spMkLst>
        </pc:spChg>
      </pc:sldChg>
      <pc:sldChg chg="modSp mod modTransition">
        <pc:chgData name="Alfred Smith" userId="3c60a3631c0db8ad" providerId="LiveId" clId="{414EABA8-E3AD-42CB-8FF0-EAB311464BC2}" dt="2023-09-08T08:09:09.706" v="61"/>
        <pc:sldMkLst>
          <pc:docMk/>
          <pc:sldMk cId="210266664" sldId="278"/>
        </pc:sldMkLst>
        <pc:spChg chg="mod">
          <ac:chgData name="Alfred Smith" userId="3c60a3631c0db8ad" providerId="LiveId" clId="{414EABA8-E3AD-42CB-8FF0-EAB311464BC2}" dt="2023-09-08T08:09:09.706" v="61"/>
          <ac:spMkLst>
            <pc:docMk/>
            <pc:sldMk cId="210266664" sldId="278"/>
            <ac:spMk id="4" creationId="{A0093C73-D569-524D-CAE5-6AFFADC2FEF0}"/>
          </ac:spMkLst>
        </pc:spChg>
      </pc:sldChg>
      <pc:sldChg chg="modSp mod modTransition">
        <pc:chgData name="Alfred Smith" userId="3c60a3631c0db8ad" providerId="LiveId" clId="{414EABA8-E3AD-42CB-8FF0-EAB311464BC2}" dt="2023-09-08T08:09:18.441" v="63"/>
        <pc:sldMkLst>
          <pc:docMk/>
          <pc:sldMk cId="888433145" sldId="279"/>
        </pc:sldMkLst>
        <pc:spChg chg="mod">
          <ac:chgData name="Alfred Smith" userId="3c60a3631c0db8ad" providerId="LiveId" clId="{414EABA8-E3AD-42CB-8FF0-EAB311464BC2}" dt="2023-09-08T08:09:18.441" v="63"/>
          <ac:spMkLst>
            <pc:docMk/>
            <pc:sldMk cId="888433145" sldId="279"/>
            <ac:spMk id="4" creationId="{5070774F-A465-A6CE-18A7-56D3DDC9B635}"/>
          </ac:spMkLst>
        </pc:spChg>
      </pc:sldChg>
      <pc:sldChg chg="modSp mod modTransition">
        <pc:chgData name="Alfred Smith" userId="3c60a3631c0db8ad" providerId="LiveId" clId="{414EABA8-E3AD-42CB-8FF0-EAB311464BC2}" dt="2023-09-08T08:09:21.665" v="64"/>
        <pc:sldMkLst>
          <pc:docMk/>
          <pc:sldMk cId="791300187" sldId="280"/>
        </pc:sldMkLst>
        <pc:spChg chg="mod">
          <ac:chgData name="Alfred Smith" userId="3c60a3631c0db8ad" providerId="LiveId" clId="{414EABA8-E3AD-42CB-8FF0-EAB311464BC2}" dt="2023-09-08T08:09:21.665" v="64"/>
          <ac:spMkLst>
            <pc:docMk/>
            <pc:sldMk cId="791300187" sldId="280"/>
            <ac:spMk id="4" creationId="{0281090D-7499-887D-FADE-D5B2BC7B3D42}"/>
          </ac:spMkLst>
        </pc:spChg>
      </pc:sldChg>
      <pc:sldChg chg="delSp modSp mod modTransition modAnim">
        <pc:chgData name="Alfred Smith" userId="3c60a3631c0db8ad" providerId="LiveId" clId="{414EABA8-E3AD-42CB-8FF0-EAB311464BC2}" dt="2023-09-11T07:20:07.868" v="89"/>
        <pc:sldMkLst>
          <pc:docMk/>
          <pc:sldMk cId="1922139011" sldId="281"/>
        </pc:sldMkLst>
        <pc:spChg chg="mod">
          <ac:chgData name="Alfred Smith" userId="3c60a3631c0db8ad" providerId="LiveId" clId="{414EABA8-E3AD-42CB-8FF0-EAB311464BC2}" dt="2023-09-08T08:06:39.961" v="39" actId="20577"/>
          <ac:spMkLst>
            <pc:docMk/>
            <pc:sldMk cId="1922139011" sldId="281"/>
            <ac:spMk id="3" creationId="{A58184BD-88F1-BA02-40C1-D8403D0EEC0D}"/>
          </ac:spMkLst>
        </pc:spChg>
        <pc:spChg chg="mod">
          <ac:chgData name="Alfred Smith" userId="3c60a3631c0db8ad" providerId="LiveId" clId="{414EABA8-E3AD-42CB-8FF0-EAB311464BC2}" dt="2023-09-11T07:20:07.868" v="89"/>
          <ac:spMkLst>
            <pc:docMk/>
            <pc:sldMk cId="1922139011" sldId="281"/>
            <ac:spMk id="4" creationId="{EE2AC625-9141-A801-F431-DD5F79396320}"/>
          </ac:spMkLst>
        </pc:spChg>
        <pc:picChg chg="del">
          <ac:chgData name="Alfred Smith" userId="3c60a3631c0db8ad" providerId="LiveId" clId="{414EABA8-E3AD-42CB-8FF0-EAB311464BC2}" dt="2023-09-08T07:52:36.891" v="0"/>
          <ac:picMkLst>
            <pc:docMk/>
            <pc:sldMk cId="1922139011" sldId="281"/>
            <ac:picMk id="15" creationId="{7EDB8EEA-0890-7218-5B97-C1973DDD7D8E}"/>
          </ac:picMkLst>
        </pc:picChg>
      </pc:sldChg>
      <pc:sldChg chg="modSp mod modTransition">
        <pc:chgData name="Alfred Smith" userId="3c60a3631c0db8ad" providerId="LiveId" clId="{414EABA8-E3AD-42CB-8FF0-EAB311464BC2}" dt="2023-09-08T08:09:25.392" v="65"/>
        <pc:sldMkLst>
          <pc:docMk/>
          <pc:sldMk cId="1126511635" sldId="282"/>
        </pc:sldMkLst>
        <pc:spChg chg="mod">
          <ac:chgData name="Alfred Smith" userId="3c60a3631c0db8ad" providerId="LiveId" clId="{414EABA8-E3AD-42CB-8FF0-EAB311464BC2}" dt="2023-09-08T08:09:25.392" v="65"/>
          <ac:spMkLst>
            <pc:docMk/>
            <pc:sldMk cId="1126511635" sldId="282"/>
            <ac:spMk id="4" creationId="{263BADB0-215D-2708-CF66-5CE36BB44684}"/>
          </ac:spMkLst>
        </pc:spChg>
      </pc:sldChg>
      <pc:sldChg chg="delSp modSp mod modTransition modAnim">
        <pc:chgData name="Alfred Smith" userId="3c60a3631c0db8ad" providerId="LiveId" clId="{414EABA8-E3AD-42CB-8FF0-EAB311464BC2}" dt="2023-09-11T07:21:44.903" v="96" actId="20577"/>
        <pc:sldMkLst>
          <pc:docMk/>
          <pc:sldMk cId="3166251957" sldId="283"/>
        </pc:sldMkLst>
        <pc:spChg chg="mod">
          <ac:chgData name="Alfred Smith" userId="3c60a3631c0db8ad" providerId="LiveId" clId="{414EABA8-E3AD-42CB-8FF0-EAB311464BC2}" dt="2023-09-08T08:06:34.888" v="38" actId="20577"/>
          <ac:spMkLst>
            <pc:docMk/>
            <pc:sldMk cId="3166251957" sldId="283"/>
            <ac:spMk id="3" creationId="{A58184BD-88F1-BA02-40C1-D8403D0EEC0D}"/>
          </ac:spMkLst>
        </pc:spChg>
        <pc:spChg chg="mod">
          <ac:chgData name="Alfred Smith" userId="3c60a3631c0db8ad" providerId="LiveId" clId="{414EABA8-E3AD-42CB-8FF0-EAB311464BC2}" dt="2023-09-11T07:21:44.903" v="96" actId="20577"/>
          <ac:spMkLst>
            <pc:docMk/>
            <pc:sldMk cId="3166251957" sldId="283"/>
            <ac:spMk id="4" creationId="{EE2AC625-9141-A801-F431-DD5F79396320}"/>
          </ac:spMkLst>
        </pc:spChg>
        <pc:picChg chg="del">
          <ac:chgData name="Alfred Smith" userId="3c60a3631c0db8ad" providerId="LiveId" clId="{414EABA8-E3AD-42CB-8FF0-EAB311464BC2}" dt="2023-09-08T07:52:36.891" v="0"/>
          <ac:picMkLst>
            <pc:docMk/>
            <pc:sldMk cId="3166251957" sldId="283"/>
            <ac:picMk id="9" creationId="{E7423B71-591B-EBC1-2EDB-8804295F7359}"/>
          </ac:picMkLst>
        </pc:picChg>
      </pc:sldChg>
      <pc:sldChg chg="modSp mod modTransition">
        <pc:chgData name="Alfred Smith" userId="3c60a3631c0db8ad" providerId="LiveId" clId="{414EABA8-E3AD-42CB-8FF0-EAB311464BC2}" dt="2023-09-08T08:09:28.973" v="66"/>
        <pc:sldMkLst>
          <pc:docMk/>
          <pc:sldMk cId="3922583308" sldId="284"/>
        </pc:sldMkLst>
        <pc:spChg chg="mod">
          <ac:chgData name="Alfred Smith" userId="3c60a3631c0db8ad" providerId="LiveId" clId="{414EABA8-E3AD-42CB-8FF0-EAB311464BC2}" dt="2023-09-08T08:09:28.973" v="66"/>
          <ac:spMkLst>
            <pc:docMk/>
            <pc:sldMk cId="3922583308" sldId="284"/>
            <ac:spMk id="4" creationId="{CD38CC7A-C7DB-FE2A-D0B6-880568DC40B3}"/>
          </ac:spMkLst>
        </pc:spChg>
      </pc:sldChg>
      <pc:sldChg chg="delSp modSp mod modTransition modAnim">
        <pc:chgData name="Alfred Smith" userId="3c60a3631c0db8ad" providerId="LiveId" clId="{414EABA8-E3AD-42CB-8FF0-EAB311464BC2}" dt="2023-09-11T07:21:56.293" v="97" actId="20577"/>
        <pc:sldMkLst>
          <pc:docMk/>
          <pc:sldMk cId="1522780631" sldId="285"/>
        </pc:sldMkLst>
        <pc:spChg chg="mod">
          <ac:chgData name="Alfred Smith" userId="3c60a3631c0db8ad" providerId="LiveId" clId="{414EABA8-E3AD-42CB-8FF0-EAB311464BC2}" dt="2023-09-08T08:06:29.789" v="37" actId="20577"/>
          <ac:spMkLst>
            <pc:docMk/>
            <pc:sldMk cId="1522780631" sldId="285"/>
            <ac:spMk id="3" creationId="{A58184BD-88F1-BA02-40C1-D8403D0EEC0D}"/>
          </ac:spMkLst>
        </pc:spChg>
        <pc:spChg chg="mod">
          <ac:chgData name="Alfred Smith" userId="3c60a3631c0db8ad" providerId="LiveId" clId="{414EABA8-E3AD-42CB-8FF0-EAB311464BC2}" dt="2023-09-11T07:21:56.293" v="97" actId="20577"/>
          <ac:spMkLst>
            <pc:docMk/>
            <pc:sldMk cId="1522780631" sldId="285"/>
            <ac:spMk id="4" creationId="{EE2AC625-9141-A801-F431-DD5F79396320}"/>
          </ac:spMkLst>
        </pc:spChg>
        <pc:picChg chg="del">
          <ac:chgData name="Alfred Smith" userId="3c60a3631c0db8ad" providerId="LiveId" clId="{414EABA8-E3AD-42CB-8FF0-EAB311464BC2}" dt="2023-09-08T07:52:36.891" v="0"/>
          <ac:picMkLst>
            <pc:docMk/>
            <pc:sldMk cId="1522780631" sldId="285"/>
            <ac:picMk id="38" creationId="{E639A727-263C-9F33-B11E-F9E1254BACDF}"/>
          </ac:picMkLst>
        </pc:picChg>
      </pc:sldChg>
      <pc:sldChg chg="modSp mod modTransition">
        <pc:chgData name="Alfred Smith" userId="3c60a3631c0db8ad" providerId="LiveId" clId="{414EABA8-E3AD-42CB-8FF0-EAB311464BC2}" dt="2023-09-08T08:09:31.941" v="67"/>
        <pc:sldMkLst>
          <pc:docMk/>
          <pc:sldMk cId="1850742486" sldId="286"/>
        </pc:sldMkLst>
        <pc:spChg chg="mod">
          <ac:chgData name="Alfred Smith" userId="3c60a3631c0db8ad" providerId="LiveId" clId="{414EABA8-E3AD-42CB-8FF0-EAB311464BC2}" dt="2023-09-08T08:09:31.941" v="67"/>
          <ac:spMkLst>
            <pc:docMk/>
            <pc:sldMk cId="1850742486" sldId="286"/>
            <ac:spMk id="4" creationId="{481CC48E-9E60-42FC-84AB-949ABE1011D6}"/>
          </ac:spMkLst>
        </pc:spChg>
      </pc:sldChg>
      <pc:sldChg chg="delSp modSp mod modTransition modAnim">
        <pc:chgData name="Alfred Smith" userId="3c60a3631c0db8ad" providerId="LiveId" clId="{414EABA8-E3AD-42CB-8FF0-EAB311464BC2}" dt="2023-09-11T07:21:19.669" v="93"/>
        <pc:sldMkLst>
          <pc:docMk/>
          <pc:sldMk cId="2332778949" sldId="287"/>
        </pc:sldMkLst>
        <pc:spChg chg="mod">
          <ac:chgData name="Alfred Smith" userId="3c60a3631c0db8ad" providerId="LiveId" clId="{414EABA8-E3AD-42CB-8FF0-EAB311464BC2}" dt="2023-09-08T08:06:23.800" v="36" actId="20577"/>
          <ac:spMkLst>
            <pc:docMk/>
            <pc:sldMk cId="2332778949" sldId="287"/>
            <ac:spMk id="3" creationId="{A58184BD-88F1-BA02-40C1-D8403D0EEC0D}"/>
          </ac:spMkLst>
        </pc:spChg>
        <pc:spChg chg="mod">
          <ac:chgData name="Alfred Smith" userId="3c60a3631c0db8ad" providerId="LiveId" clId="{414EABA8-E3AD-42CB-8FF0-EAB311464BC2}" dt="2023-09-11T07:21:19.669" v="93"/>
          <ac:spMkLst>
            <pc:docMk/>
            <pc:sldMk cId="2332778949" sldId="287"/>
            <ac:spMk id="4" creationId="{EE2AC625-9141-A801-F431-DD5F79396320}"/>
          </ac:spMkLst>
        </pc:spChg>
        <pc:picChg chg="del">
          <ac:chgData name="Alfred Smith" userId="3c60a3631c0db8ad" providerId="LiveId" clId="{414EABA8-E3AD-42CB-8FF0-EAB311464BC2}" dt="2023-09-08T07:52:36.891" v="0"/>
          <ac:picMkLst>
            <pc:docMk/>
            <pc:sldMk cId="2332778949" sldId="287"/>
            <ac:picMk id="17" creationId="{69877E80-999A-0A20-5AE5-2232C1BA56AB}"/>
          </ac:picMkLst>
        </pc:picChg>
      </pc:sldChg>
      <pc:sldChg chg="modSp mod modTransition">
        <pc:chgData name="Alfred Smith" userId="3c60a3631c0db8ad" providerId="LiveId" clId="{414EABA8-E3AD-42CB-8FF0-EAB311464BC2}" dt="2023-09-08T08:09:37.688" v="68"/>
        <pc:sldMkLst>
          <pc:docMk/>
          <pc:sldMk cId="1828872212" sldId="288"/>
        </pc:sldMkLst>
        <pc:spChg chg="mod">
          <ac:chgData name="Alfred Smith" userId="3c60a3631c0db8ad" providerId="LiveId" clId="{414EABA8-E3AD-42CB-8FF0-EAB311464BC2}" dt="2023-09-08T08:09:37.688" v="68"/>
          <ac:spMkLst>
            <pc:docMk/>
            <pc:sldMk cId="1828872212" sldId="288"/>
            <ac:spMk id="4" creationId="{D06D3A58-B5C1-5D8D-691D-0DAC45BE39D6}"/>
          </ac:spMkLst>
        </pc:spChg>
      </pc:sldChg>
      <pc:sldChg chg="delSp modSp mod modTransition modAnim">
        <pc:chgData name="Alfred Smith" userId="3c60a3631c0db8ad" providerId="LiveId" clId="{414EABA8-E3AD-42CB-8FF0-EAB311464BC2}" dt="2023-09-11T07:21:33.384" v="94"/>
        <pc:sldMkLst>
          <pc:docMk/>
          <pc:sldMk cId="3153919605" sldId="289"/>
        </pc:sldMkLst>
        <pc:spChg chg="mod">
          <ac:chgData name="Alfred Smith" userId="3c60a3631c0db8ad" providerId="LiveId" clId="{414EABA8-E3AD-42CB-8FF0-EAB311464BC2}" dt="2023-09-08T08:06:19.131" v="35" actId="20577"/>
          <ac:spMkLst>
            <pc:docMk/>
            <pc:sldMk cId="3153919605" sldId="289"/>
            <ac:spMk id="3" creationId="{A58184BD-88F1-BA02-40C1-D8403D0EEC0D}"/>
          </ac:spMkLst>
        </pc:spChg>
        <pc:spChg chg="mod">
          <ac:chgData name="Alfred Smith" userId="3c60a3631c0db8ad" providerId="LiveId" clId="{414EABA8-E3AD-42CB-8FF0-EAB311464BC2}" dt="2023-09-11T07:21:33.384" v="94"/>
          <ac:spMkLst>
            <pc:docMk/>
            <pc:sldMk cId="3153919605" sldId="289"/>
            <ac:spMk id="4" creationId="{EE2AC625-9141-A801-F431-DD5F79396320}"/>
          </ac:spMkLst>
        </pc:spChg>
        <pc:picChg chg="del">
          <ac:chgData name="Alfred Smith" userId="3c60a3631c0db8ad" providerId="LiveId" clId="{414EABA8-E3AD-42CB-8FF0-EAB311464BC2}" dt="2023-09-08T07:52:36.891" v="0"/>
          <ac:picMkLst>
            <pc:docMk/>
            <pc:sldMk cId="3153919605" sldId="289"/>
            <ac:picMk id="20" creationId="{998AE5E4-946B-A9B5-7E85-7C9DDB89C797}"/>
          </ac:picMkLst>
        </pc:picChg>
      </pc:sldChg>
      <pc:sldChg chg="modSp mod modTransition">
        <pc:chgData name="Alfred Smith" userId="3c60a3631c0db8ad" providerId="LiveId" clId="{414EABA8-E3AD-42CB-8FF0-EAB311464BC2}" dt="2023-09-08T08:09:41.483" v="69"/>
        <pc:sldMkLst>
          <pc:docMk/>
          <pc:sldMk cId="1292473336" sldId="290"/>
        </pc:sldMkLst>
        <pc:spChg chg="mod">
          <ac:chgData name="Alfred Smith" userId="3c60a3631c0db8ad" providerId="LiveId" clId="{414EABA8-E3AD-42CB-8FF0-EAB311464BC2}" dt="2023-09-08T08:09:41.483" v="69"/>
          <ac:spMkLst>
            <pc:docMk/>
            <pc:sldMk cId="1292473336" sldId="290"/>
            <ac:spMk id="4" creationId="{6320A4EE-5161-690C-3701-8821E6969B23}"/>
          </ac:spMkLst>
        </pc:spChg>
      </pc:sldChg>
      <pc:sldChg chg="delSp modSp mod modTransition modAnim">
        <pc:chgData name="Alfred Smith" userId="3c60a3631c0db8ad" providerId="LiveId" clId="{414EABA8-E3AD-42CB-8FF0-EAB311464BC2}" dt="2023-09-11T07:22:17.910" v="98"/>
        <pc:sldMkLst>
          <pc:docMk/>
          <pc:sldMk cId="1878919862" sldId="291"/>
        </pc:sldMkLst>
        <pc:spChg chg="mod">
          <ac:chgData name="Alfred Smith" userId="3c60a3631c0db8ad" providerId="LiveId" clId="{414EABA8-E3AD-42CB-8FF0-EAB311464BC2}" dt="2023-09-08T08:06:15.094" v="34" actId="20577"/>
          <ac:spMkLst>
            <pc:docMk/>
            <pc:sldMk cId="1878919862" sldId="291"/>
            <ac:spMk id="3" creationId="{A58184BD-88F1-BA02-40C1-D8403D0EEC0D}"/>
          </ac:spMkLst>
        </pc:spChg>
        <pc:spChg chg="mod">
          <ac:chgData name="Alfred Smith" userId="3c60a3631c0db8ad" providerId="LiveId" clId="{414EABA8-E3AD-42CB-8FF0-EAB311464BC2}" dt="2023-09-11T07:22:17.910" v="98"/>
          <ac:spMkLst>
            <pc:docMk/>
            <pc:sldMk cId="1878919862" sldId="291"/>
            <ac:spMk id="4" creationId="{EE2AC625-9141-A801-F431-DD5F79396320}"/>
          </ac:spMkLst>
        </pc:spChg>
        <pc:picChg chg="del">
          <ac:chgData name="Alfred Smith" userId="3c60a3631c0db8ad" providerId="LiveId" clId="{414EABA8-E3AD-42CB-8FF0-EAB311464BC2}" dt="2023-09-08T07:52:36.891" v="0"/>
          <ac:picMkLst>
            <pc:docMk/>
            <pc:sldMk cId="1878919862" sldId="291"/>
            <ac:picMk id="13" creationId="{ACA26C37-9EE9-C445-DAF1-347E453C917E}"/>
          </ac:picMkLst>
        </pc:picChg>
      </pc:sldChg>
      <pc:sldChg chg="modSp mod modTransition">
        <pc:chgData name="Alfred Smith" userId="3c60a3631c0db8ad" providerId="LiveId" clId="{414EABA8-E3AD-42CB-8FF0-EAB311464BC2}" dt="2023-09-08T08:09:46.941" v="70"/>
        <pc:sldMkLst>
          <pc:docMk/>
          <pc:sldMk cId="1014080634" sldId="292"/>
        </pc:sldMkLst>
        <pc:spChg chg="mod">
          <ac:chgData name="Alfred Smith" userId="3c60a3631c0db8ad" providerId="LiveId" clId="{414EABA8-E3AD-42CB-8FF0-EAB311464BC2}" dt="2023-09-08T08:09:46.941" v="70"/>
          <ac:spMkLst>
            <pc:docMk/>
            <pc:sldMk cId="1014080634" sldId="292"/>
            <ac:spMk id="4" creationId="{789CA704-2F84-7B5D-6768-5A9D16CAE884}"/>
          </ac:spMkLst>
        </pc:spChg>
      </pc:sldChg>
      <pc:sldChg chg="delSp modSp mod modTransition modAnim">
        <pc:chgData name="Alfred Smith" userId="3c60a3631c0db8ad" providerId="LiveId" clId="{414EABA8-E3AD-42CB-8FF0-EAB311464BC2}" dt="2023-09-11T07:22:36.439" v="99"/>
        <pc:sldMkLst>
          <pc:docMk/>
          <pc:sldMk cId="2219299321" sldId="293"/>
        </pc:sldMkLst>
        <pc:spChg chg="mod">
          <ac:chgData name="Alfred Smith" userId="3c60a3631c0db8ad" providerId="LiveId" clId="{414EABA8-E3AD-42CB-8FF0-EAB311464BC2}" dt="2023-09-08T08:06:10.541" v="33" actId="20577"/>
          <ac:spMkLst>
            <pc:docMk/>
            <pc:sldMk cId="2219299321" sldId="293"/>
            <ac:spMk id="3" creationId="{A58184BD-88F1-BA02-40C1-D8403D0EEC0D}"/>
          </ac:spMkLst>
        </pc:spChg>
        <pc:spChg chg="mod">
          <ac:chgData name="Alfred Smith" userId="3c60a3631c0db8ad" providerId="LiveId" clId="{414EABA8-E3AD-42CB-8FF0-EAB311464BC2}" dt="2023-09-11T07:22:36.439" v="99"/>
          <ac:spMkLst>
            <pc:docMk/>
            <pc:sldMk cId="2219299321" sldId="293"/>
            <ac:spMk id="4" creationId="{EE2AC625-9141-A801-F431-DD5F79396320}"/>
          </ac:spMkLst>
        </pc:spChg>
        <pc:picChg chg="del">
          <ac:chgData name="Alfred Smith" userId="3c60a3631c0db8ad" providerId="LiveId" clId="{414EABA8-E3AD-42CB-8FF0-EAB311464BC2}" dt="2023-09-08T07:52:36.891" v="0"/>
          <ac:picMkLst>
            <pc:docMk/>
            <pc:sldMk cId="2219299321" sldId="293"/>
            <ac:picMk id="11" creationId="{3DC0B52A-E8F5-54DC-A2BC-A34BAB3B6391}"/>
          </ac:picMkLst>
        </pc:picChg>
      </pc:sldChg>
      <pc:sldChg chg="modSp mod modTransition">
        <pc:chgData name="Alfred Smith" userId="3c60a3631c0db8ad" providerId="LiveId" clId="{414EABA8-E3AD-42CB-8FF0-EAB311464BC2}" dt="2023-09-08T08:09:53.894" v="72"/>
        <pc:sldMkLst>
          <pc:docMk/>
          <pc:sldMk cId="2859407553" sldId="294"/>
        </pc:sldMkLst>
        <pc:spChg chg="mod">
          <ac:chgData name="Alfred Smith" userId="3c60a3631c0db8ad" providerId="LiveId" clId="{414EABA8-E3AD-42CB-8FF0-EAB311464BC2}" dt="2023-09-08T08:09:53.894" v="72"/>
          <ac:spMkLst>
            <pc:docMk/>
            <pc:sldMk cId="2859407553" sldId="294"/>
            <ac:spMk id="4" creationId="{C09D7ABF-6D83-FCC5-9069-88515B8BC1DC}"/>
          </ac:spMkLst>
        </pc:spChg>
      </pc:sldChg>
      <pc:sldChg chg="delSp modSp mod modTransition modAnim">
        <pc:chgData name="Alfred Smith" userId="3c60a3631c0db8ad" providerId="LiveId" clId="{414EABA8-E3AD-42CB-8FF0-EAB311464BC2}" dt="2023-09-11T07:23:30.834" v="114"/>
        <pc:sldMkLst>
          <pc:docMk/>
          <pc:sldMk cId="3279066978" sldId="295"/>
        </pc:sldMkLst>
        <pc:spChg chg="mod">
          <ac:chgData name="Alfred Smith" userId="3c60a3631c0db8ad" providerId="LiveId" clId="{414EABA8-E3AD-42CB-8FF0-EAB311464BC2}" dt="2023-09-08T08:05:58.713" v="31" actId="20577"/>
          <ac:spMkLst>
            <pc:docMk/>
            <pc:sldMk cId="3279066978" sldId="295"/>
            <ac:spMk id="3" creationId="{A58184BD-88F1-BA02-40C1-D8403D0EEC0D}"/>
          </ac:spMkLst>
        </pc:spChg>
        <pc:spChg chg="mod">
          <ac:chgData name="Alfred Smith" userId="3c60a3631c0db8ad" providerId="LiveId" clId="{414EABA8-E3AD-42CB-8FF0-EAB311464BC2}" dt="2023-09-11T07:23:30.834" v="114"/>
          <ac:spMkLst>
            <pc:docMk/>
            <pc:sldMk cId="3279066978" sldId="295"/>
            <ac:spMk id="4" creationId="{EE2AC625-9141-A801-F431-DD5F79396320}"/>
          </ac:spMkLst>
        </pc:spChg>
        <pc:picChg chg="del">
          <ac:chgData name="Alfred Smith" userId="3c60a3631c0db8ad" providerId="LiveId" clId="{414EABA8-E3AD-42CB-8FF0-EAB311464BC2}" dt="2023-09-08T07:52:36.891" v="0"/>
          <ac:picMkLst>
            <pc:docMk/>
            <pc:sldMk cId="3279066978" sldId="295"/>
            <ac:picMk id="10" creationId="{18BAFA5A-E4AA-3EB9-1CCC-23F652D933BF}"/>
          </ac:picMkLst>
        </pc:picChg>
      </pc:sldChg>
      <pc:sldChg chg="modSp mod modTransition">
        <pc:chgData name="Alfred Smith" userId="3c60a3631c0db8ad" providerId="LiveId" clId="{414EABA8-E3AD-42CB-8FF0-EAB311464BC2}" dt="2023-09-08T08:09:58.190" v="73"/>
        <pc:sldMkLst>
          <pc:docMk/>
          <pc:sldMk cId="3336050791" sldId="296"/>
        </pc:sldMkLst>
        <pc:spChg chg="mod">
          <ac:chgData name="Alfred Smith" userId="3c60a3631c0db8ad" providerId="LiveId" clId="{414EABA8-E3AD-42CB-8FF0-EAB311464BC2}" dt="2023-09-08T08:09:58.190" v="73"/>
          <ac:spMkLst>
            <pc:docMk/>
            <pc:sldMk cId="3336050791" sldId="296"/>
            <ac:spMk id="4" creationId="{FDF47FEA-0E1F-D479-0C00-38C44CF71A45}"/>
          </ac:spMkLst>
        </pc:spChg>
      </pc:sldChg>
      <pc:sldChg chg="delSp modSp mod modTransition modAnim">
        <pc:chgData name="Alfred Smith" userId="3c60a3631c0db8ad" providerId="LiveId" clId="{414EABA8-E3AD-42CB-8FF0-EAB311464BC2}" dt="2023-09-11T07:23:44.012" v="115"/>
        <pc:sldMkLst>
          <pc:docMk/>
          <pc:sldMk cId="568388774" sldId="297"/>
        </pc:sldMkLst>
        <pc:spChg chg="mod">
          <ac:chgData name="Alfred Smith" userId="3c60a3631c0db8ad" providerId="LiveId" clId="{414EABA8-E3AD-42CB-8FF0-EAB311464BC2}" dt="2023-09-08T08:05:53.945" v="30" actId="20577"/>
          <ac:spMkLst>
            <pc:docMk/>
            <pc:sldMk cId="568388774" sldId="297"/>
            <ac:spMk id="3" creationId="{A58184BD-88F1-BA02-40C1-D8403D0EEC0D}"/>
          </ac:spMkLst>
        </pc:spChg>
        <pc:spChg chg="mod">
          <ac:chgData name="Alfred Smith" userId="3c60a3631c0db8ad" providerId="LiveId" clId="{414EABA8-E3AD-42CB-8FF0-EAB311464BC2}" dt="2023-09-11T07:23:44.012" v="115"/>
          <ac:spMkLst>
            <pc:docMk/>
            <pc:sldMk cId="568388774" sldId="297"/>
            <ac:spMk id="4" creationId="{EE2AC625-9141-A801-F431-DD5F79396320}"/>
          </ac:spMkLst>
        </pc:spChg>
        <pc:picChg chg="del">
          <ac:chgData name="Alfred Smith" userId="3c60a3631c0db8ad" providerId="LiveId" clId="{414EABA8-E3AD-42CB-8FF0-EAB311464BC2}" dt="2023-09-08T07:52:36.891" v="0"/>
          <ac:picMkLst>
            <pc:docMk/>
            <pc:sldMk cId="568388774" sldId="297"/>
            <ac:picMk id="20" creationId="{AEBA4BC4-B304-E0AF-9136-77EE2C4A7F7E}"/>
          </ac:picMkLst>
        </pc:picChg>
      </pc:sldChg>
      <pc:sldChg chg="delSp modSp mod modTransition modAnim">
        <pc:chgData name="Alfred Smith" userId="3c60a3631c0db8ad" providerId="LiveId" clId="{414EABA8-E3AD-42CB-8FF0-EAB311464BC2}" dt="2023-09-11T07:18:42.116" v="82"/>
        <pc:sldMkLst>
          <pc:docMk/>
          <pc:sldMk cId="2060075905" sldId="299"/>
        </pc:sldMkLst>
        <pc:spChg chg="mod">
          <ac:chgData name="Alfred Smith" userId="3c60a3631c0db8ad" providerId="LiveId" clId="{414EABA8-E3AD-42CB-8FF0-EAB311464BC2}" dt="2023-09-08T08:07:04.026" v="45" actId="20577"/>
          <ac:spMkLst>
            <pc:docMk/>
            <pc:sldMk cId="2060075905" sldId="299"/>
            <ac:spMk id="3" creationId="{A58184BD-88F1-BA02-40C1-D8403D0EEC0D}"/>
          </ac:spMkLst>
        </pc:spChg>
        <pc:spChg chg="mod">
          <ac:chgData name="Alfred Smith" userId="3c60a3631c0db8ad" providerId="LiveId" clId="{414EABA8-E3AD-42CB-8FF0-EAB311464BC2}" dt="2023-09-11T07:18:42.116" v="82"/>
          <ac:spMkLst>
            <pc:docMk/>
            <pc:sldMk cId="2060075905" sldId="299"/>
            <ac:spMk id="4" creationId="{EE2AC625-9141-A801-F431-DD5F79396320}"/>
          </ac:spMkLst>
        </pc:spChg>
        <pc:picChg chg="del">
          <ac:chgData name="Alfred Smith" userId="3c60a3631c0db8ad" providerId="LiveId" clId="{414EABA8-E3AD-42CB-8FF0-EAB311464BC2}" dt="2023-09-08T07:52:36.891" v="0"/>
          <ac:picMkLst>
            <pc:docMk/>
            <pc:sldMk cId="2060075905" sldId="299"/>
            <ac:picMk id="29" creationId="{14CE1095-4474-143F-71C7-0C409652F4FC}"/>
          </ac:picMkLst>
        </pc:picChg>
      </pc:sldChg>
      <pc:sldChg chg="modSp mod modTransition">
        <pc:chgData name="Alfred Smith" userId="3c60a3631c0db8ad" providerId="LiveId" clId="{414EABA8-E3AD-42CB-8FF0-EAB311464BC2}" dt="2023-09-08T08:08:24.334" v="59"/>
        <pc:sldMkLst>
          <pc:docMk/>
          <pc:sldMk cId="2903627041" sldId="300"/>
        </pc:sldMkLst>
        <pc:spChg chg="mod">
          <ac:chgData name="Alfred Smith" userId="3c60a3631c0db8ad" providerId="LiveId" clId="{414EABA8-E3AD-42CB-8FF0-EAB311464BC2}" dt="2023-09-08T08:08:24.334" v="59"/>
          <ac:spMkLst>
            <pc:docMk/>
            <pc:sldMk cId="2903627041" sldId="300"/>
            <ac:spMk id="4" creationId="{9F9639D7-BF22-8CD6-C557-D3519E3B604B}"/>
          </ac:spMkLst>
        </pc:spChg>
      </pc:sldChg>
      <pc:sldChg chg="modSp mod modTransition">
        <pc:chgData name="Alfred Smith" userId="3c60a3631c0db8ad" providerId="LiveId" clId="{414EABA8-E3AD-42CB-8FF0-EAB311464BC2}" dt="2023-09-08T08:10:01.219" v="74"/>
        <pc:sldMkLst>
          <pc:docMk/>
          <pc:sldMk cId="1155594812" sldId="301"/>
        </pc:sldMkLst>
        <pc:spChg chg="mod">
          <ac:chgData name="Alfred Smith" userId="3c60a3631c0db8ad" providerId="LiveId" clId="{414EABA8-E3AD-42CB-8FF0-EAB311464BC2}" dt="2023-09-08T08:10:01.219" v="74"/>
          <ac:spMkLst>
            <pc:docMk/>
            <pc:sldMk cId="1155594812" sldId="301"/>
            <ac:spMk id="2" creationId="{1C870612-5E7C-A4E0-23BE-A7465942817D}"/>
          </ac:spMkLst>
        </pc:spChg>
      </pc:sldChg>
      <pc:sldChg chg="delSp modSp mod modTransition modAnim">
        <pc:chgData name="Alfred Smith" userId="3c60a3631c0db8ad" providerId="LiveId" clId="{414EABA8-E3AD-42CB-8FF0-EAB311464BC2}" dt="2023-09-11T07:19:45.563" v="87"/>
        <pc:sldMkLst>
          <pc:docMk/>
          <pc:sldMk cId="207992140" sldId="302"/>
        </pc:sldMkLst>
        <pc:spChg chg="mod">
          <ac:chgData name="Alfred Smith" userId="3c60a3631c0db8ad" providerId="LiveId" clId="{414EABA8-E3AD-42CB-8FF0-EAB311464BC2}" dt="2023-09-08T08:06:48.278" v="41" actId="20577"/>
          <ac:spMkLst>
            <pc:docMk/>
            <pc:sldMk cId="207992140" sldId="302"/>
            <ac:spMk id="3" creationId="{A58184BD-88F1-BA02-40C1-D8403D0EEC0D}"/>
          </ac:spMkLst>
        </pc:spChg>
        <pc:spChg chg="mod">
          <ac:chgData name="Alfred Smith" userId="3c60a3631c0db8ad" providerId="LiveId" clId="{414EABA8-E3AD-42CB-8FF0-EAB311464BC2}" dt="2023-09-11T07:19:45.563" v="87"/>
          <ac:spMkLst>
            <pc:docMk/>
            <pc:sldMk cId="207992140" sldId="302"/>
            <ac:spMk id="4" creationId="{EE2AC625-9141-A801-F431-DD5F79396320}"/>
          </ac:spMkLst>
        </pc:spChg>
        <pc:picChg chg="del">
          <ac:chgData name="Alfred Smith" userId="3c60a3631c0db8ad" providerId="LiveId" clId="{414EABA8-E3AD-42CB-8FF0-EAB311464BC2}" dt="2023-09-08T07:52:36.891" v="0"/>
          <ac:picMkLst>
            <pc:docMk/>
            <pc:sldMk cId="207992140" sldId="302"/>
            <ac:picMk id="27" creationId="{F84FA77B-AD40-A04A-A809-FC2CE54231B4}"/>
          </ac:picMkLst>
        </pc:picChg>
      </pc:sldChg>
      <pc:sldChg chg="delSp modSp mod modTransition modAnim">
        <pc:chgData name="Alfred Smith" userId="3c60a3631c0db8ad" providerId="LiveId" clId="{414EABA8-E3AD-42CB-8FF0-EAB311464BC2}" dt="2023-09-11T07:23:10.359" v="113" actId="20577"/>
        <pc:sldMkLst>
          <pc:docMk/>
          <pc:sldMk cId="2735905384" sldId="303"/>
        </pc:sldMkLst>
        <pc:spChg chg="mod">
          <ac:chgData name="Alfred Smith" userId="3c60a3631c0db8ad" providerId="LiveId" clId="{414EABA8-E3AD-42CB-8FF0-EAB311464BC2}" dt="2023-09-08T08:06:06.664" v="32" actId="20577"/>
          <ac:spMkLst>
            <pc:docMk/>
            <pc:sldMk cId="2735905384" sldId="303"/>
            <ac:spMk id="3" creationId="{A58184BD-88F1-BA02-40C1-D8403D0EEC0D}"/>
          </ac:spMkLst>
        </pc:spChg>
        <pc:spChg chg="mod">
          <ac:chgData name="Alfred Smith" userId="3c60a3631c0db8ad" providerId="LiveId" clId="{414EABA8-E3AD-42CB-8FF0-EAB311464BC2}" dt="2023-09-11T07:23:10.359" v="113" actId="20577"/>
          <ac:spMkLst>
            <pc:docMk/>
            <pc:sldMk cId="2735905384" sldId="303"/>
            <ac:spMk id="4" creationId="{EE2AC625-9141-A801-F431-DD5F79396320}"/>
          </ac:spMkLst>
        </pc:spChg>
        <pc:picChg chg="del">
          <ac:chgData name="Alfred Smith" userId="3c60a3631c0db8ad" providerId="LiveId" clId="{414EABA8-E3AD-42CB-8FF0-EAB311464BC2}" dt="2023-09-08T07:52:36.891" v="0"/>
          <ac:picMkLst>
            <pc:docMk/>
            <pc:sldMk cId="2735905384" sldId="303"/>
            <ac:picMk id="21" creationId="{1E9212F3-4641-8506-A9A3-B8A8F8DC37AD}"/>
          </ac:picMkLst>
        </pc:picChg>
      </pc:sldChg>
      <pc:sldChg chg="modSp mod modTransition">
        <pc:chgData name="Alfred Smith" userId="3c60a3631c0db8ad" providerId="LiveId" clId="{414EABA8-E3AD-42CB-8FF0-EAB311464BC2}" dt="2023-09-08T08:09:15.111" v="62"/>
        <pc:sldMkLst>
          <pc:docMk/>
          <pc:sldMk cId="3869658600" sldId="304"/>
        </pc:sldMkLst>
        <pc:spChg chg="mod">
          <ac:chgData name="Alfred Smith" userId="3c60a3631c0db8ad" providerId="LiveId" clId="{414EABA8-E3AD-42CB-8FF0-EAB311464BC2}" dt="2023-09-08T08:09:15.111" v="62"/>
          <ac:spMkLst>
            <pc:docMk/>
            <pc:sldMk cId="3869658600" sldId="304"/>
            <ac:spMk id="4" creationId="{19FDEFB7-8970-28C6-3CB3-8511B06FBEA9}"/>
          </ac:spMkLst>
        </pc:spChg>
      </pc:sldChg>
      <pc:sldChg chg="modSp mod modTransition">
        <pc:chgData name="Alfred Smith" userId="3c60a3631c0db8ad" providerId="LiveId" clId="{414EABA8-E3AD-42CB-8FF0-EAB311464BC2}" dt="2023-09-08T08:09:49.949" v="71"/>
        <pc:sldMkLst>
          <pc:docMk/>
          <pc:sldMk cId="4178860286" sldId="305"/>
        </pc:sldMkLst>
        <pc:spChg chg="mod">
          <ac:chgData name="Alfred Smith" userId="3c60a3631c0db8ad" providerId="LiveId" clId="{414EABA8-E3AD-42CB-8FF0-EAB311464BC2}" dt="2023-09-08T08:09:49.949" v="71"/>
          <ac:spMkLst>
            <pc:docMk/>
            <pc:sldMk cId="4178860286" sldId="305"/>
            <ac:spMk id="4" creationId="{D06D3A58-B5C1-5D8D-691D-0DAC45BE39D6}"/>
          </ac:spMkLst>
        </pc:spChg>
      </pc:sldChg>
      <pc:sldChg chg="modSp add mod">
        <pc:chgData name="Alfred Smith" userId="3c60a3631c0db8ad" providerId="LiveId" clId="{414EABA8-E3AD-42CB-8FF0-EAB311464BC2}" dt="2023-09-11T07:17:26.270" v="76"/>
        <pc:sldMkLst>
          <pc:docMk/>
          <pc:sldMk cId="3163860264" sldId="306"/>
        </pc:sldMkLst>
        <pc:spChg chg="mod">
          <ac:chgData name="Alfred Smith" userId="3c60a3631c0db8ad" providerId="LiveId" clId="{414EABA8-E3AD-42CB-8FF0-EAB311464BC2}" dt="2023-09-11T07:17:26.270" v="76"/>
          <ac:spMkLst>
            <pc:docMk/>
            <pc:sldMk cId="3163860264" sldId="306"/>
            <ac:spMk id="4" creationId="{EE2AC625-9141-A801-F431-DD5F79396320}"/>
          </ac:spMkLst>
        </pc:spChg>
      </pc:sldChg>
    </pc:docChg>
  </pc:docChgLst>
  <pc:docChgLst>
    <pc:chgData name="Leonie Smith" userId="fed1330f33f5650e" providerId="LiveId" clId="{313E6135-CD71-45D7-A030-A5615B7729CC}"/>
    <pc:docChg chg="modSld">
      <pc:chgData name="Leonie Smith" userId="fed1330f33f5650e" providerId="LiveId" clId="{313E6135-CD71-45D7-A030-A5615B7729CC}" dt="2024-04-29T04:35:47.225" v="170"/>
      <pc:docMkLst>
        <pc:docMk/>
      </pc:docMkLst>
      <pc:sldChg chg="addSp delSp modSp mod modTransition modAnim">
        <pc:chgData name="Leonie Smith" userId="fed1330f33f5650e" providerId="LiveId" clId="{313E6135-CD71-45D7-A030-A5615B7729CC}" dt="2024-04-29T03:54:43.707" v="3"/>
        <pc:sldMkLst>
          <pc:docMk/>
          <pc:sldMk cId="1499918570" sldId="257"/>
        </pc:sldMkLst>
        <pc:picChg chg="add del mod">
          <ac:chgData name="Leonie Smith" userId="fed1330f33f5650e" providerId="LiveId" clId="{313E6135-CD71-45D7-A030-A5615B7729CC}" dt="2024-04-29T03:54:37.801" v="2"/>
          <ac:picMkLst>
            <pc:docMk/>
            <pc:sldMk cId="1499918570" sldId="257"/>
            <ac:picMk id="6" creationId="{A9D48E78-A565-BAAA-4A2C-72056BBC28B4}"/>
          </ac:picMkLst>
        </pc:picChg>
        <pc:picChg chg="add del mod ord">
          <ac:chgData name="Leonie Smith" userId="fed1330f33f5650e" providerId="LiveId" clId="{313E6135-CD71-45D7-A030-A5615B7729CC}" dt="2024-04-29T03:54:43.707" v="3"/>
          <ac:picMkLst>
            <pc:docMk/>
            <pc:sldMk cId="1499918570" sldId="257"/>
            <ac:picMk id="11" creationId="{DD57A1C7-FAB6-A5CD-7D32-3CF4D78267FD}"/>
          </ac:picMkLst>
        </pc:picChg>
        <pc:picChg chg="add mod">
          <ac:chgData name="Leonie Smith" userId="fed1330f33f5650e" providerId="LiveId" clId="{313E6135-CD71-45D7-A030-A5615B7729CC}" dt="2024-04-29T03:54:43.707" v="3"/>
          <ac:picMkLst>
            <pc:docMk/>
            <pc:sldMk cId="1499918570" sldId="257"/>
            <ac:picMk id="12" creationId="{84E4F14B-4847-E9E2-C9DB-EF93E61138C1}"/>
          </ac:picMkLst>
        </pc:picChg>
      </pc:sldChg>
      <pc:sldChg chg="addSp delSp modSp mod modTransition modAnim">
        <pc:chgData name="Leonie Smith" userId="fed1330f33f5650e" providerId="LiveId" clId="{313E6135-CD71-45D7-A030-A5615B7729CC}" dt="2024-04-29T03:55:13.250" v="7"/>
        <pc:sldMkLst>
          <pc:docMk/>
          <pc:sldMk cId="454763615" sldId="259"/>
        </pc:sldMkLst>
        <pc:picChg chg="add del mod">
          <ac:chgData name="Leonie Smith" userId="fed1330f33f5650e" providerId="LiveId" clId="{313E6135-CD71-45D7-A030-A5615B7729CC}" dt="2024-04-29T03:55:07.448" v="6"/>
          <ac:picMkLst>
            <pc:docMk/>
            <pc:sldMk cId="454763615" sldId="259"/>
            <ac:picMk id="7" creationId="{103D9F1D-5E63-F7C4-4011-9AF4E4655349}"/>
          </ac:picMkLst>
        </pc:picChg>
        <pc:picChg chg="add del mod ord">
          <ac:chgData name="Leonie Smith" userId="fed1330f33f5650e" providerId="LiveId" clId="{313E6135-CD71-45D7-A030-A5615B7729CC}" dt="2024-04-29T03:55:13.250" v="7"/>
          <ac:picMkLst>
            <pc:docMk/>
            <pc:sldMk cId="454763615" sldId="259"/>
            <ac:picMk id="12" creationId="{AE15DDD8-301A-FE1F-DBE9-F36E77D55260}"/>
          </ac:picMkLst>
        </pc:picChg>
        <pc:picChg chg="add mod">
          <ac:chgData name="Leonie Smith" userId="fed1330f33f5650e" providerId="LiveId" clId="{313E6135-CD71-45D7-A030-A5615B7729CC}" dt="2024-04-29T03:55:13.250" v="7"/>
          <ac:picMkLst>
            <pc:docMk/>
            <pc:sldMk cId="454763615" sldId="259"/>
            <ac:picMk id="13" creationId="{458D5CAD-2026-1566-062F-52AA9535AA66}"/>
          </ac:picMkLst>
        </pc:picChg>
      </pc:sldChg>
      <pc:sldChg chg="addSp delSp modSp mod modTransition modAnim">
        <pc:chgData name="Leonie Smith" userId="fed1330f33f5650e" providerId="LiveId" clId="{313E6135-CD71-45D7-A030-A5615B7729CC}" dt="2024-04-29T04:04:40.402" v="29"/>
        <pc:sldMkLst>
          <pc:docMk/>
          <pc:sldMk cId="2346136586" sldId="260"/>
        </pc:sldMkLst>
        <pc:picChg chg="add del mod">
          <ac:chgData name="Leonie Smith" userId="fed1330f33f5650e" providerId="LiveId" clId="{313E6135-CD71-45D7-A030-A5615B7729CC}" dt="2024-04-29T03:56:35.360" v="10"/>
          <ac:picMkLst>
            <pc:docMk/>
            <pc:sldMk cId="2346136586" sldId="260"/>
            <ac:picMk id="7" creationId="{A0E3A4C8-688E-089F-014F-E07B6AB8B139}"/>
          </ac:picMkLst>
        </pc:picChg>
        <pc:picChg chg="add del mod ord">
          <ac:chgData name="Leonie Smith" userId="fed1330f33f5650e" providerId="LiveId" clId="{313E6135-CD71-45D7-A030-A5615B7729CC}" dt="2024-04-29T03:56:44.754" v="11"/>
          <ac:picMkLst>
            <pc:docMk/>
            <pc:sldMk cId="2346136586" sldId="260"/>
            <ac:picMk id="10" creationId="{B2BFBCA5-8EC8-8B23-D8E6-131AD0A21D7C}"/>
          </ac:picMkLst>
        </pc:picChg>
        <pc:picChg chg="add del mod">
          <ac:chgData name="Leonie Smith" userId="fed1330f33f5650e" providerId="LiveId" clId="{313E6135-CD71-45D7-A030-A5615B7729CC}" dt="2024-04-29T03:56:45.994" v="13"/>
          <ac:picMkLst>
            <pc:docMk/>
            <pc:sldMk cId="2346136586" sldId="260"/>
            <ac:picMk id="11" creationId="{28142E4B-010D-005B-F1D6-2825437AD1FE}"/>
          </ac:picMkLst>
        </pc:picChg>
        <pc:picChg chg="add del mod ord">
          <ac:chgData name="Leonie Smith" userId="fed1330f33f5650e" providerId="LiveId" clId="{313E6135-CD71-45D7-A030-A5615B7729CC}" dt="2024-04-29T03:56:50.799" v="14"/>
          <ac:picMkLst>
            <pc:docMk/>
            <pc:sldMk cId="2346136586" sldId="260"/>
            <ac:picMk id="14" creationId="{D388DDB1-9C53-896A-7D42-3A194ADA1A42}"/>
          </ac:picMkLst>
        </pc:picChg>
        <pc:picChg chg="add del mod">
          <ac:chgData name="Leonie Smith" userId="fed1330f33f5650e" providerId="LiveId" clId="{313E6135-CD71-45D7-A030-A5615B7729CC}" dt="2024-04-29T03:58:22.131" v="16"/>
          <ac:picMkLst>
            <pc:docMk/>
            <pc:sldMk cId="2346136586" sldId="260"/>
            <ac:picMk id="15" creationId="{C18A7634-5220-1DFF-42F6-C163C2C319AC}"/>
          </ac:picMkLst>
        </pc:picChg>
        <pc:picChg chg="add del mod ord">
          <ac:chgData name="Leonie Smith" userId="fed1330f33f5650e" providerId="LiveId" clId="{313E6135-CD71-45D7-A030-A5615B7729CC}" dt="2024-04-29T03:58:30.826" v="17"/>
          <ac:picMkLst>
            <pc:docMk/>
            <pc:sldMk cId="2346136586" sldId="260"/>
            <ac:picMk id="18" creationId="{4BDD26A7-B6AB-3E1B-5D7D-8AE135D3FCA6}"/>
          </ac:picMkLst>
        </pc:picChg>
        <pc:picChg chg="add del mod">
          <ac:chgData name="Leonie Smith" userId="fed1330f33f5650e" providerId="LiveId" clId="{313E6135-CD71-45D7-A030-A5615B7729CC}" dt="2024-04-29T04:03:14.682" v="19"/>
          <ac:picMkLst>
            <pc:docMk/>
            <pc:sldMk cId="2346136586" sldId="260"/>
            <ac:picMk id="19" creationId="{AB833916-3C55-7874-E6A5-972A3F028805}"/>
          </ac:picMkLst>
        </pc:picChg>
        <pc:picChg chg="add del mod ord">
          <ac:chgData name="Leonie Smith" userId="fed1330f33f5650e" providerId="LiveId" clId="{313E6135-CD71-45D7-A030-A5615B7729CC}" dt="2024-04-29T04:03:28.022" v="20"/>
          <ac:picMkLst>
            <pc:docMk/>
            <pc:sldMk cId="2346136586" sldId="260"/>
            <ac:picMk id="22" creationId="{F7934733-7F38-F092-C4D7-91F69546D039}"/>
          </ac:picMkLst>
        </pc:picChg>
        <pc:picChg chg="add del mod">
          <ac:chgData name="Leonie Smith" userId="fed1330f33f5650e" providerId="LiveId" clId="{313E6135-CD71-45D7-A030-A5615B7729CC}" dt="2024-04-29T04:03:29.491" v="22"/>
          <ac:picMkLst>
            <pc:docMk/>
            <pc:sldMk cId="2346136586" sldId="260"/>
            <ac:picMk id="23" creationId="{B45460A2-9686-7B23-4FFB-ABA74A4DAE37}"/>
          </ac:picMkLst>
        </pc:picChg>
        <pc:picChg chg="add del mod ord">
          <ac:chgData name="Leonie Smith" userId="fed1330f33f5650e" providerId="LiveId" clId="{313E6135-CD71-45D7-A030-A5615B7729CC}" dt="2024-04-29T04:03:45.678" v="23"/>
          <ac:picMkLst>
            <pc:docMk/>
            <pc:sldMk cId="2346136586" sldId="260"/>
            <ac:picMk id="26" creationId="{C06E7EAA-0901-BA80-D86A-BC67C1BBD1CC}"/>
          </ac:picMkLst>
        </pc:picChg>
        <pc:picChg chg="add del mod">
          <ac:chgData name="Leonie Smith" userId="fed1330f33f5650e" providerId="LiveId" clId="{313E6135-CD71-45D7-A030-A5615B7729CC}" dt="2024-04-29T04:03:47.466" v="25"/>
          <ac:picMkLst>
            <pc:docMk/>
            <pc:sldMk cId="2346136586" sldId="260"/>
            <ac:picMk id="27" creationId="{510C50CD-3B69-0F14-D17C-609BBB182603}"/>
          </ac:picMkLst>
        </pc:picChg>
        <pc:picChg chg="add del mod ord">
          <ac:chgData name="Leonie Smith" userId="fed1330f33f5650e" providerId="LiveId" clId="{313E6135-CD71-45D7-A030-A5615B7729CC}" dt="2024-04-29T04:04:07.754" v="26"/>
          <ac:picMkLst>
            <pc:docMk/>
            <pc:sldMk cId="2346136586" sldId="260"/>
            <ac:picMk id="30" creationId="{8B20A54A-67B4-2232-D720-68F49826341C}"/>
          </ac:picMkLst>
        </pc:picChg>
        <pc:picChg chg="add del mod">
          <ac:chgData name="Leonie Smith" userId="fed1330f33f5650e" providerId="LiveId" clId="{313E6135-CD71-45D7-A030-A5615B7729CC}" dt="2024-04-29T04:04:20.632" v="28"/>
          <ac:picMkLst>
            <pc:docMk/>
            <pc:sldMk cId="2346136586" sldId="260"/>
            <ac:picMk id="31" creationId="{28DDC3A7-4F36-FD30-177E-0A8F017A6B32}"/>
          </ac:picMkLst>
        </pc:picChg>
        <pc:picChg chg="add del mod ord">
          <ac:chgData name="Leonie Smith" userId="fed1330f33f5650e" providerId="LiveId" clId="{313E6135-CD71-45D7-A030-A5615B7729CC}" dt="2024-04-29T04:04:40.402" v="29"/>
          <ac:picMkLst>
            <pc:docMk/>
            <pc:sldMk cId="2346136586" sldId="260"/>
            <ac:picMk id="35" creationId="{2DAF829B-24EE-EF32-3615-B09CC34CFFC0}"/>
          </ac:picMkLst>
        </pc:picChg>
        <pc:picChg chg="add mod">
          <ac:chgData name="Leonie Smith" userId="fed1330f33f5650e" providerId="LiveId" clId="{313E6135-CD71-45D7-A030-A5615B7729CC}" dt="2024-04-29T04:04:40.402" v="29"/>
          <ac:picMkLst>
            <pc:docMk/>
            <pc:sldMk cId="2346136586" sldId="260"/>
            <ac:picMk id="36" creationId="{C6C7F4C0-5CE8-823D-5BE2-A790AB1A82FF}"/>
          </ac:picMkLst>
        </pc:picChg>
      </pc:sldChg>
      <pc:sldChg chg="addSp modSp">
        <pc:chgData name="Leonie Smith" userId="fed1330f33f5650e" providerId="LiveId" clId="{313E6135-CD71-45D7-A030-A5615B7729CC}" dt="2024-04-29T04:05:27.364" v="30"/>
        <pc:sldMkLst>
          <pc:docMk/>
          <pc:sldMk cId="4037329247" sldId="261"/>
        </pc:sldMkLst>
        <pc:picChg chg="add mod">
          <ac:chgData name="Leonie Smith" userId="fed1330f33f5650e" providerId="LiveId" clId="{313E6135-CD71-45D7-A030-A5615B7729CC}" dt="2024-04-29T04:05:27.364" v="30"/>
          <ac:picMkLst>
            <pc:docMk/>
            <pc:sldMk cId="4037329247" sldId="261"/>
            <ac:picMk id="6" creationId="{443CA597-299D-584E-C0D0-39C1FA9A0D25}"/>
          </ac:picMkLst>
        </pc:picChg>
      </pc:sldChg>
      <pc:sldChg chg="addSp delSp modSp mod modTransition modAnim">
        <pc:chgData name="Leonie Smith" userId="fed1330f33f5650e" providerId="LiveId" clId="{313E6135-CD71-45D7-A030-A5615B7729CC}" dt="2024-04-29T04:06:47.892" v="40"/>
        <pc:sldMkLst>
          <pc:docMk/>
          <pc:sldMk cId="1909638311" sldId="262"/>
        </pc:sldMkLst>
        <pc:picChg chg="add del mod">
          <ac:chgData name="Leonie Smith" userId="fed1330f33f5650e" providerId="LiveId" clId="{313E6135-CD71-45D7-A030-A5615B7729CC}" dt="2024-04-29T04:06:10.373" v="33"/>
          <ac:picMkLst>
            <pc:docMk/>
            <pc:sldMk cId="1909638311" sldId="262"/>
            <ac:picMk id="6" creationId="{CAF96C93-1CAC-E760-2361-D13A25AB98D2}"/>
          </ac:picMkLst>
        </pc:picChg>
        <pc:picChg chg="add del mod ord">
          <ac:chgData name="Leonie Smith" userId="fed1330f33f5650e" providerId="LiveId" clId="{313E6135-CD71-45D7-A030-A5615B7729CC}" dt="2024-04-29T04:06:19.468" v="34"/>
          <ac:picMkLst>
            <pc:docMk/>
            <pc:sldMk cId="1909638311" sldId="262"/>
            <ac:picMk id="9" creationId="{27C06830-9F2A-AFD6-0958-34D5DBE77AB1}"/>
          </ac:picMkLst>
        </pc:picChg>
        <pc:picChg chg="add del mod">
          <ac:chgData name="Leonie Smith" userId="fed1330f33f5650e" providerId="LiveId" clId="{313E6135-CD71-45D7-A030-A5615B7729CC}" dt="2024-04-29T04:06:20.653" v="36"/>
          <ac:picMkLst>
            <pc:docMk/>
            <pc:sldMk cId="1909638311" sldId="262"/>
            <ac:picMk id="10" creationId="{2A2053E7-65B5-5A76-BC8E-4BC070781D26}"/>
          </ac:picMkLst>
        </pc:picChg>
        <pc:picChg chg="add del mod ord">
          <ac:chgData name="Leonie Smith" userId="fed1330f33f5650e" providerId="LiveId" clId="{313E6135-CD71-45D7-A030-A5615B7729CC}" dt="2024-04-29T04:06:32.486" v="37"/>
          <ac:picMkLst>
            <pc:docMk/>
            <pc:sldMk cId="1909638311" sldId="262"/>
            <ac:picMk id="13" creationId="{9A53224F-BE58-1BF4-20F6-0093EDDCFFBE}"/>
          </ac:picMkLst>
        </pc:picChg>
        <pc:picChg chg="add del mod">
          <ac:chgData name="Leonie Smith" userId="fed1330f33f5650e" providerId="LiveId" clId="{313E6135-CD71-45D7-A030-A5615B7729CC}" dt="2024-04-29T04:06:33.501" v="39"/>
          <ac:picMkLst>
            <pc:docMk/>
            <pc:sldMk cId="1909638311" sldId="262"/>
            <ac:picMk id="14" creationId="{DFAAE969-C57E-5CCB-6066-4984C754CEDB}"/>
          </ac:picMkLst>
        </pc:picChg>
        <pc:picChg chg="add del mod ord">
          <ac:chgData name="Leonie Smith" userId="fed1330f33f5650e" providerId="LiveId" clId="{313E6135-CD71-45D7-A030-A5615B7729CC}" dt="2024-04-29T04:06:47.892" v="40"/>
          <ac:picMkLst>
            <pc:docMk/>
            <pc:sldMk cId="1909638311" sldId="262"/>
            <ac:picMk id="17" creationId="{CB7EFC2A-AF14-6C8A-953E-6113F8F1A9B9}"/>
          </ac:picMkLst>
        </pc:picChg>
        <pc:picChg chg="add mod">
          <ac:chgData name="Leonie Smith" userId="fed1330f33f5650e" providerId="LiveId" clId="{313E6135-CD71-45D7-A030-A5615B7729CC}" dt="2024-04-29T04:06:47.892" v="40"/>
          <ac:picMkLst>
            <pc:docMk/>
            <pc:sldMk cId="1909638311" sldId="262"/>
            <ac:picMk id="18" creationId="{248CA312-8A5D-88D1-E457-0D63541C7995}"/>
          </ac:picMkLst>
        </pc:picChg>
      </pc:sldChg>
      <pc:sldChg chg="addSp delSp modSp mod modTransition modAnim">
        <pc:chgData name="Leonie Smith" userId="fed1330f33f5650e" providerId="LiveId" clId="{313E6135-CD71-45D7-A030-A5615B7729CC}" dt="2024-04-29T04:10:26.024" v="62"/>
        <pc:sldMkLst>
          <pc:docMk/>
          <pc:sldMk cId="641208035" sldId="263"/>
        </pc:sldMkLst>
        <pc:picChg chg="add del mod">
          <ac:chgData name="Leonie Smith" userId="fed1330f33f5650e" providerId="LiveId" clId="{313E6135-CD71-45D7-A030-A5615B7729CC}" dt="2024-04-29T04:08:56.582" v="43"/>
          <ac:picMkLst>
            <pc:docMk/>
            <pc:sldMk cId="641208035" sldId="263"/>
            <ac:picMk id="6" creationId="{BB30F1E3-61A2-7304-F057-20BDF3214563}"/>
          </ac:picMkLst>
        </pc:picChg>
        <pc:picChg chg="add del mod ord">
          <ac:chgData name="Leonie Smith" userId="fed1330f33f5650e" providerId="LiveId" clId="{313E6135-CD71-45D7-A030-A5615B7729CC}" dt="2024-04-29T04:09:03.831" v="44"/>
          <ac:picMkLst>
            <pc:docMk/>
            <pc:sldMk cId="641208035" sldId="263"/>
            <ac:picMk id="9" creationId="{1478188B-40A6-7FF3-5D27-12B303D240D6}"/>
          </ac:picMkLst>
        </pc:picChg>
        <pc:picChg chg="add del mod">
          <ac:chgData name="Leonie Smith" userId="fed1330f33f5650e" providerId="LiveId" clId="{313E6135-CD71-45D7-A030-A5615B7729CC}" dt="2024-04-29T04:09:06.127" v="46"/>
          <ac:picMkLst>
            <pc:docMk/>
            <pc:sldMk cId="641208035" sldId="263"/>
            <ac:picMk id="10" creationId="{076EAE85-43E6-65B5-E88A-441174C1431F}"/>
          </ac:picMkLst>
        </pc:picChg>
        <pc:picChg chg="add del mod ord">
          <ac:chgData name="Leonie Smith" userId="fed1330f33f5650e" providerId="LiveId" clId="{313E6135-CD71-45D7-A030-A5615B7729CC}" dt="2024-04-29T04:09:21.160" v="47"/>
          <ac:picMkLst>
            <pc:docMk/>
            <pc:sldMk cId="641208035" sldId="263"/>
            <ac:picMk id="13" creationId="{01C02424-FB1E-9279-CA59-5D1CA8B7C660}"/>
          </ac:picMkLst>
        </pc:picChg>
        <pc:picChg chg="add del mod">
          <ac:chgData name="Leonie Smith" userId="fed1330f33f5650e" providerId="LiveId" clId="{313E6135-CD71-45D7-A030-A5615B7729CC}" dt="2024-04-29T04:09:25.161" v="49"/>
          <ac:picMkLst>
            <pc:docMk/>
            <pc:sldMk cId="641208035" sldId="263"/>
            <ac:picMk id="14" creationId="{91483EAC-9F84-4E2B-0F93-326B0A62517E}"/>
          </ac:picMkLst>
        </pc:picChg>
        <pc:picChg chg="add del mod ord">
          <ac:chgData name="Leonie Smith" userId="fed1330f33f5650e" providerId="LiveId" clId="{313E6135-CD71-45D7-A030-A5615B7729CC}" dt="2024-04-29T04:09:29.802" v="50"/>
          <ac:picMkLst>
            <pc:docMk/>
            <pc:sldMk cId="641208035" sldId="263"/>
            <ac:picMk id="17" creationId="{C68AF65A-5566-9E0E-19F6-B69DB5E66634}"/>
          </ac:picMkLst>
        </pc:picChg>
        <pc:picChg chg="add del mod">
          <ac:chgData name="Leonie Smith" userId="fed1330f33f5650e" providerId="LiveId" clId="{313E6135-CD71-45D7-A030-A5615B7729CC}" dt="2024-04-29T04:09:30.828" v="52"/>
          <ac:picMkLst>
            <pc:docMk/>
            <pc:sldMk cId="641208035" sldId="263"/>
            <ac:picMk id="18" creationId="{528C8D75-92C5-6FFA-3FA6-CA7330D63270}"/>
          </ac:picMkLst>
        </pc:picChg>
        <pc:picChg chg="add del mod ord">
          <ac:chgData name="Leonie Smith" userId="fed1330f33f5650e" providerId="LiveId" clId="{313E6135-CD71-45D7-A030-A5615B7729CC}" dt="2024-04-29T04:09:43.647" v="53"/>
          <ac:picMkLst>
            <pc:docMk/>
            <pc:sldMk cId="641208035" sldId="263"/>
            <ac:picMk id="21" creationId="{F535ECE5-C5DF-5055-3E82-8878954EB57C}"/>
          </ac:picMkLst>
        </pc:picChg>
        <pc:picChg chg="add del mod">
          <ac:chgData name="Leonie Smith" userId="fed1330f33f5650e" providerId="LiveId" clId="{313E6135-CD71-45D7-A030-A5615B7729CC}" dt="2024-04-29T04:09:44.810" v="55"/>
          <ac:picMkLst>
            <pc:docMk/>
            <pc:sldMk cId="641208035" sldId="263"/>
            <ac:picMk id="22" creationId="{84920D87-92AD-24E9-0815-4E50E1CB4774}"/>
          </ac:picMkLst>
        </pc:picChg>
        <pc:picChg chg="add del mod ord">
          <ac:chgData name="Leonie Smith" userId="fed1330f33f5650e" providerId="LiveId" clId="{313E6135-CD71-45D7-A030-A5615B7729CC}" dt="2024-04-29T04:10:00.898" v="56"/>
          <ac:picMkLst>
            <pc:docMk/>
            <pc:sldMk cId="641208035" sldId="263"/>
            <ac:picMk id="25" creationId="{359817C5-6B93-62C6-A43D-09D3B498478F}"/>
          </ac:picMkLst>
        </pc:picChg>
        <pc:picChg chg="add del mod">
          <ac:chgData name="Leonie Smith" userId="fed1330f33f5650e" providerId="LiveId" clId="{313E6135-CD71-45D7-A030-A5615B7729CC}" dt="2024-04-29T04:10:03.448" v="58"/>
          <ac:picMkLst>
            <pc:docMk/>
            <pc:sldMk cId="641208035" sldId="263"/>
            <ac:picMk id="26" creationId="{36A80C6F-944A-1D0C-7B84-64365CE95BB7}"/>
          </ac:picMkLst>
        </pc:picChg>
        <pc:picChg chg="add del mod ord">
          <ac:chgData name="Leonie Smith" userId="fed1330f33f5650e" providerId="LiveId" clId="{313E6135-CD71-45D7-A030-A5615B7729CC}" dt="2024-04-29T04:10:10.026" v="59"/>
          <ac:picMkLst>
            <pc:docMk/>
            <pc:sldMk cId="641208035" sldId="263"/>
            <ac:picMk id="29" creationId="{9F769690-EBE6-EE54-4008-9B893C9B3570}"/>
          </ac:picMkLst>
        </pc:picChg>
        <pc:picChg chg="add del mod">
          <ac:chgData name="Leonie Smith" userId="fed1330f33f5650e" providerId="LiveId" clId="{313E6135-CD71-45D7-A030-A5615B7729CC}" dt="2024-04-29T04:10:10.963" v="61"/>
          <ac:picMkLst>
            <pc:docMk/>
            <pc:sldMk cId="641208035" sldId="263"/>
            <ac:picMk id="30" creationId="{71DFB1E6-DB66-CF50-1D7F-592BB2A12AF8}"/>
          </ac:picMkLst>
        </pc:picChg>
        <pc:picChg chg="add del mod ord">
          <ac:chgData name="Leonie Smith" userId="fed1330f33f5650e" providerId="LiveId" clId="{313E6135-CD71-45D7-A030-A5615B7729CC}" dt="2024-04-29T04:10:26.024" v="62"/>
          <ac:picMkLst>
            <pc:docMk/>
            <pc:sldMk cId="641208035" sldId="263"/>
            <ac:picMk id="33" creationId="{C7A68559-D83B-413C-DC3E-5B69230EB056}"/>
          </ac:picMkLst>
        </pc:picChg>
        <pc:picChg chg="add mod">
          <ac:chgData name="Leonie Smith" userId="fed1330f33f5650e" providerId="LiveId" clId="{313E6135-CD71-45D7-A030-A5615B7729CC}" dt="2024-04-29T04:10:26.024" v="62"/>
          <ac:picMkLst>
            <pc:docMk/>
            <pc:sldMk cId="641208035" sldId="263"/>
            <ac:picMk id="34" creationId="{6A7E42D5-4D9E-5B6C-E113-026170123974}"/>
          </ac:picMkLst>
        </pc:picChg>
      </pc:sldChg>
      <pc:sldChg chg="addSp delSp modSp mod modTransition modAnim">
        <pc:chgData name="Leonie Smith" userId="fed1330f33f5650e" providerId="LiveId" clId="{313E6135-CD71-45D7-A030-A5615B7729CC}" dt="2024-04-29T04:11:47.500" v="66"/>
        <pc:sldMkLst>
          <pc:docMk/>
          <pc:sldMk cId="4044745628" sldId="264"/>
        </pc:sldMkLst>
        <pc:picChg chg="add del mod">
          <ac:chgData name="Leonie Smith" userId="fed1330f33f5650e" providerId="LiveId" clId="{313E6135-CD71-45D7-A030-A5615B7729CC}" dt="2024-04-29T04:11:32.571" v="65"/>
          <ac:picMkLst>
            <pc:docMk/>
            <pc:sldMk cId="4044745628" sldId="264"/>
            <ac:picMk id="6" creationId="{AADCFFEB-6027-36A8-1A31-8D45ADD62100}"/>
          </ac:picMkLst>
        </pc:picChg>
        <pc:picChg chg="add del mod ord">
          <ac:chgData name="Leonie Smith" userId="fed1330f33f5650e" providerId="LiveId" clId="{313E6135-CD71-45D7-A030-A5615B7729CC}" dt="2024-04-29T04:11:47.500" v="66"/>
          <ac:picMkLst>
            <pc:docMk/>
            <pc:sldMk cId="4044745628" sldId="264"/>
            <ac:picMk id="10" creationId="{16CEEAF4-4C00-2C5F-1231-472B5948D760}"/>
          </ac:picMkLst>
        </pc:picChg>
        <pc:picChg chg="add mod">
          <ac:chgData name="Leonie Smith" userId="fed1330f33f5650e" providerId="LiveId" clId="{313E6135-CD71-45D7-A030-A5615B7729CC}" dt="2024-04-29T04:11:47.500" v="66"/>
          <ac:picMkLst>
            <pc:docMk/>
            <pc:sldMk cId="4044745628" sldId="264"/>
            <ac:picMk id="11" creationId="{19D50B49-64E1-FBB5-F3C0-EB1A71F19C81}"/>
          </ac:picMkLst>
        </pc:picChg>
      </pc:sldChg>
      <pc:sldChg chg="addSp delSp modSp mod modTransition modAnim">
        <pc:chgData name="Leonie Smith" userId="fed1330f33f5650e" providerId="LiveId" clId="{313E6135-CD71-45D7-A030-A5615B7729CC}" dt="2024-04-29T04:14:12.372" v="79"/>
        <pc:sldMkLst>
          <pc:docMk/>
          <pc:sldMk cId="978260341" sldId="265"/>
        </pc:sldMkLst>
        <pc:picChg chg="add del mod">
          <ac:chgData name="Leonie Smith" userId="fed1330f33f5650e" providerId="LiveId" clId="{313E6135-CD71-45D7-A030-A5615B7729CC}" dt="2024-04-29T04:12:34.463" v="69"/>
          <ac:picMkLst>
            <pc:docMk/>
            <pc:sldMk cId="978260341" sldId="265"/>
            <ac:picMk id="6" creationId="{C51CB675-B31C-5062-1EAD-53FE2D404C8F}"/>
          </ac:picMkLst>
        </pc:picChg>
        <pc:picChg chg="add del mod ord">
          <ac:chgData name="Leonie Smith" userId="fed1330f33f5650e" providerId="LiveId" clId="{313E6135-CD71-45D7-A030-A5615B7729CC}" dt="2024-04-29T04:12:41.914" v="70"/>
          <ac:picMkLst>
            <pc:docMk/>
            <pc:sldMk cId="978260341" sldId="265"/>
            <ac:picMk id="9" creationId="{61DEBDE5-38B7-5736-234C-714CAA232D40}"/>
          </ac:picMkLst>
        </pc:picChg>
        <pc:picChg chg="add del mod">
          <ac:chgData name="Leonie Smith" userId="fed1330f33f5650e" providerId="LiveId" clId="{313E6135-CD71-45D7-A030-A5615B7729CC}" dt="2024-04-29T04:12:42.962" v="72"/>
          <ac:picMkLst>
            <pc:docMk/>
            <pc:sldMk cId="978260341" sldId="265"/>
            <ac:picMk id="10" creationId="{800BCA34-C152-7A44-117B-F0360D00B500}"/>
          </ac:picMkLst>
        </pc:picChg>
        <pc:picChg chg="add del mod ord">
          <ac:chgData name="Leonie Smith" userId="fed1330f33f5650e" providerId="LiveId" clId="{313E6135-CD71-45D7-A030-A5615B7729CC}" dt="2024-04-29T04:12:58.554" v="73"/>
          <ac:picMkLst>
            <pc:docMk/>
            <pc:sldMk cId="978260341" sldId="265"/>
            <ac:picMk id="13" creationId="{95A763DC-CB4F-DDBA-8FA2-D260A1E767B1}"/>
          </ac:picMkLst>
        </pc:picChg>
        <pc:picChg chg="add del mod">
          <ac:chgData name="Leonie Smith" userId="fed1330f33f5650e" providerId="LiveId" clId="{313E6135-CD71-45D7-A030-A5615B7729CC}" dt="2024-04-29T04:12:59.743" v="75"/>
          <ac:picMkLst>
            <pc:docMk/>
            <pc:sldMk cId="978260341" sldId="265"/>
            <ac:picMk id="14" creationId="{8319D65B-1D02-ECE6-2070-49AB823DE9E5}"/>
          </ac:picMkLst>
        </pc:picChg>
        <pc:picChg chg="add del mod ord">
          <ac:chgData name="Leonie Smith" userId="fed1330f33f5650e" providerId="LiveId" clId="{313E6135-CD71-45D7-A030-A5615B7729CC}" dt="2024-04-29T04:13:16.830" v="76"/>
          <ac:picMkLst>
            <pc:docMk/>
            <pc:sldMk cId="978260341" sldId="265"/>
            <ac:picMk id="17" creationId="{06BE2BF6-BDBE-F3E7-E4A6-338D406FEA03}"/>
          </ac:picMkLst>
        </pc:picChg>
        <pc:picChg chg="add del mod">
          <ac:chgData name="Leonie Smith" userId="fed1330f33f5650e" providerId="LiveId" clId="{313E6135-CD71-45D7-A030-A5615B7729CC}" dt="2024-04-29T04:13:54.024" v="78"/>
          <ac:picMkLst>
            <pc:docMk/>
            <pc:sldMk cId="978260341" sldId="265"/>
            <ac:picMk id="18" creationId="{CFE9BEF3-FC1B-0FB0-D4F4-90E4AE429147}"/>
          </ac:picMkLst>
        </pc:picChg>
        <pc:picChg chg="add del mod ord">
          <ac:chgData name="Leonie Smith" userId="fed1330f33f5650e" providerId="LiveId" clId="{313E6135-CD71-45D7-A030-A5615B7729CC}" dt="2024-04-29T04:14:12.372" v="79"/>
          <ac:picMkLst>
            <pc:docMk/>
            <pc:sldMk cId="978260341" sldId="265"/>
            <ac:picMk id="23" creationId="{F2B7ABE1-F3A1-E73E-32CD-0B7320DFD968}"/>
          </ac:picMkLst>
        </pc:picChg>
        <pc:picChg chg="add mod">
          <ac:chgData name="Leonie Smith" userId="fed1330f33f5650e" providerId="LiveId" clId="{313E6135-CD71-45D7-A030-A5615B7729CC}" dt="2024-04-29T04:14:12.372" v="79"/>
          <ac:picMkLst>
            <pc:docMk/>
            <pc:sldMk cId="978260341" sldId="265"/>
            <ac:picMk id="24" creationId="{E3BEC997-6C5C-8B8F-35D6-557F8AE8431E}"/>
          </ac:picMkLst>
        </pc:picChg>
      </pc:sldChg>
      <pc:sldChg chg="addSp delSp modSp mod modTransition modAnim">
        <pc:chgData name="Leonie Smith" userId="fed1330f33f5650e" providerId="LiveId" clId="{313E6135-CD71-45D7-A030-A5615B7729CC}" dt="2024-04-29T04:17:46.512" v="96"/>
        <pc:sldMkLst>
          <pc:docMk/>
          <pc:sldMk cId="3575870363" sldId="266"/>
        </pc:sldMkLst>
        <pc:picChg chg="add del mod">
          <ac:chgData name="Leonie Smith" userId="fed1330f33f5650e" providerId="LiveId" clId="{313E6135-CD71-45D7-A030-A5615B7729CC}" dt="2024-04-29T04:16:01.264" v="83"/>
          <ac:picMkLst>
            <pc:docMk/>
            <pc:sldMk cId="3575870363" sldId="266"/>
            <ac:picMk id="6" creationId="{C12F0169-EBA8-6A35-2FA1-FB7A822A6106}"/>
          </ac:picMkLst>
        </pc:picChg>
        <pc:picChg chg="add del mod ord">
          <ac:chgData name="Leonie Smith" userId="fed1330f33f5650e" providerId="LiveId" clId="{313E6135-CD71-45D7-A030-A5615B7729CC}" dt="2024-04-29T04:16:16.271" v="84"/>
          <ac:picMkLst>
            <pc:docMk/>
            <pc:sldMk cId="3575870363" sldId="266"/>
            <ac:picMk id="9" creationId="{4062200B-85D5-D715-1223-29C86E5A2BD3}"/>
          </ac:picMkLst>
        </pc:picChg>
        <pc:picChg chg="add del mod">
          <ac:chgData name="Leonie Smith" userId="fed1330f33f5650e" providerId="LiveId" clId="{313E6135-CD71-45D7-A030-A5615B7729CC}" dt="2024-04-29T04:16:37.336" v="86"/>
          <ac:picMkLst>
            <pc:docMk/>
            <pc:sldMk cId="3575870363" sldId="266"/>
            <ac:picMk id="10" creationId="{509905E8-B52E-DF45-7CFD-B363B2438606}"/>
          </ac:picMkLst>
        </pc:picChg>
        <pc:picChg chg="add del mod ord">
          <ac:chgData name="Leonie Smith" userId="fed1330f33f5650e" providerId="LiveId" clId="{313E6135-CD71-45D7-A030-A5615B7729CC}" dt="2024-04-29T04:16:50.521" v="87"/>
          <ac:picMkLst>
            <pc:docMk/>
            <pc:sldMk cId="3575870363" sldId="266"/>
            <ac:picMk id="15" creationId="{288B15F5-1299-D09B-0828-5C61C67CC563}"/>
          </ac:picMkLst>
        </pc:picChg>
        <pc:picChg chg="add del mod">
          <ac:chgData name="Leonie Smith" userId="fed1330f33f5650e" providerId="LiveId" clId="{313E6135-CD71-45D7-A030-A5615B7729CC}" dt="2024-04-29T04:16:52.956" v="89"/>
          <ac:picMkLst>
            <pc:docMk/>
            <pc:sldMk cId="3575870363" sldId="266"/>
            <ac:picMk id="16" creationId="{5890B2A2-302E-7E90-A987-97C9F220A702}"/>
          </ac:picMkLst>
        </pc:picChg>
        <pc:picChg chg="add del mod ord">
          <ac:chgData name="Leonie Smith" userId="fed1330f33f5650e" providerId="LiveId" clId="{313E6135-CD71-45D7-A030-A5615B7729CC}" dt="2024-04-29T04:17:09.864" v="90"/>
          <ac:picMkLst>
            <pc:docMk/>
            <pc:sldMk cId="3575870363" sldId="266"/>
            <ac:picMk id="19" creationId="{6BCE0D15-BAE3-1AB7-6D06-E1FAF772BA0E}"/>
          </ac:picMkLst>
        </pc:picChg>
        <pc:picChg chg="add del mod">
          <ac:chgData name="Leonie Smith" userId="fed1330f33f5650e" providerId="LiveId" clId="{313E6135-CD71-45D7-A030-A5615B7729CC}" dt="2024-04-29T04:17:11.300" v="92"/>
          <ac:picMkLst>
            <pc:docMk/>
            <pc:sldMk cId="3575870363" sldId="266"/>
            <ac:picMk id="20" creationId="{50C3C4B7-9BCE-D28C-824B-B4D72013AAC4}"/>
          </ac:picMkLst>
        </pc:picChg>
        <pc:picChg chg="add del mod ord">
          <ac:chgData name="Leonie Smith" userId="fed1330f33f5650e" providerId="LiveId" clId="{313E6135-CD71-45D7-A030-A5615B7729CC}" dt="2024-04-29T04:17:25.606" v="93"/>
          <ac:picMkLst>
            <pc:docMk/>
            <pc:sldMk cId="3575870363" sldId="266"/>
            <ac:picMk id="23" creationId="{CDEA1ACA-5BCD-632D-B7E0-BBC3A1B9F694}"/>
          </ac:picMkLst>
        </pc:picChg>
        <pc:picChg chg="add del mod">
          <ac:chgData name="Leonie Smith" userId="fed1330f33f5650e" providerId="LiveId" clId="{313E6135-CD71-45D7-A030-A5615B7729CC}" dt="2024-04-29T04:17:30.145" v="95"/>
          <ac:picMkLst>
            <pc:docMk/>
            <pc:sldMk cId="3575870363" sldId="266"/>
            <ac:picMk id="24" creationId="{38C35A38-BE88-1E94-B862-887DF894449C}"/>
          </ac:picMkLst>
        </pc:picChg>
        <pc:picChg chg="add del mod ord">
          <ac:chgData name="Leonie Smith" userId="fed1330f33f5650e" providerId="LiveId" clId="{313E6135-CD71-45D7-A030-A5615B7729CC}" dt="2024-04-29T04:17:46.512" v="96"/>
          <ac:picMkLst>
            <pc:docMk/>
            <pc:sldMk cId="3575870363" sldId="266"/>
            <ac:picMk id="27" creationId="{086B6772-BE7B-0CE7-879B-737E580151EF}"/>
          </ac:picMkLst>
        </pc:picChg>
        <pc:picChg chg="add mod">
          <ac:chgData name="Leonie Smith" userId="fed1330f33f5650e" providerId="LiveId" clId="{313E6135-CD71-45D7-A030-A5615B7729CC}" dt="2024-04-29T04:17:46.512" v="96"/>
          <ac:picMkLst>
            <pc:docMk/>
            <pc:sldMk cId="3575870363" sldId="266"/>
            <ac:picMk id="28" creationId="{B87546AE-98F7-4F5F-9087-8AD47F6703CB}"/>
          </ac:picMkLst>
        </pc:picChg>
      </pc:sldChg>
      <pc:sldChg chg="addSp delSp modSp mod modTransition modAnim">
        <pc:chgData name="Leonie Smith" userId="fed1330f33f5650e" providerId="LiveId" clId="{313E6135-CD71-45D7-A030-A5615B7729CC}" dt="2024-04-29T04:20:00.494" v="106"/>
        <pc:sldMkLst>
          <pc:docMk/>
          <pc:sldMk cId="4017137865" sldId="267"/>
        </pc:sldMkLst>
        <pc:picChg chg="add del mod">
          <ac:chgData name="Leonie Smith" userId="fed1330f33f5650e" providerId="LiveId" clId="{313E6135-CD71-45D7-A030-A5615B7729CC}" dt="2024-04-29T04:19:20.483" v="99"/>
          <ac:picMkLst>
            <pc:docMk/>
            <pc:sldMk cId="4017137865" sldId="267"/>
            <ac:picMk id="8" creationId="{25C43ACF-75D8-2DBC-4BDD-825DD3496411}"/>
          </ac:picMkLst>
        </pc:picChg>
        <pc:picChg chg="add del mod ord">
          <ac:chgData name="Leonie Smith" userId="fed1330f33f5650e" providerId="LiveId" clId="{313E6135-CD71-45D7-A030-A5615B7729CC}" dt="2024-04-29T04:19:26.145" v="100"/>
          <ac:picMkLst>
            <pc:docMk/>
            <pc:sldMk cId="4017137865" sldId="267"/>
            <ac:picMk id="11" creationId="{D1058F76-AA4C-D4C9-55B4-E4E611A4B7D5}"/>
          </ac:picMkLst>
        </pc:picChg>
        <pc:picChg chg="add del mod">
          <ac:chgData name="Leonie Smith" userId="fed1330f33f5650e" providerId="LiveId" clId="{313E6135-CD71-45D7-A030-A5615B7729CC}" dt="2024-04-29T04:19:27.264" v="102"/>
          <ac:picMkLst>
            <pc:docMk/>
            <pc:sldMk cId="4017137865" sldId="267"/>
            <ac:picMk id="12" creationId="{12FA9BDC-DBDE-627D-2113-02FE0DA2CF79}"/>
          </ac:picMkLst>
        </pc:picChg>
        <pc:picChg chg="add del mod ord">
          <ac:chgData name="Leonie Smith" userId="fed1330f33f5650e" providerId="LiveId" clId="{313E6135-CD71-45D7-A030-A5615B7729CC}" dt="2024-04-29T04:19:41.804" v="103"/>
          <ac:picMkLst>
            <pc:docMk/>
            <pc:sldMk cId="4017137865" sldId="267"/>
            <ac:picMk id="15" creationId="{45146ADD-E836-0A34-B1D2-C2FDF4710A97}"/>
          </ac:picMkLst>
        </pc:picChg>
        <pc:picChg chg="add del mod">
          <ac:chgData name="Leonie Smith" userId="fed1330f33f5650e" providerId="LiveId" clId="{313E6135-CD71-45D7-A030-A5615B7729CC}" dt="2024-04-29T04:19:43.146" v="105"/>
          <ac:picMkLst>
            <pc:docMk/>
            <pc:sldMk cId="4017137865" sldId="267"/>
            <ac:picMk id="16" creationId="{EB4C2ED3-A0A0-6E2E-6CA3-ECB1D1C3136A}"/>
          </ac:picMkLst>
        </pc:picChg>
        <pc:picChg chg="add del mod ord">
          <ac:chgData name="Leonie Smith" userId="fed1330f33f5650e" providerId="LiveId" clId="{313E6135-CD71-45D7-A030-A5615B7729CC}" dt="2024-04-29T04:20:00.494" v="106"/>
          <ac:picMkLst>
            <pc:docMk/>
            <pc:sldMk cId="4017137865" sldId="267"/>
            <ac:picMk id="19" creationId="{D4E7CB26-9E28-B01D-04E2-A586C3A2078E}"/>
          </ac:picMkLst>
        </pc:picChg>
        <pc:picChg chg="add mod">
          <ac:chgData name="Leonie Smith" userId="fed1330f33f5650e" providerId="LiveId" clId="{313E6135-CD71-45D7-A030-A5615B7729CC}" dt="2024-04-29T04:20:00.494" v="106"/>
          <ac:picMkLst>
            <pc:docMk/>
            <pc:sldMk cId="4017137865" sldId="267"/>
            <ac:picMk id="20" creationId="{D261F893-BBC5-698D-F99A-F1DB80FF60C7}"/>
          </ac:picMkLst>
        </pc:picChg>
      </pc:sldChg>
      <pc:sldChg chg="addSp delSp modSp mod modTransition modAnim">
        <pc:chgData name="Leonie Smith" userId="fed1330f33f5650e" providerId="LiveId" clId="{313E6135-CD71-45D7-A030-A5615B7729CC}" dt="2024-04-29T04:21:12.649" v="113"/>
        <pc:sldMkLst>
          <pc:docMk/>
          <pc:sldMk cId="3137811553" sldId="268"/>
        </pc:sldMkLst>
        <pc:picChg chg="add del mod">
          <ac:chgData name="Leonie Smith" userId="fed1330f33f5650e" providerId="LiveId" clId="{313E6135-CD71-45D7-A030-A5615B7729CC}" dt="2024-04-29T04:20:45.490" v="109"/>
          <ac:picMkLst>
            <pc:docMk/>
            <pc:sldMk cId="3137811553" sldId="268"/>
            <ac:picMk id="8" creationId="{ED5D8534-1AF6-5043-13AE-2A9768D3BCA8}"/>
          </ac:picMkLst>
        </pc:picChg>
        <pc:picChg chg="add del mod ord">
          <ac:chgData name="Leonie Smith" userId="fed1330f33f5650e" providerId="LiveId" clId="{313E6135-CD71-45D7-A030-A5615B7729CC}" dt="2024-04-29T04:20:57.623" v="110"/>
          <ac:picMkLst>
            <pc:docMk/>
            <pc:sldMk cId="3137811553" sldId="268"/>
            <ac:picMk id="11" creationId="{E67CCFB3-5D4C-B7D6-9742-250B7EED2A90}"/>
          </ac:picMkLst>
        </pc:picChg>
        <pc:picChg chg="add del mod">
          <ac:chgData name="Leonie Smith" userId="fed1330f33f5650e" providerId="LiveId" clId="{313E6135-CD71-45D7-A030-A5615B7729CC}" dt="2024-04-29T04:20:59.616" v="112"/>
          <ac:picMkLst>
            <pc:docMk/>
            <pc:sldMk cId="3137811553" sldId="268"/>
            <ac:picMk id="12" creationId="{085EB434-0792-769D-D2CD-171520A9CE14}"/>
          </ac:picMkLst>
        </pc:picChg>
        <pc:picChg chg="add del mod ord">
          <ac:chgData name="Leonie Smith" userId="fed1330f33f5650e" providerId="LiveId" clId="{313E6135-CD71-45D7-A030-A5615B7729CC}" dt="2024-04-29T04:21:12.649" v="113"/>
          <ac:picMkLst>
            <pc:docMk/>
            <pc:sldMk cId="3137811553" sldId="268"/>
            <ac:picMk id="15" creationId="{FE55C7E5-7E5B-15B2-94C7-4F5F6423605B}"/>
          </ac:picMkLst>
        </pc:picChg>
        <pc:picChg chg="add mod">
          <ac:chgData name="Leonie Smith" userId="fed1330f33f5650e" providerId="LiveId" clId="{313E6135-CD71-45D7-A030-A5615B7729CC}" dt="2024-04-29T04:21:12.649" v="113"/>
          <ac:picMkLst>
            <pc:docMk/>
            <pc:sldMk cId="3137811553" sldId="268"/>
            <ac:picMk id="16" creationId="{58DCB48A-040A-B933-F514-218BBE8A2504}"/>
          </ac:picMkLst>
        </pc:picChg>
      </pc:sldChg>
      <pc:sldChg chg="addSp delSp modSp mod modTransition modAnim">
        <pc:chgData name="Leonie Smith" userId="fed1330f33f5650e" providerId="LiveId" clId="{313E6135-CD71-45D7-A030-A5615B7729CC}" dt="2024-04-29T04:23:34.675" v="127"/>
        <pc:sldMkLst>
          <pc:docMk/>
          <pc:sldMk cId="100491716" sldId="269"/>
        </pc:sldMkLst>
        <pc:picChg chg="add del mod">
          <ac:chgData name="Leonie Smith" userId="fed1330f33f5650e" providerId="LiveId" clId="{313E6135-CD71-45D7-A030-A5615B7729CC}" dt="2024-04-29T04:22:50.461" v="120"/>
          <ac:picMkLst>
            <pc:docMk/>
            <pc:sldMk cId="100491716" sldId="269"/>
            <ac:picMk id="8" creationId="{F1D275B2-146E-4ED0-54E7-98BA7F13E89F}"/>
          </ac:picMkLst>
        </pc:picChg>
        <pc:picChg chg="add del mod ord">
          <ac:chgData name="Leonie Smith" userId="fed1330f33f5650e" providerId="LiveId" clId="{313E6135-CD71-45D7-A030-A5615B7729CC}" dt="2024-04-29T04:22:56.840" v="121"/>
          <ac:picMkLst>
            <pc:docMk/>
            <pc:sldMk cId="100491716" sldId="269"/>
            <ac:picMk id="11" creationId="{DDB6B19C-E94F-39CD-8B63-7FBE2286D417}"/>
          </ac:picMkLst>
        </pc:picChg>
        <pc:picChg chg="add del mod">
          <ac:chgData name="Leonie Smith" userId="fed1330f33f5650e" providerId="LiveId" clId="{313E6135-CD71-45D7-A030-A5615B7729CC}" dt="2024-04-29T04:22:57.869" v="123"/>
          <ac:picMkLst>
            <pc:docMk/>
            <pc:sldMk cId="100491716" sldId="269"/>
            <ac:picMk id="12" creationId="{B66ACB66-C566-42C3-F6A1-8223E80BEB2A}"/>
          </ac:picMkLst>
        </pc:picChg>
        <pc:picChg chg="add del mod ord">
          <ac:chgData name="Leonie Smith" userId="fed1330f33f5650e" providerId="LiveId" clId="{313E6135-CD71-45D7-A030-A5615B7729CC}" dt="2024-04-29T04:23:12.481" v="124"/>
          <ac:picMkLst>
            <pc:docMk/>
            <pc:sldMk cId="100491716" sldId="269"/>
            <ac:picMk id="15" creationId="{10BFF993-85B5-32ED-6347-A0B372AE3417}"/>
          </ac:picMkLst>
        </pc:picChg>
        <pc:picChg chg="add del mod">
          <ac:chgData name="Leonie Smith" userId="fed1330f33f5650e" providerId="LiveId" clId="{313E6135-CD71-45D7-A030-A5615B7729CC}" dt="2024-04-29T04:23:20.100" v="126"/>
          <ac:picMkLst>
            <pc:docMk/>
            <pc:sldMk cId="100491716" sldId="269"/>
            <ac:picMk id="16" creationId="{4EDDE8D5-123A-31FC-BA9E-1F8C8917D74E}"/>
          </ac:picMkLst>
        </pc:picChg>
        <pc:picChg chg="add del mod ord">
          <ac:chgData name="Leonie Smith" userId="fed1330f33f5650e" providerId="LiveId" clId="{313E6135-CD71-45D7-A030-A5615B7729CC}" dt="2024-04-29T04:23:34.675" v="127"/>
          <ac:picMkLst>
            <pc:docMk/>
            <pc:sldMk cId="100491716" sldId="269"/>
            <ac:picMk id="20" creationId="{0BD8F81C-D16C-9865-33DD-4FD020B81440}"/>
          </ac:picMkLst>
        </pc:picChg>
        <pc:picChg chg="add mod">
          <ac:chgData name="Leonie Smith" userId="fed1330f33f5650e" providerId="LiveId" clId="{313E6135-CD71-45D7-A030-A5615B7729CC}" dt="2024-04-29T04:23:34.675" v="127"/>
          <ac:picMkLst>
            <pc:docMk/>
            <pc:sldMk cId="100491716" sldId="269"/>
            <ac:picMk id="21" creationId="{5FB96D94-1B15-C2F2-4ED7-38677CE68038}"/>
          </ac:picMkLst>
        </pc:picChg>
      </pc:sldChg>
      <pc:sldChg chg="addSp modSp">
        <pc:chgData name="Leonie Smith" userId="fed1330f33f5650e" providerId="LiveId" clId="{313E6135-CD71-45D7-A030-A5615B7729CC}" dt="2024-04-29T04:24:12.811" v="128"/>
        <pc:sldMkLst>
          <pc:docMk/>
          <pc:sldMk cId="1922139011" sldId="281"/>
        </pc:sldMkLst>
        <pc:picChg chg="add mod">
          <ac:chgData name="Leonie Smith" userId="fed1330f33f5650e" providerId="LiveId" clId="{313E6135-CD71-45D7-A030-A5615B7729CC}" dt="2024-04-29T04:24:12.811" v="128"/>
          <ac:picMkLst>
            <pc:docMk/>
            <pc:sldMk cId="1922139011" sldId="281"/>
            <ac:picMk id="7" creationId="{EB03D563-E8DF-40F9-3F7B-BC2CE8B3F429}"/>
          </ac:picMkLst>
        </pc:picChg>
      </pc:sldChg>
      <pc:sldChg chg="addSp modSp">
        <pc:chgData name="Leonie Smith" userId="fed1330f33f5650e" providerId="LiveId" clId="{313E6135-CD71-45D7-A030-A5615B7729CC}" dt="2024-04-29T04:25:32.491" v="129"/>
        <pc:sldMkLst>
          <pc:docMk/>
          <pc:sldMk cId="3166251957" sldId="283"/>
        </pc:sldMkLst>
        <pc:picChg chg="add mod">
          <ac:chgData name="Leonie Smith" userId="fed1330f33f5650e" providerId="LiveId" clId="{313E6135-CD71-45D7-A030-A5615B7729CC}" dt="2024-04-29T04:25:32.491" v="129"/>
          <ac:picMkLst>
            <pc:docMk/>
            <pc:sldMk cId="3166251957" sldId="283"/>
            <ac:picMk id="6" creationId="{DED5AD68-48CE-0E63-ADAB-0CAA45FFFEF4}"/>
          </ac:picMkLst>
        </pc:picChg>
      </pc:sldChg>
      <pc:sldChg chg="addSp modSp">
        <pc:chgData name="Leonie Smith" userId="fed1330f33f5650e" providerId="LiveId" clId="{313E6135-CD71-45D7-A030-A5615B7729CC}" dt="2024-04-29T04:26:30.847" v="130"/>
        <pc:sldMkLst>
          <pc:docMk/>
          <pc:sldMk cId="1522780631" sldId="285"/>
        </pc:sldMkLst>
        <pc:picChg chg="add mod">
          <ac:chgData name="Leonie Smith" userId="fed1330f33f5650e" providerId="LiveId" clId="{313E6135-CD71-45D7-A030-A5615B7729CC}" dt="2024-04-29T04:26:30.847" v="130"/>
          <ac:picMkLst>
            <pc:docMk/>
            <pc:sldMk cId="1522780631" sldId="285"/>
            <ac:picMk id="6" creationId="{BD2C7F1C-A6E3-F9BE-66A2-2925B60DD6AA}"/>
          </ac:picMkLst>
        </pc:picChg>
      </pc:sldChg>
      <pc:sldChg chg="addSp delSp modSp mod modTransition modAnim">
        <pc:chgData name="Leonie Smith" userId="fed1330f33f5650e" providerId="LiveId" clId="{313E6135-CD71-45D7-A030-A5615B7729CC}" dt="2024-04-29T04:27:29.017" v="134"/>
        <pc:sldMkLst>
          <pc:docMk/>
          <pc:sldMk cId="2332778949" sldId="287"/>
        </pc:sldMkLst>
        <pc:picChg chg="add del mod">
          <ac:chgData name="Leonie Smith" userId="fed1330f33f5650e" providerId="LiveId" clId="{313E6135-CD71-45D7-A030-A5615B7729CC}" dt="2024-04-29T04:27:12.911" v="133"/>
          <ac:picMkLst>
            <pc:docMk/>
            <pc:sldMk cId="2332778949" sldId="287"/>
            <ac:picMk id="6" creationId="{3BF0AAC4-D9C3-EF2A-187B-8A20D1C64134}"/>
          </ac:picMkLst>
        </pc:picChg>
        <pc:picChg chg="add del mod ord">
          <ac:chgData name="Leonie Smith" userId="fed1330f33f5650e" providerId="LiveId" clId="{313E6135-CD71-45D7-A030-A5615B7729CC}" dt="2024-04-29T04:27:29.017" v="134"/>
          <ac:picMkLst>
            <pc:docMk/>
            <pc:sldMk cId="2332778949" sldId="287"/>
            <ac:picMk id="9" creationId="{EBB19A5F-40D6-E4F4-0833-557255909F4A}"/>
          </ac:picMkLst>
        </pc:picChg>
        <pc:picChg chg="add mod">
          <ac:chgData name="Leonie Smith" userId="fed1330f33f5650e" providerId="LiveId" clId="{313E6135-CD71-45D7-A030-A5615B7729CC}" dt="2024-04-29T04:27:29.017" v="134"/>
          <ac:picMkLst>
            <pc:docMk/>
            <pc:sldMk cId="2332778949" sldId="287"/>
            <ac:picMk id="10" creationId="{511E26D2-7A00-F87A-F842-66FF34D04221}"/>
          </ac:picMkLst>
        </pc:picChg>
      </pc:sldChg>
      <pc:sldChg chg="addSp delSp modSp mod modTransition modAnim">
        <pc:chgData name="Leonie Smith" userId="fed1330f33f5650e" providerId="LiveId" clId="{313E6135-CD71-45D7-A030-A5615B7729CC}" dt="2024-04-29T04:28:36.352" v="138"/>
        <pc:sldMkLst>
          <pc:docMk/>
          <pc:sldMk cId="3153919605" sldId="289"/>
        </pc:sldMkLst>
        <pc:picChg chg="add del mod">
          <ac:chgData name="Leonie Smith" userId="fed1330f33f5650e" providerId="LiveId" clId="{313E6135-CD71-45D7-A030-A5615B7729CC}" dt="2024-04-29T04:28:19.825" v="137"/>
          <ac:picMkLst>
            <pc:docMk/>
            <pc:sldMk cId="3153919605" sldId="289"/>
            <ac:picMk id="6" creationId="{32FBA19A-9575-1C92-D0EC-47CB5141010E}"/>
          </ac:picMkLst>
        </pc:picChg>
        <pc:picChg chg="add del mod ord">
          <ac:chgData name="Leonie Smith" userId="fed1330f33f5650e" providerId="LiveId" clId="{313E6135-CD71-45D7-A030-A5615B7729CC}" dt="2024-04-29T04:28:36.352" v="138"/>
          <ac:picMkLst>
            <pc:docMk/>
            <pc:sldMk cId="3153919605" sldId="289"/>
            <ac:picMk id="9" creationId="{19C3A53F-9151-B549-7032-B16E2FB689DF}"/>
          </ac:picMkLst>
        </pc:picChg>
        <pc:picChg chg="add mod">
          <ac:chgData name="Leonie Smith" userId="fed1330f33f5650e" providerId="LiveId" clId="{313E6135-CD71-45D7-A030-A5615B7729CC}" dt="2024-04-29T04:28:36.352" v="138"/>
          <ac:picMkLst>
            <pc:docMk/>
            <pc:sldMk cId="3153919605" sldId="289"/>
            <ac:picMk id="10" creationId="{86CC4693-9B94-8E0D-BB15-0B5ECA1E52BA}"/>
          </ac:picMkLst>
        </pc:picChg>
      </pc:sldChg>
      <pc:sldChg chg="addSp modSp">
        <pc:chgData name="Leonie Smith" userId="fed1330f33f5650e" providerId="LiveId" clId="{313E6135-CD71-45D7-A030-A5615B7729CC}" dt="2024-04-29T04:29:32.430" v="139"/>
        <pc:sldMkLst>
          <pc:docMk/>
          <pc:sldMk cId="1878919862" sldId="291"/>
        </pc:sldMkLst>
        <pc:picChg chg="add mod">
          <ac:chgData name="Leonie Smith" userId="fed1330f33f5650e" providerId="LiveId" clId="{313E6135-CD71-45D7-A030-A5615B7729CC}" dt="2024-04-29T04:29:32.430" v="139"/>
          <ac:picMkLst>
            <pc:docMk/>
            <pc:sldMk cId="1878919862" sldId="291"/>
            <ac:picMk id="6" creationId="{396DFA3B-2E68-AFB3-EB5A-5EA63A31B910}"/>
          </ac:picMkLst>
        </pc:picChg>
      </pc:sldChg>
      <pc:sldChg chg="addSp modSp">
        <pc:chgData name="Leonie Smith" userId="fed1330f33f5650e" providerId="LiveId" clId="{313E6135-CD71-45D7-A030-A5615B7729CC}" dt="2024-04-29T04:30:21.913" v="140"/>
        <pc:sldMkLst>
          <pc:docMk/>
          <pc:sldMk cId="2219299321" sldId="293"/>
        </pc:sldMkLst>
        <pc:picChg chg="add mod">
          <ac:chgData name="Leonie Smith" userId="fed1330f33f5650e" providerId="LiveId" clId="{313E6135-CD71-45D7-A030-A5615B7729CC}" dt="2024-04-29T04:30:21.913" v="140"/>
          <ac:picMkLst>
            <pc:docMk/>
            <pc:sldMk cId="2219299321" sldId="293"/>
            <ac:picMk id="6" creationId="{1F57AB04-37A4-2055-9979-34B1D4B55C40}"/>
          </ac:picMkLst>
        </pc:picChg>
      </pc:sldChg>
      <pc:sldChg chg="addSp modSp">
        <pc:chgData name="Leonie Smith" userId="fed1330f33f5650e" providerId="LiveId" clId="{313E6135-CD71-45D7-A030-A5615B7729CC}" dt="2024-04-29T04:32:36.175" v="151"/>
        <pc:sldMkLst>
          <pc:docMk/>
          <pc:sldMk cId="3279066978" sldId="295"/>
        </pc:sldMkLst>
        <pc:picChg chg="add mod">
          <ac:chgData name="Leonie Smith" userId="fed1330f33f5650e" providerId="LiveId" clId="{313E6135-CD71-45D7-A030-A5615B7729CC}" dt="2024-04-29T04:32:36.175" v="151"/>
          <ac:picMkLst>
            <pc:docMk/>
            <pc:sldMk cId="3279066978" sldId="295"/>
            <ac:picMk id="6" creationId="{0A4F5DC9-25C5-A4FB-BE79-02B40DEA5EBA}"/>
          </ac:picMkLst>
        </pc:picChg>
      </pc:sldChg>
      <pc:sldChg chg="addSp delSp modSp mod modTransition modAnim">
        <pc:chgData name="Leonie Smith" userId="fed1330f33f5650e" providerId="LiveId" clId="{313E6135-CD71-45D7-A030-A5615B7729CC}" dt="2024-04-29T04:35:47.225" v="170"/>
        <pc:sldMkLst>
          <pc:docMk/>
          <pc:sldMk cId="568388774" sldId="297"/>
        </pc:sldMkLst>
        <pc:picChg chg="add del mod">
          <ac:chgData name="Leonie Smith" userId="fed1330f33f5650e" providerId="LiveId" clId="{313E6135-CD71-45D7-A030-A5615B7729CC}" dt="2024-04-29T04:34:31.275" v="154"/>
          <ac:picMkLst>
            <pc:docMk/>
            <pc:sldMk cId="568388774" sldId="297"/>
            <ac:picMk id="6" creationId="{88AB5A11-142C-69CE-7F51-F1740E2558CF}"/>
          </ac:picMkLst>
        </pc:picChg>
        <pc:picChg chg="add del mod ord">
          <ac:chgData name="Leonie Smith" userId="fed1330f33f5650e" providerId="LiveId" clId="{313E6135-CD71-45D7-A030-A5615B7729CC}" dt="2024-04-29T04:34:42.432" v="155"/>
          <ac:picMkLst>
            <pc:docMk/>
            <pc:sldMk cId="568388774" sldId="297"/>
            <ac:picMk id="9" creationId="{0FF8770E-21D8-CF11-8678-A7516180A33E}"/>
          </ac:picMkLst>
        </pc:picChg>
        <pc:picChg chg="add del mod">
          <ac:chgData name="Leonie Smith" userId="fed1330f33f5650e" providerId="LiveId" clId="{313E6135-CD71-45D7-A030-A5615B7729CC}" dt="2024-04-29T04:34:45.690" v="157"/>
          <ac:picMkLst>
            <pc:docMk/>
            <pc:sldMk cId="568388774" sldId="297"/>
            <ac:picMk id="10" creationId="{DFD33B39-23C0-5D08-50F3-F31E747423C8}"/>
          </ac:picMkLst>
        </pc:picChg>
        <pc:picChg chg="add del mod ord">
          <ac:chgData name="Leonie Smith" userId="fed1330f33f5650e" providerId="LiveId" clId="{313E6135-CD71-45D7-A030-A5615B7729CC}" dt="2024-04-29T04:34:51.823" v="158"/>
          <ac:picMkLst>
            <pc:docMk/>
            <pc:sldMk cId="568388774" sldId="297"/>
            <ac:picMk id="13" creationId="{4DB9C8E9-FE06-110C-7447-9E8DC3E5C455}"/>
          </ac:picMkLst>
        </pc:picChg>
        <pc:picChg chg="add del mod">
          <ac:chgData name="Leonie Smith" userId="fed1330f33f5650e" providerId="LiveId" clId="{313E6135-CD71-45D7-A030-A5615B7729CC}" dt="2024-04-29T04:34:53.240" v="160"/>
          <ac:picMkLst>
            <pc:docMk/>
            <pc:sldMk cId="568388774" sldId="297"/>
            <ac:picMk id="14" creationId="{7C84234B-3571-2C22-98DE-9CB53EC281A5}"/>
          </ac:picMkLst>
        </pc:picChg>
        <pc:picChg chg="add del mod ord">
          <ac:chgData name="Leonie Smith" userId="fed1330f33f5650e" providerId="LiveId" clId="{313E6135-CD71-45D7-A030-A5615B7729CC}" dt="2024-04-29T04:35:06.760" v="161"/>
          <ac:picMkLst>
            <pc:docMk/>
            <pc:sldMk cId="568388774" sldId="297"/>
            <ac:picMk id="17" creationId="{8616C020-12BE-1F41-08C4-0F7D18B63400}"/>
          </ac:picMkLst>
        </pc:picChg>
        <pc:picChg chg="add del mod">
          <ac:chgData name="Leonie Smith" userId="fed1330f33f5650e" providerId="LiveId" clId="{313E6135-CD71-45D7-A030-A5615B7729CC}" dt="2024-04-29T04:35:08.011" v="163"/>
          <ac:picMkLst>
            <pc:docMk/>
            <pc:sldMk cId="568388774" sldId="297"/>
            <ac:picMk id="18" creationId="{6D36CE78-0530-E2B2-BC8B-45D7A52308C4}"/>
          </ac:picMkLst>
        </pc:picChg>
        <pc:picChg chg="add del mod ord">
          <ac:chgData name="Leonie Smith" userId="fed1330f33f5650e" providerId="LiveId" clId="{313E6135-CD71-45D7-A030-A5615B7729CC}" dt="2024-04-29T04:35:20.722" v="164"/>
          <ac:picMkLst>
            <pc:docMk/>
            <pc:sldMk cId="568388774" sldId="297"/>
            <ac:picMk id="21" creationId="{E0E353EA-777F-3CD9-BCDA-0CC26D6EBFFF}"/>
          </ac:picMkLst>
        </pc:picChg>
        <pc:picChg chg="add del mod">
          <ac:chgData name="Leonie Smith" userId="fed1330f33f5650e" providerId="LiveId" clId="{313E6135-CD71-45D7-A030-A5615B7729CC}" dt="2024-04-29T04:35:23.426" v="166"/>
          <ac:picMkLst>
            <pc:docMk/>
            <pc:sldMk cId="568388774" sldId="297"/>
            <ac:picMk id="22" creationId="{180A32A1-EEEE-C124-6C34-E33B185CA8A6}"/>
          </ac:picMkLst>
        </pc:picChg>
        <pc:picChg chg="add del mod ord">
          <ac:chgData name="Leonie Smith" userId="fed1330f33f5650e" providerId="LiveId" clId="{313E6135-CD71-45D7-A030-A5615B7729CC}" dt="2024-04-29T04:35:27.943" v="167"/>
          <ac:picMkLst>
            <pc:docMk/>
            <pc:sldMk cId="568388774" sldId="297"/>
            <ac:picMk id="25" creationId="{49067D78-188A-776B-16B6-4F053F733AD2}"/>
          </ac:picMkLst>
        </pc:picChg>
        <pc:picChg chg="add del mod">
          <ac:chgData name="Leonie Smith" userId="fed1330f33f5650e" providerId="LiveId" clId="{313E6135-CD71-45D7-A030-A5615B7729CC}" dt="2024-04-29T04:35:29.193" v="169"/>
          <ac:picMkLst>
            <pc:docMk/>
            <pc:sldMk cId="568388774" sldId="297"/>
            <ac:picMk id="26" creationId="{0708B9B2-B4A9-75BD-A689-08BBFE2C6518}"/>
          </ac:picMkLst>
        </pc:picChg>
        <pc:picChg chg="add del mod ord">
          <ac:chgData name="Leonie Smith" userId="fed1330f33f5650e" providerId="LiveId" clId="{313E6135-CD71-45D7-A030-A5615B7729CC}" dt="2024-04-29T04:35:47.225" v="170"/>
          <ac:picMkLst>
            <pc:docMk/>
            <pc:sldMk cId="568388774" sldId="297"/>
            <ac:picMk id="29" creationId="{093C5C63-BFA1-A902-9BD3-48CD6FE538BF}"/>
          </ac:picMkLst>
        </pc:picChg>
        <pc:picChg chg="add mod">
          <ac:chgData name="Leonie Smith" userId="fed1330f33f5650e" providerId="LiveId" clId="{313E6135-CD71-45D7-A030-A5615B7729CC}" dt="2024-04-29T04:35:47.225" v="170"/>
          <ac:picMkLst>
            <pc:docMk/>
            <pc:sldMk cId="568388774" sldId="297"/>
            <ac:picMk id="30" creationId="{D3FE4E64-36B8-A90D-2EA7-4F8B6A7E7757}"/>
          </ac:picMkLst>
        </pc:picChg>
      </pc:sldChg>
      <pc:sldChg chg="addSp modSp">
        <pc:chgData name="Leonie Smith" userId="fed1330f33f5650e" providerId="LiveId" clId="{313E6135-CD71-45D7-A030-A5615B7729CC}" dt="2024-04-29T04:14:47.004" v="80"/>
        <pc:sldMkLst>
          <pc:docMk/>
          <pc:sldMk cId="2060075905" sldId="299"/>
        </pc:sldMkLst>
        <pc:picChg chg="add mod">
          <ac:chgData name="Leonie Smith" userId="fed1330f33f5650e" providerId="LiveId" clId="{313E6135-CD71-45D7-A030-A5615B7729CC}" dt="2024-04-29T04:14:47.004" v="80"/>
          <ac:picMkLst>
            <pc:docMk/>
            <pc:sldMk cId="2060075905" sldId="299"/>
            <ac:picMk id="6" creationId="{0C81ACA5-C9A2-0BD5-EF74-2E1E99D01D92}"/>
          </ac:picMkLst>
        </pc:picChg>
      </pc:sldChg>
      <pc:sldChg chg="addSp delSp modSp mod modTransition modAnim">
        <pc:chgData name="Leonie Smith" userId="fed1330f33f5650e" providerId="LiveId" clId="{313E6135-CD71-45D7-A030-A5615B7729CC}" dt="2024-04-29T04:22:13.882" v="117"/>
        <pc:sldMkLst>
          <pc:docMk/>
          <pc:sldMk cId="207992140" sldId="302"/>
        </pc:sldMkLst>
        <pc:picChg chg="add del mod">
          <ac:chgData name="Leonie Smith" userId="fed1330f33f5650e" providerId="LiveId" clId="{313E6135-CD71-45D7-A030-A5615B7729CC}" dt="2024-04-29T04:22:01.791" v="116"/>
          <ac:picMkLst>
            <pc:docMk/>
            <pc:sldMk cId="207992140" sldId="302"/>
            <ac:picMk id="8" creationId="{14CE7A0D-CEE4-0B94-8561-EA266DE49996}"/>
          </ac:picMkLst>
        </pc:picChg>
        <pc:picChg chg="add del mod ord">
          <ac:chgData name="Leonie Smith" userId="fed1330f33f5650e" providerId="LiveId" clId="{313E6135-CD71-45D7-A030-A5615B7729CC}" dt="2024-04-29T04:22:13.882" v="117"/>
          <ac:picMkLst>
            <pc:docMk/>
            <pc:sldMk cId="207992140" sldId="302"/>
            <ac:picMk id="13" creationId="{8612E232-C6A5-A485-7D35-AA9B6403F531}"/>
          </ac:picMkLst>
        </pc:picChg>
        <pc:picChg chg="add mod">
          <ac:chgData name="Leonie Smith" userId="fed1330f33f5650e" providerId="LiveId" clId="{313E6135-CD71-45D7-A030-A5615B7729CC}" dt="2024-04-29T04:22:13.882" v="117"/>
          <ac:picMkLst>
            <pc:docMk/>
            <pc:sldMk cId="207992140" sldId="302"/>
            <ac:picMk id="14" creationId="{4877AEE0-F052-2011-8AB3-340FF144EAA4}"/>
          </ac:picMkLst>
        </pc:picChg>
      </pc:sldChg>
      <pc:sldChg chg="addSp delSp modSp mod modTransition modAnim">
        <pc:chgData name="Leonie Smith" userId="fed1330f33f5650e" providerId="LiveId" clId="{313E6135-CD71-45D7-A030-A5615B7729CC}" dt="2024-04-29T04:31:25.273" v="150"/>
        <pc:sldMkLst>
          <pc:docMk/>
          <pc:sldMk cId="2735905384" sldId="303"/>
        </pc:sldMkLst>
        <pc:picChg chg="add del mod">
          <ac:chgData name="Leonie Smith" userId="fed1330f33f5650e" providerId="LiveId" clId="{313E6135-CD71-45D7-A030-A5615B7729CC}" dt="2024-04-29T04:30:58.814" v="143"/>
          <ac:picMkLst>
            <pc:docMk/>
            <pc:sldMk cId="2735905384" sldId="303"/>
            <ac:picMk id="6" creationId="{7DC0BAB5-3C3F-056D-80E2-A7EA6D7404CF}"/>
          </ac:picMkLst>
        </pc:picChg>
        <pc:picChg chg="add del mod ord">
          <ac:chgData name="Leonie Smith" userId="fed1330f33f5650e" providerId="LiveId" clId="{313E6135-CD71-45D7-A030-A5615B7729CC}" dt="2024-04-29T04:31:05.840" v="144"/>
          <ac:picMkLst>
            <pc:docMk/>
            <pc:sldMk cId="2735905384" sldId="303"/>
            <ac:picMk id="8" creationId="{5F70D794-A307-FAAF-CD62-C0397AA66442}"/>
          </ac:picMkLst>
        </pc:picChg>
        <pc:picChg chg="add del mod">
          <ac:chgData name="Leonie Smith" userId="fed1330f33f5650e" providerId="LiveId" clId="{313E6135-CD71-45D7-A030-A5615B7729CC}" dt="2024-04-29T04:31:07.264" v="146"/>
          <ac:picMkLst>
            <pc:docMk/>
            <pc:sldMk cId="2735905384" sldId="303"/>
            <ac:picMk id="9" creationId="{A0274BB0-9B1E-34CA-7F79-E8B8A9569B4E}"/>
          </ac:picMkLst>
        </pc:picChg>
        <pc:picChg chg="add del mod ord">
          <ac:chgData name="Leonie Smith" userId="fed1330f33f5650e" providerId="LiveId" clId="{313E6135-CD71-45D7-A030-A5615B7729CC}" dt="2024-04-29T04:31:14.130" v="147"/>
          <ac:picMkLst>
            <pc:docMk/>
            <pc:sldMk cId="2735905384" sldId="303"/>
            <ac:picMk id="12" creationId="{2EE447D7-84C6-4480-5BB3-8BB2CE2C85AC}"/>
          </ac:picMkLst>
        </pc:picChg>
        <pc:picChg chg="add del mod">
          <ac:chgData name="Leonie Smith" userId="fed1330f33f5650e" providerId="LiveId" clId="{313E6135-CD71-45D7-A030-A5615B7729CC}" dt="2024-04-29T04:31:15.189" v="149"/>
          <ac:picMkLst>
            <pc:docMk/>
            <pc:sldMk cId="2735905384" sldId="303"/>
            <ac:picMk id="13" creationId="{CC5A6712-F1DF-2D99-8C53-51219E73967E}"/>
          </ac:picMkLst>
        </pc:picChg>
        <pc:picChg chg="add del mod ord">
          <ac:chgData name="Leonie Smith" userId="fed1330f33f5650e" providerId="LiveId" clId="{313E6135-CD71-45D7-A030-A5615B7729CC}" dt="2024-04-29T04:31:25.273" v="150"/>
          <ac:picMkLst>
            <pc:docMk/>
            <pc:sldMk cId="2735905384" sldId="303"/>
            <ac:picMk id="16" creationId="{DEA9366A-E8B2-44EE-501F-91C12B38E062}"/>
          </ac:picMkLst>
        </pc:picChg>
        <pc:picChg chg="add mod">
          <ac:chgData name="Leonie Smith" userId="fed1330f33f5650e" providerId="LiveId" clId="{313E6135-CD71-45D7-A030-A5615B7729CC}" dt="2024-04-29T04:31:25.273" v="150"/>
          <ac:picMkLst>
            <pc:docMk/>
            <pc:sldMk cId="2735905384" sldId="303"/>
            <ac:picMk id="17" creationId="{677FD86F-F79D-9BC9-875E-4FCA2C2CBD6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53 </a:t>
            </a:r>
            <a:r>
              <a:rPr lang="en-US" sz="1200" b="1" i="0" u="none" strike="noStrike" baseline="0" dirty="0">
                <a:latin typeface="TimesNewRomanPS-BoldMT"/>
              </a:rPr>
              <a:t>Paul’s 2nd Journey, Part 2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Chased out of Thessalonica – Acts 17:1-10 (Left and 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Driven out of Berea – Acts 17:10-14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Paul in Athens – Acts 17:15-34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Paul making tents – Acts 18:1-5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Leaving the Jews and going to the Gentiles – Acts 18:6-11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Jews bring Paul to the Judgment seat – Acts 18:12-17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Paul In Ephesus – Acts 18:18-22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0665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28-08-2024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53-2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These materials are by the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Kongki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Ka Project and are made available to you under the terms of the Creative Commons Attribution </a:t>
            </a:r>
            <a:r>
              <a:rPr lang="en-IN" sz="2800" kern="100" dirty="0" err="1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ShareAlike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 license 4.0.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You include the above licence and source information.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marL="342900" indent="-342900"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If you redistribute these materials or create derivatives, you must distribute your contributions under the same license as the original.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The Holy Bible, Berean Standard Bible, BSB is produced in cooperation with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5"/>
              </a:rPr>
              <a:t>Bible Hub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6"/>
              </a:rPr>
              <a:t>Discovery Bible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7"/>
              </a:rPr>
              <a:t>OpenBible.com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, and the Berean Bible Translation Committee. This text of God's Word has been </a:t>
            </a:r>
            <a:r>
              <a:rPr lang="en-IN" sz="2800" u="sng" kern="100" dirty="0">
                <a:solidFill>
                  <a:srgbClr val="27C1F1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  <a:hlinkClick r:id="rId8"/>
              </a:rPr>
              <a:t>dedicated to the public domain</a:t>
            </a: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.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IN" sz="2800" kern="1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Aptos"/>
                <a:cs typeface="Arial" panose="020B0604020202020204" pitchFamily="34" charset="0"/>
              </a:rPr>
              <a:t> </a:t>
            </a:r>
            <a:endParaRPr lang="en-US" sz="2800" kern="100" dirty="0">
              <a:latin typeface="Aptos"/>
              <a:ea typeface="Aptos"/>
              <a:cs typeface="Arial" panose="020B0604020202020204" pitchFamily="34" charset="0"/>
            </a:endParaRPr>
          </a:p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Hindi text is from Free Bibles India. This translation is made available under the terms of a 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Creative Commons Attribution-</a:t>
            </a:r>
            <a:r>
              <a:rPr lang="en-IN" sz="2800" u="sng" dirty="0" err="1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ShareAlike</a:t>
            </a:r>
            <a:r>
              <a:rPr lang="en-IN" sz="2800" u="sng" dirty="0">
                <a:solidFill>
                  <a:srgbClr val="000000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  <a:hlinkClick r:id="rId9"/>
              </a:rPr>
              <a:t> 4.0 International License</a:t>
            </a:r>
            <a:r>
              <a:rPr lang="en-IN" sz="2800" dirty="0">
                <a:solidFill>
                  <a:srgbClr val="2C3943"/>
                </a:solidFill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4E4F14B-4847-E9E2-C9DB-EF93E61138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4"/>
    </mc:Choice>
    <mc:Fallback xmlns="">
      <p:transition spd="slow" advTm="2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476984-5003-C927-8791-EAF1DABB1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5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0F7EBE-BE77-537C-2997-E83DAFB0DECC}"/>
              </a:ext>
            </a:extLst>
          </p:cNvPr>
          <p:cNvSpPr txBox="1"/>
          <p:nvPr/>
        </p:nvSpPr>
        <p:spPr>
          <a:xfrm>
            <a:off x="229954" y="242953"/>
            <a:ext cx="509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17:17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18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Some Epicurean and Stoic philosophers also began to debate with him. Some of them asked, “What is this babbler trying to say?”…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B57262-7BF9-58DD-FDC4-6E30F421883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18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तब </a:t>
            </a:r>
            <a:r>
              <a:rPr lang="hi-IN" sz="3600" b="0" i="1" dirty="0">
                <a:solidFill>
                  <a:srgbClr val="000000"/>
                </a:solidFill>
                <a:effectLst/>
                <a:latin typeface="font1"/>
              </a:rPr>
              <a:t>इपिकूरी</a:t>
            </a:r>
            <a:r>
              <a:rPr lang="en-US" sz="3600" b="0" i="0" baseline="30000" dirty="0">
                <a:solidFill>
                  <a:srgbClr val="000080"/>
                </a:solidFill>
                <a:effectLst/>
                <a:latin typeface="font1"/>
              </a:rPr>
              <a:t>b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font1"/>
              </a:rPr>
              <a:t> 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और स्तोईकी दार्शनिकों में से कुछ उससे तर्क करने लगे, और कुछ ने कहा, “यह बकवादी क्या कहना चाहता है?”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font1"/>
              </a:rPr>
              <a:t>…</a:t>
            </a:r>
            <a:endParaRPr lang="en-IN" sz="3600" dirty="0"/>
          </a:p>
        </p:txBody>
      </p:sp>
      <p:pic>
        <p:nvPicPr>
          <p:cNvPr id="34" name="Audio 33">
            <a:hlinkClick r:id="" action="ppaction://media"/>
            <a:extLst>
              <a:ext uri="{FF2B5EF4-FFF2-40B4-BE49-F238E27FC236}">
                <a16:creationId xmlns:a16="http://schemas.microsoft.com/office/drawing/2014/main" id="{6A7E42D5-4D9E-5B6C-E113-026170123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62"/>
    </mc:Choice>
    <mc:Fallback xmlns="">
      <p:transition spd="slow" advTm="11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00DBBF-78CF-8E7E-EE55-879A69CE9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9452" y="0"/>
            <a:ext cx="128587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E0BE04-9909-A355-DBA7-E91DCF27E7A4}"/>
              </a:ext>
            </a:extLst>
          </p:cNvPr>
          <p:cNvSpPr txBox="1"/>
          <p:nvPr/>
        </p:nvSpPr>
        <p:spPr>
          <a:xfrm>
            <a:off x="229954" y="242953"/>
            <a:ext cx="509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17:18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…Others said, “He seems to be advocating foreign gods.” They said this because Paul was proclaiming the good news of Jesus and the resurrection.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F7B21A-95C3-CCF3-6F97-3581B7A5336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000000"/>
                </a:solidFill>
                <a:effectLst/>
                <a:latin typeface="font1"/>
              </a:rPr>
              <a:t>…</a:t>
            </a:r>
            <a:r>
              <a:rPr lang="hi-IN" sz="4000" b="0" i="0" dirty="0">
                <a:solidFill>
                  <a:srgbClr val="000000"/>
                </a:solidFill>
                <a:effectLst/>
                <a:latin typeface="font1"/>
              </a:rPr>
              <a:t>परन्तु दूसरों ने कहा, “वह अन्य देवताओं का प्रचारक मालूम पड़ता है,” क्योंकि वह यीशु का और पुनरुत्थान का सुसमाचार सुनाता था।</a:t>
            </a:r>
            <a:endParaRPr lang="en-IN" sz="40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9D50B49-64E1-FBB5-F3C0-EB1A71F19C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2"/>
    </mc:Choice>
    <mc:Fallback xmlns="">
      <p:transition spd="slow" advTm="11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E2F3FE-8FAC-A95F-2D9A-8A2C3D6E9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76755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372C26-CDC9-B5D1-CBBA-6D0D08053AE0}"/>
              </a:ext>
            </a:extLst>
          </p:cNvPr>
          <p:cNvSpPr txBox="1"/>
          <p:nvPr/>
        </p:nvSpPr>
        <p:spPr>
          <a:xfrm>
            <a:off x="229954" y="242953"/>
            <a:ext cx="509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17:18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they took Paul and brought him to the Areopagus, where they asked him, “May we know what this new teaching is that you are presenting?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A851EA-C16C-B293-5998-6646681964F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19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तब वे उसे अपने साथ </a:t>
            </a:r>
            <a:r>
              <a:rPr lang="hi-IN" sz="3600" b="0" i="1" dirty="0">
                <a:solidFill>
                  <a:srgbClr val="000000"/>
                </a:solidFill>
                <a:effectLst/>
                <a:latin typeface="font1"/>
              </a:rPr>
              <a:t>अरियुपगुस</a:t>
            </a:r>
            <a:r>
              <a:rPr lang="en-US" sz="3600" b="0" i="0" baseline="30000" dirty="0">
                <a:solidFill>
                  <a:srgbClr val="000080"/>
                </a:solidFill>
                <a:effectLst/>
                <a:latin typeface="font1"/>
              </a:rPr>
              <a:t>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font1"/>
              </a:rPr>
              <a:t> 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पर ले गए और पूछा, “क्या हम जान सकते हैं, कि यह नया मत जो तू सुनाता है, क्या है?</a:t>
            </a:r>
            <a:endParaRPr lang="en-IN" sz="3600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E3BEC997-6C5C-8B8F-35D6-557F8AE843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52"/>
    </mc:Choice>
    <mc:Fallback xmlns="">
      <p:transition spd="slow" advTm="15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9C68F8-10A7-0019-0F58-D2E8A36C4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15478" cy="70670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78900F-25B8-68FF-4F5E-73A6039950D7}"/>
              </a:ext>
            </a:extLst>
          </p:cNvPr>
          <p:cNvSpPr txBox="1"/>
          <p:nvPr/>
        </p:nvSpPr>
        <p:spPr>
          <a:xfrm>
            <a:off x="229954" y="242953"/>
            <a:ext cx="509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17:19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20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For you are bringing some strange notions to our ears, and we want to know what they mean.”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19FB71-7C85-3CEA-87B8-5319F91F01B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20</a:t>
            </a:r>
            <a:r>
              <a:rPr lang="hi-IN" sz="4000" b="0" i="0" dirty="0">
                <a:solidFill>
                  <a:srgbClr val="000000"/>
                </a:solidFill>
                <a:effectLst/>
                <a:latin typeface="font1"/>
              </a:rPr>
              <a:t> क्योंकि तू अनोखी बातें हमें सुनाता है, इसलिए हम जानना चाहते हैं कि इनका अर्थ क्या है?” 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C81ACA5-C9A2-0BD5-EF74-2E1E99D01D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6007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10"/>
    </mc:Choice>
    <mc:Fallback xmlns="">
      <p:transition spd="slow" advTm="9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CFCBE-C929-2F7B-2D29-B07D13F74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7566"/>
            <a:ext cx="12207241" cy="69755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D70D68-595B-DD1F-BC1B-45F3B1CF3F1F}"/>
              </a:ext>
            </a:extLst>
          </p:cNvPr>
          <p:cNvSpPr txBox="1"/>
          <p:nvPr/>
        </p:nvSpPr>
        <p:spPr>
          <a:xfrm>
            <a:off x="229954" y="242953"/>
            <a:ext cx="509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17:20</a:t>
            </a:r>
          </a:p>
        </p:txBody>
      </p:sp>
    </p:spTree>
    <p:extLst>
      <p:ext uri="{BB962C8B-B14F-4D97-AF65-F5344CB8AC3E}">
        <p14:creationId xmlns:p14="http://schemas.microsoft.com/office/powerpoint/2010/main" val="2903627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Now all the Athenians and foreigners who lived there spent their time doing nothing more than hearing and articulating new ideas.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141EF9-5D65-F4F2-5C23-0C1868B94D8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21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(इसलिए कि सब एथेंस वासी और परदेशी जो वहाँ रहते थे नई-नई बातें कहने और सुनने के सिवाय और किसी काम में समय नहीं बिताते थे।)</a:t>
            </a:r>
            <a:endParaRPr lang="en-IN" sz="3600" dirty="0"/>
          </a:p>
        </p:txBody>
      </p: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B87546AE-98F7-4F5F-9087-8AD47F6703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30"/>
    </mc:Choice>
    <mc:Fallback xmlns="">
      <p:transition spd="slow" advTm="13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8A0FDF-6DD0-F15C-DD0F-CCC66A41C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615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8A281E-4CB5-26E9-1BFD-63D1BC684130}"/>
              </a:ext>
            </a:extLst>
          </p:cNvPr>
          <p:cNvSpPr txBox="1"/>
          <p:nvPr/>
        </p:nvSpPr>
        <p:spPr>
          <a:xfrm>
            <a:off x="237519" y="191730"/>
            <a:ext cx="6900700" cy="19507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b="0" i="0" u="none" strike="noStrike" baseline="0" dirty="0">
                <a:solidFill>
                  <a:schemeClr val="bg1"/>
                </a:solidFill>
                <a:latin typeface="TimesNewRomanPSMT"/>
              </a:rPr>
              <a:t>एथेंस नगर में पौलॉस - प्रेरितों के काम 17:15-34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E08759-8333-0604-1AF6-B9A2B95B3106}"/>
              </a:ext>
            </a:extLst>
          </p:cNvPr>
          <p:cNvSpPr txBox="1"/>
          <p:nvPr/>
        </p:nvSpPr>
        <p:spPr>
          <a:xfrm>
            <a:off x="572344" y="5674145"/>
            <a:ext cx="6591992" cy="671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This work is licensed under a Creative Commons Attribution-</a:t>
            </a:r>
            <a:r>
              <a:rPr lang="en-US" sz="1800" kern="1200" dirty="0" err="1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ShareAlike</a:t>
            </a:r>
            <a:r>
              <a:rPr lang="en-US" sz="1800" kern="1200" dirty="0">
                <a:solidFill>
                  <a:srgbClr val="FFFFFF"/>
                </a:solidFill>
                <a:effectLst/>
                <a:latin typeface="Aptos"/>
                <a:ea typeface="Aptos"/>
                <a:cs typeface="Arial" panose="020B0604020202020204" pitchFamily="34" charset="0"/>
              </a:rPr>
              <a:t> 4.0 International License</a:t>
            </a:r>
            <a:endParaRPr lang="en-US" sz="24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EB5732-3964-4797-6333-809A6C116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017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204B56-BEC6-962B-32CA-FC33C0F85DCD}"/>
              </a:ext>
            </a:extLst>
          </p:cNvPr>
          <p:cNvSpPr txBox="1"/>
          <p:nvPr/>
        </p:nvSpPr>
        <p:spPr>
          <a:xfrm>
            <a:off x="229954" y="242953"/>
            <a:ext cx="509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17:21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Then Paul stood up in the meeting  of the Areopagus and said, “Men of Athens, I see that in every way you are very religious.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952190-7DA6-CBA6-DB3F-198DD5D6FA4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22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तब पौलुस ने अरियुपगुस के बीच में खड़ा होकर कहा, “हे एथेंस के लोगों, मैं देखता हूँ कि तुम हर बात में देवताओं के बड़े माननेवाले हो।</a:t>
            </a:r>
            <a:endParaRPr lang="en-IN" sz="3600" dirty="0"/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D261F893-BBC5-698D-F99A-F1DB80FF6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6"/>
    </mc:Choice>
    <mc:Fallback xmlns="">
      <p:transition spd="slow" advTm="14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863E15-C693-D52C-2551-5FAEB1F95D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3342" y="1"/>
            <a:ext cx="1264534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572EEB-EAA2-B7F9-9F3A-73D11BE5AABB}"/>
              </a:ext>
            </a:extLst>
          </p:cNvPr>
          <p:cNvSpPr txBox="1"/>
          <p:nvPr/>
        </p:nvSpPr>
        <p:spPr>
          <a:xfrm>
            <a:off x="229954" y="242953"/>
            <a:ext cx="509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17:22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For as I walked around and examined your objects of worship, I even found an altar with this inscription:</a:t>
            </a:r>
          </a:p>
          <a:p>
            <a:pPr algn="ctr"/>
            <a:r>
              <a:rPr lang="en-US" sz="32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TO AN UNKNOWN GOD.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A3B5A9-D0D7-DD03-C1D4-8EADECF518D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23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क्योंकि मैं फिरते हुए तुम्हारी पूजने की वस्तुओं को देख रहा था, तो एक ऐसी वेदी भी पाई, जिस पर लिखा था,</a:t>
            </a:r>
            <a:endParaRPr lang="en-US" sz="3600" b="0" i="0" dirty="0">
              <a:solidFill>
                <a:srgbClr val="000000"/>
              </a:solidFill>
              <a:effectLst/>
              <a:latin typeface="font1"/>
            </a:endParaRPr>
          </a:p>
          <a:p>
            <a:pPr algn="l"/>
            <a:r>
              <a:rPr lang="en-US" sz="3600" dirty="0">
                <a:solidFill>
                  <a:srgbClr val="000000"/>
                </a:solidFill>
                <a:latin typeface="font1"/>
              </a:rPr>
              <a:t>	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‘अनजाने ईश्वर के लिये।’</a:t>
            </a:r>
            <a:endParaRPr lang="hi-IN" sz="3600" b="0" i="0" dirty="0">
              <a:solidFill>
                <a:srgbClr val="121212"/>
              </a:solidFill>
              <a:effectLst/>
              <a:latin typeface="Inter" panose="020B0502030000000004" pitchFamily="34" charset="0"/>
            </a:endParaRP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58DCB48A-040A-B933-F514-218BBE8A2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10"/>
    </mc:Choice>
    <mc:Fallback xmlns="">
      <p:transition spd="slow" advTm="9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8526EB-91E5-242A-ED95-D627772DB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582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5779D9-B6D0-461F-9D81-581F7AD78B47}"/>
              </a:ext>
            </a:extLst>
          </p:cNvPr>
          <p:cNvSpPr txBox="1"/>
          <p:nvPr/>
        </p:nvSpPr>
        <p:spPr>
          <a:xfrm>
            <a:off x="229954" y="242953"/>
            <a:ext cx="509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17:23</a:t>
            </a:r>
          </a:p>
        </p:txBody>
      </p:sp>
    </p:spTree>
    <p:extLst>
      <p:ext uri="{BB962C8B-B14F-4D97-AF65-F5344CB8AC3E}">
        <p14:creationId xmlns:p14="http://schemas.microsoft.com/office/powerpoint/2010/main" val="3869658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…Therefore what you worship as something unknown, I now proclaim to you.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13AAF6-50C5-B4DC-7AB0-15953D0C62A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font1"/>
              </a:rPr>
              <a:t>…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इसलिए जिसे तुम बिना जाने पूजते हो, मैं तुम्हें उसका समाचार सुनाता हूँ।</a:t>
            </a:r>
            <a:endParaRPr lang="hi-IN" sz="3200" b="0" i="0" dirty="0">
              <a:solidFill>
                <a:srgbClr val="121212"/>
              </a:solidFill>
              <a:effectLst/>
              <a:latin typeface="Inter" panose="020B0502030000000004" pitchFamily="34" charset="0"/>
            </a:endParaRP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4877AEE0-F052-2011-8AB3-340FF144EA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799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38"/>
    </mc:Choice>
    <mc:Fallback xmlns="">
      <p:transition spd="slow" advTm="8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C0DA0F-0497-172D-0F40-C788273FF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0" y="0"/>
            <a:ext cx="122936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4E40A8-CF10-5F67-3D4D-8BB84E9A9CA8}"/>
              </a:ext>
            </a:extLst>
          </p:cNvPr>
          <p:cNvSpPr txBox="1"/>
          <p:nvPr/>
        </p:nvSpPr>
        <p:spPr>
          <a:xfrm>
            <a:off x="229954" y="242953"/>
            <a:ext cx="509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17:23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 God who made the world and everything in it is the Lord of heaven and earth and does not live in temples made by human hands. 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79A801-1FE7-2521-FDA3-2AB43690EDF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24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जिस परमेश्वर ने पृथ्वी और उसकी सब वस्तुओं को बनाया, वह स्वर्ग और पृथ्वी का स्वामी होकर हाथ के बनाए हुए मन्दिरों में नहीं रहता।</a:t>
            </a:r>
            <a:endParaRPr lang="en-IN" sz="3600" dirty="0"/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5FB96D94-1B15-C2F2-4ED7-38677CE68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9"/>
    </mc:Choice>
    <mc:Fallback xmlns="">
      <p:transition spd="slow" advTm="11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DB7B5A-4B42-6680-C575-752835C63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0" y="0"/>
            <a:ext cx="12509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5B2F9E-1703-4F06-A804-02ED394EBAB0}"/>
              </a:ext>
            </a:extLst>
          </p:cNvPr>
          <p:cNvSpPr txBox="1"/>
          <p:nvPr/>
        </p:nvSpPr>
        <p:spPr>
          <a:xfrm>
            <a:off x="229954" y="242953"/>
            <a:ext cx="509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17:24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Nor is He served by human hands, as if He needed anything, because He Himself gives everyone life and breath and everything else.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CB1038-4D0A-D3C7-C4E7-9B3C6B364E2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25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न किसी वस्तु की आवश्यकता के कारण मनुष्यों के हाथों की सेवा लेता है, क्योंकि वह तो आप ही सब को जीवन और श्वास और सब कुछ देता है।</a:t>
            </a:r>
            <a:endParaRPr lang="en-IN" sz="3600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B03D563-E8DF-40F9-3F7B-BC2CE8B3F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9"/>
    </mc:Choice>
    <mc:Fallback xmlns="">
      <p:transition spd="slow" advTm="11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dirty="0"/>
              <a:t>एथेंस नगर में पौलॉस - प्रेरितों के काम 17:15-34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Paul in Athens – Acts 17:15-34 </a:t>
            </a:r>
            <a:endParaRPr lang="en-IN" sz="600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458D5CAD-2026-1566-062F-52AA9535AA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5"/>
    </mc:Choice>
    <mc:Fallback xmlns="">
      <p:transition spd="slow" advTm="2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D2A032-62F7-8085-1B9A-1ECCCFA76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2249" y="0"/>
            <a:ext cx="1250424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DDBA27-D5A9-D14C-56A9-C8CDACEF2A2C}"/>
              </a:ext>
            </a:extLst>
          </p:cNvPr>
          <p:cNvSpPr txBox="1"/>
          <p:nvPr/>
        </p:nvSpPr>
        <p:spPr>
          <a:xfrm>
            <a:off x="229954" y="242953"/>
            <a:ext cx="509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17:25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From one man  He made every nation of men, that they should inhabit the whole earth; and He determined their appointed times and the boundaries of their lands.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AD7EB6-7B31-88D0-21B9-340CA184BA4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26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 उसने एक ही मूल से मनुष्यों की सब जातियाँ सारी पृथ्वी पर रहने के लिये बनाई हैं; और उनके ठहराए हुए समय और निवास के सीमाओं को इसलिए बाँधा है,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ED5AD68-48CE-0E63-ADAB-0CAA45FFFE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4"/>
    </mc:Choice>
    <mc:Fallback xmlns="">
      <p:transition spd="slow" advTm="10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CE1506-354D-533B-A74E-EAFD11020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9401"/>
            <a:ext cx="12192000" cy="72974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C50969-8533-22AE-34DC-E0D19150D652}"/>
              </a:ext>
            </a:extLst>
          </p:cNvPr>
          <p:cNvSpPr txBox="1"/>
          <p:nvPr/>
        </p:nvSpPr>
        <p:spPr>
          <a:xfrm>
            <a:off x="229954" y="242953"/>
            <a:ext cx="509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17:26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God intended that they would seek Him and perhaps reach out for Him and find Him, though He is not far from each one of us.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DCE01E-2B1E-9E1B-2B9E-E21C2387526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27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कि वे परमेश्वर को ढूँढ़े, और शायद वे उसके पास पहुँच सके, और वास्तव में, वह हम में से किसी से दूर नहीं हैं।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D2C7F1C-A6E3-F9BE-66A2-2925B60DD6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0"/>
    </mc:Choice>
    <mc:Fallback xmlns="">
      <p:transition spd="slow" advTm="8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76480D-F1A1-8CDC-961C-041B5C19D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77404"/>
            <a:ext cx="12192000" cy="6935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C4BB8B-D216-D794-9EE4-27C07D735550}"/>
              </a:ext>
            </a:extLst>
          </p:cNvPr>
          <p:cNvSpPr txBox="1"/>
          <p:nvPr/>
        </p:nvSpPr>
        <p:spPr>
          <a:xfrm>
            <a:off x="229954" y="242953"/>
            <a:ext cx="509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17:27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28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‘For in Him we live and move and have our being.’ As some of your own poets have said, ‘We are His offspring.’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64030D-5841-A6F4-DE9F-70FA5F0F846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28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क्योंकि हम उसी में जीवित रहते, और चलते फिरते, और स्थिर रहते हैं; जैसे तुम्हारे कितने कवियों ने भी कहा है, ‘हम तो उसी के वंश भी हैं।’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11E26D2-7A00-F87A-F842-66FF34D04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90"/>
    </mc:Choice>
    <mc:Fallback xmlns="">
      <p:transition spd="slow" advTm="12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D98D15-62AE-976D-769B-F2A947A61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7989" y="0"/>
            <a:ext cx="1391970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C7926C-F005-4801-E81A-E38831911EE3}"/>
              </a:ext>
            </a:extLst>
          </p:cNvPr>
          <p:cNvSpPr txBox="1"/>
          <p:nvPr/>
        </p:nvSpPr>
        <p:spPr>
          <a:xfrm>
            <a:off x="229954" y="242953"/>
            <a:ext cx="509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17:28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29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Therefore, being offspring of God, we should not think that the Divine Being is like gold or silver or stone, an image formed by man’s skill and imagination.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2829C6-0C4B-943C-E2D0-7CA496071A4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29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अतः परमेश्वर का वंश होकर हमें यह समझना उचित नहीं कि ईश्वरत्व, सोने या चाँदी या पत्थर के समान है, जो मनुष्य की कारीगरी और कल्पना से गढ़े गए हों।</a:t>
            </a:r>
            <a:endParaRPr lang="en-IN" sz="36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6CC4693-9B94-8E0D-BB15-0B5ECA1E5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539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14"/>
    </mc:Choice>
    <mc:Fallback xmlns="">
      <p:transition spd="slow" advTm="13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09ACFA-AB9D-EBE4-1107-A8A8BA639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96538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AADF04-EE3B-A421-615E-0CCB08EB8E9D}"/>
              </a:ext>
            </a:extLst>
          </p:cNvPr>
          <p:cNvSpPr txBox="1"/>
          <p:nvPr/>
        </p:nvSpPr>
        <p:spPr>
          <a:xfrm>
            <a:off x="229954" y="242953"/>
            <a:ext cx="509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17:29</a:t>
            </a:r>
          </a:p>
        </p:txBody>
      </p:sp>
    </p:spTree>
    <p:extLst>
      <p:ext uri="{BB962C8B-B14F-4D97-AF65-F5344CB8AC3E}">
        <p14:creationId xmlns:p14="http://schemas.microsoft.com/office/powerpoint/2010/main" val="12924733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30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Although God overlooked the ignorance of earlier times, He now commands all people everywhere to repent.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E16AF8-6F49-766A-E609-45D3E616646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30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इसलिए परमेश्वर ने अज्ञानता के समयों पर ध्यान नहीं दिया, पर अब हर जगह सब मनुष्यों को मन फिराने की आज्ञा देता है।</a:t>
            </a:r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96DFA3B-2E68-AFB3-EB5A-5EA63A31B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7891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5"/>
    </mc:Choice>
    <mc:Fallback xmlns="">
      <p:transition spd="slow" advTm="9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DE0316-8B49-84A1-E5EA-87DA355BA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615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E3A6A8-0E92-AB8C-54A1-DB36E0E28867}"/>
              </a:ext>
            </a:extLst>
          </p:cNvPr>
          <p:cNvSpPr txBox="1"/>
          <p:nvPr/>
        </p:nvSpPr>
        <p:spPr>
          <a:xfrm>
            <a:off x="237519" y="191730"/>
            <a:ext cx="6900700" cy="19507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800" b="0" i="0" u="none" strike="noStrike" baseline="0" dirty="0">
                <a:solidFill>
                  <a:schemeClr val="bg1"/>
                </a:solidFill>
                <a:latin typeface="TimesNewRomanPSMT"/>
              </a:rPr>
              <a:t>एथेंस नगर में पौलॉस - प्रेरितों के काम 17:15-34</a:t>
            </a: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2B0E8-DCC5-F8A8-14CC-0C13BDA78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18094" y="0"/>
            <a:ext cx="139100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3E60E1-17BF-7AC7-8C5E-366C4AB5B604}"/>
              </a:ext>
            </a:extLst>
          </p:cNvPr>
          <p:cNvSpPr txBox="1"/>
          <p:nvPr/>
        </p:nvSpPr>
        <p:spPr>
          <a:xfrm>
            <a:off x="229954" y="242953"/>
            <a:ext cx="509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17:30</a:t>
            </a:r>
          </a:p>
        </p:txBody>
      </p:sp>
    </p:spTree>
    <p:extLst>
      <p:ext uri="{BB962C8B-B14F-4D97-AF65-F5344CB8AC3E}">
        <p14:creationId xmlns:p14="http://schemas.microsoft.com/office/powerpoint/2010/main" val="10140806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31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For He has set a day when He will judge the world with justice by the Man He has appointed…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49C772-1333-3FF3-3512-B8567C108FA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31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 क्योंकि उसने एक दिन ठहराया है, जिसमें वह उस मनुष्य के द्वारा धार्मिकता से जगत का न्याय करेगा, जिसे उसने ठहराया है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font1"/>
              </a:rPr>
              <a:t>…</a:t>
            </a:r>
            <a:endParaRPr lang="en-IN" sz="32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F57AB04-37A4-2055-9979-34B1D4B55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192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6"/>
    </mc:Choice>
    <mc:Fallback xmlns="">
      <p:transition spd="slow" advTm="9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D98D15-62AE-976D-769B-F2A947A61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7989" y="0"/>
            <a:ext cx="1391970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66ACDF-81D2-CEBB-113D-ADD1B3806E88}"/>
              </a:ext>
            </a:extLst>
          </p:cNvPr>
          <p:cNvSpPr txBox="1"/>
          <p:nvPr/>
        </p:nvSpPr>
        <p:spPr>
          <a:xfrm>
            <a:off x="229954" y="242953"/>
            <a:ext cx="509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17:31</a:t>
            </a:r>
          </a:p>
        </p:txBody>
      </p:sp>
    </p:spTree>
    <p:extLst>
      <p:ext uri="{BB962C8B-B14F-4D97-AF65-F5344CB8AC3E}">
        <p14:creationId xmlns:p14="http://schemas.microsoft.com/office/powerpoint/2010/main" val="41788602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…He has given proof of this to everyone by raising Him from the dead.”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EB4FD8-BC07-4FA8-E83D-00C68300E32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font1"/>
              </a:rPr>
              <a:t>…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और उसे मरे हुओं में से जिलाकर, यह बात सब पर प्रमाणित कर दी है।”</a:t>
            </a:r>
            <a:endParaRPr lang="en-IN" sz="3200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677FD86F-F79D-9BC9-875E-4FCA2C2CB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3590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6"/>
    </mc:Choice>
    <mc:Fallback xmlns="">
      <p:transition spd="slow" advTm="6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FBF5F2-177C-5555-537E-62820BF136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5529" y="0"/>
            <a:ext cx="1300752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D1971F-83E5-68A9-0A08-75A917438ABE}"/>
              </a:ext>
            </a:extLst>
          </p:cNvPr>
          <p:cNvSpPr txBox="1"/>
          <p:nvPr/>
        </p:nvSpPr>
        <p:spPr>
          <a:xfrm>
            <a:off x="229954" y="242953"/>
            <a:ext cx="509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17:31</a:t>
            </a:r>
          </a:p>
        </p:txBody>
      </p:sp>
    </p:spTree>
    <p:extLst>
      <p:ext uri="{BB962C8B-B14F-4D97-AF65-F5344CB8AC3E}">
        <p14:creationId xmlns:p14="http://schemas.microsoft.com/office/powerpoint/2010/main" val="28594075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32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When they heard about the resurrection of the dead, some began to mock him, but others said, “We want to hear you again on this topic.” </a:t>
            </a:r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33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At that, Paul left the Areopagus. </a:t>
            </a:r>
            <a:endParaRPr lang="en-IN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82ABFA-FE01-0D1A-A624-54987B04864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32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मरे हुओं के पुनरुत्थान की बात सुनकर कितने तो उपहास करने लगे, और कितनों ने कहा, “यह बात हम तुझ से फिर कभी सुनेंगे।” </a:t>
            </a:r>
          </a:p>
          <a:p>
            <a:pPr algn="l"/>
            <a:r>
              <a:rPr lang="hi-IN" sz="3600" b="0" i="0" dirty="0">
                <a:solidFill>
                  <a:schemeClr val="bg1">
                    <a:lumMod val="50000"/>
                  </a:schemeClr>
                </a:solidFill>
                <a:effectLst/>
                <a:latin typeface="font1"/>
              </a:rPr>
              <a:t>33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 इस पर पौलुस उनके बीच में से चला गया।</a:t>
            </a:r>
          </a:p>
          <a:p>
            <a:endParaRPr lang="en-IN" sz="36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A4F5DC9-25C5-A4FB-BE79-02B40DEA5E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7906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41"/>
    </mc:Choice>
    <mc:Fallback xmlns="">
      <p:transition spd="slow" advTm="18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508827-B17E-1F77-B795-8F8AA7AF6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49822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28E66F-D3D8-5067-11E6-785A46D29E0C}"/>
              </a:ext>
            </a:extLst>
          </p:cNvPr>
          <p:cNvSpPr txBox="1"/>
          <p:nvPr/>
        </p:nvSpPr>
        <p:spPr>
          <a:xfrm>
            <a:off x="229954" y="242953"/>
            <a:ext cx="509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17:32,33</a:t>
            </a:r>
          </a:p>
        </p:txBody>
      </p:sp>
    </p:spTree>
    <p:extLst>
      <p:ext uri="{BB962C8B-B14F-4D97-AF65-F5344CB8AC3E}">
        <p14:creationId xmlns:p14="http://schemas.microsoft.com/office/powerpoint/2010/main" val="33360507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34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But some  joined him and believed, including Dionysius the Areopagite, a woman named Damaris, and others who were with them.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A94A7-7C27-5F7D-36C6-9286C05A781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34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 परन्तु कुछ मनुष्य उसके साथ मिल गए, और विश्वास किया; जिनमें दियुनुसियुस जो अरियुपगुस का सदस्य था, और दमरिस नामक एक स्त्री थी, और उनके साथ और भी कितने लोग थे।</a:t>
            </a:r>
            <a:endParaRPr lang="en-IN" sz="3200" dirty="0"/>
          </a:p>
        </p:txBody>
      </p:sp>
      <p:pic>
        <p:nvPicPr>
          <p:cNvPr id="30" name="Audio 29">
            <a:hlinkClick r:id="" action="ppaction://media"/>
            <a:extLst>
              <a:ext uri="{FF2B5EF4-FFF2-40B4-BE49-F238E27FC236}">
                <a16:creationId xmlns:a16="http://schemas.microsoft.com/office/drawing/2014/main" id="{D3FE4E64-36B8-A90D-2EA7-4F8B6A7E77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6838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11"/>
    </mc:Choice>
    <mc:Fallback xmlns="">
      <p:transition spd="slow" advTm="14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8A0FDF-6DD0-F15C-DD0F-CCC66A41C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615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7DCF25-568C-3EC8-431B-E85BF5D1EF51}"/>
              </a:ext>
            </a:extLst>
          </p:cNvPr>
          <p:cNvSpPr txBox="1"/>
          <p:nvPr/>
        </p:nvSpPr>
        <p:spPr>
          <a:xfrm>
            <a:off x="229954" y="242953"/>
            <a:ext cx="509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17:34</a:t>
            </a:r>
          </a:p>
        </p:txBody>
      </p:sp>
    </p:spTree>
    <p:extLst>
      <p:ext uri="{BB962C8B-B14F-4D97-AF65-F5344CB8AC3E}">
        <p14:creationId xmlns:p14="http://schemas.microsoft.com/office/powerpoint/2010/main" val="1155594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188CD9-1508-405E-3A54-7860384B472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6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15</a:t>
            </a:r>
            <a:r>
              <a:rPr lang="hi-IN" sz="3600" b="0" i="0" dirty="0">
                <a:solidFill>
                  <a:srgbClr val="000000"/>
                </a:solidFill>
                <a:effectLst/>
                <a:latin typeface="font1"/>
              </a:rPr>
              <a:t> पौलुस के पहुँचाने वाले उसे एथेंस तक ले गए, और सीलास और तीमुथियुस के लिये यह निर्देश लेकर विदा हुए कि मेरे पास अति शीघ्र आओ।</a:t>
            </a:r>
            <a:endParaRPr lang="en-IN" sz="3600" dirty="0"/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C6C7F4C0-5CE8-823D-5BE2-A790AB1A82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5EA3E2-B668-4EDE-D193-8DCECCD4F5FE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15</a:t>
            </a:r>
            <a:r>
              <a:rPr lang="en-US" sz="36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Those who escorted Paul brought him to Athens and then returned with instructions for Silas and Timothy to join him as soon as possible.</a:t>
            </a:r>
            <a:endParaRPr lang="en-IN" sz="3600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73"/>
    </mc:Choice>
    <mc:Fallback xmlns="">
      <p:transition spd="slow" advTm="16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03D0C9-1B19-F6FC-327A-12BDD4624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9730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27D341-C222-0993-C1A1-E6F1985C7AD9}"/>
              </a:ext>
            </a:extLst>
          </p:cNvPr>
          <p:cNvSpPr txBox="1"/>
          <p:nvPr/>
        </p:nvSpPr>
        <p:spPr>
          <a:xfrm>
            <a:off x="229954" y="242953"/>
            <a:ext cx="509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17:15</a:t>
            </a: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4000" b="0" i="0" dirty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16</a:t>
            </a:r>
            <a:r>
              <a:rPr lang="hi-IN" sz="4000" b="0" i="0" dirty="0">
                <a:solidFill>
                  <a:srgbClr val="000000"/>
                </a:solidFill>
                <a:effectLst/>
                <a:latin typeface="font1"/>
              </a:rPr>
              <a:t> जब पौलुस एथेंस में उनकी प्रतीक्षा कर रहा था, तो नगर को मूरतों से भरा हुआ देखकर उसका जी जल उठा।</a:t>
            </a:r>
            <a:endParaRPr lang="en-IN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16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While Paul was waiting for them in Athens, he was deeply disturbed in his spirit to see that the city was full of idols.</a:t>
            </a:r>
            <a:endParaRPr lang="en-IN" sz="4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43CA597-299D-584E-C0D0-39C1FA9A0D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1"/>
    </mc:Choice>
    <mc:Fallback xmlns="">
      <p:transition spd="slow" advTm="13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BECF7F-8C59-E63C-A174-DFB99D606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9241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3F51FEC-F525-3E7E-9D14-BFC15F1C921E}"/>
              </a:ext>
            </a:extLst>
          </p:cNvPr>
          <p:cNvSpPr txBox="1"/>
          <p:nvPr/>
        </p:nvSpPr>
        <p:spPr>
          <a:xfrm>
            <a:off x="229954" y="242953"/>
            <a:ext cx="509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i-IN" sz="3600" b="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प्रेरितों के काम</a:t>
            </a:r>
            <a:r>
              <a:rPr lang="en-US" sz="2800" i="0" u="none" strike="noStrike" baseline="0" dirty="0">
                <a:solidFill>
                  <a:schemeClr val="bg1"/>
                </a:solidFill>
                <a:latin typeface="Mangal" panose="02040503050203030202" pitchFamily="18" charset="0"/>
                <a:cs typeface="Mangal" panose="02040503050203030202" pitchFamily="18" charset="0"/>
              </a:rPr>
              <a:t> </a:t>
            </a:r>
            <a:r>
              <a:rPr lang="en-IN" sz="2800" cap="all" dirty="0">
                <a:solidFill>
                  <a:schemeClr val="bg1"/>
                </a:solidFill>
                <a:latin typeface="Mangal" panose="02040503050203030202" pitchFamily="18" charset="0"/>
                <a:ea typeface="Microsoft Himalaya" panose="01010100010101010101" pitchFamily="2" charset="0"/>
                <a:cs typeface="Mangal" panose="02040503050203030202" pitchFamily="18" charset="0"/>
              </a:rPr>
              <a:t>17:16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>
                <a:solidFill>
                  <a:srgbClr val="777A7B"/>
                </a:solidFill>
                <a:effectLst/>
                <a:latin typeface="Inter" panose="020B0502030000000004" pitchFamily="34" charset="0"/>
              </a:rPr>
              <a:t>17</a:t>
            </a:r>
            <a:r>
              <a:rPr lang="en-US" sz="4000" b="0" i="0">
                <a:solidFill>
                  <a:srgbClr val="121212"/>
                </a:solidFill>
                <a:effectLst/>
                <a:latin typeface="Inter" panose="020B0502030000000004" pitchFamily="34" charset="0"/>
              </a:rPr>
              <a:t>So he reasoned in the synagogue with the Jews and God-fearing Gentiles, and in the marketplace with those he met each day.</a:t>
            </a:r>
            <a:endParaRPr lang="en-IN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20747C-7776-3067-28EE-E522B6FCECF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hi-IN" sz="3200" b="0" i="0" dirty="0">
                <a:solidFill>
                  <a:schemeClr val="bg1">
                    <a:lumMod val="50000"/>
                  </a:schemeClr>
                </a:solidFill>
                <a:effectLst/>
                <a:latin typeface="font1"/>
              </a:rPr>
              <a:t>17</a:t>
            </a:r>
            <a:r>
              <a:rPr lang="hi-IN" sz="3200" b="0" i="0" dirty="0">
                <a:solidFill>
                  <a:srgbClr val="000000"/>
                </a:solidFill>
                <a:effectLst/>
                <a:latin typeface="font1"/>
              </a:rPr>
              <a:t> अतः वह आराधनालय में यहूदियों और भक्तों से और चौक में जो लोग मिलते थे, उनसे हर दिन वाद-विवाद किया करता था।</a:t>
            </a:r>
            <a:endParaRPr lang="en-IN" sz="32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248CA312-8A5D-88D1-E457-0D63541C7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6"/>
    </mc:Choice>
    <mc:Fallback xmlns="">
      <p:transition spd="slow" advTm="11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4337</TotalTime>
  <Words>1595</Words>
  <Application>Microsoft Office PowerPoint</Application>
  <PresentationFormat>Widescreen</PresentationFormat>
  <Paragraphs>94</Paragraphs>
  <Slides>48</Slides>
  <Notes>2</Notes>
  <HiddenSlides>0</HiddenSlides>
  <MMClips>24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1" baseType="lpstr">
      <vt:lpstr>Aptos</vt:lpstr>
      <vt:lpstr>Arial</vt:lpstr>
      <vt:lpstr>Calibri</vt:lpstr>
      <vt:lpstr>Calibri Light</vt:lpstr>
      <vt:lpstr>font1</vt:lpstr>
      <vt:lpstr>Inter</vt:lpstr>
      <vt:lpstr>Mangal</vt:lpstr>
      <vt:lpstr>PT Serif</vt:lpstr>
      <vt:lpstr>Symbol</vt:lpstr>
      <vt:lpstr>Times New Roman</vt:lpstr>
      <vt:lpstr>TimesNewRomanPS-BoldMT</vt:lpstr>
      <vt:lpstr>TimesNewRomanPSMT</vt:lpstr>
      <vt:lpstr>Office Theme</vt:lpstr>
      <vt:lpstr>53-2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Vinay Kumar</cp:lastModifiedBy>
  <cp:revision>72</cp:revision>
  <dcterms:created xsi:type="dcterms:W3CDTF">2022-09-30T06:26:14Z</dcterms:created>
  <dcterms:modified xsi:type="dcterms:W3CDTF">2024-08-28T03:10:50Z</dcterms:modified>
</cp:coreProperties>
</file>