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97" r:id="rId19"/>
    <p:sldId id="266" r:id="rId20"/>
    <p:sldId id="277" r:id="rId21"/>
    <p:sldId id="267" r:id="rId22"/>
    <p:sldId id="278" r:id="rId23"/>
    <p:sldId id="268" r:id="rId24"/>
    <p:sldId id="279" r:id="rId25"/>
    <p:sldId id="298" r:id="rId26"/>
    <p:sldId id="299" r:id="rId27"/>
    <p:sldId id="269"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E3FEA-0142-4F6C-9CE4-34648046BCFA}" v="48" dt="2024-04-29T04:57:09.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033" autoAdjust="0"/>
  </p:normalViewPr>
  <p:slideViewPr>
    <p:cSldViewPr snapToGrid="0">
      <p:cViewPr varScale="1">
        <p:scale>
          <a:sx n="59" d="100"/>
          <a:sy n="59" d="100"/>
        </p:scale>
        <p:origin x="732"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5DA9878-0269-4138-8AD3-1384432FD562}"/>
    <pc:docChg chg="undo custSel modSld">
      <pc:chgData name="Alfred Smith" userId="3c60a3631c0db8ad" providerId="LiveId" clId="{05DA9878-0269-4138-8AD3-1384432FD562}" dt="2023-09-11T07:29:50.258" v="67"/>
      <pc:docMkLst>
        <pc:docMk/>
      </pc:docMkLst>
      <pc:sldChg chg="delSp modTransition modAnim">
        <pc:chgData name="Alfred Smith" userId="3c60a3631c0db8ad" providerId="LiveId" clId="{05DA9878-0269-4138-8AD3-1384432FD562}" dt="2023-09-08T08:18:33.204" v="25"/>
        <pc:sldMkLst>
          <pc:docMk/>
          <pc:sldMk cId="1499918570" sldId="257"/>
        </pc:sldMkLst>
        <pc:picChg chg="del">
          <ac:chgData name="Alfred Smith" userId="3c60a3631c0db8ad" providerId="LiveId" clId="{05DA9878-0269-4138-8AD3-1384432FD562}" dt="2023-09-08T08:18:33.204" v="25"/>
          <ac:picMkLst>
            <pc:docMk/>
            <pc:sldMk cId="1499918570" sldId="257"/>
            <ac:picMk id="8" creationId="{7778809C-6CDC-69A5-08D0-7D12A10017E8}"/>
          </ac:picMkLst>
        </pc:picChg>
      </pc:sldChg>
      <pc:sldChg chg="modSp mod modTransition">
        <pc:chgData name="Alfred Smith" userId="3c60a3631c0db8ad" providerId="LiveId" clId="{05DA9878-0269-4138-8AD3-1384432FD562}" dt="2023-09-08T08:18:33.204" v="25"/>
        <pc:sldMkLst>
          <pc:docMk/>
          <pc:sldMk cId="3788111665" sldId="258"/>
        </pc:sldMkLst>
        <pc:spChg chg="mod">
          <ac:chgData name="Alfred Smith" userId="3c60a3631c0db8ad" providerId="LiveId" clId="{05DA9878-0269-4138-8AD3-1384432FD562}" dt="2023-09-08T08:14:12.182" v="4" actId="14100"/>
          <ac:spMkLst>
            <pc:docMk/>
            <pc:sldMk cId="3788111665" sldId="258"/>
            <ac:spMk id="6" creationId="{2DDE4377-BD10-2644-63A4-E3EB08120D0F}"/>
          </ac:spMkLst>
        </pc:spChg>
      </pc:sldChg>
      <pc:sldChg chg="delSp modSp mod modTransition modAnim">
        <pc:chgData name="Alfred Smith" userId="3c60a3631c0db8ad" providerId="LiveId" clId="{05DA9878-0269-4138-8AD3-1384432FD562}" dt="2023-09-08T08:19:17.367" v="38" actId="20577"/>
        <pc:sldMkLst>
          <pc:docMk/>
          <pc:sldMk cId="454763615" sldId="259"/>
        </pc:sldMkLst>
        <pc:spChg chg="mod">
          <ac:chgData name="Alfred Smith" userId="3c60a3631c0db8ad" providerId="LiveId" clId="{05DA9878-0269-4138-8AD3-1384432FD562}" dt="2023-09-08T08:19:17.367" v="38" actId="20577"/>
          <ac:spMkLst>
            <pc:docMk/>
            <pc:sldMk cId="454763615" sldId="259"/>
            <ac:spMk id="3" creationId="{A58184BD-88F1-BA02-40C1-D8403D0EEC0D}"/>
          </ac:spMkLst>
        </pc:spChg>
        <pc:spChg chg="mod">
          <ac:chgData name="Alfred Smith" userId="3c60a3631c0db8ad" providerId="LiveId" clId="{05DA9878-0269-4138-8AD3-1384432FD562}" dt="2023-09-08T08:13:35.754" v="0" actId="20577"/>
          <ac:spMkLst>
            <pc:docMk/>
            <pc:sldMk cId="454763615" sldId="259"/>
            <ac:spMk id="4" creationId="{EE2AC625-9141-A801-F431-DD5F79396320}"/>
          </ac:spMkLst>
        </pc:spChg>
        <pc:picChg chg="del">
          <ac:chgData name="Alfred Smith" userId="3c60a3631c0db8ad" providerId="LiveId" clId="{05DA9878-0269-4138-8AD3-1384432FD562}" dt="2023-09-08T08:18:33.204" v="25"/>
          <ac:picMkLst>
            <pc:docMk/>
            <pc:sldMk cId="454763615" sldId="259"/>
            <ac:picMk id="8" creationId="{FADEB31B-7CD3-9897-A079-E5C3DDC9422C}"/>
          </ac:picMkLst>
        </pc:picChg>
      </pc:sldChg>
      <pc:sldChg chg="delSp modSp mod modTransition modAnim">
        <pc:chgData name="Alfred Smith" userId="3c60a3631c0db8ad" providerId="LiveId" clId="{05DA9878-0269-4138-8AD3-1384432FD562}" dt="2023-09-11T07:26:19.172" v="51"/>
        <pc:sldMkLst>
          <pc:docMk/>
          <pc:sldMk cId="2346136586" sldId="260"/>
        </pc:sldMkLst>
        <pc:spChg chg="mod">
          <ac:chgData name="Alfred Smith" userId="3c60a3631c0db8ad" providerId="LiveId" clId="{05DA9878-0269-4138-8AD3-1384432FD562}" dt="2023-09-08T08:19:13.143" v="37" actId="20577"/>
          <ac:spMkLst>
            <pc:docMk/>
            <pc:sldMk cId="2346136586" sldId="260"/>
            <ac:spMk id="3" creationId="{A58184BD-88F1-BA02-40C1-D8403D0EEC0D}"/>
          </ac:spMkLst>
        </pc:spChg>
        <pc:spChg chg="mod">
          <ac:chgData name="Alfred Smith" userId="3c60a3631c0db8ad" providerId="LiveId" clId="{05DA9878-0269-4138-8AD3-1384432FD562}" dt="2023-09-11T07:26:19.172" v="51"/>
          <ac:spMkLst>
            <pc:docMk/>
            <pc:sldMk cId="2346136586" sldId="260"/>
            <ac:spMk id="4" creationId="{EE2AC625-9141-A801-F431-DD5F79396320}"/>
          </ac:spMkLst>
        </pc:spChg>
        <pc:picChg chg="del">
          <ac:chgData name="Alfred Smith" userId="3c60a3631c0db8ad" providerId="LiveId" clId="{05DA9878-0269-4138-8AD3-1384432FD562}" dt="2023-09-08T08:18:33.204" v="25"/>
          <ac:picMkLst>
            <pc:docMk/>
            <pc:sldMk cId="2346136586" sldId="260"/>
            <ac:picMk id="8" creationId="{B140E40C-34E0-7AE1-65F4-006F3A742213}"/>
          </ac:picMkLst>
        </pc:picChg>
      </pc:sldChg>
      <pc:sldChg chg="delSp modSp mod modTransition modAnim">
        <pc:chgData name="Alfred Smith" userId="3c60a3631c0db8ad" providerId="LiveId" clId="{05DA9878-0269-4138-8AD3-1384432FD562}" dt="2023-09-11T07:27:25.092" v="58" actId="20577"/>
        <pc:sldMkLst>
          <pc:docMk/>
          <pc:sldMk cId="4037329247" sldId="261"/>
        </pc:sldMkLst>
        <pc:spChg chg="mod">
          <ac:chgData name="Alfred Smith" userId="3c60a3631c0db8ad" providerId="LiveId" clId="{05DA9878-0269-4138-8AD3-1384432FD562}" dt="2023-09-08T08:19:08.417" v="36" actId="20577"/>
          <ac:spMkLst>
            <pc:docMk/>
            <pc:sldMk cId="4037329247" sldId="261"/>
            <ac:spMk id="3" creationId="{A58184BD-88F1-BA02-40C1-D8403D0EEC0D}"/>
          </ac:spMkLst>
        </pc:spChg>
        <pc:spChg chg="mod">
          <ac:chgData name="Alfred Smith" userId="3c60a3631c0db8ad" providerId="LiveId" clId="{05DA9878-0269-4138-8AD3-1384432FD562}" dt="2023-09-11T07:27:25.092" v="58" actId="20577"/>
          <ac:spMkLst>
            <pc:docMk/>
            <pc:sldMk cId="4037329247" sldId="261"/>
            <ac:spMk id="4" creationId="{EE2AC625-9141-A801-F431-DD5F79396320}"/>
          </ac:spMkLst>
        </pc:spChg>
        <pc:picChg chg="del">
          <ac:chgData name="Alfred Smith" userId="3c60a3631c0db8ad" providerId="LiveId" clId="{05DA9878-0269-4138-8AD3-1384432FD562}" dt="2023-09-08T08:18:33.204" v="25"/>
          <ac:picMkLst>
            <pc:docMk/>
            <pc:sldMk cId="4037329247" sldId="261"/>
            <ac:picMk id="44" creationId="{BED0EA6A-79CE-94AC-5316-1633ADDE115A}"/>
          </ac:picMkLst>
        </pc:picChg>
      </pc:sldChg>
      <pc:sldChg chg="delSp modSp mod modTransition modAnim">
        <pc:chgData name="Alfred Smith" userId="3c60a3631c0db8ad" providerId="LiveId" clId="{05DA9878-0269-4138-8AD3-1384432FD562}" dt="2023-09-11T07:27:15.428" v="56" actId="20577"/>
        <pc:sldMkLst>
          <pc:docMk/>
          <pc:sldMk cId="1909638311" sldId="262"/>
        </pc:sldMkLst>
        <pc:spChg chg="mod">
          <ac:chgData name="Alfred Smith" userId="3c60a3631c0db8ad" providerId="LiveId" clId="{05DA9878-0269-4138-8AD3-1384432FD562}" dt="2023-09-08T08:19:05.466" v="35" actId="20577"/>
          <ac:spMkLst>
            <pc:docMk/>
            <pc:sldMk cId="1909638311" sldId="262"/>
            <ac:spMk id="3" creationId="{A58184BD-88F1-BA02-40C1-D8403D0EEC0D}"/>
          </ac:spMkLst>
        </pc:spChg>
        <pc:spChg chg="mod">
          <ac:chgData name="Alfred Smith" userId="3c60a3631c0db8ad" providerId="LiveId" clId="{05DA9878-0269-4138-8AD3-1384432FD562}" dt="2023-09-11T07:27:15.428" v="56" actId="20577"/>
          <ac:spMkLst>
            <pc:docMk/>
            <pc:sldMk cId="1909638311" sldId="262"/>
            <ac:spMk id="4" creationId="{EE2AC625-9141-A801-F431-DD5F79396320}"/>
          </ac:spMkLst>
        </pc:spChg>
        <pc:picChg chg="del">
          <ac:chgData name="Alfred Smith" userId="3c60a3631c0db8ad" providerId="LiveId" clId="{05DA9878-0269-4138-8AD3-1384432FD562}" dt="2023-09-08T08:18:33.204" v="25"/>
          <ac:picMkLst>
            <pc:docMk/>
            <pc:sldMk cId="1909638311" sldId="262"/>
            <ac:picMk id="20" creationId="{FBCCE559-B29A-B7A3-4A2C-2B6FE21B9F65}"/>
          </ac:picMkLst>
        </pc:picChg>
      </pc:sldChg>
      <pc:sldChg chg="delSp modSp mod modTransition modAnim">
        <pc:chgData name="Alfred Smith" userId="3c60a3631c0db8ad" providerId="LiveId" clId="{05DA9878-0269-4138-8AD3-1384432FD562}" dt="2023-09-11T07:27:39.731" v="59"/>
        <pc:sldMkLst>
          <pc:docMk/>
          <pc:sldMk cId="641208035" sldId="263"/>
        </pc:sldMkLst>
        <pc:spChg chg="mod">
          <ac:chgData name="Alfred Smith" userId="3c60a3631c0db8ad" providerId="LiveId" clId="{05DA9878-0269-4138-8AD3-1384432FD562}" dt="2023-09-08T08:19:02.375" v="34" actId="20577"/>
          <ac:spMkLst>
            <pc:docMk/>
            <pc:sldMk cId="641208035" sldId="263"/>
            <ac:spMk id="3" creationId="{A58184BD-88F1-BA02-40C1-D8403D0EEC0D}"/>
          </ac:spMkLst>
        </pc:spChg>
        <pc:spChg chg="mod">
          <ac:chgData name="Alfred Smith" userId="3c60a3631c0db8ad" providerId="LiveId" clId="{05DA9878-0269-4138-8AD3-1384432FD562}" dt="2023-09-11T07:27:39.731" v="59"/>
          <ac:spMkLst>
            <pc:docMk/>
            <pc:sldMk cId="641208035" sldId="263"/>
            <ac:spMk id="4" creationId="{EE2AC625-9141-A801-F431-DD5F79396320}"/>
          </ac:spMkLst>
        </pc:spChg>
        <pc:picChg chg="del">
          <ac:chgData name="Alfred Smith" userId="3c60a3631c0db8ad" providerId="LiveId" clId="{05DA9878-0269-4138-8AD3-1384432FD562}" dt="2023-09-08T08:18:33.204" v="25"/>
          <ac:picMkLst>
            <pc:docMk/>
            <pc:sldMk cId="641208035" sldId="263"/>
            <ac:picMk id="28" creationId="{B0579ED2-A92C-267A-0D01-D5469464255A}"/>
          </ac:picMkLst>
        </pc:picChg>
      </pc:sldChg>
      <pc:sldChg chg="delSp modSp mod modTransition modAnim">
        <pc:chgData name="Alfred Smith" userId="3c60a3631c0db8ad" providerId="LiveId" clId="{05DA9878-0269-4138-8AD3-1384432FD562}" dt="2023-09-11T07:27:53.063" v="60"/>
        <pc:sldMkLst>
          <pc:docMk/>
          <pc:sldMk cId="4044745628" sldId="264"/>
        </pc:sldMkLst>
        <pc:spChg chg="mod">
          <ac:chgData name="Alfred Smith" userId="3c60a3631c0db8ad" providerId="LiveId" clId="{05DA9878-0269-4138-8AD3-1384432FD562}" dt="2023-09-08T08:18:59.061" v="33" actId="20577"/>
          <ac:spMkLst>
            <pc:docMk/>
            <pc:sldMk cId="4044745628" sldId="264"/>
            <ac:spMk id="3" creationId="{A58184BD-88F1-BA02-40C1-D8403D0EEC0D}"/>
          </ac:spMkLst>
        </pc:spChg>
        <pc:spChg chg="mod">
          <ac:chgData name="Alfred Smith" userId="3c60a3631c0db8ad" providerId="LiveId" clId="{05DA9878-0269-4138-8AD3-1384432FD562}" dt="2023-09-11T07:27:53.063" v="60"/>
          <ac:spMkLst>
            <pc:docMk/>
            <pc:sldMk cId="4044745628" sldId="264"/>
            <ac:spMk id="4" creationId="{EE2AC625-9141-A801-F431-DD5F79396320}"/>
          </ac:spMkLst>
        </pc:spChg>
        <pc:picChg chg="del">
          <ac:chgData name="Alfred Smith" userId="3c60a3631c0db8ad" providerId="LiveId" clId="{05DA9878-0269-4138-8AD3-1384432FD562}" dt="2023-09-08T08:18:33.204" v="25"/>
          <ac:picMkLst>
            <pc:docMk/>
            <pc:sldMk cId="4044745628" sldId="264"/>
            <ac:picMk id="17" creationId="{0E60F88E-CB82-E6F8-7B9A-D0B4FA291A60}"/>
          </ac:picMkLst>
        </pc:picChg>
      </pc:sldChg>
      <pc:sldChg chg="delSp modSp mod modTransition modAnim">
        <pc:chgData name="Alfred Smith" userId="3c60a3631c0db8ad" providerId="LiveId" clId="{05DA9878-0269-4138-8AD3-1384432FD562}" dt="2023-09-11T07:28:15.357" v="61"/>
        <pc:sldMkLst>
          <pc:docMk/>
          <pc:sldMk cId="978260341" sldId="265"/>
        </pc:sldMkLst>
        <pc:spChg chg="mod">
          <ac:chgData name="Alfred Smith" userId="3c60a3631c0db8ad" providerId="LiveId" clId="{05DA9878-0269-4138-8AD3-1384432FD562}" dt="2023-09-08T08:18:55.749" v="32" actId="20577"/>
          <ac:spMkLst>
            <pc:docMk/>
            <pc:sldMk cId="978260341" sldId="265"/>
            <ac:spMk id="3" creationId="{A58184BD-88F1-BA02-40C1-D8403D0EEC0D}"/>
          </ac:spMkLst>
        </pc:spChg>
        <pc:spChg chg="mod">
          <ac:chgData name="Alfred Smith" userId="3c60a3631c0db8ad" providerId="LiveId" clId="{05DA9878-0269-4138-8AD3-1384432FD562}" dt="2023-09-11T07:28:15.357" v="61"/>
          <ac:spMkLst>
            <pc:docMk/>
            <pc:sldMk cId="978260341" sldId="265"/>
            <ac:spMk id="4" creationId="{EE2AC625-9141-A801-F431-DD5F79396320}"/>
          </ac:spMkLst>
        </pc:spChg>
        <pc:picChg chg="del">
          <ac:chgData name="Alfred Smith" userId="3c60a3631c0db8ad" providerId="LiveId" clId="{05DA9878-0269-4138-8AD3-1384432FD562}" dt="2023-09-08T08:18:33.204" v="25"/>
          <ac:picMkLst>
            <pc:docMk/>
            <pc:sldMk cId="978260341" sldId="265"/>
            <ac:picMk id="15" creationId="{7106F27D-5A26-F654-64E7-D9AF6AF9EDB4}"/>
          </ac:picMkLst>
        </pc:picChg>
      </pc:sldChg>
      <pc:sldChg chg="delSp modSp mod modTransition modAnim">
        <pc:chgData name="Alfred Smith" userId="3c60a3631c0db8ad" providerId="LiveId" clId="{05DA9878-0269-4138-8AD3-1384432FD562}" dt="2023-09-11T07:28:58.974" v="63"/>
        <pc:sldMkLst>
          <pc:docMk/>
          <pc:sldMk cId="3575870363" sldId="266"/>
        </pc:sldMkLst>
        <pc:spChg chg="mod">
          <ac:chgData name="Alfred Smith" userId="3c60a3631c0db8ad" providerId="LiveId" clId="{05DA9878-0269-4138-8AD3-1384432FD562}" dt="2023-09-08T08:18:49.732" v="30" actId="20577"/>
          <ac:spMkLst>
            <pc:docMk/>
            <pc:sldMk cId="3575870363" sldId="266"/>
            <ac:spMk id="3" creationId="{A58184BD-88F1-BA02-40C1-D8403D0EEC0D}"/>
          </ac:spMkLst>
        </pc:spChg>
        <pc:spChg chg="mod">
          <ac:chgData name="Alfred Smith" userId="3c60a3631c0db8ad" providerId="LiveId" clId="{05DA9878-0269-4138-8AD3-1384432FD562}" dt="2023-09-11T07:28:58.974" v="63"/>
          <ac:spMkLst>
            <pc:docMk/>
            <pc:sldMk cId="3575870363" sldId="266"/>
            <ac:spMk id="4" creationId="{EE2AC625-9141-A801-F431-DD5F79396320}"/>
          </ac:spMkLst>
        </pc:spChg>
        <pc:picChg chg="del">
          <ac:chgData name="Alfred Smith" userId="3c60a3631c0db8ad" providerId="LiveId" clId="{05DA9878-0269-4138-8AD3-1384432FD562}" dt="2023-09-08T08:18:33.204" v="25"/>
          <ac:picMkLst>
            <pc:docMk/>
            <pc:sldMk cId="3575870363" sldId="266"/>
            <ac:picMk id="12" creationId="{6BFAF060-1E54-8549-63DF-FBC9A74BE977}"/>
          </ac:picMkLst>
        </pc:picChg>
      </pc:sldChg>
      <pc:sldChg chg="delSp modSp mod modTransition modAnim">
        <pc:chgData name="Alfred Smith" userId="3c60a3631c0db8ad" providerId="LiveId" clId="{05DA9878-0269-4138-8AD3-1384432FD562}" dt="2023-09-11T07:29:10.968" v="64"/>
        <pc:sldMkLst>
          <pc:docMk/>
          <pc:sldMk cId="4017137865" sldId="267"/>
        </pc:sldMkLst>
        <pc:spChg chg="mod">
          <ac:chgData name="Alfred Smith" userId="3c60a3631c0db8ad" providerId="LiveId" clId="{05DA9878-0269-4138-8AD3-1384432FD562}" dt="2023-09-08T08:18:46.999" v="29" actId="20577"/>
          <ac:spMkLst>
            <pc:docMk/>
            <pc:sldMk cId="4017137865" sldId="267"/>
            <ac:spMk id="3" creationId="{A58184BD-88F1-BA02-40C1-D8403D0EEC0D}"/>
          </ac:spMkLst>
        </pc:spChg>
        <pc:spChg chg="mod">
          <ac:chgData name="Alfred Smith" userId="3c60a3631c0db8ad" providerId="LiveId" clId="{05DA9878-0269-4138-8AD3-1384432FD562}" dt="2023-09-11T07:29:10.968" v="64"/>
          <ac:spMkLst>
            <pc:docMk/>
            <pc:sldMk cId="4017137865" sldId="267"/>
            <ac:spMk id="4" creationId="{EE2AC625-9141-A801-F431-DD5F79396320}"/>
          </ac:spMkLst>
        </pc:spChg>
        <pc:picChg chg="del">
          <ac:chgData name="Alfred Smith" userId="3c60a3631c0db8ad" providerId="LiveId" clId="{05DA9878-0269-4138-8AD3-1384432FD562}" dt="2023-09-08T08:18:33.204" v="25"/>
          <ac:picMkLst>
            <pc:docMk/>
            <pc:sldMk cId="4017137865" sldId="267"/>
            <ac:picMk id="12" creationId="{6EE0AD03-184A-8957-5CCF-9A9463836699}"/>
          </ac:picMkLst>
        </pc:picChg>
      </pc:sldChg>
      <pc:sldChg chg="delSp modSp mod modTransition modAnim">
        <pc:chgData name="Alfred Smith" userId="3c60a3631c0db8ad" providerId="LiveId" clId="{05DA9878-0269-4138-8AD3-1384432FD562}" dt="2023-09-11T07:29:27.279" v="65"/>
        <pc:sldMkLst>
          <pc:docMk/>
          <pc:sldMk cId="3137811553" sldId="268"/>
        </pc:sldMkLst>
        <pc:spChg chg="mod">
          <ac:chgData name="Alfred Smith" userId="3c60a3631c0db8ad" providerId="LiveId" clId="{05DA9878-0269-4138-8AD3-1384432FD562}" dt="2023-09-08T08:18:44.185" v="28" actId="20577"/>
          <ac:spMkLst>
            <pc:docMk/>
            <pc:sldMk cId="3137811553" sldId="268"/>
            <ac:spMk id="3" creationId="{A58184BD-88F1-BA02-40C1-D8403D0EEC0D}"/>
          </ac:spMkLst>
        </pc:spChg>
        <pc:spChg chg="mod">
          <ac:chgData name="Alfred Smith" userId="3c60a3631c0db8ad" providerId="LiveId" clId="{05DA9878-0269-4138-8AD3-1384432FD562}" dt="2023-09-11T07:29:27.279" v="65"/>
          <ac:spMkLst>
            <pc:docMk/>
            <pc:sldMk cId="3137811553" sldId="268"/>
            <ac:spMk id="4" creationId="{EE2AC625-9141-A801-F431-DD5F79396320}"/>
          </ac:spMkLst>
        </pc:spChg>
        <pc:picChg chg="del">
          <ac:chgData name="Alfred Smith" userId="3c60a3631c0db8ad" providerId="LiveId" clId="{05DA9878-0269-4138-8AD3-1384432FD562}" dt="2023-09-08T08:18:33.204" v="25"/>
          <ac:picMkLst>
            <pc:docMk/>
            <pc:sldMk cId="3137811553" sldId="268"/>
            <ac:picMk id="21" creationId="{FB11C9A1-8981-CF63-F46C-68A95D8F6493}"/>
          </ac:picMkLst>
        </pc:picChg>
      </pc:sldChg>
      <pc:sldChg chg="delSp modSp mod modTransition modAnim">
        <pc:chgData name="Alfred Smith" userId="3c60a3631c0db8ad" providerId="LiveId" clId="{05DA9878-0269-4138-8AD3-1384432FD562}" dt="2023-09-11T07:29:50.258" v="67"/>
        <pc:sldMkLst>
          <pc:docMk/>
          <pc:sldMk cId="100491716" sldId="269"/>
        </pc:sldMkLst>
        <pc:spChg chg="mod">
          <ac:chgData name="Alfred Smith" userId="3c60a3631c0db8ad" providerId="LiveId" clId="{05DA9878-0269-4138-8AD3-1384432FD562}" dt="2023-09-08T08:18:36.043" v="26" actId="20577"/>
          <ac:spMkLst>
            <pc:docMk/>
            <pc:sldMk cId="100491716" sldId="269"/>
            <ac:spMk id="3" creationId="{A58184BD-88F1-BA02-40C1-D8403D0EEC0D}"/>
          </ac:spMkLst>
        </pc:spChg>
        <pc:spChg chg="mod">
          <ac:chgData name="Alfred Smith" userId="3c60a3631c0db8ad" providerId="LiveId" clId="{05DA9878-0269-4138-8AD3-1384432FD562}" dt="2023-09-11T07:29:50.258" v="67"/>
          <ac:spMkLst>
            <pc:docMk/>
            <pc:sldMk cId="100491716" sldId="269"/>
            <ac:spMk id="4" creationId="{EE2AC625-9141-A801-F431-DD5F79396320}"/>
          </ac:spMkLst>
        </pc:spChg>
        <pc:picChg chg="del">
          <ac:chgData name="Alfred Smith" userId="3c60a3631c0db8ad" providerId="LiveId" clId="{05DA9878-0269-4138-8AD3-1384432FD562}" dt="2023-09-08T08:18:33.204" v="25"/>
          <ac:picMkLst>
            <pc:docMk/>
            <pc:sldMk cId="100491716" sldId="269"/>
            <ac:picMk id="8" creationId="{A706AB4E-AE95-645F-5672-53CAFBA8A5CD}"/>
          </ac:picMkLst>
        </pc:picChg>
      </pc:sldChg>
      <pc:sldChg chg="addSp delSp modSp mod modTransition">
        <pc:chgData name="Alfred Smith" userId="3c60a3631c0db8ad" providerId="LiveId" clId="{05DA9878-0269-4138-8AD3-1384432FD562}" dt="2023-09-08T08:18:33.204" v="25"/>
        <pc:sldMkLst>
          <pc:docMk/>
          <pc:sldMk cId="4120481681" sldId="270"/>
        </pc:sldMkLst>
        <pc:spChg chg="del">
          <ac:chgData name="Alfred Smith" userId="3c60a3631c0db8ad" providerId="LiveId" clId="{05DA9878-0269-4138-8AD3-1384432FD562}" dt="2023-09-08T08:14:24.067" v="5" actId="478"/>
          <ac:spMkLst>
            <pc:docMk/>
            <pc:sldMk cId="4120481681" sldId="270"/>
            <ac:spMk id="3" creationId="{AFA4D097-112E-3D69-BB55-4E1A82F256BC}"/>
          </ac:spMkLst>
        </pc:spChg>
        <pc:spChg chg="add mod">
          <ac:chgData name="Alfred Smith" userId="3c60a3631c0db8ad" providerId="LiveId" clId="{05DA9878-0269-4138-8AD3-1384432FD562}" dt="2023-09-08T08:14:25.070" v="6"/>
          <ac:spMkLst>
            <pc:docMk/>
            <pc:sldMk cId="4120481681" sldId="270"/>
            <ac:spMk id="4" creationId="{AE2D314D-29B0-CCAF-ECDD-E4243B6B6277}"/>
          </ac:spMkLst>
        </pc:spChg>
      </pc:sldChg>
      <pc:sldChg chg="modSp mod modTransition">
        <pc:chgData name="Alfred Smith" userId="3c60a3631c0db8ad" providerId="LiveId" clId="{05DA9878-0269-4138-8AD3-1384432FD562}" dt="2023-09-08T08:19:51.762" v="39"/>
        <pc:sldMkLst>
          <pc:docMk/>
          <pc:sldMk cId="939110669" sldId="271"/>
        </pc:sldMkLst>
        <pc:spChg chg="mod">
          <ac:chgData name="Alfred Smith" userId="3c60a3631c0db8ad" providerId="LiveId" clId="{05DA9878-0269-4138-8AD3-1384432FD562}" dt="2023-09-08T08:19:51.762" v="39"/>
          <ac:spMkLst>
            <pc:docMk/>
            <pc:sldMk cId="939110669" sldId="271"/>
            <ac:spMk id="4" creationId="{6528C84E-7D81-1703-2B6E-7EB5F8FC6180}"/>
          </ac:spMkLst>
        </pc:spChg>
      </pc:sldChg>
      <pc:sldChg chg="modSp mod modTransition">
        <pc:chgData name="Alfred Smith" userId="3c60a3631c0db8ad" providerId="LiveId" clId="{05DA9878-0269-4138-8AD3-1384432FD562}" dt="2023-09-08T08:19:54.796" v="40"/>
        <pc:sldMkLst>
          <pc:docMk/>
          <pc:sldMk cId="4024569785" sldId="272"/>
        </pc:sldMkLst>
        <pc:spChg chg="mod">
          <ac:chgData name="Alfred Smith" userId="3c60a3631c0db8ad" providerId="LiveId" clId="{05DA9878-0269-4138-8AD3-1384432FD562}" dt="2023-09-08T08:19:54.796" v="40"/>
          <ac:spMkLst>
            <pc:docMk/>
            <pc:sldMk cId="4024569785" sldId="272"/>
            <ac:spMk id="4" creationId="{DE8E89CB-227A-9933-2E56-302EAED0B199}"/>
          </ac:spMkLst>
        </pc:spChg>
      </pc:sldChg>
      <pc:sldChg chg="modSp mod modTransition">
        <pc:chgData name="Alfred Smith" userId="3c60a3631c0db8ad" providerId="LiveId" clId="{05DA9878-0269-4138-8AD3-1384432FD562}" dt="2023-09-08T08:19:57.920" v="41"/>
        <pc:sldMkLst>
          <pc:docMk/>
          <pc:sldMk cId="487179600" sldId="273"/>
        </pc:sldMkLst>
        <pc:spChg chg="mod">
          <ac:chgData name="Alfred Smith" userId="3c60a3631c0db8ad" providerId="LiveId" clId="{05DA9878-0269-4138-8AD3-1384432FD562}" dt="2023-09-08T08:19:57.920" v="41"/>
          <ac:spMkLst>
            <pc:docMk/>
            <pc:sldMk cId="487179600" sldId="273"/>
            <ac:spMk id="4" creationId="{1C897FB2-6908-2B81-12AD-A19E026A0320}"/>
          </ac:spMkLst>
        </pc:spChg>
      </pc:sldChg>
      <pc:sldChg chg="modSp mod modTransition">
        <pc:chgData name="Alfred Smith" userId="3c60a3631c0db8ad" providerId="LiveId" clId="{05DA9878-0269-4138-8AD3-1384432FD562}" dt="2023-09-08T08:20:01.519" v="42"/>
        <pc:sldMkLst>
          <pc:docMk/>
          <pc:sldMk cId="2168401200" sldId="274"/>
        </pc:sldMkLst>
        <pc:spChg chg="mod">
          <ac:chgData name="Alfred Smith" userId="3c60a3631c0db8ad" providerId="LiveId" clId="{05DA9878-0269-4138-8AD3-1384432FD562}" dt="2023-09-08T08:20:01.519" v="42"/>
          <ac:spMkLst>
            <pc:docMk/>
            <pc:sldMk cId="2168401200" sldId="274"/>
            <ac:spMk id="4" creationId="{F00F6E46-36CF-D131-0BF3-B58BA65C219D}"/>
          </ac:spMkLst>
        </pc:spChg>
      </pc:sldChg>
      <pc:sldChg chg="modSp mod modTransition">
        <pc:chgData name="Alfred Smith" userId="3c60a3631c0db8ad" providerId="LiveId" clId="{05DA9878-0269-4138-8AD3-1384432FD562}" dt="2023-09-08T08:20:05.869" v="43"/>
        <pc:sldMkLst>
          <pc:docMk/>
          <pc:sldMk cId="2996969115" sldId="275"/>
        </pc:sldMkLst>
        <pc:spChg chg="mod">
          <ac:chgData name="Alfred Smith" userId="3c60a3631c0db8ad" providerId="LiveId" clId="{05DA9878-0269-4138-8AD3-1384432FD562}" dt="2023-09-08T08:20:05.869" v="43"/>
          <ac:spMkLst>
            <pc:docMk/>
            <pc:sldMk cId="2996969115" sldId="275"/>
            <ac:spMk id="4" creationId="{283A698C-3254-F8FD-A47C-9CF7DDFFB39A}"/>
          </ac:spMkLst>
        </pc:spChg>
      </pc:sldChg>
      <pc:sldChg chg="modSp mod modTransition">
        <pc:chgData name="Alfred Smith" userId="3c60a3631c0db8ad" providerId="LiveId" clId="{05DA9878-0269-4138-8AD3-1384432FD562}" dt="2023-09-08T08:20:09.011" v="44"/>
        <pc:sldMkLst>
          <pc:docMk/>
          <pc:sldMk cId="2390376940" sldId="276"/>
        </pc:sldMkLst>
        <pc:spChg chg="mod">
          <ac:chgData name="Alfred Smith" userId="3c60a3631c0db8ad" providerId="LiveId" clId="{05DA9878-0269-4138-8AD3-1384432FD562}" dt="2023-09-08T08:20:09.011" v="44"/>
          <ac:spMkLst>
            <pc:docMk/>
            <pc:sldMk cId="2390376940" sldId="276"/>
            <ac:spMk id="4" creationId="{03C8BBD9-2E54-B9CB-14E3-903220D51D7F}"/>
          </ac:spMkLst>
        </pc:spChg>
      </pc:sldChg>
      <pc:sldChg chg="modSp mod modTransition">
        <pc:chgData name="Alfred Smith" userId="3c60a3631c0db8ad" providerId="LiveId" clId="{05DA9878-0269-4138-8AD3-1384432FD562}" dt="2023-09-08T08:20:15.935" v="46"/>
        <pc:sldMkLst>
          <pc:docMk/>
          <pc:sldMk cId="4265919077" sldId="277"/>
        </pc:sldMkLst>
        <pc:spChg chg="mod">
          <ac:chgData name="Alfred Smith" userId="3c60a3631c0db8ad" providerId="LiveId" clId="{05DA9878-0269-4138-8AD3-1384432FD562}" dt="2023-09-08T08:20:15.935" v="46"/>
          <ac:spMkLst>
            <pc:docMk/>
            <pc:sldMk cId="4265919077" sldId="277"/>
            <ac:spMk id="4" creationId="{2F6C507D-B25E-06B4-C6E5-52DFD5E514C1}"/>
          </ac:spMkLst>
        </pc:spChg>
      </pc:sldChg>
      <pc:sldChg chg="modSp mod modTransition">
        <pc:chgData name="Alfred Smith" userId="3c60a3631c0db8ad" providerId="LiveId" clId="{05DA9878-0269-4138-8AD3-1384432FD562}" dt="2023-09-08T08:20:18.990" v="47"/>
        <pc:sldMkLst>
          <pc:docMk/>
          <pc:sldMk cId="210266664" sldId="278"/>
        </pc:sldMkLst>
        <pc:spChg chg="mod">
          <ac:chgData name="Alfred Smith" userId="3c60a3631c0db8ad" providerId="LiveId" clId="{05DA9878-0269-4138-8AD3-1384432FD562}" dt="2023-09-08T08:20:18.990" v="47"/>
          <ac:spMkLst>
            <pc:docMk/>
            <pc:sldMk cId="210266664" sldId="278"/>
            <ac:spMk id="4" creationId="{C0A70C6D-647E-EB35-66D9-D0E3C9A7F262}"/>
          </ac:spMkLst>
        </pc:spChg>
      </pc:sldChg>
      <pc:sldChg chg="modSp mod modTransition">
        <pc:chgData name="Alfred Smith" userId="3c60a3631c0db8ad" providerId="LiveId" clId="{05DA9878-0269-4138-8AD3-1384432FD562}" dt="2023-09-08T08:20:22.865" v="48"/>
        <pc:sldMkLst>
          <pc:docMk/>
          <pc:sldMk cId="888433145" sldId="279"/>
        </pc:sldMkLst>
        <pc:spChg chg="mod">
          <ac:chgData name="Alfred Smith" userId="3c60a3631c0db8ad" providerId="LiveId" clId="{05DA9878-0269-4138-8AD3-1384432FD562}" dt="2023-09-08T08:20:22.865" v="48"/>
          <ac:spMkLst>
            <pc:docMk/>
            <pc:sldMk cId="888433145" sldId="279"/>
            <ac:spMk id="4" creationId="{D93AE094-242D-91D3-B12F-0675B50D63B4}"/>
          </ac:spMkLst>
        </pc:spChg>
      </pc:sldChg>
      <pc:sldChg chg="modSp mod modTransition">
        <pc:chgData name="Alfred Smith" userId="3c60a3631c0db8ad" providerId="LiveId" clId="{05DA9878-0269-4138-8AD3-1384432FD562}" dt="2023-09-08T08:20:28.701" v="50"/>
        <pc:sldMkLst>
          <pc:docMk/>
          <pc:sldMk cId="791300187" sldId="280"/>
        </pc:sldMkLst>
        <pc:spChg chg="mod">
          <ac:chgData name="Alfred Smith" userId="3c60a3631c0db8ad" providerId="LiveId" clId="{05DA9878-0269-4138-8AD3-1384432FD562}" dt="2023-09-08T08:20:28.701" v="50"/>
          <ac:spMkLst>
            <pc:docMk/>
            <pc:sldMk cId="791300187" sldId="280"/>
            <ac:spMk id="3" creationId="{DABD6F76-1442-75CB-15F9-E07FD2C36F27}"/>
          </ac:spMkLst>
        </pc:spChg>
      </pc:sldChg>
      <pc:sldChg chg="delSp modSp mod modTransition modAnim">
        <pc:chgData name="Alfred Smith" userId="3c60a3631c0db8ad" providerId="LiveId" clId="{05DA9878-0269-4138-8AD3-1384432FD562}" dt="2023-09-11T07:28:34.419" v="62"/>
        <pc:sldMkLst>
          <pc:docMk/>
          <pc:sldMk cId="1188042797" sldId="296"/>
        </pc:sldMkLst>
        <pc:spChg chg="mod">
          <ac:chgData name="Alfred Smith" userId="3c60a3631c0db8ad" providerId="LiveId" clId="{05DA9878-0269-4138-8AD3-1384432FD562}" dt="2023-09-08T08:18:52.736" v="31" actId="20577"/>
          <ac:spMkLst>
            <pc:docMk/>
            <pc:sldMk cId="1188042797" sldId="296"/>
            <ac:spMk id="3" creationId="{A58184BD-88F1-BA02-40C1-D8403D0EEC0D}"/>
          </ac:spMkLst>
        </pc:spChg>
        <pc:spChg chg="mod">
          <ac:chgData name="Alfred Smith" userId="3c60a3631c0db8ad" providerId="LiveId" clId="{05DA9878-0269-4138-8AD3-1384432FD562}" dt="2023-09-11T07:28:34.419" v="62"/>
          <ac:spMkLst>
            <pc:docMk/>
            <pc:sldMk cId="1188042797" sldId="296"/>
            <ac:spMk id="4" creationId="{EE2AC625-9141-A801-F431-DD5F79396320}"/>
          </ac:spMkLst>
        </pc:spChg>
        <pc:picChg chg="del">
          <ac:chgData name="Alfred Smith" userId="3c60a3631c0db8ad" providerId="LiveId" clId="{05DA9878-0269-4138-8AD3-1384432FD562}" dt="2023-09-08T08:18:33.204" v="25"/>
          <ac:picMkLst>
            <pc:docMk/>
            <pc:sldMk cId="1188042797" sldId="296"/>
            <ac:picMk id="13" creationId="{259069C3-1BFD-D170-1C51-7693CD3A6CBA}"/>
          </ac:picMkLst>
        </pc:picChg>
      </pc:sldChg>
      <pc:sldChg chg="modSp mod modTransition">
        <pc:chgData name="Alfred Smith" userId="3c60a3631c0db8ad" providerId="LiveId" clId="{05DA9878-0269-4138-8AD3-1384432FD562}" dt="2023-09-08T08:20:12.590" v="45"/>
        <pc:sldMkLst>
          <pc:docMk/>
          <pc:sldMk cId="1420722161" sldId="297"/>
        </pc:sldMkLst>
        <pc:spChg chg="mod">
          <ac:chgData name="Alfred Smith" userId="3c60a3631c0db8ad" providerId="LiveId" clId="{05DA9878-0269-4138-8AD3-1384432FD562}" dt="2023-09-08T08:20:12.590" v="45"/>
          <ac:spMkLst>
            <pc:docMk/>
            <pc:sldMk cId="1420722161" sldId="297"/>
            <ac:spMk id="4" creationId="{A0640010-361A-15AA-F85C-4B2934FC5AB6}"/>
          </ac:spMkLst>
        </pc:spChg>
      </pc:sldChg>
      <pc:sldChg chg="delSp modSp mod modTransition modAnim">
        <pc:chgData name="Alfred Smith" userId="3c60a3631c0db8ad" providerId="LiveId" clId="{05DA9878-0269-4138-8AD3-1384432FD562}" dt="2023-09-11T07:29:37.457" v="66"/>
        <pc:sldMkLst>
          <pc:docMk/>
          <pc:sldMk cId="4209580399" sldId="298"/>
        </pc:sldMkLst>
        <pc:spChg chg="mod">
          <ac:chgData name="Alfred Smith" userId="3c60a3631c0db8ad" providerId="LiveId" clId="{05DA9878-0269-4138-8AD3-1384432FD562}" dt="2023-09-08T08:18:39.449" v="27" actId="20577"/>
          <ac:spMkLst>
            <pc:docMk/>
            <pc:sldMk cId="4209580399" sldId="298"/>
            <ac:spMk id="3" creationId="{A58184BD-88F1-BA02-40C1-D8403D0EEC0D}"/>
          </ac:spMkLst>
        </pc:spChg>
        <pc:spChg chg="mod">
          <ac:chgData name="Alfred Smith" userId="3c60a3631c0db8ad" providerId="LiveId" clId="{05DA9878-0269-4138-8AD3-1384432FD562}" dt="2023-09-11T07:29:37.457" v="66"/>
          <ac:spMkLst>
            <pc:docMk/>
            <pc:sldMk cId="4209580399" sldId="298"/>
            <ac:spMk id="4" creationId="{EE2AC625-9141-A801-F431-DD5F79396320}"/>
          </ac:spMkLst>
        </pc:spChg>
        <pc:picChg chg="del">
          <ac:chgData name="Alfred Smith" userId="3c60a3631c0db8ad" providerId="LiveId" clId="{05DA9878-0269-4138-8AD3-1384432FD562}" dt="2023-09-08T08:18:33.204" v="25"/>
          <ac:picMkLst>
            <pc:docMk/>
            <pc:sldMk cId="4209580399" sldId="298"/>
            <ac:picMk id="20" creationId="{F143B3E7-EF37-AE7A-1761-52720C76AFF0}"/>
          </ac:picMkLst>
        </pc:picChg>
      </pc:sldChg>
      <pc:sldChg chg="modSp mod modTransition">
        <pc:chgData name="Alfred Smith" userId="3c60a3631c0db8ad" providerId="LiveId" clId="{05DA9878-0269-4138-8AD3-1384432FD562}" dt="2023-09-08T08:20:25.969" v="49"/>
        <pc:sldMkLst>
          <pc:docMk/>
          <pc:sldMk cId="2891840683" sldId="299"/>
        </pc:sldMkLst>
        <pc:spChg chg="mod">
          <ac:chgData name="Alfred Smith" userId="3c60a3631c0db8ad" providerId="LiveId" clId="{05DA9878-0269-4138-8AD3-1384432FD562}" dt="2023-09-08T08:20:25.969" v="49"/>
          <ac:spMkLst>
            <pc:docMk/>
            <pc:sldMk cId="2891840683" sldId="299"/>
            <ac:spMk id="4" creationId="{A07A9D11-4E98-174B-5B50-ADFD85208F0E}"/>
          </ac:spMkLst>
        </pc:spChg>
      </pc:sldChg>
    </pc:docChg>
  </pc:docChgLst>
  <pc:docChgLst>
    <pc:chgData name="Leonie Smith" userId="fed1330f33f5650e" providerId="LiveId" clId="{886E3FEA-0142-4F6C-9CE4-34648046BCFA}"/>
    <pc:docChg chg="modSld">
      <pc:chgData name="Leonie Smith" userId="fed1330f33f5650e" providerId="LiveId" clId="{886E3FEA-0142-4F6C-9CE4-34648046BCFA}" dt="2024-04-29T04:57:09.324" v="64"/>
      <pc:docMkLst>
        <pc:docMk/>
      </pc:docMkLst>
      <pc:sldChg chg="addSp modSp">
        <pc:chgData name="Leonie Smith" userId="fed1330f33f5650e" providerId="LiveId" clId="{886E3FEA-0142-4F6C-9CE4-34648046BCFA}" dt="2024-04-29T04:40:50.127" v="0"/>
        <pc:sldMkLst>
          <pc:docMk/>
          <pc:sldMk cId="1499918570" sldId="257"/>
        </pc:sldMkLst>
        <pc:picChg chg="add mod">
          <ac:chgData name="Leonie Smith" userId="fed1330f33f5650e" providerId="LiveId" clId="{886E3FEA-0142-4F6C-9CE4-34648046BCFA}" dt="2024-04-29T04:40:50.127" v="0"/>
          <ac:picMkLst>
            <pc:docMk/>
            <pc:sldMk cId="1499918570" sldId="257"/>
            <ac:picMk id="6" creationId="{9FE82170-A820-2B47-AD2E-8FD8174FABB9}"/>
          </ac:picMkLst>
        </pc:picChg>
      </pc:sldChg>
      <pc:sldChg chg="addSp delSp modSp mod modTransition modAnim">
        <pc:chgData name="Leonie Smith" userId="fed1330f33f5650e" providerId="LiveId" clId="{886E3FEA-0142-4F6C-9CE4-34648046BCFA}" dt="2024-04-29T04:57:09.324" v="64"/>
        <pc:sldMkLst>
          <pc:docMk/>
          <pc:sldMk cId="454763615" sldId="259"/>
        </pc:sldMkLst>
        <pc:picChg chg="add del mod">
          <ac:chgData name="Leonie Smith" userId="fed1330f33f5650e" providerId="LiveId" clId="{886E3FEA-0142-4F6C-9CE4-34648046BCFA}" dt="2024-04-29T04:56:36.369" v="57"/>
          <ac:picMkLst>
            <pc:docMk/>
            <pc:sldMk cId="454763615" sldId="259"/>
            <ac:picMk id="7" creationId="{64DC1525-8675-AD58-3DFA-5D547DA6B117}"/>
          </ac:picMkLst>
        </pc:picChg>
        <pc:picChg chg="add del mod ord">
          <ac:chgData name="Leonie Smith" userId="fed1330f33f5650e" providerId="LiveId" clId="{886E3FEA-0142-4F6C-9CE4-34648046BCFA}" dt="2024-04-29T04:56:43.099" v="58"/>
          <ac:picMkLst>
            <pc:docMk/>
            <pc:sldMk cId="454763615" sldId="259"/>
            <ac:picMk id="12" creationId="{C54C4D07-215F-51D1-4DF2-B94C5C559D0A}"/>
          </ac:picMkLst>
        </pc:picChg>
        <pc:picChg chg="add del mod">
          <ac:chgData name="Leonie Smith" userId="fed1330f33f5650e" providerId="LiveId" clId="{886E3FEA-0142-4F6C-9CE4-34648046BCFA}" dt="2024-04-29T04:56:50.011" v="60"/>
          <ac:picMkLst>
            <pc:docMk/>
            <pc:sldMk cId="454763615" sldId="259"/>
            <ac:picMk id="13" creationId="{83C99F66-90E5-4806-B664-9E6FD3DC4972}"/>
          </ac:picMkLst>
        </pc:picChg>
        <pc:picChg chg="add del mod ord">
          <ac:chgData name="Leonie Smith" userId="fed1330f33f5650e" providerId="LiveId" clId="{886E3FEA-0142-4F6C-9CE4-34648046BCFA}" dt="2024-04-29T04:56:57.255" v="61"/>
          <ac:picMkLst>
            <pc:docMk/>
            <pc:sldMk cId="454763615" sldId="259"/>
            <ac:picMk id="18" creationId="{B57F8098-E4FA-352D-AB08-8F85B8D9F62F}"/>
          </ac:picMkLst>
        </pc:picChg>
        <pc:picChg chg="add del mod">
          <ac:chgData name="Leonie Smith" userId="fed1330f33f5650e" providerId="LiveId" clId="{886E3FEA-0142-4F6C-9CE4-34648046BCFA}" dt="2024-04-29T04:57:02.184" v="63"/>
          <ac:picMkLst>
            <pc:docMk/>
            <pc:sldMk cId="454763615" sldId="259"/>
            <ac:picMk id="19" creationId="{EF171253-FD20-6434-6D6C-6470B6AA5336}"/>
          </ac:picMkLst>
        </pc:picChg>
        <pc:picChg chg="add del mod ord">
          <ac:chgData name="Leonie Smith" userId="fed1330f33f5650e" providerId="LiveId" clId="{886E3FEA-0142-4F6C-9CE4-34648046BCFA}" dt="2024-04-29T04:57:09.324" v="64"/>
          <ac:picMkLst>
            <pc:docMk/>
            <pc:sldMk cId="454763615" sldId="259"/>
            <ac:picMk id="23" creationId="{047B0025-C433-A222-1B31-FC46B93AADBF}"/>
          </ac:picMkLst>
        </pc:picChg>
        <pc:picChg chg="add mod">
          <ac:chgData name="Leonie Smith" userId="fed1330f33f5650e" providerId="LiveId" clId="{886E3FEA-0142-4F6C-9CE4-34648046BCFA}" dt="2024-04-29T04:57:09.324" v="64"/>
          <ac:picMkLst>
            <pc:docMk/>
            <pc:sldMk cId="454763615" sldId="259"/>
            <ac:picMk id="24" creationId="{365033FC-D4EE-C817-6CF5-2A8B19485DCE}"/>
          </ac:picMkLst>
        </pc:picChg>
      </pc:sldChg>
      <pc:sldChg chg="addSp delSp modSp mod modTransition modAnim">
        <pc:chgData name="Leonie Smith" userId="fed1330f33f5650e" providerId="LiveId" clId="{886E3FEA-0142-4F6C-9CE4-34648046BCFA}" dt="2024-04-29T04:42:04.930" v="7"/>
        <pc:sldMkLst>
          <pc:docMk/>
          <pc:sldMk cId="2346136586" sldId="260"/>
        </pc:sldMkLst>
        <pc:picChg chg="add del mod">
          <ac:chgData name="Leonie Smith" userId="fed1330f33f5650e" providerId="LiveId" clId="{886E3FEA-0142-4F6C-9CE4-34648046BCFA}" dt="2024-04-29T04:41:41.644" v="3"/>
          <ac:picMkLst>
            <pc:docMk/>
            <pc:sldMk cId="2346136586" sldId="260"/>
            <ac:picMk id="6" creationId="{3E050DE0-0EE0-21BC-C1B4-491A0A754C2D}"/>
          </ac:picMkLst>
        </pc:picChg>
        <pc:picChg chg="add del mod ord">
          <ac:chgData name="Leonie Smith" userId="fed1330f33f5650e" providerId="LiveId" clId="{886E3FEA-0142-4F6C-9CE4-34648046BCFA}" dt="2024-04-29T04:41:50.643" v="4"/>
          <ac:picMkLst>
            <pc:docMk/>
            <pc:sldMk cId="2346136586" sldId="260"/>
            <ac:picMk id="11" creationId="{BD2B70C0-4089-3F41-3D18-B6EA2692D3BA}"/>
          </ac:picMkLst>
        </pc:picChg>
        <pc:picChg chg="add del mod">
          <ac:chgData name="Leonie Smith" userId="fed1330f33f5650e" providerId="LiveId" clId="{886E3FEA-0142-4F6C-9CE4-34648046BCFA}" dt="2024-04-29T04:41:54.525" v="6"/>
          <ac:picMkLst>
            <pc:docMk/>
            <pc:sldMk cId="2346136586" sldId="260"/>
            <ac:picMk id="12" creationId="{AFB19356-F5A2-1036-3ED8-8A1ADBB3E499}"/>
          </ac:picMkLst>
        </pc:picChg>
        <pc:picChg chg="add del mod ord">
          <ac:chgData name="Leonie Smith" userId="fed1330f33f5650e" providerId="LiveId" clId="{886E3FEA-0142-4F6C-9CE4-34648046BCFA}" dt="2024-04-29T04:42:04.930" v="7"/>
          <ac:picMkLst>
            <pc:docMk/>
            <pc:sldMk cId="2346136586" sldId="260"/>
            <ac:picMk id="15" creationId="{BCA1D2C5-C6E8-1739-ED11-6BFE4A32B686}"/>
          </ac:picMkLst>
        </pc:picChg>
        <pc:picChg chg="add mod">
          <ac:chgData name="Leonie Smith" userId="fed1330f33f5650e" providerId="LiveId" clId="{886E3FEA-0142-4F6C-9CE4-34648046BCFA}" dt="2024-04-29T04:42:04.930" v="7"/>
          <ac:picMkLst>
            <pc:docMk/>
            <pc:sldMk cId="2346136586" sldId="260"/>
            <ac:picMk id="16" creationId="{13A5410C-A62A-4E1E-1781-6F1478E904FB}"/>
          </ac:picMkLst>
        </pc:picChg>
      </pc:sldChg>
      <pc:sldChg chg="addSp delSp modSp mod modTransition modAnim">
        <pc:chgData name="Leonie Smith" userId="fed1330f33f5650e" providerId="LiveId" clId="{886E3FEA-0142-4F6C-9CE4-34648046BCFA}" dt="2024-04-29T04:43:44.707" v="14"/>
        <pc:sldMkLst>
          <pc:docMk/>
          <pc:sldMk cId="4037329247" sldId="261"/>
        </pc:sldMkLst>
        <pc:picChg chg="add del mod">
          <ac:chgData name="Leonie Smith" userId="fed1330f33f5650e" providerId="LiveId" clId="{886E3FEA-0142-4F6C-9CE4-34648046BCFA}" dt="2024-04-29T04:43:12.635" v="10"/>
          <ac:picMkLst>
            <pc:docMk/>
            <pc:sldMk cId="4037329247" sldId="261"/>
            <ac:picMk id="6" creationId="{3B93FB1A-42B0-1679-027E-3D02887D2BC1}"/>
          </ac:picMkLst>
        </pc:picChg>
        <pc:picChg chg="add del mod ord">
          <ac:chgData name="Leonie Smith" userId="fed1330f33f5650e" providerId="LiveId" clId="{886E3FEA-0142-4F6C-9CE4-34648046BCFA}" dt="2024-04-29T04:43:20.746" v="11"/>
          <ac:picMkLst>
            <pc:docMk/>
            <pc:sldMk cId="4037329247" sldId="261"/>
            <ac:picMk id="9" creationId="{E75B4B90-9CBC-3E86-AAFB-F84F26A2B9D5}"/>
          </ac:picMkLst>
        </pc:picChg>
        <pc:picChg chg="add del mod">
          <ac:chgData name="Leonie Smith" userId="fed1330f33f5650e" providerId="LiveId" clId="{886E3FEA-0142-4F6C-9CE4-34648046BCFA}" dt="2024-04-29T04:43:21.852" v="13"/>
          <ac:picMkLst>
            <pc:docMk/>
            <pc:sldMk cId="4037329247" sldId="261"/>
            <ac:picMk id="10" creationId="{2745B61E-E8E7-5F89-2265-0440649344CF}"/>
          </ac:picMkLst>
        </pc:picChg>
        <pc:picChg chg="add del mod ord">
          <ac:chgData name="Leonie Smith" userId="fed1330f33f5650e" providerId="LiveId" clId="{886E3FEA-0142-4F6C-9CE4-34648046BCFA}" dt="2024-04-29T04:43:44.707" v="14"/>
          <ac:picMkLst>
            <pc:docMk/>
            <pc:sldMk cId="4037329247" sldId="261"/>
            <ac:picMk id="13" creationId="{25C8AB36-ABFF-7D4E-3E2F-0386C0D2CF25}"/>
          </ac:picMkLst>
        </pc:picChg>
        <pc:picChg chg="add mod">
          <ac:chgData name="Leonie Smith" userId="fed1330f33f5650e" providerId="LiveId" clId="{886E3FEA-0142-4F6C-9CE4-34648046BCFA}" dt="2024-04-29T04:43:44.707" v="14"/>
          <ac:picMkLst>
            <pc:docMk/>
            <pc:sldMk cId="4037329247" sldId="261"/>
            <ac:picMk id="14" creationId="{A202B585-7A1C-7EDA-F36F-F431FB99951D}"/>
          </ac:picMkLst>
        </pc:picChg>
      </pc:sldChg>
      <pc:sldChg chg="addSp delSp modSp mod modTransition modAnim">
        <pc:chgData name="Leonie Smith" userId="fed1330f33f5650e" providerId="LiveId" clId="{886E3FEA-0142-4F6C-9CE4-34648046BCFA}" dt="2024-04-29T04:45:17.646" v="18"/>
        <pc:sldMkLst>
          <pc:docMk/>
          <pc:sldMk cId="1909638311" sldId="262"/>
        </pc:sldMkLst>
        <pc:picChg chg="add del mod">
          <ac:chgData name="Leonie Smith" userId="fed1330f33f5650e" providerId="LiveId" clId="{886E3FEA-0142-4F6C-9CE4-34648046BCFA}" dt="2024-04-29T04:45:03.247" v="17"/>
          <ac:picMkLst>
            <pc:docMk/>
            <pc:sldMk cId="1909638311" sldId="262"/>
            <ac:picMk id="6" creationId="{D5346D7E-464C-FA30-97F3-C15045761721}"/>
          </ac:picMkLst>
        </pc:picChg>
        <pc:picChg chg="add del mod ord">
          <ac:chgData name="Leonie Smith" userId="fed1330f33f5650e" providerId="LiveId" clId="{886E3FEA-0142-4F6C-9CE4-34648046BCFA}" dt="2024-04-29T04:45:17.646" v="18"/>
          <ac:picMkLst>
            <pc:docMk/>
            <pc:sldMk cId="1909638311" sldId="262"/>
            <ac:picMk id="11" creationId="{50FD60C2-2F20-6CC2-781B-D6AF497BE5B0}"/>
          </ac:picMkLst>
        </pc:picChg>
        <pc:picChg chg="add mod">
          <ac:chgData name="Leonie Smith" userId="fed1330f33f5650e" providerId="LiveId" clId="{886E3FEA-0142-4F6C-9CE4-34648046BCFA}" dt="2024-04-29T04:45:17.646" v="18"/>
          <ac:picMkLst>
            <pc:docMk/>
            <pc:sldMk cId="1909638311" sldId="262"/>
            <ac:picMk id="12" creationId="{9A1DE52B-0253-05EE-BED2-F72B6EE05E86}"/>
          </ac:picMkLst>
        </pc:picChg>
      </pc:sldChg>
      <pc:sldChg chg="addSp modSp">
        <pc:chgData name="Leonie Smith" userId="fed1330f33f5650e" providerId="LiveId" clId="{886E3FEA-0142-4F6C-9CE4-34648046BCFA}" dt="2024-04-29T04:46:00.364" v="19"/>
        <pc:sldMkLst>
          <pc:docMk/>
          <pc:sldMk cId="641208035" sldId="263"/>
        </pc:sldMkLst>
        <pc:picChg chg="add mod">
          <ac:chgData name="Leonie Smith" userId="fed1330f33f5650e" providerId="LiveId" clId="{886E3FEA-0142-4F6C-9CE4-34648046BCFA}" dt="2024-04-29T04:46:00.364" v="19"/>
          <ac:picMkLst>
            <pc:docMk/>
            <pc:sldMk cId="641208035" sldId="263"/>
            <ac:picMk id="6" creationId="{7B041062-3A70-5F25-862B-A0D5F88C94BE}"/>
          </ac:picMkLst>
        </pc:picChg>
      </pc:sldChg>
      <pc:sldChg chg="addSp delSp modSp mod modTransition modAnim">
        <pc:chgData name="Leonie Smith" userId="fed1330f33f5650e" providerId="LiveId" clId="{886E3FEA-0142-4F6C-9CE4-34648046BCFA}" dt="2024-04-29T04:48:25.988" v="26"/>
        <pc:sldMkLst>
          <pc:docMk/>
          <pc:sldMk cId="4044745628" sldId="264"/>
        </pc:sldMkLst>
        <pc:picChg chg="add del mod">
          <ac:chgData name="Leonie Smith" userId="fed1330f33f5650e" providerId="LiveId" clId="{886E3FEA-0142-4F6C-9CE4-34648046BCFA}" dt="2024-04-29T04:47:27.210" v="22"/>
          <ac:picMkLst>
            <pc:docMk/>
            <pc:sldMk cId="4044745628" sldId="264"/>
            <ac:picMk id="6" creationId="{8C652DE0-72BA-7440-D7BF-0A0750CE1A91}"/>
          </ac:picMkLst>
        </pc:picChg>
        <pc:picChg chg="add del mod ord">
          <ac:chgData name="Leonie Smith" userId="fed1330f33f5650e" providerId="LiveId" clId="{886E3FEA-0142-4F6C-9CE4-34648046BCFA}" dt="2024-04-29T04:47:47.415" v="23"/>
          <ac:picMkLst>
            <pc:docMk/>
            <pc:sldMk cId="4044745628" sldId="264"/>
            <ac:picMk id="10" creationId="{464330F8-D09B-5FB8-742C-C7991BC6242D}"/>
          </ac:picMkLst>
        </pc:picChg>
        <pc:picChg chg="add del mod">
          <ac:chgData name="Leonie Smith" userId="fed1330f33f5650e" providerId="LiveId" clId="{886E3FEA-0142-4F6C-9CE4-34648046BCFA}" dt="2024-04-29T04:48:06.196" v="25"/>
          <ac:picMkLst>
            <pc:docMk/>
            <pc:sldMk cId="4044745628" sldId="264"/>
            <ac:picMk id="11" creationId="{27B6C450-4DCB-D34C-316D-FD468E6DA821}"/>
          </ac:picMkLst>
        </pc:picChg>
        <pc:picChg chg="add del mod ord">
          <ac:chgData name="Leonie Smith" userId="fed1330f33f5650e" providerId="LiveId" clId="{886E3FEA-0142-4F6C-9CE4-34648046BCFA}" dt="2024-04-29T04:48:25.988" v="26"/>
          <ac:picMkLst>
            <pc:docMk/>
            <pc:sldMk cId="4044745628" sldId="264"/>
            <ac:picMk id="15" creationId="{CB59E9EF-321F-D2EC-EE64-484D777E241B}"/>
          </ac:picMkLst>
        </pc:picChg>
        <pc:picChg chg="add mod">
          <ac:chgData name="Leonie Smith" userId="fed1330f33f5650e" providerId="LiveId" clId="{886E3FEA-0142-4F6C-9CE4-34648046BCFA}" dt="2024-04-29T04:48:25.988" v="26"/>
          <ac:picMkLst>
            <pc:docMk/>
            <pc:sldMk cId="4044745628" sldId="264"/>
            <ac:picMk id="16" creationId="{E2D943E5-EB6B-F281-1096-26F2391AE314}"/>
          </ac:picMkLst>
        </pc:picChg>
      </pc:sldChg>
      <pc:sldChg chg="addSp modSp">
        <pc:chgData name="Leonie Smith" userId="fed1330f33f5650e" providerId="LiveId" clId="{886E3FEA-0142-4F6C-9CE4-34648046BCFA}" dt="2024-04-29T04:49:25.185" v="27"/>
        <pc:sldMkLst>
          <pc:docMk/>
          <pc:sldMk cId="978260341" sldId="265"/>
        </pc:sldMkLst>
        <pc:picChg chg="add mod">
          <ac:chgData name="Leonie Smith" userId="fed1330f33f5650e" providerId="LiveId" clId="{886E3FEA-0142-4F6C-9CE4-34648046BCFA}" dt="2024-04-29T04:49:25.185" v="27"/>
          <ac:picMkLst>
            <pc:docMk/>
            <pc:sldMk cId="978260341" sldId="265"/>
            <ac:picMk id="7" creationId="{D7BA22E7-2CB6-FDAC-2A09-3D79140CE061}"/>
          </ac:picMkLst>
        </pc:picChg>
      </pc:sldChg>
      <pc:sldChg chg="addSp delSp modSp mod modTransition modAnim">
        <pc:chgData name="Leonie Smith" userId="fed1330f33f5650e" providerId="LiveId" clId="{886E3FEA-0142-4F6C-9CE4-34648046BCFA}" dt="2024-04-29T04:51:13.770" v="35"/>
        <pc:sldMkLst>
          <pc:docMk/>
          <pc:sldMk cId="3575870363" sldId="266"/>
        </pc:sldMkLst>
        <pc:picChg chg="add del mod">
          <ac:chgData name="Leonie Smith" userId="fed1330f33f5650e" providerId="LiveId" clId="{886E3FEA-0142-4F6C-9CE4-34648046BCFA}" dt="2024-04-29T04:50:46.342" v="31"/>
          <ac:picMkLst>
            <pc:docMk/>
            <pc:sldMk cId="3575870363" sldId="266"/>
            <ac:picMk id="6" creationId="{A7F40685-D5A9-4A2F-9B38-699F5DF0294D}"/>
          </ac:picMkLst>
        </pc:picChg>
        <pc:picChg chg="add del mod ord">
          <ac:chgData name="Leonie Smith" userId="fed1330f33f5650e" providerId="LiveId" clId="{886E3FEA-0142-4F6C-9CE4-34648046BCFA}" dt="2024-04-29T04:50:55.100" v="32"/>
          <ac:picMkLst>
            <pc:docMk/>
            <pc:sldMk cId="3575870363" sldId="266"/>
            <ac:picMk id="9" creationId="{B7D94EA4-F188-9809-0256-2C0793AB28F8}"/>
          </ac:picMkLst>
        </pc:picChg>
        <pc:picChg chg="add del mod">
          <ac:chgData name="Leonie Smith" userId="fed1330f33f5650e" providerId="LiveId" clId="{886E3FEA-0142-4F6C-9CE4-34648046BCFA}" dt="2024-04-29T04:50:56.122" v="34"/>
          <ac:picMkLst>
            <pc:docMk/>
            <pc:sldMk cId="3575870363" sldId="266"/>
            <ac:picMk id="10" creationId="{8B58392F-1AE8-8651-AE3C-D4498EB670CE}"/>
          </ac:picMkLst>
        </pc:picChg>
        <pc:picChg chg="add del mod ord">
          <ac:chgData name="Leonie Smith" userId="fed1330f33f5650e" providerId="LiveId" clId="{886E3FEA-0142-4F6C-9CE4-34648046BCFA}" dt="2024-04-29T04:51:13.770" v="35"/>
          <ac:picMkLst>
            <pc:docMk/>
            <pc:sldMk cId="3575870363" sldId="266"/>
            <ac:picMk id="13" creationId="{4A5FD7E9-C5D6-9176-7B20-C7E14541504E}"/>
          </ac:picMkLst>
        </pc:picChg>
        <pc:picChg chg="add mod">
          <ac:chgData name="Leonie Smith" userId="fed1330f33f5650e" providerId="LiveId" clId="{886E3FEA-0142-4F6C-9CE4-34648046BCFA}" dt="2024-04-29T04:51:13.770" v="35"/>
          <ac:picMkLst>
            <pc:docMk/>
            <pc:sldMk cId="3575870363" sldId="266"/>
            <ac:picMk id="14" creationId="{5C5692DB-EB02-81D4-AB63-FB3B7AFB96B3}"/>
          </ac:picMkLst>
        </pc:picChg>
      </pc:sldChg>
      <pc:sldChg chg="addSp modSp">
        <pc:chgData name="Leonie Smith" userId="fed1330f33f5650e" providerId="LiveId" clId="{886E3FEA-0142-4F6C-9CE4-34648046BCFA}" dt="2024-04-29T04:52:17.186" v="36"/>
        <pc:sldMkLst>
          <pc:docMk/>
          <pc:sldMk cId="4017137865" sldId="267"/>
        </pc:sldMkLst>
        <pc:picChg chg="add mod">
          <ac:chgData name="Leonie Smith" userId="fed1330f33f5650e" providerId="LiveId" clId="{886E3FEA-0142-4F6C-9CE4-34648046BCFA}" dt="2024-04-29T04:52:17.186" v="36"/>
          <ac:picMkLst>
            <pc:docMk/>
            <pc:sldMk cId="4017137865" sldId="267"/>
            <ac:picMk id="6" creationId="{A249CB60-B6D3-DF05-8261-32FB6B663A5E}"/>
          </ac:picMkLst>
        </pc:picChg>
      </pc:sldChg>
      <pc:sldChg chg="addSp delSp modSp mod modTransition modAnim">
        <pc:chgData name="Leonie Smith" userId="fed1330f33f5650e" providerId="LiveId" clId="{886E3FEA-0142-4F6C-9CE4-34648046BCFA}" dt="2024-04-29T04:53:29.450" v="40"/>
        <pc:sldMkLst>
          <pc:docMk/>
          <pc:sldMk cId="3137811553" sldId="268"/>
        </pc:sldMkLst>
        <pc:picChg chg="add del mod">
          <ac:chgData name="Leonie Smith" userId="fed1330f33f5650e" providerId="LiveId" clId="{886E3FEA-0142-4F6C-9CE4-34648046BCFA}" dt="2024-04-29T04:53:15.725" v="39"/>
          <ac:picMkLst>
            <pc:docMk/>
            <pc:sldMk cId="3137811553" sldId="268"/>
            <ac:picMk id="6" creationId="{B4DB9D85-F6E7-C1F3-99F1-9761D5D13654}"/>
          </ac:picMkLst>
        </pc:picChg>
        <pc:picChg chg="add del mod ord">
          <ac:chgData name="Leonie Smith" userId="fed1330f33f5650e" providerId="LiveId" clId="{886E3FEA-0142-4F6C-9CE4-34648046BCFA}" dt="2024-04-29T04:53:29.450" v="40"/>
          <ac:picMkLst>
            <pc:docMk/>
            <pc:sldMk cId="3137811553" sldId="268"/>
            <ac:picMk id="11" creationId="{94AB689E-BD46-4ADD-898F-C4A3978ABD54}"/>
          </ac:picMkLst>
        </pc:picChg>
        <pc:picChg chg="add mod">
          <ac:chgData name="Leonie Smith" userId="fed1330f33f5650e" providerId="LiveId" clId="{886E3FEA-0142-4F6C-9CE4-34648046BCFA}" dt="2024-04-29T04:53:29.450" v="40"/>
          <ac:picMkLst>
            <pc:docMk/>
            <pc:sldMk cId="3137811553" sldId="268"/>
            <ac:picMk id="12" creationId="{D074D6CE-A061-C5D5-C786-37FDC3D234CF}"/>
          </ac:picMkLst>
        </pc:picChg>
      </pc:sldChg>
      <pc:sldChg chg="addSp modSp">
        <pc:chgData name="Leonie Smith" userId="fed1330f33f5650e" providerId="LiveId" clId="{886E3FEA-0142-4F6C-9CE4-34648046BCFA}" dt="2024-04-29T04:55:42.475" v="54"/>
        <pc:sldMkLst>
          <pc:docMk/>
          <pc:sldMk cId="100491716" sldId="269"/>
        </pc:sldMkLst>
        <pc:picChg chg="add mod">
          <ac:chgData name="Leonie Smith" userId="fed1330f33f5650e" providerId="LiveId" clId="{886E3FEA-0142-4F6C-9CE4-34648046BCFA}" dt="2024-04-29T04:55:42.475" v="54"/>
          <ac:picMkLst>
            <pc:docMk/>
            <pc:sldMk cId="100491716" sldId="269"/>
            <ac:picMk id="6" creationId="{2C9E3B75-BAA7-CB38-C15B-2D08C89E12C7}"/>
          </ac:picMkLst>
        </pc:picChg>
      </pc:sldChg>
      <pc:sldChg chg="addSp modSp">
        <pc:chgData name="Leonie Smith" userId="fed1330f33f5650e" providerId="LiveId" clId="{886E3FEA-0142-4F6C-9CE4-34648046BCFA}" dt="2024-04-29T04:49:57.756" v="28"/>
        <pc:sldMkLst>
          <pc:docMk/>
          <pc:sldMk cId="1188042797" sldId="296"/>
        </pc:sldMkLst>
        <pc:picChg chg="add mod">
          <ac:chgData name="Leonie Smith" userId="fed1330f33f5650e" providerId="LiveId" clId="{886E3FEA-0142-4F6C-9CE4-34648046BCFA}" dt="2024-04-29T04:49:57.756" v="28"/>
          <ac:picMkLst>
            <pc:docMk/>
            <pc:sldMk cId="1188042797" sldId="296"/>
            <ac:picMk id="6" creationId="{7C9B859F-5E14-5BC8-C8EE-27BC54882896}"/>
          </ac:picMkLst>
        </pc:picChg>
      </pc:sldChg>
      <pc:sldChg chg="addSp delSp modSp mod modTransition modAnim">
        <pc:chgData name="Leonie Smith" userId="fed1330f33f5650e" providerId="LiveId" clId="{886E3FEA-0142-4F6C-9CE4-34648046BCFA}" dt="2024-04-29T04:55:14.806" v="53"/>
        <pc:sldMkLst>
          <pc:docMk/>
          <pc:sldMk cId="4209580399" sldId="298"/>
        </pc:sldMkLst>
        <pc:picChg chg="add del mod">
          <ac:chgData name="Leonie Smith" userId="fed1330f33f5650e" providerId="LiveId" clId="{886E3FEA-0142-4F6C-9CE4-34648046BCFA}" dt="2024-04-29T04:54:04.473" v="43"/>
          <ac:picMkLst>
            <pc:docMk/>
            <pc:sldMk cId="4209580399" sldId="298"/>
            <ac:picMk id="7" creationId="{563520E6-0210-9DB9-1AE5-44A4CA50C7D5}"/>
          </ac:picMkLst>
        </pc:picChg>
        <pc:picChg chg="add del mod ord">
          <ac:chgData name="Leonie Smith" userId="fed1330f33f5650e" providerId="LiveId" clId="{886E3FEA-0142-4F6C-9CE4-34648046BCFA}" dt="2024-04-29T04:54:14.466" v="44"/>
          <ac:picMkLst>
            <pc:docMk/>
            <pc:sldMk cId="4209580399" sldId="298"/>
            <ac:picMk id="10" creationId="{4E33867D-F53F-E8AB-BBC7-7DC4A3DFE248}"/>
          </ac:picMkLst>
        </pc:picChg>
        <pc:picChg chg="add del mod">
          <ac:chgData name="Leonie Smith" userId="fed1330f33f5650e" providerId="LiveId" clId="{886E3FEA-0142-4F6C-9CE4-34648046BCFA}" dt="2024-04-29T04:54:15.467" v="46"/>
          <ac:picMkLst>
            <pc:docMk/>
            <pc:sldMk cId="4209580399" sldId="298"/>
            <ac:picMk id="11" creationId="{6DF43161-BB1D-00AF-9ED2-EECD234D4B0E}"/>
          </ac:picMkLst>
        </pc:picChg>
        <pc:picChg chg="add del mod ord">
          <ac:chgData name="Leonie Smith" userId="fed1330f33f5650e" providerId="LiveId" clId="{886E3FEA-0142-4F6C-9CE4-34648046BCFA}" dt="2024-04-29T04:54:29.105" v="47"/>
          <ac:picMkLst>
            <pc:docMk/>
            <pc:sldMk cId="4209580399" sldId="298"/>
            <ac:picMk id="14" creationId="{7C70E998-A752-7FBA-0817-C6268AD0EA24}"/>
          </ac:picMkLst>
        </pc:picChg>
        <pc:picChg chg="add del mod">
          <ac:chgData name="Leonie Smith" userId="fed1330f33f5650e" providerId="LiveId" clId="{886E3FEA-0142-4F6C-9CE4-34648046BCFA}" dt="2024-04-29T04:54:39.977" v="49"/>
          <ac:picMkLst>
            <pc:docMk/>
            <pc:sldMk cId="4209580399" sldId="298"/>
            <ac:picMk id="15" creationId="{F2B8C5E7-B3EB-371C-FE4C-9F226BBD0623}"/>
          </ac:picMkLst>
        </pc:picChg>
        <pc:picChg chg="add del mod ord">
          <ac:chgData name="Leonie Smith" userId="fed1330f33f5650e" providerId="LiveId" clId="{886E3FEA-0142-4F6C-9CE4-34648046BCFA}" dt="2024-04-29T04:54:53.250" v="50"/>
          <ac:picMkLst>
            <pc:docMk/>
            <pc:sldMk cId="4209580399" sldId="298"/>
            <ac:picMk id="19" creationId="{AD970ADD-B21B-4BCC-545D-FC68A0BFFE77}"/>
          </ac:picMkLst>
        </pc:picChg>
        <pc:picChg chg="add del mod">
          <ac:chgData name="Leonie Smith" userId="fed1330f33f5650e" providerId="LiveId" clId="{886E3FEA-0142-4F6C-9CE4-34648046BCFA}" dt="2024-04-29T04:55:01.705" v="52"/>
          <ac:picMkLst>
            <pc:docMk/>
            <pc:sldMk cId="4209580399" sldId="298"/>
            <ac:picMk id="20" creationId="{E610A626-0FCA-BC64-96D5-2ACEFB0614EF}"/>
          </ac:picMkLst>
        </pc:picChg>
        <pc:picChg chg="add del mod ord">
          <ac:chgData name="Leonie Smith" userId="fed1330f33f5650e" providerId="LiveId" clId="{886E3FEA-0142-4F6C-9CE4-34648046BCFA}" dt="2024-04-29T04:55:14.806" v="53"/>
          <ac:picMkLst>
            <pc:docMk/>
            <pc:sldMk cId="4209580399" sldId="298"/>
            <ac:picMk id="24" creationId="{9C3A1A65-3D56-E123-F818-AC02A44E5745}"/>
          </ac:picMkLst>
        </pc:picChg>
        <pc:picChg chg="add mod">
          <ac:chgData name="Leonie Smith" userId="fed1330f33f5650e" providerId="LiveId" clId="{886E3FEA-0142-4F6C-9CE4-34648046BCFA}" dt="2024-04-29T04:55:14.806" v="53"/>
          <ac:picMkLst>
            <pc:docMk/>
            <pc:sldMk cId="4209580399" sldId="298"/>
            <ac:picMk id="25" creationId="{F3F19AE9-7F12-73F0-D43D-673AEF147C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53 </a:t>
            </a:r>
            <a:r>
              <a:rPr lang="en-US" sz="1200" b="1" i="0" u="none" strike="noStrike" baseline="0" dirty="0">
                <a:latin typeface="TimesNewRomanPS-BoldMT"/>
              </a:rPr>
              <a:t>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FE82170-A820-2B47-AD2E-8FD8174FABB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49"/>
    </mc:Choice>
    <mc:Fallback xmlns="">
      <p:transition spd="slow" advTm="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C8374-1698-B112-3D99-99C1BC61C8EC}"/>
              </a:ext>
            </a:extLst>
          </p:cNvPr>
          <p:cNvPicPr>
            <a:picLocks noChangeAspect="1"/>
          </p:cNvPicPr>
          <p:nvPr/>
        </p:nvPicPr>
        <p:blipFill>
          <a:blip r:embed="rId2"/>
          <a:stretch>
            <a:fillRect/>
          </a:stretch>
        </p:blipFill>
        <p:spPr>
          <a:xfrm>
            <a:off x="1" y="-62658"/>
            <a:ext cx="12192000" cy="6920658"/>
          </a:xfrm>
          <a:prstGeom prst="rect">
            <a:avLst/>
          </a:prstGeom>
        </p:spPr>
      </p:pic>
      <p:sp>
        <p:nvSpPr>
          <p:cNvPr id="2" name="TextBox 1">
            <a:extLst>
              <a:ext uri="{FF2B5EF4-FFF2-40B4-BE49-F238E27FC236}">
                <a16:creationId xmlns:a16="http://schemas.microsoft.com/office/drawing/2014/main" id="{A5126A1E-CE70-4307-C0A6-9B5F7F04F16C}"/>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Every Sabbath he reasoned in the synagogue, trying to persuade Jews and Greeks alike.</a:t>
            </a:r>
            <a:endParaRPr lang="en-IN" sz="4000" dirty="0"/>
          </a:p>
        </p:txBody>
      </p:sp>
      <p:sp>
        <p:nvSpPr>
          <p:cNvPr id="2" name="TextBox 1">
            <a:extLst>
              <a:ext uri="{FF2B5EF4-FFF2-40B4-BE49-F238E27FC236}">
                <a16:creationId xmlns:a16="http://schemas.microsoft.com/office/drawing/2014/main" id="{BAFC4747-E3B8-E502-70B7-B38655DACFA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a:t>
            </a:r>
            <a:r>
              <a:rPr lang="hi-IN" sz="4000" b="0" i="0" dirty="0">
                <a:solidFill>
                  <a:srgbClr val="000000"/>
                </a:solidFill>
                <a:effectLst/>
                <a:latin typeface="font1"/>
              </a:rPr>
              <a:t>और वह हर एक सब्त के दिन आराधनालय में वाद-विवाद करके यहूदियों और यूनानियों को भी समझाता था।</a:t>
            </a:r>
            <a:endParaRPr lang="en-IN" sz="4000" dirty="0"/>
          </a:p>
        </p:txBody>
      </p:sp>
      <p:pic>
        <p:nvPicPr>
          <p:cNvPr id="6" name="Audio 5">
            <a:hlinkClick r:id="" action="ppaction://media"/>
            <a:extLst>
              <a:ext uri="{FF2B5EF4-FFF2-40B4-BE49-F238E27FC236}">
                <a16:creationId xmlns:a16="http://schemas.microsoft.com/office/drawing/2014/main" id="{7B041062-3A70-5F25-862B-A0D5F88C94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023"/>
    </mc:Choice>
    <mc:Fallback xmlns="">
      <p:transition spd="slow" advTm="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A4631-6CAC-09AA-908D-90157B3B0761}"/>
              </a:ext>
            </a:extLst>
          </p:cNvPr>
          <p:cNvPicPr>
            <a:picLocks noChangeAspect="1"/>
          </p:cNvPicPr>
          <p:nvPr/>
        </p:nvPicPr>
        <p:blipFill>
          <a:blip r:embed="rId2"/>
          <a:stretch>
            <a:fillRect/>
          </a:stretch>
        </p:blipFill>
        <p:spPr>
          <a:xfrm>
            <a:off x="-335733" y="1"/>
            <a:ext cx="12527733" cy="6858000"/>
          </a:xfrm>
          <a:prstGeom prst="rect">
            <a:avLst/>
          </a:prstGeom>
        </p:spPr>
      </p:pic>
      <p:sp>
        <p:nvSpPr>
          <p:cNvPr id="2" name="TextBox 1">
            <a:extLst>
              <a:ext uri="{FF2B5EF4-FFF2-40B4-BE49-F238E27FC236}">
                <a16:creationId xmlns:a16="http://schemas.microsoft.com/office/drawing/2014/main" id="{EFA9C327-A699-67A2-9B4C-2BC4FA43CDE1}"/>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And when Silas and Timothy came down from Macedonia, Paul devoted himself fully to the word, testifying to the Jews that Jesus is the Christ.</a:t>
            </a:r>
            <a:endParaRPr lang="en-IN" sz="3600" dirty="0"/>
          </a:p>
        </p:txBody>
      </p:sp>
      <p:sp>
        <p:nvSpPr>
          <p:cNvPr id="2" name="TextBox 1">
            <a:extLst>
              <a:ext uri="{FF2B5EF4-FFF2-40B4-BE49-F238E27FC236}">
                <a16:creationId xmlns:a16="http://schemas.microsoft.com/office/drawing/2014/main" id="{D50AE4AF-2C89-512F-E086-D0717AF8DA2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000000"/>
                </a:solidFill>
                <a:effectLst/>
                <a:latin typeface="font1"/>
              </a:rPr>
              <a:t> जब सीलास और तीमुथियुस मकिदुनिया से आए, तो पौलुस वचन सुनाने की धुन में लगकर यहूदियों को गवाही देता था कि यीशु ही मसीह है।</a:t>
            </a:r>
            <a:endParaRPr lang="en-IN" sz="3600" dirty="0"/>
          </a:p>
        </p:txBody>
      </p:sp>
      <p:pic>
        <p:nvPicPr>
          <p:cNvPr id="16" name="Audio 15">
            <a:hlinkClick r:id="" action="ppaction://media"/>
            <a:extLst>
              <a:ext uri="{FF2B5EF4-FFF2-40B4-BE49-F238E27FC236}">
                <a16:creationId xmlns:a16="http://schemas.microsoft.com/office/drawing/2014/main" id="{E2D943E5-EB6B-F281-1096-26F2391AE3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506"/>
    </mc:Choice>
    <mc:Fallback xmlns="">
      <p:transition spd="slow" advTm="1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5CE2C-EA5F-C425-3DA8-193DC31AE61B}"/>
              </a:ext>
            </a:extLst>
          </p:cNvPr>
          <p:cNvPicPr>
            <a:picLocks noChangeAspect="1"/>
          </p:cNvPicPr>
          <p:nvPr/>
        </p:nvPicPr>
        <p:blipFill>
          <a:blip r:embed="rId2"/>
          <a:stretch>
            <a:fillRect/>
          </a:stretch>
        </p:blipFill>
        <p:spPr>
          <a:xfrm>
            <a:off x="-201574" y="0"/>
            <a:ext cx="12415345" cy="6858000"/>
          </a:xfrm>
          <a:prstGeom prst="rect">
            <a:avLst/>
          </a:prstGeom>
        </p:spPr>
      </p:pic>
      <p:sp>
        <p:nvSpPr>
          <p:cNvPr id="2" name="TextBox 1">
            <a:extLst>
              <a:ext uri="{FF2B5EF4-FFF2-40B4-BE49-F238E27FC236}">
                <a16:creationId xmlns:a16="http://schemas.microsoft.com/office/drawing/2014/main" id="{5DBEA922-A4B3-1C7A-1B66-E3321A1F5B19}"/>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But when they opposed and insulted him, he shook out his garments and told them…</a:t>
            </a:r>
            <a:endParaRPr lang="en-IN" sz="4000" dirty="0"/>
          </a:p>
        </p:txBody>
      </p:sp>
      <p:sp>
        <p:nvSpPr>
          <p:cNvPr id="2" name="TextBox 1">
            <a:extLst>
              <a:ext uri="{FF2B5EF4-FFF2-40B4-BE49-F238E27FC236}">
                <a16:creationId xmlns:a16="http://schemas.microsoft.com/office/drawing/2014/main" id="{BF7DFC7C-6703-EB07-ED38-7D3A1895DBC4}"/>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6</a:t>
            </a:r>
            <a:r>
              <a:rPr lang="hi-IN" sz="3200" b="0" i="0" dirty="0">
                <a:solidFill>
                  <a:srgbClr val="000000"/>
                </a:solidFill>
                <a:effectLst/>
                <a:latin typeface="font1"/>
              </a:rPr>
              <a:t>परन्तु जब वे विरोध और निन्दा करने लगे, तो उसने अपने कपड़े झाड़कर उनसे कहा</a:t>
            </a:r>
            <a:r>
              <a:rPr lang="en-US" sz="3200" b="0" i="0" dirty="0">
                <a:solidFill>
                  <a:srgbClr val="000000"/>
                </a:solidFill>
                <a:effectLst/>
                <a:latin typeface="font1"/>
              </a:rPr>
              <a:t>…</a:t>
            </a:r>
            <a:endParaRPr lang="en-IN" sz="3200" dirty="0"/>
          </a:p>
        </p:txBody>
      </p:sp>
      <p:pic>
        <p:nvPicPr>
          <p:cNvPr id="7" name="Audio 6">
            <a:hlinkClick r:id="" action="ppaction://media"/>
            <a:extLst>
              <a:ext uri="{FF2B5EF4-FFF2-40B4-BE49-F238E27FC236}">
                <a16:creationId xmlns:a16="http://schemas.microsoft.com/office/drawing/2014/main" id="{D7BA22E7-2CB6-FDAC-2A09-3D79140CE0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FB51D-98B4-1C81-0B25-43D46008A278}"/>
              </a:ext>
            </a:extLst>
          </p:cNvPr>
          <p:cNvPicPr>
            <a:picLocks noChangeAspect="1"/>
          </p:cNvPicPr>
          <p:nvPr/>
        </p:nvPicPr>
        <p:blipFill>
          <a:blip r:embed="rId2"/>
          <a:stretch>
            <a:fillRect/>
          </a:stretch>
        </p:blipFill>
        <p:spPr>
          <a:xfrm>
            <a:off x="-1059051" y="0"/>
            <a:ext cx="13251051" cy="6858000"/>
          </a:xfrm>
          <a:prstGeom prst="rect">
            <a:avLst/>
          </a:prstGeom>
        </p:spPr>
      </p:pic>
      <p:sp>
        <p:nvSpPr>
          <p:cNvPr id="2" name="TextBox 1">
            <a:extLst>
              <a:ext uri="{FF2B5EF4-FFF2-40B4-BE49-F238E27FC236}">
                <a16:creationId xmlns:a16="http://schemas.microsoft.com/office/drawing/2014/main" id="{FB1448E0-6A6A-67C1-54FF-BC0234B7A1DB}"/>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121212"/>
                </a:solidFill>
                <a:effectLst/>
                <a:latin typeface="Inter" panose="020B0502030000000004" pitchFamily="34" charset="0"/>
              </a:rPr>
              <a:t>…“Your blood be on your own heads! I am innocent of it. From now on I will go to the Gentiles.”</a:t>
            </a:r>
            <a:endParaRPr lang="en-IN" sz="2400" dirty="0"/>
          </a:p>
        </p:txBody>
      </p:sp>
      <p:sp>
        <p:nvSpPr>
          <p:cNvPr id="2" name="TextBox 1">
            <a:extLst>
              <a:ext uri="{FF2B5EF4-FFF2-40B4-BE49-F238E27FC236}">
                <a16:creationId xmlns:a16="http://schemas.microsoft.com/office/drawing/2014/main" id="{5161709C-CD54-3E3A-F212-F24148E25725}"/>
              </a:ext>
            </a:extLst>
          </p:cNvPr>
          <p:cNvSpPr txBox="1"/>
          <p:nvPr/>
        </p:nvSpPr>
        <p:spPr>
          <a:xfrm>
            <a:off x="6096000" y="166254"/>
            <a:ext cx="6096000" cy="6558101"/>
          </a:xfrm>
          <a:prstGeom prst="rect">
            <a:avLst/>
          </a:prstGeom>
          <a:noFill/>
        </p:spPr>
        <p:txBody>
          <a:bodyPr wrap="square" rtlCol="0">
            <a:noAutofit/>
          </a:bodyPr>
          <a:lstStyle/>
          <a:p>
            <a:r>
              <a:rPr lang="en-US" sz="4400" b="0" i="0" dirty="0">
                <a:solidFill>
                  <a:srgbClr val="000000"/>
                </a:solidFill>
                <a:effectLst/>
                <a:latin typeface="font1"/>
              </a:rPr>
              <a:t>…</a:t>
            </a:r>
            <a:r>
              <a:rPr lang="hi-IN" sz="4400" b="0" i="0" dirty="0">
                <a:solidFill>
                  <a:srgbClr val="000000"/>
                </a:solidFill>
                <a:effectLst/>
                <a:latin typeface="font1"/>
              </a:rPr>
              <a:t>“तुम्हारा लहू तुम्हारी सिर पर रहे! मैं निर्दोष हूँ। अब से मैं अन्यजातियों के पास जाऊँगा।”</a:t>
            </a:r>
            <a:endParaRPr lang="en-IN" sz="4400" dirty="0"/>
          </a:p>
        </p:txBody>
      </p:sp>
      <p:pic>
        <p:nvPicPr>
          <p:cNvPr id="6" name="Audio 5">
            <a:hlinkClick r:id="" action="ppaction://media"/>
            <a:extLst>
              <a:ext uri="{FF2B5EF4-FFF2-40B4-BE49-F238E27FC236}">
                <a16:creationId xmlns:a16="http://schemas.microsoft.com/office/drawing/2014/main" id="{7C9B859F-5E14-5BC8-C8EE-27BC548828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8042797"/>
      </p:ext>
    </p:extLst>
  </p:cSld>
  <p:clrMapOvr>
    <a:masterClrMapping/>
  </p:clrMapOvr>
  <mc:AlternateContent xmlns:mc="http://schemas.openxmlformats.org/markup-compatibility/2006" xmlns:p14="http://schemas.microsoft.com/office/powerpoint/2010/main">
    <mc:Choice Requires="p14">
      <p:transition spd="slow" p14:dur="2000" advTm="8073"/>
    </mc:Choice>
    <mc:Fallback xmlns="">
      <p:transition spd="slow" advTm="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77959-4717-C761-53C3-A978DE37A130}"/>
              </a:ext>
            </a:extLst>
          </p:cNvPr>
          <p:cNvPicPr>
            <a:picLocks noChangeAspect="1"/>
          </p:cNvPicPr>
          <p:nvPr/>
        </p:nvPicPr>
        <p:blipFill>
          <a:blip r:embed="rId2"/>
          <a:stretch>
            <a:fillRect/>
          </a:stretch>
        </p:blipFill>
        <p:spPr>
          <a:xfrm>
            <a:off x="0" y="-309182"/>
            <a:ext cx="12192000" cy="7167182"/>
          </a:xfrm>
          <a:prstGeom prst="rect">
            <a:avLst/>
          </a:prstGeom>
        </p:spPr>
      </p:pic>
      <p:sp>
        <p:nvSpPr>
          <p:cNvPr id="2" name="TextBox 1">
            <a:extLst>
              <a:ext uri="{FF2B5EF4-FFF2-40B4-BE49-F238E27FC236}">
                <a16:creationId xmlns:a16="http://schemas.microsoft.com/office/drawing/2014/main" id="{05314A67-0EDE-C166-F084-DDE264A8EC3C}"/>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18:6</a:t>
            </a:r>
          </a:p>
        </p:txBody>
      </p:sp>
    </p:spTree>
    <p:extLst>
      <p:ext uri="{BB962C8B-B14F-4D97-AF65-F5344CB8AC3E}">
        <p14:creationId xmlns:p14="http://schemas.microsoft.com/office/powerpoint/2010/main" val="142072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So Paul left the synagogue and went next door to the house of Titus Justus, a worshiper of God.</a:t>
            </a:r>
            <a:endParaRPr lang="en-IN" sz="4000" dirty="0"/>
          </a:p>
        </p:txBody>
      </p:sp>
      <p:sp>
        <p:nvSpPr>
          <p:cNvPr id="2" name="TextBox 1">
            <a:extLst>
              <a:ext uri="{FF2B5EF4-FFF2-40B4-BE49-F238E27FC236}">
                <a16:creationId xmlns:a16="http://schemas.microsoft.com/office/drawing/2014/main" id="{E8A9AA1B-91C1-035D-9242-C90B49FD3BF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7</a:t>
            </a:r>
            <a:r>
              <a:rPr lang="hi-IN" sz="4000" b="0" i="0" dirty="0">
                <a:solidFill>
                  <a:srgbClr val="000000"/>
                </a:solidFill>
                <a:effectLst/>
                <a:latin typeface="font1"/>
              </a:rPr>
              <a:t>और वहाँ से चलकर वह तीतुस यूस्तुस नामक परमेश्वर के एक भक्त के घर में आया, जिसका घर आराधनालय से लगा हुआ था।</a:t>
            </a:r>
            <a:endParaRPr lang="en-IN" sz="4000" dirty="0"/>
          </a:p>
        </p:txBody>
      </p:sp>
      <p:pic>
        <p:nvPicPr>
          <p:cNvPr id="14" name="Audio 13">
            <a:hlinkClick r:id="" action="ppaction://media"/>
            <a:extLst>
              <a:ext uri="{FF2B5EF4-FFF2-40B4-BE49-F238E27FC236}">
                <a16:creationId xmlns:a16="http://schemas.microsoft.com/office/drawing/2014/main" id="{5C5692DB-EB02-81D4-AB63-FB3B7AFB96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443"/>
    </mc:Choice>
    <mc:Fallback xmlns="">
      <p:transition spd="slow" advTm="1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2962-9C53-91B1-90A8-6A58666DCEA7}"/>
              </a:ext>
            </a:extLst>
          </p:cNvPr>
          <p:cNvPicPr>
            <a:picLocks noChangeAspect="1"/>
          </p:cNvPicPr>
          <p:nvPr/>
        </p:nvPicPr>
        <p:blipFill>
          <a:blip r:embed="rId2"/>
          <a:stretch>
            <a:fillRect/>
          </a:stretch>
        </p:blipFill>
        <p:spPr>
          <a:xfrm>
            <a:off x="-145508" y="1"/>
            <a:ext cx="12337508" cy="6858000"/>
          </a:xfrm>
          <a:prstGeom prst="rect">
            <a:avLst/>
          </a:prstGeom>
        </p:spPr>
      </p:pic>
      <p:sp>
        <p:nvSpPr>
          <p:cNvPr id="6" name="TextBox 5">
            <a:extLst>
              <a:ext uri="{FF2B5EF4-FFF2-40B4-BE49-F238E27FC236}">
                <a16:creationId xmlns:a16="http://schemas.microsoft.com/office/drawing/2014/main" id="{2DDE4377-BD10-2644-63A4-E3EB08120D0F}"/>
              </a:ext>
            </a:extLst>
          </p:cNvPr>
          <p:cNvSpPr txBox="1"/>
          <p:nvPr/>
        </p:nvSpPr>
        <p:spPr>
          <a:xfrm>
            <a:off x="200334" y="278113"/>
            <a:ext cx="6333202" cy="2694214"/>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कोरिन्थॉस नगर में पौलॉस ने तंबू बनाया</a:t>
            </a:r>
            <a:endParaRPr lang="en-US" sz="4800" b="0" i="0" u="none" strike="noStrike" baseline="0" dirty="0">
              <a:solidFill>
                <a:schemeClr val="bg1"/>
              </a:solidFill>
              <a:latin typeface="TimesNewRomanPSMT"/>
            </a:endParaRPr>
          </a:p>
          <a:p>
            <a:pPr algn="l"/>
            <a:r>
              <a:rPr lang="hi-IN" sz="4800" b="0" i="0" u="none" strike="noStrike" baseline="0" dirty="0">
                <a:solidFill>
                  <a:schemeClr val="bg1"/>
                </a:solidFill>
                <a:latin typeface="TimesNewRomanPSMT"/>
              </a:rPr>
              <a:t>- प्रेरितों 18:1-11</a:t>
            </a:r>
            <a:endParaRPr lang="en-IN" sz="4800" dirty="0">
              <a:solidFill>
                <a:schemeClr val="bg1"/>
              </a:solidFill>
            </a:endParaRPr>
          </a:p>
        </p:txBody>
      </p:sp>
      <p:sp>
        <p:nvSpPr>
          <p:cNvPr id="2" name="TextBox 1">
            <a:extLst>
              <a:ext uri="{FF2B5EF4-FFF2-40B4-BE49-F238E27FC236}">
                <a16:creationId xmlns:a16="http://schemas.microsoft.com/office/drawing/2014/main" id="{B652E600-B3DC-4BB6-9BD6-A0810EE0702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868B8-AC27-617D-7A85-1F2A819923D6}"/>
              </a:ext>
            </a:extLst>
          </p:cNvPr>
          <p:cNvPicPr>
            <a:picLocks noChangeAspect="1"/>
          </p:cNvPicPr>
          <p:nvPr/>
        </p:nvPicPr>
        <p:blipFill>
          <a:blip r:embed="rId2"/>
          <a:stretch>
            <a:fillRect/>
          </a:stretch>
        </p:blipFill>
        <p:spPr>
          <a:xfrm>
            <a:off x="0" y="-44349"/>
            <a:ext cx="12192000" cy="6902349"/>
          </a:xfrm>
          <a:prstGeom prst="rect">
            <a:avLst/>
          </a:prstGeom>
        </p:spPr>
      </p:pic>
      <p:sp>
        <p:nvSpPr>
          <p:cNvPr id="2" name="TextBox 1">
            <a:extLst>
              <a:ext uri="{FF2B5EF4-FFF2-40B4-BE49-F238E27FC236}">
                <a16:creationId xmlns:a16="http://schemas.microsoft.com/office/drawing/2014/main" id="{CCA56FF1-7101-9EFB-6394-E88BA578C4E5}"/>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18:7</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Crispus, the synagogue leader, and his whole household believed in the Lord. And many of the Corinthians who heard the message believed and were baptized.</a:t>
            </a:r>
            <a:endParaRPr lang="en-IN" sz="4000" dirty="0"/>
          </a:p>
        </p:txBody>
      </p:sp>
      <p:sp>
        <p:nvSpPr>
          <p:cNvPr id="2" name="TextBox 1">
            <a:extLst>
              <a:ext uri="{FF2B5EF4-FFF2-40B4-BE49-F238E27FC236}">
                <a16:creationId xmlns:a16="http://schemas.microsoft.com/office/drawing/2014/main" id="{CF7E0E15-1789-2712-9C7E-27AC9EBE5B2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8</a:t>
            </a:r>
            <a:r>
              <a:rPr lang="hi-IN" sz="4000" b="0" i="0" dirty="0">
                <a:solidFill>
                  <a:srgbClr val="000000"/>
                </a:solidFill>
                <a:effectLst/>
                <a:latin typeface="font1"/>
              </a:rPr>
              <a:t>तब आराधनालय के सरदार </a:t>
            </a:r>
            <a:r>
              <a:rPr lang="hi-IN" sz="4000" b="0" i="1" dirty="0">
                <a:solidFill>
                  <a:srgbClr val="000000"/>
                </a:solidFill>
                <a:effectLst/>
                <a:latin typeface="font1"/>
              </a:rPr>
              <a:t>क्रिस्पुस</a:t>
            </a:r>
            <a:r>
              <a:rPr lang="en-US" sz="4000" b="0" i="0" baseline="30000" dirty="0">
                <a:solidFill>
                  <a:srgbClr val="000080"/>
                </a:solidFill>
                <a:effectLst/>
                <a:latin typeface="font1"/>
              </a:rPr>
              <a:t>a</a:t>
            </a:r>
            <a:r>
              <a:rPr lang="en-US" sz="4000" b="0" i="0" dirty="0">
                <a:solidFill>
                  <a:srgbClr val="000000"/>
                </a:solidFill>
                <a:effectLst/>
                <a:latin typeface="font1"/>
              </a:rPr>
              <a:t> </a:t>
            </a:r>
            <a:r>
              <a:rPr lang="hi-IN" sz="4000" b="0" i="0" dirty="0">
                <a:solidFill>
                  <a:srgbClr val="000000"/>
                </a:solidFill>
                <a:effectLst/>
                <a:latin typeface="font1"/>
              </a:rPr>
              <a:t>ने अपने सारे घराने समेत प्रभु पर विश्वास किया; और बहुत से कुरिन्थवासियों ने सुनकर विश्वास किया और बपतिस्मा लिया।</a:t>
            </a:r>
            <a:endParaRPr lang="en-IN" sz="4000" dirty="0"/>
          </a:p>
        </p:txBody>
      </p:sp>
      <p:pic>
        <p:nvPicPr>
          <p:cNvPr id="6" name="Audio 5">
            <a:hlinkClick r:id="" action="ppaction://media"/>
            <a:extLst>
              <a:ext uri="{FF2B5EF4-FFF2-40B4-BE49-F238E27FC236}">
                <a16:creationId xmlns:a16="http://schemas.microsoft.com/office/drawing/2014/main" id="{A249CB60-B6D3-DF05-8261-32FB6B663A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25"/>
    </mc:Choice>
    <mc:Fallback xmlns="">
      <p:transition spd="slow" advTm="14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6374C-C413-9E72-953A-DD9254BD8819}"/>
              </a:ext>
            </a:extLst>
          </p:cNvPr>
          <p:cNvPicPr>
            <a:picLocks noChangeAspect="1"/>
          </p:cNvPicPr>
          <p:nvPr/>
        </p:nvPicPr>
        <p:blipFill>
          <a:blip r:embed="rId2"/>
          <a:stretch>
            <a:fillRect/>
          </a:stretch>
        </p:blipFill>
        <p:spPr>
          <a:xfrm>
            <a:off x="0" y="0"/>
            <a:ext cx="12809157" cy="6858000"/>
          </a:xfrm>
          <a:prstGeom prst="rect">
            <a:avLst/>
          </a:prstGeom>
        </p:spPr>
      </p:pic>
      <p:sp>
        <p:nvSpPr>
          <p:cNvPr id="2" name="TextBox 1">
            <a:extLst>
              <a:ext uri="{FF2B5EF4-FFF2-40B4-BE49-F238E27FC236}">
                <a16:creationId xmlns:a16="http://schemas.microsoft.com/office/drawing/2014/main" id="{B92F7FA5-BC79-E268-40CB-50B3F6D561DD}"/>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18:8</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One night the Lord spoke to Paul in a vision: “Do not be afraid; keep on speaking; do not be silent.</a:t>
            </a:r>
            <a:endParaRPr lang="en-IN" sz="4000" dirty="0"/>
          </a:p>
        </p:txBody>
      </p:sp>
      <p:sp>
        <p:nvSpPr>
          <p:cNvPr id="2" name="TextBox 1">
            <a:extLst>
              <a:ext uri="{FF2B5EF4-FFF2-40B4-BE49-F238E27FC236}">
                <a16:creationId xmlns:a16="http://schemas.microsoft.com/office/drawing/2014/main" id="{18274EBC-F4FB-624D-26DA-0A4DC8EC5BF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9</a:t>
            </a:r>
            <a:r>
              <a:rPr lang="hi-IN" sz="4000" b="0" i="0" dirty="0">
                <a:solidFill>
                  <a:srgbClr val="000000"/>
                </a:solidFill>
                <a:effectLst/>
                <a:latin typeface="font1"/>
              </a:rPr>
              <a:t>और प्रभु ने रात को दर्शन के द्वारा पौलुस से कहा, </a:t>
            </a:r>
            <a:r>
              <a:rPr lang="hi-IN" sz="4000" b="0" i="0" dirty="0">
                <a:solidFill>
                  <a:srgbClr val="FF0000"/>
                </a:solidFill>
                <a:effectLst/>
                <a:latin typeface="font1"/>
              </a:rPr>
              <a:t>“मत डर, वरन् कहे जा और चुप मत रह;</a:t>
            </a:r>
            <a:endParaRPr lang="en-IN" sz="4000" dirty="0"/>
          </a:p>
        </p:txBody>
      </p:sp>
      <p:pic>
        <p:nvPicPr>
          <p:cNvPr id="12" name="Audio 11">
            <a:hlinkClick r:id="" action="ppaction://media"/>
            <a:extLst>
              <a:ext uri="{FF2B5EF4-FFF2-40B4-BE49-F238E27FC236}">
                <a16:creationId xmlns:a16="http://schemas.microsoft.com/office/drawing/2014/main" id="{D074D6CE-A061-C5D5-C786-37FDC3D23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382"/>
    </mc:Choice>
    <mc:Fallback xmlns="">
      <p:transition spd="slow" advTm="1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09BF7-4426-3FC2-9378-02BC0F6FC750}"/>
              </a:ext>
            </a:extLst>
          </p:cNvPr>
          <p:cNvPicPr>
            <a:picLocks noChangeAspect="1"/>
          </p:cNvPicPr>
          <p:nvPr/>
        </p:nvPicPr>
        <p:blipFill>
          <a:blip r:embed="rId2"/>
          <a:stretch>
            <a:fillRect/>
          </a:stretch>
        </p:blipFill>
        <p:spPr>
          <a:xfrm>
            <a:off x="-445051" y="-11349"/>
            <a:ext cx="12903751" cy="6869350"/>
          </a:xfrm>
          <a:prstGeom prst="rect">
            <a:avLst/>
          </a:prstGeom>
        </p:spPr>
      </p:pic>
      <p:sp>
        <p:nvSpPr>
          <p:cNvPr id="2" name="TextBox 1">
            <a:extLst>
              <a:ext uri="{FF2B5EF4-FFF2-40B4-BE49-F238E27FC236}">
                <a16:creationId xmlns:a16="http://schemas.microsoft.com/office/drawing/2014/main" id="{25FF9163-4BE5-7691-9F28-57AAA5BD9930}"/>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18:9</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For I am with you and no one will lay a hand on you, because I have many people in this city.”</a:t>
            </a:r>
            <a:endParaRPr lang="en-IN" sz="4400" dirty="0"/>
          </a:p>
        </p:txBody>
      </p:sp>
      <p:sp>
        <p:nvSpPr>
          <p:cNvPr id="2" name="TextBox 1">
            <a:extLst>
              <a:ext uri="{FF2B5EF4-FFF2-40B4-BE49-F238E27FC236}">
                <a16:creationId xmlns:a16="http://schemas.microsoft.com/office/drawing/2014/main" id="{6184D8B6-EC86-9136-DE93-C75A068106B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FF0000"/>
                </a:solidFill>
                <a:effectLst/>
                <a:latin typeface="font1"/>
              </a:rPr>
              <a:t>क्योंकि मैं तेरे साथ हूँ, और कोई तुझ पर चढ़ाई करके तेरी हानि न करेगा; क्योंकि इस नगर में मेरे बहुत से लोग हैं।”</a:t>
            </a:r>
            <a:endParaRPr lang="en-IN" sz="4000" dirty="0"/>
          </a:p>
        </p:txBody>
      </p:sp>
      <p:pic>
        <p:nvPicPr>
          <p:cNvPr id="25" name="Audio 24">
            <a:hlinkClick r:id="" action="ppaction://media"/>
            <a:extLst>
              <a:ext uri="{FF2B5EF4-FFF2-40B4-BE49-F238E27FC236}">
                <a16:creationId xmlns:a16="http://schemas.microsoft.com/office/drawing/2014/main" id="{F3F19AE9-7F12-73F0-D43D-673AEF147C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9580399"/>
      </p:ext>
    </p:extLst>
  </p:cSld>
  <p:clrMapOvr>
    <a:masterClrMapping/>
  </p:clrMapOvr>
  <mc:AlternateContent xmlns:mc="http://schemas.openxmlformats.org/markup-compatibility/2006" xmlns:p14="http://schemas.microsoft.com/office/powerpoint/2010/main">
    <mc:Choice Requires="p14">
      <p:transition spd="slow" p14:dur="2000" advTm="9789"/>
    </mc:Choice>
    <mc:Fallback xmlns="">
      <p:transition spd="slow" advTm="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AE408-CE3A-703C-E3EF-C26A76567597}"/>
              </a:ext>
            </a:extLst>
          </p:cNvPr>
          <p:cNvPicPr>
            <a:picLocks noChangeAspect="1"/>
          </p:cNvPicPr>
          <p:nvPr/>
        </p:nvPicPr>
        <p:blipFill>
          <a:blip r:embed="rId2"/>
          <a:stretch>
            <a:fillRect/>
          </a:stretch>
        </p:blipFill>
        <p:spPr>
          <a:xfrm>
            <a:off x="-1238250" y="0"/>
            <a:ext cx="13430250" cy="6858000"/>
          </a:xfrm>
          <a:prstGeom prst="rect">
            <a:avLst/>
          </a:prstGeom>
        </p:spPr>
      </p:pic>
      <p:sp>
        <p:nvSpPr>
          <p:cNvPr id="2" name="TextBox 1">
            <a:extLst>
              <a:ext uri="{FF2B5EF4-FFF2-40B4-BE49-F238E27FC236}">
                <a16:creationId xmlns:a16="http://schemas.microsoft.com/office/drawing/2014/main" id="{EB436034-1CBC-5CFD-AB3B-B50C028287DC}"/>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18:10</a:t>
            </a:r>
          </a:p>
        </p:txBody>
      </p:sp>
    </p:spTree>
    <p:extLst>
      <p:ext uri="{BB962C8B-B14F-4D97-AF65-F5344CB8AC3E}">
        <p14:creationId xmlns:p14="http://schemas.microsoft.com/office/powerpoint/2010/main" val="2891840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So Paul stayed for a year and a half, teaching the word of God among the Corinthians.</a:t>
            </a:r>
            <a:endParaRPr lang="en-IN" sz="4000" dirty="0"/>
          </a:p>
        </p:txBody>
      </p:sp>
      <p:sp>
        <p:nvSpPr>
          <p:cNvPr id="2" name="TextBox 1">
            <a:extLst>
              <a:ext uri="{FF2B5EF4-FFF2-40B4-BE49-F238E27FC236}">
                <a16:creationId xmlns:a16="http://schemas.microsoft.com/office/drawing/2014/main" id="{E1A4532F-8708-07A9-B109-47445DFA0EE7}"/>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777A7B"/>
                </a:solidFill>
                <a:effectLst/>
                <a:latin typeface="Inter" panose="020B0502030000000004" pitchFamily="34" charset="0"/>
              </a:rPr>
              <a:t>11</a:t>
            </a:r>
            <a:r>
              <a:rPr lang="hi-IN" sz="4400" b="0" i="0" dirty="0">
                <a:solidFill>
                  <a:srgbClr val="000000"/>
                </a:solidFill>
                <a:effectLst/>
                <a:latin typeface="font1"/>
              </a:rPr>
              <a:t>इसलिए वह उनमें परमेश्वर का वचन सिखाते हुए डेढ़ वर्ष तक रहा।</a:t>
            </a:r>
            <a:endParaRPr lang="en-IN" sz="4400" dirty="0"/>
          </a:p>
        </p:txBody>
      </p:sp>
      <p:pic>
        <p:nvPicPr>
          <p:cNvPr id="6" name="Audio 5">
            <a:hlinkClick r:id="" action="ppaction://media"/>
            <a:extLst>
              <a:ext uri="{FF2B5EF4-FFF2-40B4-BE49-F238E27FC236}">
                <a16:creationId xmlns:a16="http://schemas.microsoft.com/office/drawing/2014/main" id="{2C9E3B75-BAA7-CB38-C15B-2D08C89E12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244"/>
    </mc:Choice>
    <mc:Fallback xmlns="">
      <p:transition spd="slow" advTm="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44F70-C40F-63DF-C725-77EB4B8B5B0D}"/>
              </a:ext>
            </a:extLst>
          </p:cNvPr>
          <p:cNvPicPr>
            <a:picLocks noChangeAspect="1"/>
          </p:cNvPicPr>
          <p:nvPr/>
        </p:nvPicPr>
        <p:blipFill>
          <a:blip r:embed="rId2"/>
          <a:stretch>
            <a:fillRect/>
          </a:stretch>
        </p:blipFill>
        <p:spPr>
          <a:xfrm>
            <a:off x="-145508" y="1"/>
            <a:ext cx="12337508" cy="6858000"/>
          </a:xfrm>
          <a:prstGeom prst="rect">
            <a:avLst/>
          </a:prstGeom>
        </p:spPr>
      </p:pic>
      <p:sp>
        <p:nvSpPr>
          <p:cNvPr id="4" name="TextBox 3">
            <a:extLst>
              <a:ext uri="{FF2B5EF4-FFF2-40B4-BE49-F238E27FC236}">
                <a16:creationId xmlns:a16="http://schemas.microsoft.com/office/drawing/2014/main" id="{6EA6963E-4EC0-BDE4-7F36-558C7D7FCFC0}"/>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18:11</a:t>
            </a: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3"/>
          </a:xfrm>
          <a:prstGeom prst="rect">
            <a:avLst/>
          </a:prstGeom>
          <a:noFill/>
        </p:spPr>
        <p:txBody>
          <a:bodyPr wrap="square" rtlCol="0">
            <a:noAutofit/>
          </a:bodyPr>
          <a:lstStyle/>
          <a:p>
            <a:r>
              <a:rPr lang="hi-IN" sz="4000" dirty="0"/>
              <a:t>कोरिन्थॉस नगर में पौलॉस ने तंबू बनाया - प्रेरितों 18:1-11</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Paul making tents – Acts 18:1-11</a:t>
            </a:r>
            <a:endParaRPr lang="en-IN" sz="6000" dirty="0"/>
          </a:p>
        </p:txBody>
      </p:sp>
      <p:pic>
        <p:nvPicPr>
          <p:cNvPr id="24" name="Audio 23">
            <a:hlinkClick r:id="" action="ppaction://media"/>
            <a:extLst>
              <a:ext uri="{FF2B5EF4-FFF2-40B4-BE49-F238E27FC236}">
                <a16:creationId xmlns:a16="http://schemas.microsoft.com/office/drawing/2014/main" id="{365033FC-D4EE-C817-6CF5-2A8B19485D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30"/>
    </mc:Choice>
    <mc:Fallback xmlns="">
      <p:transition spd="slow" advTm="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56BBD6-6A1D-D824-D51C-AD752B3342E0}"/>
              </a:ext>
            </a:extLst>
          </p:cNvPr>
          <p:cNvPicPr>
            <a:picLocks noChangeAspect="1"/>
          </p:cNvPicPr>
          <p:nvPr/>
        </p:nvPicPr>
        <p:blipFill>
          <a:blip r:embed="rId2"/>
          <a:stretch>
            <a:fillRect/>
          </a:stretch>
        </p:blipFill>
        <p:spPr>
          <a:xfrm>
            <a:off x="-145508" y="1"/>
            <a:ext cx="12337508" cy="6858000"/>
          </a:xfrm>
          <a:prstGeom prst="rect">
            <a:avLst/>
          </a:prstGeom>
        </p:spPr>
      </p:pic>
      <p:sp>
        <p:nvSpPr>
          <p:cNvPr id="3" name="TextBox 2">
            <a:extLst>
              <a:ext uri="{FF2B5EF4-FFF2-40B4-BE49-F238E27FC236}">
                <a16:creationId xmlns:a16="http://schemas.microsoft.com/office/drawing/2014/main" id="{80D0A916-3ACE-CA53-E889-8C2BC953B3EA}"/>
              </a:ext>
            </a:extLst>
          </p:cNvPr>
          <p:cNvSpPr txBox="1"/>
          <p:nvPr/>
        </p:nvSpPr>
        <p:spPr>
          <a:xfrm>
            <a:off x="200334" y="278113"/>
            <a:ext cx="6333202" cy="2694214"/>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कोरिन्थॉस नगर में पौलॉस ने तंबू बनाया</a:t>
            </a:r>
            <a:endParaRPr lang="en-US" sz="4800" b="0" i="0" u="none" strike="noStrike" baseline="0" dirty="0">
              <a:solidFill>
                <a:schemeClr val="bg1"/>
              </a:solidFill>
              <a:latin typeface="TimesNewRomanPSMT"/>
            </a:endParaRPr>
          </a:p>
          <a:p>
            <a:pPr algn="l"/>
            <a:r>
              <a:rPr lang="hi-IN" sz="4800" b="0" i="0" u="none" strike="noStrike" baseline="0" dirty="0">
                <a:solidFill>
                  <a:schemeClr val="bg1"/>
                </a:solidFill>
                <a:latin typeface="TimesNewRomanPSMT"/>
              </a:rPr>
              <a:t>- प्रेरितों 18:1-11</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en-US" sz="4000" b="0" i="0" dirty="0">
                <a:solidFill>
                  <a:srgbClr val="777A7B"/>
                </a:solidFill>
                <a:effectLst/>
                <a:latin typeface="Inter" panose="020B0502030000000004" pitchFamily="34" charset="0"/>
              </a:rPr>
              <a:t> </a:t>
            </a:r>
            <a:r>
              <a:rPr lang="hi-IN" sz="4000" b="0" i="0" dirty="0">
                <a:solidFill>
                  <a:srgbClr val="000000"/>
                </a:solidFill>
                <a:effectLst/>
                <a:latin typeface="font1"/>
              </a:rPr>
              <a:t>इसके बाद पौलुस एथेंस को छोड़कर कुरिन्थुस में आया।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After this, Paul left Athens and went to Corinth.</a:t>
            </a:r>
            <a:endParaRPr lang="en-IN" sz="4000" dirty="0"/>
          </a:p>
        </p:txBody>
      </p:sp>
      <p:pic>
        <p:nvPicPr>
          <p:cNvPr id="16" name="Audio 15">
            <a:hlinkClick r:id="" action="ppaction://media"/>
            <a:extLst>
              <a:ext uri="{FF2B5EF4-FFF2-40B4-BE49-F238E27FC236}">
                <a16:creationId xmlns:a16="http://schemas.microsoft.com/office/drawing/2014/main" id="{13A5410C-A62A-4E1E-1781-6F1478E904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091"/>
    </mc:Choice>
    <mc:Fallback xmlns="">
      <p:transition spd="slow" advTm="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21BD4-AA9B-568A-AA73-C3A601D66BA2}"/>
              </a:ext>
            </a:extLst>
          </p:cNvPr>
          <p:cNvPicPr>
            <a:picLocks noChangeAspect="1"/>
          </p:cNvPicPr>
          <p:nvPr/>
        </p:nvPicPr>
        <p:blipFill>
          <a:blip r:embed="rId2"/>
          <a:stretch>
            <a:fillRect/>
          </a:stretch>
        </p:blipFill>
        <p:spPr>
          <a:xfrm>
            <a:off x="-56635" y="-114300"/>
            <a:ext cx="12248635" cy="6972300"/>
          </a:xfrm>
          <a:prstGeom prst="rect">
            <a:avLst/>
          </a:prstGeom>
        </p:spPr>
      </p:pic>
      <p:sp>
        <p:nvSpPr>
          <p:cNvPr id="4" name="TextBox 3">
            <a:extLst>
              <a:ext uri="{FF2B5EF4-FFF2-40B4-BE49-F238E27FC236}">
                <a16:creationId xmlns:a16="http://schemas.microsoft.com/office/drawing/2014/main" id="{6528C84E-7D81-1703-2B6E-7EB5F8FC6180}"/>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There he found a Jew named Aquila, a native of Pontus, who had recently come from Italy with his wife Priscilla because Claudius had ordered all the Jews to leave Rome. Paul went to visit them,</a:t>
            </a:r>
            <a:endParaRPr lang="en-IN" sz="4000" dirty="0"/>
          </a:p>
        </p:txBody>
      </p:sp>
      <p:sp>
        <p:nvSpPr>
          <p:cNvPr id="2" name="TextBox 1">
            <a:extLst>
              <a:ext uri="{FF2B5EF4-FFF2-40B4-BE49-F238E27FC236}">
                <a16:creationId xmlns:a16="http://schemas.microsoft.com/office/drawing/2014/main" id="{5E81E335-A11F-B23D-4EE9-91ECA693074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और वहाँ अक्विला नामक एक यहूदी मिला, जिसका जन्म पुन्तुस में हुआ था; और अपनी पत्नी प्रिस्किल्ला के साथ इतालिया से हाल ही में आया था, क्योंकि क्लौदियुस ने सब यहूदियों को रोम से निकल जाने की आज्ञा दी थी, इसलिए वह उनके यहाँ गया।</a:t>
            </a:r>
            <a:endParaRPr lang="en-IN" sz="3600" dirty="0"/>
          </a:p>
        </p:txBody>
      </p:sp>
      <p:pic>
        <p:nvPicPr>
          <p:cNvPr id="14" name="Audio 13">
            <a:hlinkClick r:id="" action="ppaction://media"/>
            <a:extLst>
              <a:ext uri="{FF2B5EF4-FFF2-40B4-BE49-F238E27FC236}">
                <a16:creationId xmlns:a16="http://schemas.microsoft.com/office/drawing/2014/main" id="{A202B585-7A1C-7EDA-F36F-F431FB9995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512"/>
    </mc:Choice>
    <mc:Fallback xmlns="">
      <p:transition spd="slow" advTm="19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2D968-6405-5EAF-DE8D-F30978B8570F}"/>
              </a:ext>
            </a:extLst>
          </p:cNvPr>
          <p:cNvPicPr>
            <a:picLocks noChangeAspect="1"/>
          </p:cNvPicPr>
          <p:nvPr/>
        </p:nvPicPr>
        <p:blipFill>
          <a:blip r:embed="rId2"/>
          <a:stretch>
            <a:fillRect/>
          </a:stretch>
        </p:blipFill>
        <p:spPr>
          <a:xfrm>
            <a:off x="-604024" y="0"/>
            <a:ext cx="12796024" cy="6858000"/>
          </a:xfrm>
          <a:prstGeom prst="rect">
            <a:avLst/>
          </a:prstGeom>
        </p:spPr>
      </p:pic>
      <p:sp>
        <p:nvSpPr>
          <p:cNvPr id="2" name="TextBox 1">
            <a:extLst>
              <a:ext uri="{FF2B5EF4-FFF2-40B4-BE49-F238E27FC236}">
                <a16:creationId xmlns:a16="http://schemas.microsoft.com/office/drawing/2014/main" id="{EA6D1585-D946-215E-33C9-CEF5FCD4780F}"/>
              </a:ext>
            </a:extLst>
          </p:cNvPr>
          <p:cNvSpPr txBox="1"/>
          <p:nvPr/>
        </p:nvSpPr>
        <p:spPr>
          <a:xfrm>
            <a:off x="229954" y="242953"/>
            <a:ext cx="545595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he stayed and worked with them because they were tentmakers by trade, just as he was.</a:t>
            </a:r>
            <a:endParaRPr lang="en-IN" sz="4000" dirty="0"/>
          </a:p>
        </p:txBody>
      </p:sp>
      <p:sp>
        <p:nvSpPr>
          <p:cNvPr id="2" name="TextBox 1">
            <a:extLst>
              <a:ext uri="{FF2B5EF4-FFF2-40B4-BE49-F238E27FC236}">
                <a16:creationId xmlns:a16="http://schemas.microsoft.com/office/drawing/2014/main" id="{E53DFA60-9160-ACDC-0DD6-9269F4613F3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000000"/>
                </a:solidFill>
                <a:effectLst/>
                <a:latin typeface="font1"/>
              </a:rPr>
              <a:t>और उसका और उनका एक ही व्यापार था; इसलिए वह उनके साथ रहा, और वे काम करने लगे, और उनका व्यापार तम्बू बनाने का था।</a:t>
            </a:r>
            <a:endParaRPr lang="en-IN" sz="3600" dirty="0"/>
          </a:p>
        </p:txBody>
      </p:sp>
      <p:pic>
        <p:nvPicPr>
          <p:cNvPr id="12" name="Audio 11">
            <a:hlinkClick r:id="" action="ppaction://media"/>
            <a:extLst>
              <a:ext uri="{FF2B5EF4-FFF2-40B4-BE49-F238E27FC236}">
                <a16:creationId xmlns:a16="http://schemas.microsoft.com/office/drawing/2014/main" id="{9A1DE52B-0253-05EE-BED2-F72B6EE05E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081"/>
    </mc:Choice>
    <mc:Fallback xmlns="">
      <p:transition spd="slow" advTm="1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TotalTime>
  <Words>925</Words>
  <Application>Microsoft Office PowerPoint</Application>
  <PresentationFormat>Widescreen</PresentationFormat>
  <Paragraphs>62</Paragraphs>
  <Slides>28</Slides>
  <Notes>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45</cp:revision>
  <dcterms:created xsi:type="dcterms:W3CDTF">2022-09-30T06:26:14Z</dcterms:created>
  <dcterms:modified xsi:type="dcterms:W3CDTF">2024-08-28T03:20:13Z</dcterms:modified>
</cp:coreProperties>
</file>