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82" r:id="rId17"/>
    <p:sldId id="281" r:id="rId18"/>
    <p:sldId id="276" r:id="rId19"/>
    <p:sldId id="266" r:id="rId20"/>
    <p:sldId id="277" r:id="rId21"/>
    <p:sldId id="267" r:id="rId22"/>
    <p:sldId id="278" r:id="rId23"/>
    <p:sldId id="268" r:id="rId24"/>
    <p:sldId id="279" r:id="rId25"/>
    <p:sldId id="269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498341-3765-48B6-8315-F5BD8128D127}" v="33" dt="2024-04-29T05:11:24.9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467" autoAdjust="0"/>
  </p:normalViewPr>
  <p:slideViewPr>
    <p:cSldViewPr snapToGrid="0">
      <p:cViewPr varScale="1">
        <p:scale>
          <a:sx n="62" d="100"/>
          <a:sy n="62" d="100"/>
        </p:scale>
        <p:origin x="7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88498341-3765-48B6-8315-F5BD8128D127}"/>
    <pc:docChg chg="modSld">
      <pc:chgData name="Leonie Smith" userId="fed1330f33f5650e" providerId="LiveId" clId="{88498341-3765-48B6-8315-F5BD8128D127}" dt="2024-04-29T05:11:24.966" v="42"/>
      <pc:docMkLst>
        <pc:docMk/>
      </pc:docMkLst>
      <pc:sldChg chg="addSp modSp">
        <pc:chgData name="Leonie Smith" userId="fed1330f33f5650e" providerId="LiveId" clId="{88498341-3765-48B6-8315-F5BD8128D127}" dt="2024-04-29T04:57:35.939" v="0"/>
        <pc:sldMkLst>
          <pc:docMk/>
          <pc:sldMk cId="1499918570" sldId="257"/>
        </pc:sldMkLst>
        <pc:picChg chg="add mod">
          <ac:chgData name="Leonie Smith" userId="fed1330f33f5650e" providerId="LiveId" clId="{88498341-3765-48B6-8315-F5BD8128D127}" dt="2024-04-29T04:57:35.939" v="0"/>
          <ac:picMkLst>
            <pc:docMk/>
            <pc:sldMk cId="1499918570" sldId="257"/>
            <ac:picMk id="6" creationId="{F269A220-5517-06D4-89E2-8256B020222B}"/>
          </ac:picMkLst>
        </pc:picChg>
      </pc:sldChg>
      <pc:sldChg chg="addSp modSp">
        <pc:chgData name="Leonie Smith" userId="fed1330f33f5650e" providerId="LiveId" clId="{88498341-3765-48B6-8315-F5BD8128D127}" dt="2024-04-29T04:58:03.438" v="1"/>
        <pc:sldMkLst>
          <pc:docMk/>
          <pc:sldMk cId="454763615" sldId="259"/>
        </pc:sldMkLst>
        <pc:picChg chg="add mod">
          <ac:chgData name="Leonie Smith" userId="fed1330f33f5650e" providerId="LiveId" clId="{88498341-3765-48B6-8315-F5BD8128D127}" dt="2024-04-29T04:58:03.438" v="1"/>
          <ac:picMkLst>
            <pc:docMk/>
            <pc:sldMk cId="454763615" sldId="259"/>
            <ac:picMk id="6" creationId="{BF72A4C4-BF0B-64DC-183B-D4386BC64746}"/>
          </ac:picMkLst>
        </pc:picChg>
      </pc:sldChg>
      <pc:sldChg chg="addSp delSp modSp mod modTransition modAnim">
        <pc:chgData name="Leonie Smith" userId="fed1330f33f5650e" providerId="LiveId" clId="{88498341-3765-48B6-8315-F5BD8128D127}" dt="2024-04-29T05:00:17.153" v="17"/>
        <pc:sldMkLst>
          <pc:docMk/>
          <pc:sldMk cId="2346136586" sldId="260"/>
        </pc:sldMkLst>
        <pc:picChg chg="add del mod">
          <ac:chgData name="Leonie Smith" userId="fed1330f33f5650e" providerId="LiveId" clId="{88498341-3765-48B6-8315-F5BD8128D127}" dt="2024-04-29T04:58:49.214" v="4"/>
          <ac:picMkLst>
            <pc:docMk/>
            <pc:sldMk cId="2346136586" sldId="260"/>
            <ac:picMk id="6" creationId="{30CBFA6D-E8B4-1A31-C3CB-92209719CE46}"/>
          </ac:picMkLst>
        </pc:picChg>
        <pc:picChg chg="add del mod ord">
          <ac:chgData name="Leonie Smith" userId="fed1330f33f5650e" providerId="LiveId" clId="{88498341-3765-48B6-8315-F5BD8128D127}" dt="2024-04-29T04:59:09.352" v="5"/>
          <ac:picMkLst>
            <pc:docMk/>
            <pc:sldMk cId="2346136586" sldId="260"/>
            <ac:picMk id="9" creationId="{065CAD0E-4666-B05A-3E2C-1C5F266451BB}"/>
          </ac:picMkLst>
        </pc:picChg>
        <pc:picChg chg="add del mod">
          <ac:chgData name="Leonie Smith" userId="fed1330f33f5650e" providerId="LiveId" clId="{88498341-3765-48B6-8315-F5BD8128D127}" dt="2024-04-29T04:59:21.259" v="7"/>
          <ac:picMkLst>
            <pc:docMk/>
            <pc:sldMk cId="2346136586" sldId="260"/>
            <ac:picMk id="10" creationId="{BB66494A-621F-821E-9E52-B293968E1ACB}"/>
          </ac:picMkLst>
        </pc:picChg>
        <pc:picChg chg="add del mod ord">
          <ac:chgData name="Leonie Smith" userId="fed1330f33f5650e" providerId="LiveId" clId="{88498341-3765-48B6-8315-F5BD8128D127}" dt="2024-04-29T04:59:26.118" v="8"/>
          <ac:picMkLst>
            <pc:docMk/>
            <pc:sldMk cId="2346136586" sldId="260"/>
            <ac:picMk id="14" creationId="{443E53E0-B615-51D9-6969-FD1423B55C00}"/>
          </ac:picMkLst>
        </pc:picChg>
        <pc:picChg chg="add del mod">
          <ac:chgData name="Leonie Smith" userId="fed1330f33f5650e" providerId="LiveId" clId="{88498341-3765-48B6-8315-F5BD8128D127}" dt="2024-04-29T04:59:27.292" v="10"/>
          <ac:picMkLst>
            <pc:docMk/>
            <pc:sldMk cId="2346136586" sldId="260"/>
            <ac:picMk id="15" creationId="{A1A8B311-B8F2-65BC-D97C-CBF531F94F48}"/>
          </ac:picMkLst>
        </pc:picChg>
        <pc:picChg chg="add del mod ord">
          <ac:chgData name="Leonie Smith" userId="fed1330f33f5650e" providerId="LiveId" clId="{88498341-3765-48B6-8315-F5BD8128D127}" dt="2024-04-29T04:59:42.699" v="11"/>
          <ac:picMkLst>
            <pc:docMk/>
            <pc:sldMk cId="2346136586" sldId="260"/>
            <ac:picMk id="18" creationId="{9F13959F-9200-0D5E-19DE-126F21E02859}"/>
          </ac:picMkLst>
        </pc:picChg>
        <pc:picChg chg="add del mod">
          <ac:chgData name="Leonie Smith" userId="fed1330f33f5650e" providerId="LiveId" clId="{88498341-3765-48B6-8315-F5BD8128D127}" dt="2024-04-29T04:59:44.840" v="13"/>
          <ac:picMkLst>
            <pc:docMk/>
            <pc:sldMk cId="2346136586" sldId="260"/>
            <ac:picMk id="19" creationId="{904D5637-2DA5-6D7C-1250-B8EB560FFED6}"/>
          </ac:picMkLst>
        </pc:picChg>
        <pc:picChg chg="add del mod ord">
          <ac:chgData name="Leonie Smith" userId="fed1330f33f5650e" providerId="LiveId" clId="{88498341-3765-48B6-8315-F5BD8128D127}" dt="2024-04-29T04:59:53.025" v="14"/>
          <ac:picMkLst>
            <pc:docMk/>
            <pc:sldMk cId="2346136586" sldId="260"/>
            <ac:picMk id="22" creationId="{C0BE2E54-CFEA-BED7-005C-7C2F0C4ADAD4}"/>
          </ac:picMkLst>
        </pc:picChg>
        <pc:picChg chg="add del mod">
          <ac:chgData name="Leonie Smith" userId="fed1330f33f5650e" providerId="LiveId" clId="{88498341-3765-48B6-8315-F5BD8128D127}" dt="2024-04-29T04:59:54.339" v="16"/>
          <ac:picMkLst>
            <pc:docMk/>
            <pc:sldMk cId="2346136586" sldId="260"/>
            <ac:picMk id="23" creationId="{0483E5BA-9C1D-6BFE-7F19-209E7C4A0E35}"/>
          </ac:picMkLst>
        </pc:picChg>
        <pc:picChg chg="add del mod ord">
          <ac:chgData name="Leonie Smith" userId="fed1330f33f5650e" providerId="LiveId" clId="{88498341-3765-48B6-8315-F5BD8128D127}" dt="2024-04-29T05:00:17.153" v="17"/>
          <ac:picMkLst>
            <pc:docMk/>
            <pc:sldMk cId="2346136586" sldId="260"/>
            <ac:picMk id="26" creationId="{29E288DC-D0DC-0010-64FE-2F29F16CB6B9}"/>
          </ac:picMkLst>
        </pc:picChg>
        <pc:picChg chg="add mod">
          <ac:chgData name="Leonie Smith" userId="fed1330f33f5650e" providerId="LiveId" clId="{88498341-3765-48B6-8315-F5BD8128D127}" dt="2024-04-29T05:00:17.153" v="17"/>
          <ac:picMkLst>
            <pc:docMk/>
            <pc:sldMk cId="2346136586" sldId="260"/>
            <ac:picMk id="27" creationId="{45BE5ED2-7C6D-7280-07E9-F18121F14D27}"/>
          </ac:picMkLst>
        </pc:picChg>
      </pc:sldChg>
      <pc:sldChg chg="addSp modSp">
        <pc:chgData name="Leonie Smith" userId="fed1330f33f5650e" providerId="LiveId" clId="{88498341-3765-48B6-8315-F5BD8128D127}" dt="2024-04-29T05:01:06.784" v="18"/>
        <pc:sldMkLst>
          <pc:docMk/>
          <pc:sldMk cId="4037329247" sldId="261"/>
        </pc:sldMkLst>
        <pc:picChg chg="add mod">
          <ac:chgData name="Leonie Smith" userId="fed1330f33f5650e" providerId="LiveId" clId="{88498341-3765-48B6-8315-F5BD8128D127}" dt="2024-04-29T05:01:06.784" v="18"/>
          <ac:picMkLst>
            <pc:docMk/>
            <pc:sldMk cId="4037329247" sldId="261"/>
            <ac:picMk id="6" creationId="{D988315F-3B21-0A15-35CA-9BE144990B15}"/>
          </ac:picMkLst>
        </pc:picChg>
      </pc:sldChg>
      <pc:sldChg chg="addSp delSp modSp mod modTransition modAnim">
        <pc:chgData name="Leonie Smith" userId="fed1330f33f5650e" providerId="LiveId" clId="{88498341-3765-48B6-8315-F5BD8128D127}" dt="2024-04-29T05:03:07.099" v="22"/>
        <pc:sldMkLst>
          <pc:docMk/>
          <pc:sldMk cId="1909638311" sldId="262"/>
        </pc:sldMkLst>
        <pc:picChg chg="add del mod">
          <ac:chgData name="Leonie Smith" userId="fed1330f33f5650e" providerId="LiveId" clId="{88498341-3765-48B6-8315-F5BD8128D127}" dt="2024-04-29T05:02:46.566" v="21"/>
          <ac:picMkLst>
            <pc:docMk/>
            <pc:sldMk cId="1909638311" sldId="262"/>
            <ac:picMk id="7" creationId="{E3039968-6CDF-AD90-5A51-18BB519AAD80}"/>
          </ac:picMkLst>
        </pc:picChg>
        <pc:picChg chg="add del mod ord">
          <ac:chgData name="Leonie Smith" userId="fed1330f33f5650e" providerId="LiveId" clId="{88498341-3765-48B6-8315-F5BD8128D127}" dt="2024-04-29T05:03:07.099" v="22"/>
          <ac:picMkLst>
            <pc:docMk/>
            <pc:sldMk cId="1909638311" sldId="262"/>
            <ac:picMk id="12" creationId="{C5A9B252-D45F-941B-3CB3-DA9EDA6841D3}"/>
          </ac:picMkLst>
        </pc:picChg>
        <pc:picChg chg="add mod">
          <ac:chgData name="Leonie Smith" userId="fed1330f33f5650e" providerId="LiveId" clId="{88498341-3765-48B6-8315-F5BD8128D127}" dt="2024-04-29T05:03:07.099" v="22"/>
          <ac:picMkLst>
            <pc:docMk/>
            <pc:sldMk cId="1909638311" sldId="262"/>
            <ac:picMk id="13" creationId="{30C16D68-BCF1-3C50-BEE9-7A3B760D393E}"/>
          </ac:picMkLst>
        </pc:picChg>
      </pc:sldChg>
      <pc:sldChg chg="addSp delSp modSp mod modTransition modAnim">
        <pc:chgData name="Leonie Smith" userId="fed1330f33f5650e" providerId="LiveId" clId="{88498341-3765-48B6-8315-F5BD8128D127}" dt="2024-04-29T05:04:25.084" v="26"/>
        <pc:sldMkLst>
          <pc:docMk/>
          <pc:sldMk cId="641208035" sldId="263"/>
        </pc:sldMkLst>
        <pc:picChg chg="add del mod">
          <ac:chgData name="Leonie Smith" userId="fed1330f33f5650e" providerId="LiveId" clId="{88498341-3765-48B6-8315-F5BD8128D127}" dt="2024-04-29T05:04:05.800" v="25"/>
          <ac:picMkLst>
            <pc:docMk/>
            <pc:sldMk cId="641208035" sldId="263"/>
            <ac:picMk id="7" creationId="{08D10F50-7E51-2C0A-486F-487553FE1E91}"/>
          </ac:picMkLst>
        </pc:picChg>
        <pc:picChg chg="add del mod ord">
          <ac:chgData name="Leonie Smith" userId="fed1330f33f5650e" providerId="LiveId" clId="{88498341-3765-48B6-8315-F5BD8128D127}" dt="2024-04-29T05:04:25.084" v="26"/>
          <ac:picMkLst>
            <pc:docMk/>
            <pc:sldMk cId="641208035" sldId="263"/>
            <ac:picMk id="10" creationId="{6762069D-DFCB-F713-11F2-906CEBB3C271}"/>
          </ac:picMkLst>
        </pc:picChg>
        <pc:picChg chg="add mod">
          <ac:chgData name="Leonie Smith" userId="fed1330f33f5650e" providerId="LiveId" clId="{88498341-3765-48B6-8315-F5BD8128D127}" dt="2024-04-29T05:04:25.084" v="26"/>
          <ac:picMkLst>
            <pc:docMk/>
            <pc:sldMk cId="641208035" sldId="263"/>
            <ac:picMk id="11" creationId="{4E57D8B3-01BF-0C0F-8719-E67DC041611D}"/>
          </ac:picMkLst>
        </pc:picChg>
      </pc:sldChg>
      <pc:sldChg chg="addSp modSp">
        <pc:chgData name="Leonie Smith" userId="fed1330f33f5650e" providerId="LiveId" clId="{88498341-3765-48B6-8315-F5BD8128D127}" dt="2024-04-29T05:05:33.983" v="27"/>
        <pc:sldMkLst>
          <pc:docMk/>
          <pc:sldMk cId="4044745628" sldId="264"/>
        </pc:sldMkLst>
        <pc:picChg chg="add mod">
          <ac:chgData name="Leonie Smith" userId="fed1330f33f5650e" providerId="LiveId" clId="{88498341-3765-48B6-8315-F5BD8128D127}" dt="2024-04-29T05:05:33.983" v="27"/>
          <ac:picMkLst>
            <pc:docMk/>
            <pc:sldMk cId="4044745628" sldId="264"/>
            <ac:picMk id="6" creationId="{C7F3C3B2-08FC-E93A-66CD-1B1547C1A895}"/>
          </ac:picMkLst>
        </pc:picChg>
      </pc:sldChg>
      <pc:sldChg chg="addSp delSp modSp mod modTransition modAnim">
        <pc:chgData name="Leonie Smith" userId="fed1330f33f5650e" providerId="LiveId" clId="{88498341-3765-48B6-8315-F5BD8128D127}" dt="2024-04-29T05:06:32.392" v="34"/>
        <pc:sldMkLst>
          <pc:docMk/>
          <pc:sldMk cId="978260341" sldId="265"/>
        </pc:sldMkLst>
        <pc:picChg chg="add del mod">
          <ac:chgData name="Leonie Smith" userId="fed1330f33f5650e" providerId="LiveId" clId="{88498341-3765-48B6-8315-F5BD8128D127}" dt="2024-04-29T05:06:10.109" v="30"/>
          <ac:picMkLst>
            <pc:docMk/>
            <pc:sldMk cId="978260341" sldId="265"/>
            <ac:picMk id="6" creationId="{1F161EE6-92ED-8A99-7188-D8117F804F08}"/>
          </ac:picMkLst>
        </pc:picChg>
        <pc:picChg chg="add del mod ord">
          <ac:chgData name="Leonie Smith" userId="fed1330f33f5650e" providerId="LiveId" clId="{88498341-3765-48B6-8315-F5BD8128D127}" dt="2024-04-29T05:06:15.114" v="31"/>
          <ac:picMkLst>
            <pc:docMk/>
            <pc:sldMk cId="978260341" sldId="265"/>
            <ac:picMk id="9" creationId="{FFAC9830-4E27-5A09-84F6-95BD6FA217B4}"/>
          </ac:picMkLst>
        </pc:picChg>
        <pc:picChg chg="add del mod">
          <ac:chgData name="Leonie Smith" userId="fed1330f33f5650e" providerId="LiveId" clId="{88498341-3765-48B6-8315-F5BD8128D127}" dt="2024-04-29T05:06:16.369" v="33"/>
          <ac:picMkLst>
            <pc:docMk/>
            <pc:sldMk cId="978260341" sldId="265"/>
            <ac:picMk id="10" creationId="{F9905EA0-E0DF-91AB-74B5-7CDD46C0D198}"/>
          </ac:picMkLst>
        </pc:picChg>
        <pc:picChg chg="add del mod ord">
          <ac:chgData name="Leonie Smith" userId="fed1330f33f5650e" providerId="LiveId" clId="{88498341-3765-48B6-8315-F5BD8128D127}" dt="2024-04-29T05:06:32.392" v="34"/>
          <ac:picMkLst>
            <pc:docMk/>
            <pc:sldMk cId="978260341" sldId="265"/>
            <ac:picMk id="13" creationId="{574DA3F2-AABA-C1B4-542E-F92ED7280215}"/>
          </ac:picMkLst>
        </pc:picChg>
        <pc:picChg chg="add mod">
          <ac:chgData name="Leonie Smith" userId="fed1330f33f5650e" providerId="LiveId" clId="{88498341-3765-48B6-8315-F5BD8128D127}" dt="2024-04-29T05:06:32.392" v="34"/>
          <ac:picMkLst>
            <pc:docMk/>
            <pc:sldMk cId="978260341" sldId="265"/>
            <ac:picMk id="14" creationId="{6CD91143-3BC8-94FD-6FBF-9426C6596E3E}"/>
          </ac:picMkLst>
        </pc:picChg>
      </pc:sldChg>
      <pc:sldChg chg="addSp modSp">
        <pc:chgData name="Leonie Smith" userId="fed1330f33f5650e" providerId="LiveId" clId="{88498341-3765-48B6-8315-F5BD8128D127}" dt="2024-04-29T05:09:11.032" v="36"/>
        <pc:sldMkLst>
          <pc:docMk/>
          <pc:sldMk cId="3575870363" sldId="266"/>
        </pc:sldMkLst>
        <pc:picChg chg="add mod">
          <ac:chgData name="Leonie Smith" userId="fed1330f33f5650e" providerId="LiveId" clId="{88498341-3765-48B6-8315-F5BD8128D127}" dt="2024-04-29T05:09:11.032" v="36"/>
          <ac:picMkLst>
            <pc:docMk/>
            <pc:sldMk cId="3575870363" sldId="266"/>
            <ac:picMk id="6" creationId="{673DA85B-D507-EF85-568C-731771F01A3D}"/>
          </ac:picMkLst>
        </pc:picChg>
      </pc:sldChg>
      <pc:sldChg chg="addSp delSp modSp mod modTransition modAnim">
        <pc:chgData name="Leonie Smith" userId="fed1330f33f5650e" providerId="LiveId" clId="{88498341-3765-48B6-8315-F5BD8128D127}" dt="2024-04-29T05:10:06.150" v="40"/>
        <pc:sldMkLst>
          <pc:docMk/>
          <pc:sldMk cId="4017137865" sldId="267"/>
        </pc:sldMkLst>
        <pc:picChg chg="add del mod">
          <ac:chgData name="Leonie Smith" userId="fed1330f33f5650e" providerId="LiveId" clId="{88498341-3765-48B6-8315-F5BD8128D127}" dt="2024-04-29T05:09:53.177" v="39"/>
          <ac:picMkLst>
            <pc:docMk/>
            <pc:sldMk cId="4017137865" sldId="267"/>
            <ac:picMk id="6" creationId="{4C893CDA-8655-2785-0606-2C5B6FDE039A}"/>
          </ac:picMkLst>
        </pc:picChg>
        <pc:picChg chg="add del mod ord">
          <ac:chgData name="Leonie Smith" userId="fed1330f33f5650e" providerId="LiveId" clId="{88498341-3765-48B6-8315-F5BD8128D127}" dt="2024-04-29T05:10:06.150" v="40"/>
          <ac:picMkLst>
            <pc:docMk/>
            <pc:sldMk cId="4017137865" sldId="267"/>
            <ac:picMk id="11" creationId="{524C6B6E-CD9D-FFDA-1650-7F5C00602D60}"/>
          </ac:picMkLst>
        </pc:picChg>
        <pc:picChg chg="add mod">
          <ac:chgData name="Leonie Smith" userId="fed1330f33f5650e" providerId="LiveId" clId="{88498341-3765-48B6-8315-F5BD8128D127}" dt="2024-04-29T05:10:06.150" v="40"/>
          <ac:picMkLst>
            <pc:docMk/>
            <pc:sldMk cId="4017137865" sldId="267"/>
            <ac:picMk id="12" creationId="{9E59667C-34F4-70E3-7CBF-C6164C6C3F93}"/>
          </ac:picMkLst>
        </pc:picChg>
      </pc:sldChg>
      <pc:sldChg chg="addSp modSp">
        <pc:chgData name="Leonie Smith" userId="fed1330f33f5650e" providerId="LiveId" clId="{88498341-3765-48B6-8315-F5BD8128D127}" dt="2024-04-29T05:10:41.973" v="41"/>
        <pc:sldMkLst>
          <pc:docMk/>
          <pc:sldMk cId="3137811553" sldId="268"/>
        </pc:sldMkLst>
        <pc:picChg chg="add mod">
          <ac:chgData name="Leonie Smith" userId="fed1330f33f5650e" providerId="LiveId" clId="{88498341-3765-48B6-8315-F5BD8128D127}" dt="2024-04-29T05:10:41.973" v="41"/>
          <ac:picMkLst>
            <pc:docMk/>
            <pc:sldMk cId="3137811553" sldId="268"/>
            <ac:picMk id="6" creationId="{46505F37-E551-A8EC-A653-658CF16AAC35}"/>
          </ac:picMkLst>
        </pc:picChg>
      </pc:sldChg>
      <pc:sldChg chg="addSp modSp">
        <pc:chgData name="Leonie Smith" userId="fed1330f33f5650e" providerId="LiveId" clId="{88498341-3765-48B6-8315-F5BD8128D127}" dt="2024-04-29T05:11:24.966" v="42"/>
        <pc:sldMkLst>
          <pc:docMk/>
          <pc:sldMk cId="100491716" sldId="269"/>
        </pc:sldMkLst>
        <pc:picChg chg="add mod">
          <ac:chgData name="Leonie Smith" userId="fed1330f33f5650e" providerId="LiveId" clId="{88498341-3765-48B6-8315-F5BD8128D127}" dt="2024-04-29T05:11:24.966" v="42"/>
          <ac:picMkLst>
            <pc:docMk/>
            <pc:sldMk cId="100491716" sldId="269"/>
            <ac:picMk id="6" creationId="{CCAE4751-04CF-FDE0-5B25-A934573DADA7}"/>
          </ac:picMkLst>
        </pc:picChg>
      </pc:sldChg>
      <pc:sldChg chg="addSp modSp">
        <pc:chgData name="Leonie Smith" userId="fed1330f33f5650e" providerId="LiveId" clId="{88498341-3765-48B6-8315-F5BD8128D127}" dt="2024-04-29T05:07:34.028" v="35"/>
        <pc:sldMkLst>
          <pc:docMk/>
          <pc:sldMk cId="368756414" sldId="281"/>
        </pc:sldMkLst>
        <pc:picChg chg="add mod">
          <ac:chgData name="Leonie Smith" userId="fed1330f33f5650e" providerId="LiveId" clId="{88498341-3765-48B6-8315-F5BD8128D127}" dt="2024-04-29T05:07:34.028" v="35"/>
          <ac:picMkLst>
            <pc:docMk/>
            <pc:sldMk cId="368756414" sldId="281"/>
            <ac:picMk id="6" creationId="{C1483D81-C9FE-29AD-6E2F-1203A4800937}"/>
          </ac:picMkLst>
        </pc:picChg>
      </pc:sldChg>
    </pc:docChg>
  </pc:docChgLst>
  <pc:docChgLst>
    <pc:chgData name="Alfred Smith" userId="3c60a3631c0db8ad" providerId="LiveId" clId="{6B5DEEA1-0264-42CE-B00B-2775B4293FF9}"/>
    <pc:docChg chg="undo custSel modSld">
      <pc:chgData name="Alfred Smith" userId="3c60a3631c0db8ad" providerId="LiveId" clId="{6B5DEEA1-0264-42CE-B00B-2775B4293FF9}" dt="2023-09-11T07:34:18.641" v="70"/>
      <pc:docMkLst>
        <pc:docMk/>
      </pc:docMkLst>
      <pc:sldChg chg="delSp modTransition modAnim">
        <pc:chgData name="Alfred Smith" userId="3c60a3631c0db8ad" providerId="LiveId" clId="{6B5DEEA1-0264-42CE-B00B-2775B4293FF9}" dt="2023-09-08T08:21:55.014" v="0"/>
        <pc:sldMkLst>
          <pc:docMk/>
          <pc:sldMk cId="1499918570" sldId="257"/>
        </pc:sldMkLst>
        <pc:picChg chg="del">
          <ac:chgData name="Alfred Smith" userId="3c60a3631c0db8ad" providerId="LiveId" clId="{6B5DEEA1-0264-42CE-B00B-2775B4293FF9}" dt="2023-09-08T08:21:55.014" v="0"/>
          <ac:picMkLst>
            <pc:docMk/>
            <pc:sldMk cId="1499918570" sldId="257"/>
            <ac:picMk id="9" creationId="{CD6CA8E5-E87A-C0CB-8A0D-952A52744347}"/>
          </ac:picMkLst>
        </pc:picChg>
      </pc:sldChg>
      <pc:sldChg chg="modSp mod modTransition">
        <pc:chgData name="Alfred Smith" userId="3c60a3631c0db8ad" providerId="LiveId" clId="{6B5DEEA1-0264-42CE-B00B-2775B4293FF9}" dt="2023-09-08T08:22:43.848" v="3" actId="207"/>
        <pc:sldMkLst>
          <pc:docMk/>
          <pc:sldMk cId="3788111665" sldId="258"/>
        </pc:sldMkLst>
        <pc:spChg chg="mod">
          <ac:chgData name="Alfred Smith" userId="3c60a3631c0db8ad" providerId="LiveId" clId="{6B5DEEA1-0264-42CE-B00B-2775B4293FF9}" dt="2023-09-08T08:22:43.848" v="3" actId="207"/>
          <ac:spMkLst>
            <pc:docMk/>
            <pc:sldMk cId="3788111665" sldId="258"/>
            <ac:spMk id="4" creationId="{19E9E002-AEAA-BCA6-9D57-610FC2ADAB08}"/>
          </ac:spMkLst>
        </pc:spChg>
      </pc:sldChg>
      <pc:sldChg chg="delSp modSp mod modTransition modAnim">
        <pc:chgData name="Alfred Smith" userId="3c60a3631c0db8ad" providerId="LiveId" clId="{6B5DEEA1-0264-42CE-B00B-2775B4293FF9}" dt="2023-09-08T08:28:03.402" v="34" actId="20577"/>
        <pc:sldMkLst>
          <pc:docMk/>
          <pc:sldMk cId="454763615" sldId="259"/>
        </pc:sldMkLst>
        <pc:spChg chg="mod">
          <ac:chgData name="Alfred Smith" userId="3c60a3631c0db8ad" providerId="LiveId" clId="{6B5DEEA1-0264-42CE-B00B-2775B4293FF9}" dt="2023-09-08T08:28:03.402" v="34" actId="20577"/>
          <ac:spMkLst>
            <pc:docMk/>
            <pc:sldMk cId="454763615" sldId="259"/>
            <ac:spMk id="3" creationId="{A58184BD-88F1-BA02-40C1-D8403D0EEC0D}"/>
          </ac:spMkLst>
        </pc:spChg>
        <pc:picChg chg="del">
          <ac:chgData name="Alfred Smith" userId="3c60a3631c0db8ad" providerId="LiveId" clId="{6B5DEEA1-0264-42CE-B00B-2775B4293FF9}" dt="2023-09-08T08:21:55.014" v="0"/>
          <ac:picMkLst>
            <pc:docMk/>
            <pc:sldMk cId="454763615" sldId="259"/>
            <ac:picMk id="7" creationId="{6CD853FB-F9B5-3388-CBA7-69FDB396678A}"/>
          </ac:picMkLst>
        </pc:picChg>
      </pc:sldChg>
      <pc:sldChg chg="delSp modSp mod modTransition modAnim">
        <pc:chgData name="Alfred Smith" userId="3c60a3631c0db8ad" providerId="LiveId" clId="{6B5DEEA1-0264-42CE-B00B-2775B4293FF9}" dt="2023-09-11T07:31:23.224" v="48" actId="20577"/>
        <pc:sldMkLst>
          <pc:docMk/>
          <pc:sldMk cId="2346136586" sldId="260"/>
        </pc:sldMkLst>
        <pc:spChg chg="mod">
          <ac:chgData name="Alfred Smith" userId="3c60a3631c0db8ad" providerId="LiveId" clId="{6B5DEEA1-0264-42CE-B00B-2775B4293FF9}" dt="2023-09-08T08:27:59.516" v="33" actId="20577"/>
          <ac:spMkLst>
            <pc:docMk/>
            <pc:sldMk cId="2346136586" sldId="260"/>
            <ac:spMk id="3" creationId="{A58184BD-88F1-BA02-40C1-D8403D0EEC0D}"/>
          </ac:spMkLst>
        </pc:spChg>
        <pc:spChg chg="mod">
          <ac:chgData name="Alfred Smith" userId="3c60a3631c0db8ad" providerId="LiveId" clId="{6B5DEEA1-0264-42CE-B00B-2775B4293FF9}" dt="2023-09-11T07:31:23.224" v="48" actId="20577"/>
          <ac:spMkLst>
            <pc:docMk/>
            <pc:sldMk cId="2346136586" sldId="260"/>
            <ac:spMk id="4" creationId="{EE2AC625-9141-A801-F431-DD5F79396320}"/>
          </ac:spMkLst>
        </pc:spChg>
        <pc:picChg chg="del">
          <ac:chgData name="Alfred Smith" userId="3c60a3631c0db8ad" providerId="LiveId" clId="{6B5DEEA1-0264-42CE-B00B-2775B4293FF9}" dt="2023-09-08T08:21:55.014" v="0"/>
          <ac:picMkLst>
            <pc:docMk/>
            <pc:sldMk cId="2346136586" sldId="260"/>
            <ac:picMk id="7" creationId="{14093120-0D73-84B3-9270-895CE9AF5BBF}"/>
          </ac:picMkLst>
        </pc:picChg>
      </pc:sldChg>
      <pc:sldChg chg="delSp modSp mod modTransition modAnim">
        <pc:chgData name="Alfred Smith" userId="3c60a3631c0db8ad" providerId="LiveId" clId="{6B5DEEA1-0264-42CE-B00B-2775B4293FF9}" dt="2023-09-11T07:31:44.961" v="60" actId="20577"/>
        <pc:sldMkLst>
          <pc:docMk/>
          <pc:sldMk cId="4037329247" sldId="261"/>
        </pc:sldMkLst>
        <pc:spChg chg="mod">
          <ac:chgData name="Alfred Smith" userId="3c60a3631c0db8ad" providerId="LiveId" clId="{6B5DEEA1-0264-42CE-B00B-2775B4293FF9}" dt="2023-09-08T08:27:56.623" v="32" actId="20577"/>
          <ac:spMkLst>
            <pc:docMk/>
            <pc:sldMk cId="4037329247" sldId="261"/>
            <ac:spMk id="3" creationId="{A58184BD-88F1-BA02-40C1-D8403D0EEC0D}"/>
          </ac:spMkLst>
        </pc:spChg>
        <pc:spChg chg="mod">
          <ac:chgData name="Alfred Smith" userId="3c60a3631c0db8ad" providerId="LiveId" clId="{6B5DEEA1-0264-42CE-B00B-2775B4293FF9}" dt="2023-09-11T07:31:44.961" v="60" actId="20577"/>
          <ac:spMkLst>
            <pc:docMk/>
            <pc:sldMk cId="4037329247" sldId="261"/>
            <ac:spMk id="4" creationId="{EE2AC625-9141-A801-F431-DD5F79396320}"/>
          </ac:spMkLst>
        </pc:spChg>
        <pc:picChg chg="del">
          <ac:chgData name="Alfred Smith" userId="3c60a3631c0db8ad" providerId="LiveId" clId="{6B5DEEA1-0264-42CE-B00B-2775B4293FF9}" dt="2023-09-08T08:21:55.014" v="0"/>
          <ac:picMkLst>
            <pc:docMk/>
            <pc:sldMk cId="4037329247" sldId="261"/>
            <ac:picMk id="15" creationId="{03D5807F-C327-6D44-9525-FB2057B3D3B9}"/>
          </ac:picMkLst>
        </pc:picChg>
      </pc:sldChg>
      <pc:sldChg chg="delSp modSp mod modTransition modAnim">
        <pc:chgData name="Alfred Smith" userId="3c60a3631c0db8ad" providerId="LiveId" clId="{6B5DEEA1-0264-42CE-B00B-2775B4293FF9}" dt="2023-09-11T07:32:00.031" v="61"/>
        <pc:sldMkLst>
          <pc:docMk/>
          <pc:sldMk cId="1909638311" sldId="262"/>
        </pc:sldMkLst>
        <pc:spChg chg="mod">
          <ac:chgData name="Alfred Smith" userId="3c60a3631c0db8ad" providerId="LiveId" clId="{6B5DEEA1-0264-42CE-B00B-2775B4293FF9}" dt="2023-09-08T08:27:52.857" v="31" actId="20577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Alfred Smith" userId="3c60a3631c0db8ad" providerId="LiveId" clId="{6B5DEEA1-0264-42CE-B00B-2775B4293FF9}" dt="2023-09-11T07:32:00.031" v="61"/>
          <ac:spMkLst>
            <pc:docMk/>
            <pc:sldMk cId="1909638311" sldId="262"/>
            <ac:spMk id="4" creationId="{EE2AC625-9141-A801-F431-DD5F79396320}"/>
          </ac:spMkLst>
        </pc:spChg>
        <pc:picChg chg="del">
          <ac:chgData name="Alfred Smith" userId="3c60a3631c0db8ad" providerId="LiveId" clId="{6B5DEEA1-0264-42CE-B00B-2775B4293FF9}" dt="2023-09-08T08:21:55.014" v="0"/>
          <ac:picMkLst>
            <pc:docMk/>
            <pc:sldMk cId="1909638311" sldId="262"/>
            <ac:picMk id="17" creationId="{81912985-FC5D-C5F6-0246-FC588D829A8E}"/>
          </ac:picMkLst>
        </pc:picChg>
      </pc:sldChg>
      <pc:sldChg chg="delSp modSp mod modTransition modAnim">
        <pc:chgData name="Alfred Smith" userId="3c60a3631c0db8ad" providerId="LiveId" clId="{6B5DEEA1-0264-42CE-B00B-2775B4293FF9}" dt="2023-09-11T07:32:17.204" v="62"/>
        <pc:sldMkLst>
          <pc:docMk/>
          <pc:sldMk cId="641208035" sldId="263"/>
        </pc:sldMkLst>
        <pc:spChg chg="mod">
          <ac:chgData name="Alfred Smith" userId="3c60a3631c0db8ad" providerId="LiveId" clId="{6B5DEEA1-0264-42CE-B00B-2775B4293FF9}" dt="2023-09-08T08:27:49.493" v="30" actId="20577"/>
          <ac:spMkLst>
            <pc:docMk/>
            <pc:sldMk cId="641208035" sldId="263"/>
            <ac:spMk id="3" creationId="{A58184BD-88F1-BA02-40C1-D8403D0EEC0D}"/>
          </ac:spMkLst>
        </pc:spChg>
        <pc:spChg chg="mod">
          <ac:chgData name="Alfred Smith" userId="3c60a3631c0db8ad" providerId="LiveId" clId="{6B5DEEA1-0264-42CE-B00B-2775B4293FF9}" dt="2023-09-11T07:32:17.204" v="62"/>
          <ac:spMkLst>
            <pc:docMk/>
            <pc:sldMk cId="641208035" sldId="263"/>
            <ac:spMk id="4" creationId="{EE2AC625-9141-A801-F431-DD5F79396320}"/>
          </ac:spMkLst>
        </pc:spChg>
        <pc:picChg chg="del">
          <ac:chgData name="Alfred Smith" userId="3c60a3631c0db8ad" providerId="LiveId" clId="{6B5DEEA1-0264-42CE-B00B-2775B4293FF9}" dt="2023-09-08T08:21:55.014" v="0"/>
          <ac:picMkLst>
            <pc:docMk/>
            <pc:sldMk cId="641208035" sldId="263"/>
            <ac:picMk id="12" creationId="{DC2B5131-B56B-C8DF-04AB-D9A49DE93180}"/>
          </ac:picMkLst>
        </pc:picChg>
      </pc:sldChg>
      <pc:sldChg chg="delSp modSp mod modTransition modAnim">
        <pc:chgData name="Alfred Smith" userId="3c60a3631c0db8ad" providerId="LiveId" clId="{6B5DEEA1-0264-42CE-B00B-2775B4293FF9}" dt="2023-09-11T07:32:30.261" v="63"/>
        <pc:sldMkLst>
          <pc:docMk/>
          <pc:sldMk cId="4044745628" sldId="264"/>
        </pc:sldMkLst>
        <pc:spChg chg="mod">
          <ac:chgData name="Alfred Smith" userId="3c60a3631c0db8ad" providerId="LiveId" clId="{6B5DEEA1-0264-42CE-B00B-2775B4293FF9}" dt="2023-09-08T08:27:44.756" v="29" actId="20577"/>
          <ac:spMkLst>
            <pc:docMk/>
            <pc:sldMk cId="4044745628" sldId="264"/>
            <ac:spMk id="3" creationId="{A58184BD-88F1-BA02-40C1-D8403D0EEC0D}"/>
          </ac:spMkLst>
        </pc:spChg>
        <pc:spChg chg="mod">
          <ac:chgData name="Alfred Smith" userId="3c60a3631c0db8ad" providerId="LiveId" clId="{6B5DEEA1-0264-42CE-B00B-2775B4293FF9}" dt="2023-09-11T07:32:30.261" v="63"/>
          <ac:spMkLst>
            <pc:docMk/>
            <pc:sldMk cId="4044745628" sldId="264"/>
            <ac:spMk id="4" creationId="{EE2AC625-9141-A801-F431-DD5F79396320}"/>
          </ac:spMkLst>
        </pc:spChg>
        <pc:picChg chg="del">
          <ac:chgData name="Alfred Smith" userId="3c60a3631c0db8ad" providerId="LiveId" clId="{6B5DEEA1-0264-42CE-B00B-2775B4293FF9}" dt="2023-09-08T08:21:55.014" v="0"/>
          <ac:picMkLst>
            <pc:docMk/>
            <pc:sldMk cId="4044745628" sldId="264"/>
            <ac:picMk id="31" creationId="{F9FD1EC4-9530-7B82-4D09-2D24A6C21DA4}"/>
          </ac:picMkLst>
        </pc:picChg>
      </pc:sldChg>
      <pc:sldChg chg="delSp modSp mod modTransition modAnim">
        <pc:chgData name="Alfred Smith" userId="3c60a3631c0db8ad" providerId="LiveId" clId="{6B5DEEA1-0264-42CE-B00B-2775B4293FF9}" dt="2023-09-11T07:32:43.468" v="64"/>
        <pc:sldMkLst>
          <pc:docMk/>
          <pc:sldMk cId="978260341" sldId="265"/>
        </pc:sldMkLst>
        <pc:spChg chg="mod">
          <ac:chgData name="Alfred Smith" userId="3c60a3631c0db8ad" providerId="LiveId" clId="{6B5DEEA1-0264-42CE-B00B-2775B4293FF9}" dt="2023-09-08T08:27:41.696" v="28" actId="20577"/>
          <ac:spMkLst>
            <pc:docMk/>
            <pc:sldMk cId="978260341" sldId="265"/>
            <ac:spMk id="3" creationId="{A58184BD-88F1-BA02-40C1-D8403D0EEC0D}"/>
          </ac:spMkLst>
        </pc:spChg>
        <pc:spChg chg="mod">
          <ac:chgData name="Alfred Smith" userId="3c60a3631c0db8ad" providerId="LiveId" clId="{6B5DEEA1-0264-42CE-B00B-2775B4293FF9}" dt="2023-09-11T07:32:43.468" v="64"/>
          <ac:spMkLst>
            <pc:docMk/>
            <pc:sldMk cId="978260341" sldId="265"/>
            <ac:spMk id="4" creationId="{EE2AC625-9141-A801-F431-DD5F79396320}"/>
          </ac:spMkLst>
        </pc:spChg>
        <pc:picChg chg="del">
          <ac:chgData name="Alfred Smith" userId="3c60a3631c0db8ad" providerId="LiveId" clId="{6B5DEEA1-0264-42CE-B00B-2775B4293FF9}" dt="2023-09-08T08:21:55.014" v="0"/>
          <ac:picMkLst>
            <pc:docMk/>
            <pc:sldMk cId="978260341" sldId="265"/>
            <ac:picMk id="17" creationId="{8CFF1C4D-6AC6-0BB0-71FF-665B541801CC}"/>
          </ac:picMkLst>
        </pc:picChg>
      </pc:sldChg>
      <pc:sldChg chg="delSp modSp mod modTransition modAnim">
        <pc:chgData name="Alfred Smith" userId="3c60a3631c0db8ad" providerId="LiveId" clId="{6B5DEEA1-0264-42CE-B00B-2775B4293FF9}" dt="2023-09-11T07:33:07.468" v="66"/>
        <pc:sldMkLst>
          <pc:docMk/>
          <pc:sldMk cId="3575870363" sldId="266"/>
        </pc:sldMkLst>
        <pc:spChg chg="mod">
          <ac:chgData name="Alfred Smith" userId="3c60a3631c0db8ad" providerId="LiveId" clId="{6B5DEEA1-0264-42CE-B00B-2775B4293FF9}" dt="2023-09-08T08:27:34.360" v="26" actId="20577"/>
          <ac:spMkLst>
            <pc:docMk/>
            <pc:sldMk cId="3575870363" sldId="266"/>
            <ac:spMk id="3" creationId="{A58184BD-88F1-BA02-40C1-D8403D0EEC0D}"/>
          </ac:spMkLst>
        </pc:spChg>
        <pc:spChg chg="mod">
          <ac:chgData name="Alfred Smith" userId="3c60a3631c0db8ad" providerId="LiveId" clId="{6B5DEEA1-0264-42CE-B00B-2775B4293FF9}" dt="2023-09-11T07:33:07.468" v="66"/>
          <ac:spMkLst>
            <pc:docMk/>
            <pc:sldMk cId="3575870363" sldId="266"/>
            <ac:spMk id="4" creationId="{EE2AC625-9141-A801-F431-DD5F79396320}"/>
          </ac:spMkLst>
        </pc:spChg>
        <pc:picChg chg="del">
          <ac:chgData name="Alfred Smith" userId="3c60a3631c0db8ad" providerId="LiveId" clId="{6B5DEEA1-0264-42CE-B00B-2775B4293FF9}" dt="2023-09-08T08:21:55.014" v="0"/>
          <ac:picMkLst>
            <pc:docMk/>
            <pc:sldMk cId="3575870363" sldId="266"/>
            <ac:picMk id="20" creationId="{273E2BA4-2F3F-EFB1-0E98-FF76EA9232F0}"/>
          </ac:picMkLst>
        </pc:picChg>
      </pc:sldChg>
      <pc:sldChg chg="delSp modSp mod modTransition modAnim">
        <pc:chgData name="Alfred Smith" userId="3c60a3631c0db8ad" providerId="LiveId" clId="{6B5DEEA1-0264-42CE-B00B-2775B4293FF9}" dt="2023-09-11T07:33:19.778" v="67"/>
        <pc:sldMkLst>
          <pc:docMk/>
          <pc:sldMk cId="4017137865" sldId="267"/>
        </pc:sldMkLst>
        <pc:spChg chg="mod">
          <ac:chgData name="Alfred Smith" userId="3c60a3631c0db8ad" providerId="LiveId" clId="{6B5DEEA1-0264-42CE-B00B-2775B4293FF9}" dt="2023-09-08T08:27:30.548" v="25" actId="20577"/>
          <ac:spMkLst>
            <pc:docMk/>
            <pc:sldMk cId="4017137865" sldId="267"/>
            <ac:spMk id="3" creationId="{A58184BD-88F1-BA02-40C1-D8403D0EEC0D}"/>
          </ac:spMkLst>
        </pc:spChg>
        <pc:spChg chg="mod">
          <ac:chgData name="Alfred Smith" userId="3c60a3631c0db8ad" providerId="LiveId" clId="{6B5DEEA1-0264-42CE-B00B-2775B4293FF9}" dt="2023-09-11T07:33:19.778" v="67"/>
          <ac:spMkLst>
            <pc:docMk/>
            <pc:sldMk cId="4017137865" sldId="267"/>
            <ac:spMk id="4" creationId="{EE2AC625-9141-A801-F431-DD5F79396320}"/>
          </ac:spMkLst>
        </pc:spChg>
        <pc:picChg chg="del">
          <ac:chgData name="Alfred Smith" userId="3c60a3631c0db8ad" providerId="LiveId" clId="{6B5DEEA1-0264-42CE-B00B-2775B4293FF9}" dt="2023-09-08T08:21:55.014" v="0"/>
          <ac:picMkLst>
            <pc:docMk/>
            <pc:sldMk cId="4017137865" sldId="267"/>
            <ac:picMk id="8" creationId="{836B4A9B-2C08-6860-945D-79AC435B9C31}"/>
          </ac:picMkLst>
        </pc:picChg>
      </pc:sldChg>
      <pc:sldChg chg="delSp modSp mod modTransition modAnim">
        <pc:chgData name="Alfred Smith" userId="3c60a3631c0db8ad" providerId="LiveId" clId="{6B5DEEA1-0264-42CE-B00B-2775B4293FF9}" dt="2023-09-11T07:34:02.104" v="69" actId="404"/>
        <pc:sldMkLst>
          <pc:docMk/>
          <pc:sldMk cId="3137811553" sldId="268"/>
        </pc:sldMkLst>
        <pc:spChg chg="mod">
          <ac:chgData name="Alfred Smith" userId="3c60a3631c0db8ad" providerId="LiveId" clId="{6B5DEEA1-0264-42CE-B00B-2775B4293FF9}" dt="2023-09-08T08:27:27.573" v="24" actId="20577"/>
          <ac:spMkLst>
            <pc:docMk/>
            <pc:sldMk cId="3137811553" sldId="268"/>
            <ac:spMk id="3" creationId="{A58184BD-88F1-BA02-40C1-D8403D0EEC0D}"/>
          </ac:spMkLst>
        </pc:spChg>
        <pc:spChg chg="mod">
          <ac:chgData name="Alfred Smith" userId="3c60a3631c0db8ad" providerId="LiveId" clId="{6B5DEEA1-0264-42CE-B00B-2775B4293FF9}" dt="2023-09-11T07:34:02.104" v="69" actId="404"/>
          <ac:spMkLst>
            <pc:docMk/>
            <pc:sldMk cId="3137811553" sldId="268"/>
            <ac:spMk id="4" creationId="{EE2AC625-9141-A801-F431-DD5F79396320}"/>
          </ac:spMkLst>
        </pc:spChg>
        <pc:picChg chg="del">
          <ac:chgData name="Alfred Smith" userId="3c60a3631c0db8ad" providerId="LiveId" clId="{6B5DEEA1-0264-42CE-B00B-2775B4293FF9}" dt="2023-09-08T08:21:55.014" v="0"/>
          <ac:picMkLst>
            <pc:docMk/>
            <pc:sldMk cId="3137811553" sldId="268"/>
            <ac:picMk id="11" creationId="{1C143471-0C2D-2BFB-61CE-53321A3C0473}"/>
          </ac:picMkLst>
        </pc:picChg>
      </pc:sldChg>
      <pc:sldChg chg="delSp modSp mod modTransition modAnim">
        <pc:chgData name="Alfred Smith" userId="3c60a3631c0db8ad" providerId="LiveId" clId="{6B5DEEA1-0264-42CE-B00B-2775B4293FF9}" dt="2023-09-11T07:34:18.641" v="70"/>
        <pc:sldMkLst>
          <pc:docMk/>
          <pc:sldMk cId="100491716" sldId="269"/>
        </pc:sldMkLst>
        <pc:spChg chg="mod">
          <ac:chgData name="Alfred Smith" userId="3c60a3631c0db8ad" providerId="LiveId" clId="{6B5DEEA1-0264-42CE-B00B-2775B4293FF9}" dt="2023-09-08T08:27:24.445" v="23" actId="20577"/>
          <ac:spMkLst>
            <pc:docMk/>
            <pc:sldMk cId="100491716" sldId="269"/>
            <ac:spMk id="3" creationId="{A58184BD-88F1-BA02-40C1-D8403D0EEC0D}"/>
          </ac:spMkLst>
        </pc:spChg>
        <pc:spChg chg="mod">
          <ac:chgData name="Alfred Smith" userId="3c60a3631c0db8ad" providerId="LiveId" clId="{6B5DEEA1-0264-42CE-B00B-2775B4293FF9}" dt="2023-09-11T07:34:18.641" v="70"/>
          <ac:spMkLst>
            <pc:docMk/>
            <pc:sldMk cId="100491716" sldId="269"/>
            <ac:spMk id="4" creationId="{EE2AC625-9141-A801-F431-DD5F79396320}"/>
          </ac:spMkLst>
        </pc:spChg>
        <pc:picChg chg="del">
          <ac:chgData name="Alfred Smith" userId="3c60a3631c0db8ad" providerId="LiveId" clId="{6B5DEEA1-0264-42CE-B00B-2775B4293FF9}" dt="2023-09-08T08:21:55.014" v="0"/>
          <ac:picMkLst>
            <pc:docMk/>
            <pc:sldMk cId="100491716" sldId="269"/>
            <ac:picMk id="11" creationId="{033F16FE-375A-6523-A7CD-46FDB29A4A94}"/>
          </ac:picMkLst>
        </pc:picChg>
      </pc:sldChg>
      <pc:sldChg chg="addSp delSp modSp mod modTransition">
        <pc:chgData name="Alfred Smith" userId="3c60a3631c0db8ad" providerId="LiveId" clId="{6B5DEEA1-0264-42CE-B00B-2775B4293FF9}" dt="2023-09-08T08:23:01.753" v="9"/>
        <pc:sldMkLst>
          <pc:docMk/>
          <pc:sldMk cId="4120481681" sldId="270"/>
        </pc:sldMkLst>
        <pc:spChg chg="del">
          <ac:chgData name="Alfred Smith" userId="3c60a3631c0db8ad" providerId="LiveId" clId="{6B5DEEA1-0264-42CE-B00B-2775B4293FF9}" dt="2023-09-08T08:23:00.677" v="8" actId="478"/>
          <ac:spMkLst>
            <pc:docMk/>
            <pc:sldMk cId="4120481681" sldId="270"/>
            <ac:spMk id="3" creationId="{8067005D-36E9-8647-98B2-BAC9D016F278}"/>
          </ac:spMkLst>
        </pc:spChg>
        <pc:spChg chg="add del mod">
          <ac:chgData name="Alfred Smith" userId="3c60a3631c0db8ad" providerId="LiveId" clId="{6B5DEEA1-0264-42CE-B00B-2775B4293FF9}" dt="2023-09-08T08:22:56.391" v="6"/>
          <ac:spMkLst>
            <pc:docMk/>
            <pc:sldMk cId="4120481681" sldId="270"/>
            <ac:spMk id="4" creationId="{0D0ECF03-F204-C274-0A3F-69EB3DF782E0}"/>
          </ac:spMkLst>
        </pc:spChg>
        <pc:spChg chg="add mod">
          <ac:chgData name="Alfred Smith" userId="3c60a3631c0db8ad" providerId="LiveId" clId="{6B5DEEA1-0264-42CE-B00B-2775B4293FF9}" dt="2023-09-08T08:23:01.753" v="9"/>
          <ac:spMkLst>
            <pc:docMk/>
            <pc:sldMk cId="4120481681" sldId="270"/>
            <ac:spMk id="5" creationId="{6DA3923F-D124-68A2-BF10-B569B402F8A6}"/>
          </ac:spMkLst>
        </pc:spChg>
        <pc:picChg chg="add del">
          <ac:chgData name="Alfred Smith" userId="3c60a3631c0db8ad" providerId="LiveId" clId="{6B5DEEA1-0264-42CE-B00B-2775B4293FF9}" dt="2023-09-08T08:22:56.864" v="7" actId="478"/>
          <ac:picMkLst>
            <pc:docMk/>
            <pc:sldMk cId="4120481681" sldId="270"/>
            <ac:picMk id="2" creationId="{60F209BA-33A3-4A0C-08EC-0EE5FF4750BF}"/>
          </ac:picMkLst>
        </pc:picChg>
      </pc:sldChg>
      <pc:sldChg chg="modSp mod modTransition">
        <pc:chgData name="Alfred Smith" userId="3c60a3631c0db8ad" providerId="LiveId" clId="{6B5DEEA1-0264-42CE-B00B-2775B4293FF9}" dt="2023-09-08T08:28:16.769" v="35"/>
        <pc:sldMkLst>
          <pc:docMk/>
          <pc:sldMk cId="939110669" sldId="271"/>
        </pc:sldMkLst>
        <pc:spChg chg="mod">
          <ac:chgData name="Alfred Smith" userId="3c60a3631c0db8ad" providerId="LiveId" clId="{6B5DEEA1-0264-42CE-B00B-2775B4293FF9}" dt="2023-09-08T08:28:16.769" v="35"/>
          <ac:spMkLst>
            <pc:docMk/>
            <pc:sldMk cId="939110669" sldId="271"/>
            <ac:spMk id="4" creationId="{A678CAB2-6D7D-4C31-2D55-69AF8CE9DC51}"/>
          </ac:spMkLst>
        </pc:spChg>
      </pc:sldChg>
      <pc:sldChg chg="modSp mod modTransition">
        <pc:chgData name="Alfred Smith" userId="3c60a3631c0db8ad" providerId="LiveId" clId="{6B5DEEA1-0264-42CE-B00B-2775B4293FF9}" dt="2023-09-08T08:28:19.970" v="36"/>
        <pc:sldMkLst>
          <pc:docMk/>
          <pc:sldMk cId="4024569785" sldId="272"/>
        </pc:sldMkLst>
        <pc:spChg chg="mod">
          <ac:chgData name="Alfred Smith" userId="3c60a3631c0db8ad" providerId="LiveId" clId="{6B5DEEA1-0264-42CE-B00B-2775B4293FF9}" dt="2023-09-08T08:28:19.970" v="36"/>
          <ac:spMkLst>
            <pc:docMk/>
            <pc:sldMk cId="4024569785" sldId="272"/>
            <ac:spMk id="4" creationId="{A1C8F6CB-9953-F029-FF5C-AB1FE457DB9A}"/>
          </ac:spMkLst>
        </pc:spChg>
      </pc:sldChg>
      <pc:sldChg chg="modSp mod modTransition">
        <pc:chgData name="Alfred Smith" userId="3c60a3631c0db8ad" providerId="LiveId" clId="{6B5DEEA1-0264-42CE-B00B-2775B4293FF9}" dt="2023-09-08T08:28:23.440" v="37"/>
        <pc:sldMkLst>
          <pc:docMk/>
          <pc:sldMk cId="487179600" sldId="273"/>
        </pc:sldMkLst>
        <pc:spChg chg="mod">
          <ac:chgData name="Alfred Smith" userId="3c60a3631c0db8ad" providerId="LiveId" clId="{6B5DEEA1-0264-42CE-B00B-2775B4293FF9}" dt="2023-09-08T08:28:23.440" v="37"/>
          <ac:spMkLst>
            <pc:docMk/>
            <pc:sldMk cId="487179600" sldId="273"/>
            <ac:spMk id="4" creationId="{C8431637-8EC7-48DE-7005-C3CBBEC8889A}"/>
          </ac:spMkLst>
        </pc:spChg>
      </pc:sldChg>
      <pc:sldChg chg="modSp mod modTransition">
        <pc:chgData name="Alfred Smith" userId="3c60a3631c0db8ad" providerId="LiveId" clId="{6B5DEEA1-0264-42CE-B00B-2775B4293FF9}" dt="2023-09-08T08:28:26.297" v="38"/>
        <pc:sldMkLst>
          <pc:docMk/>
          <pc:sldMk cId="2168401200" sldId="274"/>
        </pc:sldMkLst>
        <pc:spChg chg="mod">
          <ac:chgData name="Alfred Smith" userId="3c60a3631c0db8ad" providerId="LiveId" clId="{6B5DEEA1-0264-42CE-B00B-2775B4293FF9}" dt="2023-09-08T08:28:26.297" v="38"/>
          <ac:spMkLst>
            <pc:docMk/>
            <pc:sldMk cId="2168401200" sldId="274"/>
            <ac:spMk id="3" creationId="{3CF3CFF8-B62D-6030-13E5-169B51B99A91}"/>
          </ac:spMkLst>
        </pc:spChg>
      </pc:sldChg>
      <pc:sldChg chg="modSp mod modTransition">
        <pc:chgData name="Alfred Smith" userId="3c60a3631c0db8ad" providerId="LiveId" clId="{6B5DEEA1-0264-42CE-B00B-2775B4293FF9}" dt="2023-09-08T08:28:29.255" v="39"/>
        <pc:sldMkLst>
          <pc:docMk/>
          <pc:sldMk cId="2996969115" sldId="275"/>
        </pc:sldMkLst>
        <pc:spChg chg="mod">
          <ac:chgData name="Alfred Smith" userId="3c60a3631c0db8ad" providerId="LiveId" clId="{6B5DEEA1-0264-42CE-B00B-2775B4293FF9}" dt="2023-09-08T08:28:29.255" v="39"/>
          <ac:spMkLst>
            <pc:docMk/>
            <pc:sldMk cId="2996969115" sldId="275"/>
            <ac:spMk id="6" creationId="{0B69299E-B703-0D9B-9679-A4411C709ABD}"/>
          </ac:spMkLst>
        </pc:spChg>
      </pc:sldChg>
      <pc:sldChg chg="modSp mod modTransition">
        <pc:chgData name="Alfred Smith" userId="3c60a3631c0db8ad" providerId="LiveId" clId="{6B5DEEA1-0264-42CE-B00B-2775B4293FF9}" dt="2023-09-08T08:28:34.991" v="41"/>
        <pc:sldMkLst>
          <pc:docMk/>
          <pc:sldMk cId="2390376940" sldId="276"/>
        </pc:sldMkLst>
        <pc:spChg chg="mod">
          <ac:chgData name="Alfred Smith" userId="3c60a3631c0db8ad" providerId="LiveId" clId="{6B5DEEA1-0264-42CE-B00B-2775B4293FF9}" dt="2023-09-08T08:28:34.991" v="41"/>
          <ac:spMkLst>
            <pc:docMk/>
            <pc:sldMk cId="2390376940" sldId="276"/>
            <ac:spMk id="8" creationId="{D78C04D9-8882-B9B4-13B6-1DFE762D2C8E}"/>
          </ac:spMkLst>
        </pc:spChg>
      </pc:sldChg>
      <pc:sldChg chg="modSp mod modTransition">
        <pc:chgData name="Alfred Smith" userId="3c60a3631c0db8ad" providerId="LiveId" clId="{6B5DEEA1-0264-42CE-B00B-2775B4293FF9}" dt="2023-09-08T08:28:38.030" v="42"/>
        <pc:sldMkLst>
          <pc:docMk/>
          <pc:sldMk cId="4265919077" sldId="277"/>
        </pc:sldMkLst>
        <pc:spChg chg="mod">
          <ac:chgData name="Alfred Smith" userId="3c60a3631c0db8ad" providerId="LiveId" clId="{6B5DEEA1-0264-42CE-B00B-2775B4293FF9}" dt="2023-09-08T08:28:38.030" v="42"/>
          <ac:spMkLst>
            <pc:docMk/>
            <pc:sldMk cId="4265919077" sldId="277"/>
            <ac:spMk id="4" creationId="{FCE9C7D3-C4F9-FFE5-8558-9E2EB3BAC16D}"/>
          </ac:spMkLst>
        </pc:spChg>
      </pc:sldChg>
      <pc:sldChg chg="modSp mod modTransition">
        <pc:chgData name="Alfred Smith" userId="3c60a3631c0db8ad" providerId="LiveId" clId="{6B5DEEA1-0264-42CE-B00B-2775B4293FF9}" dt="2023-09-08T08:28:42.694" v="43"/>
        <pc:sldMkLst>
          <pc:docMk/>
          <pc:sldMk cId="210266664" sldId="278"/>
        </pc:sldMkLst>
        <pc:spChg chg="mod">
          <ac:chgData name="Alfred Smith" userId="3c60a3631c0db8ad" providerId="LiveId" clId="{6B5DEEA1-0264-42CE-B00B-2775B4293FF9}" dt="2023-09-08T08:28:42.694" v="43"/>
          <ac:spMkLst>
            <pc:docMk/>
            <pc:sldMk cId="210266664" sldId="278"/>
            <ac:spMk id="4" creationId="{E8AA5E5D-F534-BF51-EEFF-D39923A48DEF}"/>
          </ac:spMkLst>
        </pc:spChg>
      </pc:sldChg>
      <pc:sldChg chg="modSp mod modTransition">
        <pc:chgData name="Alfred Smith" userId="3c60a3631c0db8ad" providerId="LiveId" clId="{6B5DEEA1-0264-42CE-B00B-2775B4293FF9}" dt="2023-09-08T08:28:45.560" v="44"/>
        <pc:sldMkLst>
          <pc:docMk/>
          <pc:sldMk cId="888433145" sldId="279"/>
        </pc:sldMkLst>
        <pc:spChg chg="mod">
          <ac:chgData name="Alfred Smith" userId="3c60a3631c0db8ad" providerId="LiveId" clId="{6B5DEEA1-0264-42CE-B00B-2775B4293FF9}" dt="2023-09-08T08:28:45.560" v="44"/>
          <ac:spMkLst>
            <pc:docMk/>
            <pc:sldMk cId="888433145" sldId="279"/>
            <ac:spMk id="4" creationId="{C0948452-12C2-3AF3-33BD-AAB5E52A11E1}"/>
          </ac:spMkLst>
        </pc:spChg>
      </pc:sldChg>
      <pc:sldChg chg="modSp mod modTransition">
        <pc:chgData name="Alfred Smith" userId="3c60a3631c0db8ad" providerId="LiveId" clId="{6B5DEEA1-0264-42CE-B00B-2775B4293FF9}" dt="2023-09-08T08:28:48.476" v="45"/>
        <pc:sldMkLst>
          <pc:docMk/>
          <pc:sldMk cId="791300187" sldId="280"/>
        </pc:sldMkLst>
        <pc:spChg chg="mod">
          <ac:chgData name="Alfred Smith" userId="3c60a3631c0db8ad" providerId="LiveId" clId="{6B5DEEA1-0264-42CE-B00B-2775B4293FF9}" dt="2023-09-08T08:28:48.476" v="45"/>
          <ac:spMkLst>
            <pc:docMk/>
            <pc:sldMk cId="791300187" sldId="280"/>
            <ac:spMk id="3" creationId="{D145F3A1-444C-A73F-98BE-70B73C2E3FF1}"/>
          </ac:spMkLst>
        </pc:spChg>
      </pc:sldChg>
      <pc:sldChg chg="delSp modSp mod modTransition modAnim">
        <pc:chgData name="Alfred Smith" userId="3c60a3631c0db8ad" providerId="LiveId" clId="{6B5DEEA1-0264-42CE-B00B-2775B4293FF9}" dt="2023-09-11T07:32:53.559" v="65"/>
        <pc:sldMkLst>
          <pc:docMk/>
          <pc:sldMk cId="368756414" sldId="281"/>
        </pc:sldMkLst>
        <pc:spChg chg="mod">
          <ac:chgData name="Alfred Smith" userId="3c60a3631c0db8ad" providerId="LiveId" clId="{6B5DEEA1-0264-42CE-B00B-2775B4293FF9}" dt="2023-09-08T08:27:37.968" v="27" actId="20577"/>
          <ac:spMkLst>
            <pc:docMk/>
            <pc:sldMk cId="368756414" sldId="281"/>
            <ac:spMk id="3" creationId="{A58184BD-88F1-BA02-40C1-D8403D0EEC0D}"/>
          </ac:spMkLst>
        </pc:spChg>
        <pc:spChg chg="mod">
          <ac:chgData name="Alfred Smith" userId="3c60a3631c0db8ad" providerId="LiveId" clId="{6B5DEEA1-0264-42CE-B00B-2775B4293FF9}" dt="2023-09-11T07:32:53.559" v="65"/>
          <ac:spMkLst>
            <pc:docMk/>
            <pc:sldMk cId="368756414" sldId="281"/>
            <ac:spMk id="4" creationId="{EE2AC625-9141-A801-F431-DD5F79396320}"/>
          </ac:spMkLst>
        </pc:spChg>
        <pc:picChg chg="del">
          <ac:chgData name="Alfred Smith" userId="3c60a3631c0db8ad" providerId="LiveId" clId="{6B5DEEA1-0264-42CE-B00B-2775B4293FF9}" dt="2023-09-08T08:21:55.014" v="0"/>
          <ac:picMkLst>
            <pc:docMk/>
            <pc:sldMk cId="368756414" sldId="281"/>
            <ac:picMk id="9" creationId="{F21B2536-79A6-1066-0C7D-B8B303BCD22B}"/>
          </ac:picMkLst>
        </pc:picChg>
      </pc:sldChg>
      <pc:sldChg chg="modSp mod modTransition">
        <pc:chgData name="Alfred Smith" userId="3c60a3631c0db8ad" providerId="LiveId" clId="{6B5DEEA1-0264-42CE-B00B-2775B4293FF9}" dt="2023-09-08T08:28:31.889" v="40"/>
        <pc:sldMkLst>
          <pc:docMk/>
          <pc:sldMk cId="2879568996" sldId="282"/>
        </pc:sldMkLst>
        <pc:spChg chg="mod">
          <ac:chgData name="Alfred Smith" userId="3c60a3631c0db8ad" providerId="LiveId" clId="{6B5DEEA1-0264-42CE-B00B-2775B4293FF9}" dt="2023-09-08T08:28:31.889" v="40"/>
          <ac:spMkLst>
            <pc:docMk/>
            <pc:sldMk cId="2879568996" sldId="282"/>
            <ac:spMk id="4" creationId="{B72B06A1-BBF3-086E-8FF4-E30847335EA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US" sz="1200" b="1" i="0" u="none" strike="noStrike" baseline="0">
                <a:latin typeface="TimesNewRomanPS-BoldMT"/>
              </a:rPr>
              <a:t>53 </a:t>
            </a:r>
            <a:r>
              <a:rPr lang="en-US" sz="1200" b="1" i="0" u="none" strike="noStrike" baseline="0" dirty="0">
                <a:latin typeface="TimesNewRomanPS-BoldMT"/>
              </a:rPr>
              <a:t>Paul’s 2nd Journey, Part 2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Chased out of Thessalonica – Acts 17:1-10 (Left and 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Driven out of Berea – Acts 17:10-14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Paul in Athens – Acts 17:15-34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Paul making tents – Acts 18:1-5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Leaving the Jews and going to the Gentiles – Acts 18:6-11 (Center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Jews bring Paul to the Judgment seat – Acts 18:12-17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Paul In Ephesus – Acts 18:18-22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53-4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269A220-5517-06D4-89E2-8256B02022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3"/>
    </mc:Choice>
    <mc:Fallback xmlns="">
      <p:transition spd="slow" advTm="2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665F69-23E9-C979-BF9C-EA560D960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91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43E497-0AF9-CBA4-4D87-C470DE86CD37}"/>
              </a:ext>
            </a:extLst>
          </p:cNvPr>
          <p:cNvSpPr txBox="1"/>
          <p:nvPr/>
        </p:nvSpPr>
        <p:spPr>
          <a:xfrm>
            <a:off x="269711" y="256682"/>
            <a:ext cx="5366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18:14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15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since it is a dispute about words and names and your own law, settle it yourselves. I refuse to be a judge of such things.” </a:t>
            </a:r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16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he drove them away from the judgment seat.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B91B80-34BA-29F0-79AD-E9D19969F2D2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15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 परन्तु यदि यह वाद-विवाद शब्दों, और नामों, और तुम्हारे यहाँ की व्यवस्था के विषय में है, तो तुम ही जानो; क्योंकि मैं इन बातों का न्यायी बनना नहीं चाहता।” 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</a:t>
            </a:r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16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 और उसने उन्हें न्याय आसन के सामने से निकलवा दिया।</a:t>
            </a:r>
            <a:endParaRPr lang="en-IN" sz="36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E57D8B3-01BF-0C0F-8719-E67DC0416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64"/>
    </mc:Choice>
    <mc:Fallback xmlns="">
      <p:transition spd="slow" advTm="15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5DAF66-272F-A6F0-91F8-A4660424B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6092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299CD8-235D-4759-04B4-29C5FB3D2B94}"/>
              </a:ext>
            </a:extLst>
          </p:cNvPr>
          <p:cNvSpPr txBox="1"/>
          <p:nvPr/>
        </p:nvSpPr>
        <p:spPr>
          <a:xfrm>
            <a:off x="269711" y="256682"/>
            <a:ext cx="5366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18:15,16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17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At this, the crowd seized Sosthenes the synagogue leader and beat him in front of the judgment seat. But none of this was of concern to Gallio.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1C6C75-0E80-A77D-FA92-6C0E49C6D9A6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17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 तब सब लोगों ने आराधनालय के सरदार सोस्थिनेस को पकड़ के न्याय आसन के सामने मारा। परन्तु गल्लियो ने इन बातों की कुछ भी चिन्ता न की।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7F3C3B2-08FC-E93A-66CD-1B1547C1A8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33"/>
    </mc:Choice>
    <mc:Fallback xmlns="">
      <p:transition spd="slow" advTm="14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1D1DC7-B47C-781F-6603-ABC23BFE7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4767"/>
            <a:ext cx="12192000" cy="69927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2C015F-5B63-3CC6-1474-2EABB8B4F7EF}"/>
              </a:ext>
            </a:extLst>
          </p:cNvPr>
          <p:cNvSpPr txBox="1"/>
          <p:nvPr/>
        </p:nvSpPr>
        <p:spPr>
          <a:xfrm>
            <a:off x="269711" y="256682"/>
            <a:ext cx="5366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18:17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18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Paul remained in Corinth for quite some time before saying goodbye to the brothers. He had his head shaved in </a:t>
            </a:r>
            <a:r>
              <a:rPr lang="en-US" sz="3600" b="0" i="0" dirty="0" err="1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Cenchrea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to keep a vow he had made…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C1BF5F-2A32-72AC-6606-1664F1080FD3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18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 अतः पौलुस बहुत दिन तक वहाँ रहा, फिर भाइयों से विदा होकर किंख्रिया में इसलिए सिर मुँड़ाया, क्योंकि उसने मन्नत मानी थी</a:t>
            </a:r>
            <a:r>
              <a:rPr lang="en-US" sz="3600" dirty="0">
                <a:solidFill>
                  <a:srgbClr val="000000"/>
                </a:solidFill>
                <a:latin typeface="font1"/>
              </a:rPr>
              <a:t>…</a:t>
            </a:r>
            <a:endParaRPr lang="en-IN" sz="36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6CD91143-3BC8-94FD-6FBF-9426C6596E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17"/>
    </mc:Choice>
    <mc:Fallback xmlns="">
      <p:transition spd="slow" advTm="12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69CE7E-34A2-BDDD-2EDA-AC64B7865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43448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49ECF2-366C-2353-B8E5-7196B39734EC}"/>
              </a:ext>
            </a:extLst>
          </p:cNvPr>
          <p:cNvSpPr txBox="1"/>
          <p:nvPr/>
        </p:nvSpPr>
        <p:spPr>
          <a:xfrm>
            <a:off x="269711" y="256682"/>
            <a:ext cx="5366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18:18</a:t>
            </a:r>
          </a:p>
        </p:txBody>
      </p:sp>
    </p:spTree>
    <p:extLst>
      <p:ext uri="{BB962C8B-B14F-4D97-AF65-F5344CB8AC3E}">
        <p14:creationId xmlns:p14="http://schemas.microsoft.com/office/powerpoint/2010/main" val="2879568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…and then he sailed for Syria, accompanied by Priscilla and Aquila.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47CFCD-2684-0FC8-6603-0DA3077C4652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000000"/>
                </a:solidFill>
                <a:effectLst/>
                <a:latin typeface="font1"/>
              </a:rPr>
              <a:t>…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और जहाज पर सीरिया को चल दिया और उसके साथ प्रिस्किल्ला और अक्विला थे।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1483D81-C9FE-29AD-6E2F-1203A4800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875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2"/>
    </mc:Choice>
    <mc:Fallback xmlns="">
      <p:transition spd="slow" advTm="7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2B06A1-BBF3-086E-8FF4-E30847335EA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མཛད་པ།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88F06D-8273-BE8A-B297-78E2E6BB0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8827"/>
            <a:ext cx="12192000" cy="69368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8A1A3A-15FC-1304-7ACF-0D69329E4CEE}"/>
              </a:ext>
            </a:extLst>
          </p:cNvPr>
          <p:cNvSpPr txBox="1"/>
          <p:nvPr/>
        </p:nvSpPr>
        <p:spPr>
          <a:xfrm>
            <a:off x="269711" y="256682"/>
            <a:ext cx="5366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18:18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19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they reached Ephesus, Paul parted ways with Priscilla and Aquila. He himself went into the synagogue there and reasoned with the Jews. </a:t>
            </a:r>
            <a:endParaRPr lang="en-IN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D7566B-481D-4CBA-3A87-85A41595DC12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4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19</a:t>
            </a:r>
            <a:r>
              <a:rPr lang="hi-IN" sz="4400" b="0" i="0" dirty="0">
                <a:solidFill>
                  <a:srgbClr val="000000"/>
                </a:solidFill>
                <a:effectLst/>
                <a:latin typeface="font1"/>
              </a:rPr>
              <a:t> और उसने </a:t>
            </a:r>
            <a:r>
              <a:rPr lang="hi-IN" sz="4400" b="0" i="1" dirty="0">
                <a:solidFill>
                  <a:srgbClr val="000000"/>
                </a:solidFill>
                <a:effectLst/>
                <a:latin typeface="font1"/>
              </a:rPr>
              <a:t>इफिसुस</a:t>
            </a:r>
            <a:r>
              <a:rPr lang="en-US" sz="4400" b="0" i="0" baseline="30000" dirty="0">
                <a:solidFill>
                  <a:srgbClr val="000080"/>
                </a:solidFill>
                <a:effectLst/>
                <a:latin typeface="font1"/>
              </a:rPr>
              <a:t>b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font1"/>
              </a:rPr>
              <a:t> </a:t>
            </a:r>
            <a:r>
              <a:rPr lang="hi-IN" sz="4400" b="0" i="0" dirty="0">
                <a:solidFill>
                  <a:srgbClr val="000000"/>
                </a:solidFill>
                <a:effectLst/>
                <a:latin typeface="font1"/>
              </a:rPr>
              <a:t>में पहुँचकर उनको वहाँ छोड़ा, और आप ही आराधनालय में जाकर यहूदियों से विवाद करने लगा।</a:t>
            </a:r>
            <a:endParaRPr lang="en-IN" sz="4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73DA85B-D507-EF85-568C-731771F01A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73"/>
    </mc:Choice>
    <mc:Fallback xmlns="">
      <p:transition spd="slow" advTm="9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6F6B7E-5A76-BD26-88F9-57332E254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896"/>
            <a:ext cx="12192000" cy="6867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E9E002-AEAA-BCA6-9D57-610FC2ADAB08}"/>
              </a:ext>
            </a:extLst>
          </p:cNvPr>
          <p:cNvSpPr txBox="1"/>
          <p:nvPr/>
        </p:nvSpPr>
        <p:spPr>
          <a:xfrm>
            <a:off x="294968" y="299820"/>
            <a:ext cx="7521676" cy="27265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5400" b="0" i="0" u="none" strike="noStrike" baseline="0" dirty="0">
                <a:solidFill>
                  <a:schemeClr val="bg1"/>
                </a:solidFill>
                <a:latin typeface="TimesNewRomanPSMT"/>
              </a:rPr>
              <a:t>यहूदी पौलॉस को न्याय आसन पर लाते हैं - प्रेरितों के काम 18:12-22</a:t>
            </a:r>
            <a:endParaRPr lang="en-IN" sz="5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EA495B-C978-35E9-6315-8B2DF892902A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1E5F62-8A15-5B6D-ED9D-42378AB2B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2121" y="-310309"/>
            <a:ext cx="12934122" cy="71683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455BAB-E8FD-F9C1-93AF-A2A88639F595}"/>
              </a:ext>
            </a:extLst>
          </p:cNvPr>
          <p:cNvSpPr txBox="1"/>
          <p:nvPr/>
        </p:nvSpPr>
        <p:spPr>
          <a:xfrm>
            <a:off x="269711" y="256682"/>
            <a:ext cx="5366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18:19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20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they asked him to stay for a while longer, he declined.</a:t>
            </a:r>
            <a:endParaRPr lang="en-IN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3F739F-0F2F-4DBE-D435-F4FA32945631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20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 जब उन्होंने उससे विनती की, “हमारे साथ और कुछ दिन रह।” तो उसने स्वीकार न किया;</a:t>
            </a:r>
            <a:endParaRPr lang="en-IN" sz="36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9E59667C-34F4-70E3-7CBF-C6164C6C3F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23"/>
    </mc:Choice>
    <mc:Fallback xmlns="">
      <p:transition spd="slow" advTm="9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287369-4C6C-542A-39B6-F4244E130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57526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432323-CBA3-A5AB-43F4-E358B4B60FF4}"/>
              </a:ext>
            </a:extLst>
          </p:cNvPr>
          <p:cNvSpPr txBox="1"/>
          <p:nvPr/>
        </p:nvSpPr>
        <p:spPr>
          <a:xfrm>
            <a:off x="269711" y="6009087"/>
            <a:ext cx="5366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18:20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21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as he left, he said, “I will come back  to you if God is willing.” And he set sail from Ephesus.</a:t>
            </a:r>
            <a:endParaRPr lang="en-IN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B43BD1-9108-11EB-A24E-346A32A276E3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21</a:t>
            </a:r>
            <a:r>
              <a:rPr lang="hi-IN" sz="3200" b="0" i="0" dirty="0">
                <a:solidFill>
                  <a:srgbClr val="000000"/>
                </a:solidFill>
                <a:effectLst/>
                <a:latin typeface="font1"/>
              </a:rPr>
              <a:t> परन्तु यह कहकर उनसे विदा हुआ, “यदि परमेश्वर चाहे तो मैं तुम्हारे पास फिर आऊँगा।” तब इफिसुस से जहाज खोलकर चल दिया; </a:t>
            </a:r>
            <a:endParaRPr lang="en-IN" sz="32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6505F37-E551-A8EC-A653-658CF16AAC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34"/>
    </mc:Choice>
    <mc:Fallback xmlns="">
      <p:transition spd="slow" advTm="13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FADE03-4F88-7FF0-1621-5CBD999E0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0811" y="1"/>
            <a:ext cx="1267281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A8DA0E-E79C-675D-67BC-6D5CBDBEA338}"/>
              </a:ext>
            </a:extLst>
          </p:cNvPr>
          <p:cNvSpPr txBox="1"/>
          <p:nvPr/>
        </p:nvSpPr>
        <p:spPr>
          <a:xfrm>
            <a:off x="269711" y="256682"/>
            <a:ext cx="5366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18:21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22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Paul had landed at Caesarea, he went up and greeted the church at Jerusalem. Then he went down to Antioch.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190D65-8DE4-E875-7C16-5E6B46905333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22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 और कैसरिया में उतरकर (यरूशलेम को) गया और कलीसिया को नमस्कार करके अन्ताकिया में आया।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CAE4751-04CF-FDE0-5B25-A934573DAD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4"/>
    </mc:Choice>
    <mc:Fallback xmlns="">
      <p:transition spd="slow" advTm="8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735F6F-0650-2267-2E6B-B08E8354D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896"/>
            <a:ext cx="12192000" cy="6867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C22556-1D8C-B0B0-B0AE-162F1756BDEF}"/>
              </a:ext>
            </a:extLst>
          </p:cNvPr>
          <p:cNvSpPr txBox="1"/>
          <p:nvPr/>
        </p:nvSpPr>
        <p:spPr>
          <a:xfrm>
            <a:off x="269711" y="256682"/>
            <a:ext cx="5366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18:22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691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400" dirty="0"/>
              <a:t>यहूदी पौलॉस को न्याय आसन पर लाते हैं - प्रेरितों के काम 18:12-22</a:t>
            </a:r>
            <a:endParaRPr lang="en-IN"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The Jews bring Paul to the Judgment seat – Acts 18:12-22</a:t>
            </a:r>
            <a:endParaRPr lang="en-IN" sz="6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F72A4C4-BF0B-64DC-183B-D4386BC64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0"/>
    </mc:Choice>
    <mc:Fallback xmlns="">
      <p:transition spd="slow" advTm="3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F209BA-33A3-4A0C-08EC-0EE5FF475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896"/>
            <a:ext cx="12192000" cy="68678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D8B514-4A14-661E-C9A7-5D8231EF9306}"/>
              </a:ext>
            </a:extLst>
          </p:cNvPr>
          <p:cNvSpPr txBox="1"/>
          <p:nvPr/>
        </p:nvSpPr>
        <p:spPr>
          <a:xfrm>
            <a:off x="294968" y="299820"/>
            <a:ext cx="7521676" cy="27265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5400" b="0" i="0" u="none" strike="noStrike" baseline="0" dirty="0">
                <a:solidFill>
                  <a:schemeClr val="bg1"/>
                </a:solidFill>
                <a:latin typeface="TimesNewRomanPSMT"/>
              </a:rPr>
              <a:t>यहूदी पौलॉस को न्याय आसन पर लाते हैं - प्रेरितों के काम 18:12-22</a:t>
            </a:r>
            <a:endParaRPr lang="en-IN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12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 जब गल्लियो अखाया देश का राज्यपाल था तो यहूदी लोग एका करके पौलुस पर चढ़ आए, और उसे न्याय आसन के सामने लाकर कहने लगे,</a:t>
            </a:r>
            <a:endParaRPr lang="en-IN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12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While Gallio was proconsul of Achaia, the Jews coordinated an attack on Paul and brought him before the judgment seat.</a:t>
            </a:r>
            <a:endParaRPr lang="en-IN" sz="4000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45BE5ED2-7C6D-7280-07E9-F18121F14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73"/>
    </mc:Choice>
    <mc:Fallback xmlns="">
      <p:transition spd="slow" advTm="19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A836B6-5D44-FE2E-860C-453518508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6092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78CAB2-6D7D-4C31-2D55-69AF8CE9DC51}"/>
              </a:ext>
            </a:extLst>
          </p:cNvPr>
          <p:cNvSpPr txBox="1"/>
          <p:nvPr/>
        </p:nvSpPr>
        <p:spPr>
          <a:xfrm>
            <a:off x="269711" y="5975836"/>
            <a:ext cx="5366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18:12</a:t>
            </a: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13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“This man is persuading the people to worship God in ways contrary to the law,” they said.</a:t>
            </a:r>
            <a:endParaRPr lang="en-IN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415846-E468-FA51-B268-CDC85EC7E016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13</a:t>
            </a:r>
            <a:r>
              <a:rPr lang="hi-IN" sz="3600" b="0" i="0" dirty="0">
                <a:solidFill>
                  <a:srgbClr val="5D4037"/>
                </a:solidFill>
                <a:effectLst/>
                <a:latin typeface="font1"/>
              </a:rPr>
              <a:t> 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“यह लोगों को समझाता है, कि परमेश्वर की उपासना ऐसी रीति से करें, जो व्यवस्था के विपरीत है।”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988315F-3B21-0A15-35CA-9BE144990B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22"/>
    </mc:Choice>
    <mc:Fallback xmlns="">
      <p:transition spd="slow" advTm="14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3321A7-64E1-BFF9-ED11-FE13BE4FC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545" y="-3313"/>
            <a:ext cx="1341997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BD652B-F2C1-0103-2B4F-CB90EE4DCF0C}"/>
              </a:ext>
            </a:extLst>
          </p:cNvPr>
          <p:cNvSpPr txBox="1"/>
          <p:nvPr/>
        </p:nvSpPr>
        <p:spPr>
          <a:xfrm>
            <a:off x="269711" y="256682"/>
            <a:ext cx="5366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18:13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14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just as Paul was about to speak, Gallio told the Jews, “If this matter involved a wrongdoing or vicious crime, O Jews, it would be reasonable for me to hear your complaint.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9F1603-0BC8-191B-774C-06EE74508EF2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14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 जब पौलुस बोलने पर था, तो गल्लियो ने यहूदियों से कहा, “हे यहूदियों, यदि यह कुछ अन्याय या दुष्टता की बात होती तो उचित था कि मैं तुम्हारी सुनता।</a:t>
            </a:r>
            <a:endParaRPr lang="en-IN" sz="3600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0C16D68-BCF1-3C50-BEE9-7A3B760D39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00"/>
    </mc:Choice>
    <mc:Fallback xmlns="">
      <p:transition spd="slow" advTm="17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3056</TotalTime>
  <Words>953</Words>
  <Application>Microsoft Office PowerPoint</Application>
  <PresentationFormat>Widescreen</PresentationFormat>
  <Paragraphs>58</Paragraphs>
  <Slides>26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Aptos</vt:lpstr>
      <vt:lpstr>Arial</vt:lpstr>
      <vt:lpstr>ArialMT</vt:lpstr>
      <vt:lpstr>Calibri</vt:lpstr>
      <vt:lpstr>Calibri Light</vt:lpstr>
      <vt:lpstr>font1</vt:lpstr>
      <vt:lpstr>Inter</vt:lpstr>
      <vt:lpstr>Mangal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53-4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55</cp:revision>
  <dcterms:created xsi:type="dcterms:W3CDTF">2022-09-30T06:26:14Z</dcterms:created>
  <dcterms:modified xsi:type="dcterms:W3CDTF">2024-08-28T08:36:13Z</dcterms:modified>
</cp:coreProperties>
</file>