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63" r:id="rId12"/>
    <p:sldId id="265" r:id="rId13"/>
    <p:sldId id="296" r:id="rId14"/>
    <p:sldId id="275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A4EDA-820B-4AF8-AE6B-3186AD6988E1}" v="58" dt="2024-04-30T03:37:12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0782" autoAdjust="0"/>
  </p:normalViewPr>
  <p:slideViewPr>
    <p:cSldViewPr snapToGrid="0">
      <p:cViewPr varScale="1">
        <p:scale>
          <a:sx n="73" d="100"/>
          <a:sy n="73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60DA4EDA-820B-4AF8-AE6B-3186AD6988E1}"/>
    <pc:docChg chg="modSld">
      <pc:chgData name="Leonie Smith" userId="fed1330f33f5650e" providerId="LiveId" clId="{60DA4EDA-820B-4AF8-AE6B-3186AD6988E1}" dt="2024-04-30T03:37:12.994" v="82"/>
      <pc:docMkLst>
        <pc:docMk/>
      </pc:docMkLst>
      <pc:sldChg chg="addSp delSp modSp mod modTransition modAnim">
        <pc:chgData name="Leonie Smith" userId="fed1330f33f5650e" providerId="LiveId" clId="{60DA4EDA-820B-4AF8-AE6B-3186AD6988E1}" dt="2024-04-30T03:18:22.859" v="3"/>
        <pc:sldMkLst>
          <pc:docMk/>
          <pc:sldMk cId="1499918570" sldId="257"/>
        </pc:sldMkLst>
        <pc:picChg chg="add del mod">
          <ac:chgData name="Leonie Smith" userId="fed1330f33f5650e" providerId="LiveId" clId="{60DA4EDA-820B-4AF8-AE6B-3186AD6988E1}" dt="2024-04-30T03:18:16.500" v="2"/>
          <ac:picMkLst>
            <pc:docMk/>
            <pc:sldMk cId="1499918570" sldId="257"/>
            <ac:picMk id="6" creationId="{D851018D-9911-1F34-14D2-F6D28B134A17}"/>
          </ac:picMkLst>
        </pc:picChg>
        <pc:picChg chg="add del mod ord">
          <ac:chgData name="Leonie Smith" userId="fed1330f33f5650e" providerId="LiveId" clId="{60DA4EDA-820B-4AF8-AE6B-3186AD6988E1}" dt="2024-04-30T03:18:22.859" v="3"/>
          <ac:picMkLst>
            <pc:docMk/>
            <pc:sldMk cId="1499918570" sldId="257"/>
            <ac:picMk id="14" creationId="{84DEED51-F9B0-DB74-6A68-3329E7725D35}"/>
          </ac:picMkLst>
        </pc:picChg>
        <pc:picChg chg="add mod">
          <ac:chgData name="Leonie Smith" userId="fed1330f33f5650e" providerId="LiveId" clId="{60DA4EDA-820B-4AF8-AE6B-3186AD6988E1}" dt="2024-04-30T03:18:22.859" v="3"/>
          <ac:picMkLst>
            <pc:docMk/>
            <pc:sldMk cId="1499918570" sldId="257"/>
            <ac:picMk id="15" creationId="{E2913B7A-AEE3-8737-27F5-CB113BC2DD07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37:12.994" v="82"/>
        <pc:sldMkLst>
          <pc:docMk/>
          <pc:sldMk cId="454763615" sldId="259"/>
        </pc:sldMkLst>
        <pc:picChg chg="add del mod">
          <ac:chgData name="Leonie Smith" userId="fed1330f33f5650e" providerId="LiveId" clId="{60DA4EDA-820B-4AF8-AE6B-3186AD6988E1}" dt="2024-04-30T03:36:56.657" v="78"/>
          <ac:picMkLst>
            <pc:docMk/>
            <pc:sldMk cId="454763615" sldId="259"/>
            <ac:picMk id="8" creationId="{1F56EECE-0C03-EC9B-7574-D496E6BBF1B8}"/>
          </ac:picMkLst>
        </pc:picChg>
        <pc:picChg chg="add del mod ord">
          <ac:chgData name="Leonie Smith" userId="fed1330f33f5650e" providerId="LiveId" clId="{60DA4EDA-820B-4AF8-AE6B-3186AD6988E1}" dt="2024-04-30T03:37:02.214" v="79"/>
          <ac:picMkLst>
            <pc:docMk/>
            <pc:sldMk cId="454763615" sldId="259"/>
            <ac:picMk id="13" creationId="{3F457BF1-4C9C-A86D-915B-298AE7B179F9}"/>
          </ac:picMkLst>
        </pc:picChg>
        <pc:picChg chg="add del mod">
          <ac:chgData name="Leonie Smith" userId="fed1330f33f5650e" providerId="LiveId" clId="{60DA4EDA-820B-4AF8-AE6B-3186AD6988E1}" dt="2024-04-30T03:37:03.754" v="81"/>
          <ac:picMkLst>
            <pc:docMk/>
            <pc:sldMk cId="454763615" sldId="259"/>
            <ac:picMk id="14" creationId="{E17D595E-C895-FA7B-D2B7-2EFB1B348ACE}"/>
          </ac:picMkLst>
        </pc:picChg>
        <pc:picChg chg="add del mod ord">
          <ac:chgData name="Leonie Smith" userId="fed1330f33f5650e" providerId="LiveId" clId="{60DA4EDA-820B-4AF8-AE6B-3186AD6988E1}" dt="2024-04-30T03:37:12.994" v="82"/>
          <ac:picMkLst>
            <pc:docMk/>
            <pc:sldMk cId="454763615" sldId="259"/>
            <ac:picMk id="17" creationId="{BCAA358D-22A9-B239-FF55-1EF4D008A860}"/>
          </ac:picMkLst>
        </pc:picChg>
        <pc:picChg chg="add mod">
          <ac:chgData name="Leonie Smith" userId="fed1330f33f5650e" providerId="LiveId" clId="{60DA4EDA-820B-4AF8-AE6B-3186AD6988E1}" dt="2024-04-30T03:37:12.994" v="82"/>
          <ac:picMkLst>
            <pc:docMk/>
            <pc:sldMk cId="454763615" sldId="259"/>
            <ac:picMk id="18" creationId="{9F388A89-44AC-7FA5-242C-200F29B1A103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24:34.833" v="16"/>
        <pc:sldMkLst>
          <pc:docMk/>
          <pc:sldMk cId="2346136586" sldId="260"/>
        </pc:sldMkLst>
        <pc:picChg chg="add del mod">
          <ac:chgData name="Leonie Smith" userId="fed1330f33f5650e" providerId="LiveId" clId="{60DA4EDA-820B-4AF8-AE6B-3186AD6988E1}" dt="2024-04-30T03:23:15.302" v="6"/>
          <ac:picMkLst>
            <pc:docMk/>
            <pc:sldMk cId="2346136586" sldId="260"/>
            <ac:picMk id="6" creationId="{834781AF-6795-9EA0-0060-B49C1CFBFCC3}"/>
          </ac:picMkLst>
        </pc:picChg>
        <pc:picChg chg="add del mod ord">
          <ac:chgData name="Leonie Smith" userId="fed1330f33f5650e" providerId="LiveId" clId="{60DA4EDA-820B-4AF8-AE6B-3186AD6988E1}" dt="2024-04-30T03:23:31.331" v="7"/>
          <ac:picMkLst>
            <pc:docMk/>
            <pc:sldMk cId="2346136586" sldId="260"/>
            <ac:picMk id="9" creationId="{2E7FF0BC-76AD-F9B3-D2CF-03F9B1980AC1}"/>
          </ac:picMkLst>
        </pc:picChg>
        <pc:picChg chg="add del mod">
          <ac:chgData name="Leonie Smith" userId="fed1330f33f5650e" providerId="LiveId" clId="{60DA4EDA-820B-4AF8-AE6B-3186AD6988E1}" dt="2024-04-30T03:23:34.164" v="9"/>
          <ac:picMkLst>
            <pc:docMk/>
            <pc:sldMk cId="2346136586" sldId="260"/>
            <ac:picMk id="10" creationId="{E4DEA6A5-BCB1-E1AD-802D-2F202EEDCFC9}"/>
          </ac:picMkLst>
        </pc:picChg>
        <pc:picChg chg="add del mod ord">
          <ac:chgData name="Leonie Smith" userId="fed1330f33f5650e" providerId="LiveId" clId="{60DA4EDA-820B-4AF8-AE6B-3186AD6988E1}" dt="2024-04-30T03:23:45.832" v="10"/>
          <ac:picMkLst>
            <pc:docMk/>
            <pc:sldMk cId="2346136586" sldId="260"/>
            <ac:picMk id="13" creationId="{F72E6E80-87F5-245C-93DD-F383A45DAF22}"/>
          </ac:picMkLst>
        </pc:picChg>
        <pc:picChg chg="add del mod">
          <ac:chgData name="Leonie Smith" userId="fed1330f33f5650e" providerId="LiveId" clId="{60DA4EDA-820B-4AF8-AE6B-3186AD6988E1}" dt="2024-04-30T03:23:47.215" v="12"/>
          <ac:picMkLst>
            <pc:docMk/>
            <pc:sldMk cId="2346136586" sldId="260"/>
            <ac:picMk id="14" creationId="{95AC9363-4A2B-F780-1836-098E3656E8BA}"/>
          </ac:picMkLst>
        </pc:picChg>
        <pc:picChg chg="add del mod ord">
          <ac:chgData name="Leonie Smith" userId="fed1330f33f5650e" providerId="LiveId" clId="{60DA4EDA-820B-4AF8-AE6B-3186AD6988E1}" dt="2024-04-30T03:24:04.927" v="13"/>
          <ac:picMkLst>
            <pc:docMk/>
            <pc:sldMk cId="2346136586" sldId="260"/>
            <ac:picMk id="17" creationId="{61BD3C38-9D7A-426C-B6E6-52A870FF1372}"/>
          </ac:picMkLst>
        </pc:picChg>
        <pc:picChg chg="add del mod">
          <ac:chgData name="Leonie Smith" userId="fed1330f33f5650e" providerId="LiveId" clId="{60DA4EDA-820B-4AF8-AE6B-3186AD6988E1}" dt="2024-04-30T03:24:16.843" v="15"/>
          <ac:picMkLst>
            <pc:docMk/>
            <pc:sldMk cId="2346136586" sldId="260"/>
            <ac:picMk id="18" creationId="{1C38AE51-BCC5-C61D-CE25-35A2A60CFCFD}"/>
          </ac:picMkLst>
        </pc:picChg>
        <pc:picChg chg="add del mod ord">
          <ac:chgData name="Leonie Smith" userId="fed1330f33f5650e" providerId="LiveId" clId="{60DA4EDA-820B-4AF8-AE6B-3186AD6988E1}" dt="2024-04-30T03:24:34.833" v="16"/>
          <ac:picMkLst>
            <pc:docMk/>
            <pc:sldMk cId="2346136586" sldId="260"/>
            <ac:picMk id="22" creationId="{804AC9F8-4B25-655C-2198-36721D76F85F}"/>
          </ac:picMkLst>
        </pc:picChg>
        <pc:picChg chg="add mod">
          <ac:chgData name="Leonie Smith" userId="fed1330f33f5650e" providerId="LiveId" clId="{60DA4EDA-820B-4AF8-AE6B-3186AD6988E1}" dt="2024-04-30T03:24:34.833" v="16"/>
          <ac:picMkLst>
            <pc:docMk/>
            <pc:sldMk cId="2346136586" sldId="260"/>
            <ac:picMk id="23" creationId="{4A194669-3565-D25D-318D-75BF3585E9B7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26:25.504" v="26"/>
        <pc:sldMkLst>
          <pc:docMk/>
          <pc:sldMk cId="4037329247" sldId="261"/>
        </pc:sldMkLst>
        <pc:picChg chg="add del mod">
          <ac:chgData name="Leonie Smith" userId="fed1330f33f5650e" providerId="LiveId" clId="{60DA4EDA-820B-4AF8-AE6B-3186AD6988E1}" dt="2024-04-30T03:25:52.618" v="19"/>
          <ac:picMkLst>
            <pc:docMk/>
            <pc:sldMk cId="4037329247" sldId="261"/>
            <ac:picMk id="6" creationId="{59B35D2E-AA92-F56D-512C-2D2B36FA8A5C}"/>
          </ac:picMkLst>
        </pc:picChg>
        <pc:picChg chg="add del mod ord">
          <ac:chgData name="Leonie Smith" userId="fed1330f33f5650e" providerId="LiveId" clId="{60DA4EDA-820B-4AF8-AE6B-3186AD6988E1}" dt="2024-04-30T03:25:58.821" v="20"/>
          <ac:picMkLst>
            <pc:docMk/>
            <pc:sldMk cId="4037329247" sldId="261"/>
            <ac:picMk id="9" creationId="{CEC19E08-2B9D-347C-D210-045442F46520}"/>
          </ac:picMkLst>
        </pc:picChg>
        <pc:picChg chg="add del mod">
          <ac:chgData name="Leonie Smith" userId="fed1330f33f5650e" providerId="LiveId" clId="{60DA4EDA-820B-4AF8-AE6B-3186AD6988E1}" dt="2024-04-30T03:26:01.445" v="22"/>
          <ac:picMkLst>
            <pc:docMk/>
            <pc:sldMk cId="4037329247" sldId="261"/>
            <ac:picMk id="10" creationId="{63A449D4-19ED-FD35-1406-E381A85B2C34}"/>
          </ac:picMkLst>
        </pc:picChg>
        <pc:picChg chg="add del mod ord">
          <ac:chgData name="Leonie Smith" userId="fed1330f33f5650e" providerId="LiveId" clId="{60DA4EDA-820B-4AF8-AE6B-3186AD6988E1}" dt="2024-04-30T03:26:07.851" v="23"/>
          <ac:picMkLst>
            <pc:docMk/>
            <pc:sldMk cId="4037329247" sldId="261"/>
            <ac:picMk id="13" creationId="{793A5478-A62E-D445-CA70-78C69BA0B7A6}"/>
          </ac:picMkLst>
        </pc:picChg>
        <pc:picChg chg="add del mod">
          <ac:chgData name="Leonie Smith" userId="fed1330f33f5650e" providerId="LiveId" clId="{60DA4EDA-820B-4AF8-AE6B-3186AD6988E1}" dt="2024-04-30T03:26:10.067" v="25"/>
          <ac:picMkLst>
            <pc:docMk/>
            <pc:sldMk cId="4037329247" sldId="261"/>
            <ac:picMk id="14" creationId="{C55382CF-C90A-9DC9-84FF-A15861066D27}"/>
          </ac:picMkLst>
        </pc:picChg>
        <pc:picChg chg="add del mod ord">
          <ac:chgData name="Leonie Smith" userId="fed1330f33f5650e" providerId="LiveId" clId="{60DA4EDA-820B-4AF8-AE6B-3186AD6988E1}" dt="2024-04-30T03:26:25.504" v="26"/>
          <ac:picMkLst>
            <pc:docMk/>
            <pc:sldMk cId="4037329247" sldId="261"/>
            <ac:picMk id="17" creationId="{A3108F28-5B09-88ED-B228-561D9663CAE7}"/>
          </ac:picMkLst>
        </pc:picChg>
        <pc:picChg chg="add mod">
          <ac:chgData name="Leonie Smith" userId="fed1330f33f5650e" providerId="LiveId" clId="{60DA4EDA-820B-4AF8-AE6B-3186AD6988E1}" dt="2024-04-30T03:26:25.504" v="26"/>
          <ac:picMkLst>
            <pc:docMk/>
            <pc:sldMk cId="4037329247" sldId="261"/>
            <ac:picMk id="18" creationId="{270C1007-2B88-F1EE-1F9D-863600F6F914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29:17.798" v="42"/>
        <pc:sldMkLst>
          <pc:docMk/>
          <pc:sldMk cId="1909638311" sldId="262"/>
        </pc:sldMkLst>
        <pc:picChg chg="add del mod">
          <ac:chgData name="Leonie Smith" userId="fed1330f33f5650e" providerId="LiveId" clId="{60DA4EDA-820B-4AF8-AE6B-3186AD6988E1}" dt="2024-04-30T03:27:33.460" v="29"/>
          <ac:picMkLst>
            <pc:docMk/>
            <pc:sldMk cId="1909638311" sldId="262"/>
            <ac:picMk id="6" creationId="{AD8FEF2F-2F0A-B395-B103-A2D9E9BD8EA8}"/>
          </ac:picMkLst>
        </pc:picChg>
        <pc:picChg chg="add del mod ord">
          <ac:chgData name="Leonie Smith" userId="fed1330f33f5650e" providerId="LiveId" clId="{60DA4EDA-820B-4AF8-AE6B-3186AD6988E1}" dt="2024-04-30T03:27:39.059" v="30"/>
          <ac:picMkLst>
            <pc:docMk/>
            <pc:sldMk cId="1909638311" sldId="262"/>
            <ac:picMk id="9" creationId="{8AE3DD19-7E46-2044-D706-49F79C58B78F}"/>
          </ac:picMkLst>
        </pc:picChg>
        <pc:picChg chg="add del mod">
          <ac:chgData name="Leonie Smith" userId="fed1330f33f5650e" providerId="LiveId" clId="{60DA4EDA-820B-4AF8-AE6B-3186AD6988E1}" dt="2024-04-30T03:27:40.688" v="32"/>
          <ac:picMkLst>
            <pc:docMk/>
            <pc:sldMk cId="1909638311" sldId="262"/>
            <ac:picMk id="10" creationId="{0B99528D-F75C-FDBC-20E9-D75AC2A28DA4}"/>
          </ac:picMkLst>
        </pc:picChg>
        <pc:picChg chg="add del mod ord">
          <ac:chgData name="Leonie Smith" userId="fed1330f33f5650e" providerId="LiveId" clId="{60DA4EDA-820B-4AF8-AE6B-3186AD6988E1}" dt="2024-04-30T03:27:59.731" v="33"/>
          <ac:picMkLst>
            <pc:docMk/>
            <pc:sldMk cId="1909638311" sldId="262"/>
            <ac:picMk id="13" creationId="{149A4EA9-53E5-9B25-B928-0F55AB098107}"/>
          </ac:picMkLst>
        </pc:picChg>
        <pc:picChg chg="add del mod">
          <ac:chgData name="Leonie Smith" userId="fed1330f33f5650e" providerId="LiveId" clId="{60DA4EDA-820B-4AF8-AE6B-3186AD6988E1}" dt="2024-04-30T03:28:06.442" v="35"/>
          <ac:picMkLst>
            <pc:docMk/>
            <pc:sldMk cId="1909638311" sldId="262"/>
            <ac:picMk id="14" creationId="{F55824C6-EA05-2FE6-D59D-D88C9DB3DA37}"/>
          </ac:picMkLst>
        </pc:picChg>
        <pc:picChg chg="add del mod ord">
          <ac:chgData name="Leonie Smith" userId="fed1330f33f5650e" providerId="LiveId" clId="{60DA4EDA-820B-4AF8-AE6B-3186AD6988E1}" dt="2024-04-30T03:28:22.144" v="36"/>
          <ac:picMkLst>
            <pc:docMk/>
            <pc:sldMk cId="1909638311" sldId="262"/>
            <ac:picMk id="17" creationId="{ADFFD7CA-DA17-6E83-61DA-D1EC07CC8254}"/>
          </ac:picMkLst>
        </pc:picChg>
        <pc:picChg chg="add del mod">
          <ac:chgData name="Leonie Smith" userId="fed1330f33f5650e" providerId="LiveId" clId="{60DA4EDA-820B-4AF8-AE6B-3186AD6988E1}" dt="2024-04-30T03:28:31.241" v="38"/>
          <ac:picMkLst>
            <pc:docMk/>
            <pc:sldMk cId="1909638311" sldId="262"/>
            <ac:picMk id="18" creationId="{AC6F83D3-4C9D-7F33-C719-A309C1DF9364}"/>
          </ac:picMkLst>
        </pc:picChg>
        <pc:picChg chg="add del mod ord">
          <ac:chgData name="Leonie Smith" userId="fed1330f33f5650e" providerId="LiveId" clId="{60DA4EDA-820B-4AF8-AE6B-3186AD6988E1}" dt="2024-04-30T03:28:53.806" v="39"/>
          <ac:picMkLst>
            <pc:docMk/>
            <pc:sldMk cId="1909638311" sldId="262"/>
            <ac:picMk id="21" creationId="{E0B307C8-FFB9-7ED5-B472-539808BF0F03}"/>
          </ac:picMkLst>
        </pc:picChg>
        <pc:picChg chg="add del mod">
          <ac:chgData name="Leonie Smith" userId="fed1330f33f5650e" providerId="LiveId" clId="{60DA4EDA-820B-4AF8-AE6B-3186AD6988E1}" dt="2024-04-30T03:28:54.981" v="41"/>
          <ac:picMkLst>
            <pc:docMk/>
            <pc:sldMk cId="1909638311" sldId="262"/>
            <ac:picMk id="22" creationId="{2C6E0EAA-3358-A77E-2251-FCA3BCE695D5}"/>
          </ac:picMkLst>
        </pc:picChg>
        <pc:picChg chg="add del mod ord">
          <ac:chgData name="Leonie Smith" userId="fed1330f33f5650e" providerId="LiveId" clId="{60DA4EDA-820B-4AF8-AE6B-3186AD6988E1}" dt="2024-04-30T03:29:17.798" v="42"/>
          <ac:picMkLst>
            <pc:docMk/>
            <pc:sldMk cId="1909638311" sldId="262"/>
            <ac:picMk id="25" creationId="{9063F551-32E7-A68F-D95B-AF9BA736010A}"/>
          </ac:picMkLst>
        </pc:picChg>
        <pc:picChg chg="add mod">
          <ac:chgData name="Leonie Smith" userId="fed1330f33f5650e" providerId="LiveId" clId="{60DA4EDA-820B-4AF8-AE6B-3186AD6988E1}" dt="2024-04-30T03:29:17.798" v="42"/>
          <ac:picMkLst>
            <pc:docMk/>
            <pc:sldMk cId="1909638311" sldId="262"/>
            <ac:picMk id="26" creationId="{30B5E869-FEFC-2E1D-EC45-C62BFCA2A079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32:05.179" v="55"/>
        <pc:sldMkLst>
          <pc:docMk/>
          <pc:sldMk cId="641208035" sldId="263"/>
        </pc:sldMkLst>
        <pc:picChg chg="add del mod">
          <ac:chgData name="Leonie Smith" userId="fed1330f33f5650e" providerId="LiveId" clId="{60DA4EDA-820B-4AF8-AE6B-3186AD6988E1}" dt="2024-04-30T03:30:40.094" v="45"/>
          <ac:picMkLst>
            <pc:docMk/>
            <pc:sldMk cId="641208035" sldId="263"/>
            <ac:picMk id="6" creationId="{AE2ACA09-87EA-C1E6-539D-EF2C8ACF1997}"/>
          </ac:picMkLst>
        </pc:picChg>
        <pc:picChg chg="add del mod ord">
          <ac:chgData name="Leonie Smith" userId="fed1330f33f5650e" providerId="LiveId" clId="{60DA4EDA-820B-4AF8-AE6B-3186AD6988E1}" dt="2024-04-30T03:30:48.623" v="46"/>
          <ac:picMkLst>
            <pc:docMk/>
            <pc:sldMk cId="641208035" sldId="263"/>
            <ac:picMk id="9" creationId="{7DF3490C-2901-F691-5798-A34E7F22E3B9}"/>
          </ac:picMkLst>
        </pc:picChg>
        <pc:picChg chg="add del mod">
          <ac:chgData name="Leonie Smith" userId="fed1330f33f5650e" providerId="LiveId" clId="{60DA4EDA-820B-4AF8-AE6B-3186AD6988E1}" dt="2024-04-30T03:30:49.730" v="48"/>
          <ac:picMkLst>
            <pc:docMk/>
            <pc:sldMk cId="641208035" sldId="263"/>
            <ac:picMk id="10" creationId="{26FA68A6-8D7A-63D4-1EC5-EB99FB8DC8F8}"/>
          </ac:picMkLst>
        </pc:picChg>
        <pc:picChg chg="add del mod ord">
          <ac:chgData name="Leonie Smith" userId="fed1330f33f5650e" providerId="LiveId" clId="{60DA4EDA-820B-4AF8-AE6B-3186AD6988E1}" dt="2024-04-30T03:31:12.995" v="49"/>
          <ac:picMkLst>
            <pc:docMk/>
            <pc:sldMk cId="641208035" sldId="263"/>
            <ac:picMk id="13" creationId="{5905A291-2C2C-B353-01C1-D8AF8C079F61}"/>
          </ac:picMkLst>
        </pc:picChg>
        <pc:picChg chg="add del mod">
          <ac:chgData name="Leonie Smith" userId="fed1330f33f5650e" providerId="LiveId" clId="{60DA4EDA-820B-4AF8-AE6B-3186AD6988E1}" dt="2024-04-30T03:31:27.443" v="51"/>
          <ac:picMkLst>
            <pc:docMk/>
            <pc:sldMk cId="641208035" sldId="263"/>
            <ac:picMk id="14" creationId="{B4A5EE5D-14F7-A3DD-CEC9-9A23E48739F0}"/>
          </ac:picMkLst>
        </pc:picChg>
        <pc:picChg chg="add del mod ord">
          <ac:chgData name="Leonie Smith" userId="fed1330f33f5650e" providerId="LiveId" clId="{60DA4EDA-820B-4AF8-AE6B-3186AD6988E1}" dt="2024-04-30T03:31:40.514" v="52"/>
          <ac:picMkLst>
            <pc:docMk/>
            <pc:sldMk cId="641208035" sldId="263"/>
            <ac:picMk id="18" creationId="{0153C1D4-52C9-D9AE-76BA-29D608C378C4}"/>
          </ac:picMkLst>
        </pc:picChg>
        <pc:picChg chg="add del mod">
          <ac:chgData name="Leonie Smith" userId="fed1330f33f5650e" providerId="LiveId" clId="{60DA4EDA-820B-4AF8-AE6B-3186AD6988E1}" dt="2024-04-30T03:31:41.718" v="54"/>
          <ac:picMkLst>
            <pc:docMk/>
            <pc:sldMk cId="641208035" sldId="263"/>
            <ac:picMk id="19" creationId="{07167721-4C44-6ECA-F1FE-D270B115E7AC}"/>
          </ac:picMkLst>
        </pc:picChg>
        <pc:picChg chg="add del mod ord">
          <ac:chgData name="Leonie Smith" userId="fed1330f33f5650e" providerId="LiveId" clId="{60DA4EDA-820B-4AF8-AE6B-3186AD6988E1}" dt="2024-04-30T03:32:05.179" v="55"/>
          <ac:picMkLst>
            <pc:docMk/>
            <pc:sldMk cId="641208035" sldId="263"/>
            <ac:picMk id="22" creationId="{767AEE33-16B0-2F21-00AB-4C2BD9575901}"/>
          </ac:picMkLst>
        </pc:picChg>
        <pc:picChg chg="add mod">
          <ac:chgData name="Leonie Smith" userId="fed1330f33f5650e" providerId="LiveId" clId="{60DA4EDA-820B-4AF8-AE6B-3186AD6988E1}" dt="2024-04-30T03:32:05.179" v="55"/>
          <ac:picMkLst>
            <pc:docMk/>
            <pc:sldMk cId="641208035" sldId="263"/>
            <ac:picMk id="23" creationId="{43DBDF1F-A866-C84D-4157-17D9A42EEBD5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36:07.655" v="75"/>
        <pc:sldMkLst>
          <pc:docMk/>
          <pc:sldMk cId="4044745628" sldId="264"/>
        </pc:sldMkLst>
        <pc:picChg chg="add del mod">
          <ac:chgData name="Leonie Smith" userId="fed1330f33f5650e" providerId="LiveId" clId="{60DA4EDA-820B-4AF8-AE6B-3186AD6988E1}" dt="2024-04-30T03:35:29.046" v="68"/>
          <ac:picMkLst>
            <pc:docMk/>
            <pc:sldMk cId="4044745628" sldId="264"/>
            <ac:picMk id="6" creationId="{D64ADB36-280B-F567-40E4-A58E42A73577}"/>
          </ac:picMkLst>
        </pc:picChg>
        <pc:picChg chg="add del mod ord">
          <ac:chgData name="Leonie Smith" userId="fed1330f33f5650e" providerId="LiveId" clId="{60DA4EDA-820B-4AF8-AE6B-3186AD6988E1}" dt="2024-04-30T03:35:41.355" v="69"/>
          <ac:picMkLst>
            <pc:docMk/>
            <pc:sldMk cId="4044745628" sldId="264"/>
            <ac:picMk id="9" creationId="{DEB2D033-F5F3-E332-2D85-AF2753015897}"/>
          </ac:picMkLst>
        </pc:picChg>
        <pc:picChg chg="add del mod">
          <ac:chgData name="Leonie Smith" userId="fed1330f33f5650e" providerId="LiveId" clId="{60DA4EDA-820B-4AF8-AE6B-3186AD6988E1}" dt="2024-04-30T03:35:45.813" v="71"/>
          <ac:picMkLst>
            <pc:docMk/>
            <pc:sldMk cId="4044745628" sldId="264"/>
            <ac:picMk id="10" creationId="{4E4FA808-4EFA-397E-B2B0-858B48F32496}"/>
          </ac:picMkLst>
        </pc:picChg>
        <pc:picChg chg="add del mod ord">
          <ac:chgData name="Leonie Smith" userId="fed1330f33f5650e" providerId="LiveId" clId="{60DA4EDA-820B-4AF8-AE6B-3186AD6988E1}" dt="2024-04-30T03:35:51.912" v="72"/>
          <ac:picMkLst>
            <pc:docMk/>
            <pc:sldMk cId="4044745628" sldId="264"/>
            <ac:picMk id="13" creationId="{B7EE7966-E224-B35D-253F-46D62DCFBFA8}"/>
          </ac:picMkLst>
        </pc:picChg>
        <pc:picChg chg="add del mod">
          <ac:chgData name="Leonie Smith" userId="fed1330f33f5650e" providerId="LiveId" clId="{60DA4EDA-820B-4AF8-AE6B-3186AD6988E1}" dt="2024-04-30T03:35:53.451" v="74"/>
          <ac:picMkLst>
            <pc:docMk/>
            <pc:sldMk cId="4044745628" sldId="264"/>
            <ac:picMk id="14" creationId="{ED8CF556-32AA-E095-C874-A62478675B5D}"/>
          </ac:picMkLst>
        </pc:picChg>
        <pc:picChg chg="add del mod ord">
          <ac:chgData name="Leonie Smith" userId="fed1330f33f5650e" providerId="LiveId" clId="{60DA4EDA-820B-4AF8-AE6B-3186AD6988E1}" dt="2024-04-30T03:36:07.655" v="75"/>
          <ac:picMkLst>
            <pc:docMk/>
            <pc:sldMk cId="4044745628" sldId="264"/>
            <ac:picMk id="17" creationId="{D8FA1EBA-AE0F-99B7-B590-6D315CE6E469}"/>
          </ac:picMkLst>
        </pc:picChg>
        <pc:picChg chg="add mod">
          <ac:chgData name="Leonie Smith" userId="fed1330f33f5650e" providerId="LiveId" clId="{60DA4EDA-820B-4AF8-AE6B-3186AD6988E1}" dt="2024-04-30T03:36:07.655" v="75"/>
          <ac:picMkLst>
            <pc:docMk/>
            <pc:sldMk cId="4044745628" sldId="264"/>
            <ac:picMk id="18" creationId="{DCDBE32E-B07D-0835-E0D3-2B6760ACCED6}"/>
          </ac:picMkLst>
        </pc:picChg>
      </pc:sldChg>
      <pc:sldChg chg="addSp delSp modSp mod modTransition modAnim">
        <pc:chgData name="Leonie Smith" userId="fed1330f33f5650e" providerId="LiveId" clId="{60DA4EDA-820B-4AF8-AE6B-3186AD6988E1}" dt="2024-04-30T03:34:40.451" v="65"/>
        <pc:sldMkLst>
          <pc:docMk/>
          <pc:sldMk cId="2252713888" sldId="296"/>
        </pc:sldMkLst>
        <pc:picChg chg="add del mod">
          <ac:chgData name="Leonie Smith" userId="fed1330f33f5650e" providerId="LiveId" clId="{60DA4EDA-820B-4AF8-AE6B-3186AD6988E1}" dt="2024-04-30T03:33:44.108" v="58"/>
          <ac:picMkLst>
            <pc:docMk/>
            <pc:sldMk cId="2252713888" sldId="296"/>
            <ac:picMk id="7" creationId="{2162BC30-F82B-5AD4-B49B-D3147E169641}"/>
          </ac:picMkLst>
        </pc:picChg>
        <pc:picChg chg="add del mod ord">
          <ac:chgData name="Leonie Smith" userId="fed1330f33f5650e" providerId="LiveId" clId="{60DA4EDA-820B-4AF8-AE6B-3186AD6988E1}" dt="2024-04-30T03:33:54.452" v="59"/>
          <ac:picMkLst>
            <pc:docMk/>
            <pc:sldMk cId="2252713888" sldId="296"/>
            <ac:picMk id="10" creationId="{464C6E29-E199-1CEC-C066-3BCBCB9A7C00}"/>
          </ac:picMkLst>
        </pc:picChg>
        <pc:picChg chg="add del mod">
          <ac:chgData name="Leonie Smith" userId="fed1330f33f5650e" providerId="LiveId" clId="{60DA4EDA-820B-4AF8-AE6B-3186AD6988E1}" dt="2024-04-30T03:34:24.133" v="61"/>
          <ac:picMkLst>
            <pc:docMk/>
            <pc:sldMk cId="2252713888" sldId="296"/>
            <ac:picMk id="11" creationId="{6D72BCAA-8212-548E-6A95-CCAEF0C63635}"/>
          </ac:picMkLst>
        </pc:picChg>
        <pc:picChg chg="add del mod ord">
          <ac:chgData name="Leonie Smith" userId="fed1330f33f5650e" providerId="LiveId" clId="{60DA4EDA-820B-4AF8-AE6B-3186AD6988E1}" dt="2024-04-30T03:34:29.889" v="62"/>
          <ac:picMkLst>
            <pc:docMk/>
            <pc:sldMk cId="2252713888" sldId="296"/>
            <ac:picMk id="14" creationId="{9F3DEA3D-A0FE-DA65-E6DD-10D2A180CBE1}"/>
          </ac:picMkLst>
        </pc:picChg>
        <pc:picChg chg="add del mod">
          <ac:chgData name="Leonie Smith" userId="fed1330f33f5650e" providerId="LiveId" clId="{60DA4EDA-820B-4AF8-AE6B-3186AD6988E1}" dt="2024-04-30T03:34:31.217" v="64"/>
          <ac:picMkLst>
            <pc:docMk/>
            <pc:sldMk cId="2252713888" sldId="296"/>
            <ac:picMk id="15" creationId="{30173AF8-401B-7466-2EAE-267859BE5E1E}"/>
          </ac:picMkLst>
        </pc:picChg>
        <pc:picChg chg="add del mod ord">
          <ac:chgData name="Leonie Smith" userId="fed1330f33f5650e" providerId="LiveId" clId="{60DA4EDA-820B-4AF8-AE6B-3186AD6988E1}" dt="2024-04-30T03:34:40.451" v="65"/>
          <ac:picMkLst>
            <pc:docMk/>
            <pc:sldMk cId="2252713888" sldId="296"/>
            <ac:picMk id="18" creationId="{E9018E42-F312-E490-0D0D-FD9B3A7DF385}"/>
          </ac:picMkLst>
        </pc:picChg>
        <pc:picChg chg="add mod">
          <ac:chgData name="Leonie Smith" userId="fed1330f33f5650e" providerId="LiveId" clId="{60DA4EDA-820B-4AF8-AE6B-3186AD6988E1}" dt="2024-04-30T03:34:40.451" v="65"/>
          <ac:picMkLst>
            <pc:docMk/>
            <pc:sldMk cId="2252713888" sldId="296"/>
            <ac:picMk id="19" creationId="{796FFD47-15CA-5D98-BD95-D8D721C8049D}"/>
          </ac:picMkLst>
        </pc:picChg>
      </pc:sldChg>
    </pc:docChg>
  </pc:docChgLst>
  <pc:docChgLst>
    <pc:chgData name="Alfred Smith" userId="3c60a3631c0db8ad" providerId="LiveId" clId="{C737D6B2-03D6-47AE-ABF6-68320C730615}"/>
    <pc:docChg chg="undo custSel modSld">
      <pc:chgData name="Alfred Smith" userId="3c60a3631c0db8ad" providerId="LiveId" clId="{C737D6B2-03D6-47AE-ABF6-68320C730615}" dt="2023-09-11T07:39:08.168" v="34" actId="20577"/>
      <pc:docMkLst>
        <pc:docMk/>
      </pc:docMkLst>
      <pc:sldChg chg="delSp modTransition modAnim">
        <pc:chgData name="Alfred Smith" userId="3c60a3631c0db8ad" providerId="LiveId" clId="{C737D6B2-03D6-47AE-ABF6-68320C730615}" dt="2023-09-08T08:55:27.153" v="0"/>
        <pc:sldMkLst>
          <pc:docMk/>
          <pc:sldMk cId="1499918570" sldId="257"/>
        </pc:sldMkLst>
        <pc:picChg chg="del">
          <ac:chgData name="Alfred Smith" userId="3c60a3631c0db8ad" providerId="LiveId" clId="{C737D6B2-03D6-47AE-ABF6-68320C730615}" dt="2023-09-08T08:55:27.153" v="0"/>
          <ac:picMkLst>
            <pc:docMk/>
            <pc:sldMk cId="1499918570" sldId="257"/>
            <ac:picMk id="8" creationId="{3F7D5C3D-9675-EC3A-91F0-1ED1542F6B9A}"/>
          </ac:picMkLst>
        </pc:picChg>
      </pc:sldChg>
      <pc:sldChg chg="modSp mod modTransition">
        <pc:chgData name="Alfred Smith" userId="3c60a3631c0db8ad" providerId="LiveId" clId="{C737D6B2-03D6-47AE-ABF6-68320C730615}" dt="2023-09-08T08:56:17.328" v="12" actId="20577"/>
        <pc:sldMkLst>
          <pc:docMk/>
          <pc:sldMk cId="3788111665" sldId="258"/>
        </pc:sldMkLst>
        <pc:spChg chg="mod">
          <ac:chgData name="Alfred Smith" userId="3c60a3631c0db8ad" providerId="LiveId" clId="{C737D6B2-03D6-47AE-ABF6-68320C730615}" dt="2023-09-08T08:56:17.328" v="12" actId="20577"/>
          <ac:spMkLst>
            <pc:docMk/>
            <pc:sldMk cId="3788111665" sldId="258"/>
            <ac:spMk id="2" creationId="{A523346F-5EF5-F5B3-0A71-7CCF8D8F7FF5}"/>
          </ac:spMkLst>
        </pc:spChg>
      </pc:sldChg>
      <pc:sldChg chg="delSp modSp mod modTransition modAnim">
        <pc:chgData name="Alfred Smith" userId="3c60a3631c0db8ad" providerId="LiveId" clId="{C737D6B2-03D6-47AE-ABF6-68320C730615}" dt="2023-09-11T07:38:27.522" v="27" actId="20577"/>
        <pc:sldMkLst>
          <pc:docMk/>
          <pc:sldMk cId="454763615" sldId="259"/>
        </pc:sldMkLst>
        <pc:spChg chg="mod">
          <ac:chgData name="Alfred Smith" userId="3c60a3631c0db8ad" providerId="LiveId" clId="{C737D6B2-03D6-47AE-ABF6-68320C730615}" dt="2023-09-11T07:38:27.522" v="27" actId="20577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454763615" sldId="259"/>
            <ac:picMk id="40" creationId="{CAC49A2E-687E-6C7A-4FC0-6043BBD33B53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8:31.644" v="28" actId="20577"/>
        <pc:sldMkLst>
          <pc:docMk/>
          <pc:sldMk cId="2346136586" sldId="260"/>
        </pc:sldMkLst>
        <pc:spChg chg="mod">
          <ac:chgData name="Alfred Smith" userId="3c60a3631c0db8ad" providerId="LiveId" clId="{C737D6B2-03D6-47AE-ABF6-68320C730615}" dt="2023-09-11T07:38:31.644" v="28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5:38.136" v="15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2346136586" sldId="260"/>
            <ac:picMk id="28" creationId="{7EFF483D-DBEE-3109-D059-B67E3F045A07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8:53.080" v="30" actId="20577"/>
        <pc:sldMkLst>
          <pc:docMk/>
          <pc:sldMk cId="4037329247" sldId="261"/>
        </pc:sldMkLst>
        <pc:spChg chg="mod">
          <ac:chgData name="Alfred Smith" userId="3c60a3631c0db8ad" providerId="LiveId" clId="{C737D6B2-03D6-47AE-ABF6-68320C730615}" dt="2023-09-11T07:38:53.080" v="30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5:52.790" v="16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4037329247" sldId="261"/>
            <ac:picMk id="14" creationId="{174AA00D-CB08-CB8C-A805-2D88342A0E85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8:56.866" v="31" actId="20577"/>
        <pc:sldMkLst>
          <pc:docMk/>
          <pc:sldMk cId="1909638311" sldId="262"/>
        </pc:sldMkLst>
        <pc:spChg chg="mod">
          <ac:chgData name="Alfred Smith" userId="3c60a3631c0db8ad" providerId="LiveId" clId="{C737D6B2-03D6-47AE-ABF6-68320C730615}" dt="2023-09-11T07:38:56.866" v="31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6:11.773" v="17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1909638311" sldId="262"/>
            <ac:picMk id="22" creationId="{31617D5E-959A-1517-462F-F2CFD4F649BF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9:00.002" v="32" actId="20577"/>
        <pc:sldMkLst>
          <pc:docMk/>
          <pc:sldMk cId="641208035" sldId="263"/>
        </pc:sldMkLst>
        <pc:spChg chg="mod">
          <ac:chgData name="Alfred Smith" userId="3c60a3631c0db8ad" providerId="LiveId" clId="{C737D6B2-03D6-47AE-ABF6-68320C730615}" dt="2023-09-11T07:39:00.002" v="32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6:46.237" v="18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641208035" sldId="263"/>
            <ac:picMk id="30" creationId="{F772B33F-5531-9564-BF7C-F688FDAFB9AF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9:08.168" v="34" actId="20577"/>
        <pc:sldMkLst>
          <pc:docMk/>
          <pc:sldMk cId="4044745628" sldId="264"/>
        </pc:sldMkLst>
        <pc:spChg chg="mod">
          <ac:chgData name="Alfred Smith" userId="3c60a3631c0db8ad" providerId="LiveId" clId="{C737D6B2-03D6-47AE-ABF6-68320C730615}" dt="2023-09-11T07:39:08.168" v="34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7:14.396" v="20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4044745628" sldId="264"/>
            <ac:picMk id="7" creationId="{06383ACB-9D2B-1859-4C03-F1D15B0977C4}"/>
          </ac:picMkLst>
        </pc:picChg>
      </pc:sldChg>
      <pc:sldChg chg="modSp mod modTransition">
        <pc:chgData name="Alfred Smith" userId="3c60a3631c0db8ad" providerId="LiveId" clId="{C737D6B2-03D6-47AE-ABF6-68320C730615}" dt="2023-09-11T07:37:56.935" v="24"/>
        <pc:sldMkLst>
          <pc:docMk/>
          <pc:sldMk cId="978260341" sldId="265"/>
        </pc:sldMkLst>
        <pc:spChg chg="mod">
          <ac:chgData name="Alfred Smith" userId="3c60a3631c0db8ad" providerId="LiveId" clId="{C737D6B2-03D6-47AE-ABF6-68320C730615}" dt="2023-09-11T07:37:56.935" v="24"/>
          <ac:spMkLst>
            <pc:docMk/>
            <pc:sldMk cId="978260341" sldId="265"/>
            <ac:spMk id="6" creationId="{745CD3AE-12B3-1471-AF4F-D6F2F196608E}"/>
          </ac:spMkLst>
        </pc:spChg>
      </pc:sldChg>
      <pc:sldChg chg="addSp delSp modSp mod modTransition">
        <pc:chgData name="Alfred Smith" userId="3c60a3631c0db8ad" providerId="LiveId" clId="{C737D6B2-03D6-47AE-ABF6-68320C730615}" dt="2023-09-08T08:56:31.667" v="14"/>
        <pc:sldMkLst>
          <pc:docMk/>
          <pc:sldMk cId="4120481681" sldId="270"/>
        </pc:sldMkLst>
        <pc:spChg chg="add mod">
          <ac:chgData name="Alfred Smith" userId="3c60a3631c0db8ad" providerId="LiveId" clId="{C737D6B2-03D6-47AE-ABF6-68320C730615}" dt="2023-09-08T08:56:31.667" v="14"/>
          <ac:spMkLst>
            <pc:docMk/>
            <pc:sldMk cId="4120481681" sldId="270"/>
            <ac:spMk id="3" creationId="{ECFA9115-8399-46DD-021B-558AA0524765}"/>
          </ac:spMkLst>
        </pc:spChg>
        <pc:spChg chg="del">
          <ac:chgData name="Alfred Smith" userId="3c60a3631c0db8ad" providerId="LiveId" clId="{C737D6B2-03D6-47AE-ABF6-68320C730615}" dt="2023-09-08T08:56:30.967" v="13" actId="478"/>
          <ac:spMkLst>
            <pc:docMk/>
            <pc:sldMk cId="4120481681" sldId="270"/>
            <ac:spMk id="4" creationId="{D80F2352-BD43-4624-E217-F3DFBE6C4C81}"/>
          </ac:spMkLst>
        </pc:spChg>
      </pc:sldChg>
      <pc:sldChg chg="modSp mod modTransition">
        <pc:chgData name="Alfred Smith" userId="3c60a3631c0db8ad" providerId="LiveId" clId="{C737D6B2-03D6-47AE-ABF6-68320C730615}" dt="2023-09-11T07:37:48.170" v="22"/>
        <pc:sldMkLst>
          <pc:docMk/>
          <pc:sldMk cId="939110669" sldId="271"/>
        </pc:sldMkLst>
        <pc:spChg chg="mod">
          <ac:chgData name="Alfred Smith" userId="3c60a3631c0db8ad" providerId="LiveId" clId="{C737D6B2-03D6-47AE-ABF6-68320C730615}" dt="2023-09-11T07:37:48.170" v="22"/>
          <ac:spMkLst>
            <pc:docMk/>
            <pc:sldMk cId="939110669" sldId="271"/>
            <ac:spMk id="4" creationId="{AA3EB568-8DD0-A990-4DA1-35F8A5367F9A}"/>
          </ac:spMkLst>
        </pc:spChg>
      </pc:sldChg>
      <pc:sldChg chg="modSp mod modTransition">
        <pc:chgData name="Alfred Smith" userId="3c60a3631c0db8ad" providerId="LiveId" clId="{C737D6B2-03D6-47AE-ABF6-68320C730615}" dt="2023-09-11T07:37:43.343" v="21"/>
        <pc:sldMkLst>
          <pc:docMk/>
          <pc:sldMk cId="4024569785" sldId="272"/>
        </pc:sldMkLst>
        <pc:spChg chg="mod">
          <ac:chgData name="Alfred Smith" userId="3c60a3631c0db8ad" providerId="LiveId" clId="{C737D6B2-03D6-47AE-ABF6-68320C730615}" dt="2023-09-11T07:37:43.343" v="21"/>
          <ac:spMkLst>
            <pc:docMk/>
            <pc:sldMk cId="4024569785" sldId="272"/>
            <ac:spMk id="4" creationId="{B046DD6A-6355-3D9D-8FFC-EE22F218E4A9}"/>
          </ac:spMkLst>
        </pc:spChg>
      </pc:sldChg>
      <pc:sldChg chg="modSp mod modTransition">
        <pc:chgData name="Alfred Smith" userId="3c60a3631c0db8ad" providerId="LiveId" clId="{C737D6B2-03D6-47AE-ABF6-68320C730615}" dt="2023-09-11T07:37:52.691" v="23"/>
        <pc:sldMkLst>
          <pc:docMk/>
          <pc:sldMk cId="487179600" sldId="273"/>
        </pc:sldMkLst>
        <pc:spChg chg="mod">
          <ac:chgData name="Alfred Smith" userId="3c60a3631c0db8ad" providerId="LiveId" clId="{C737D6B2-03D6-47AE-ABF6-68320C730615}" dt="2023-09-11T07:37:52.691" v="23"/>
          <ac:spMkLst>
            <pc:docMk/>
            <pc:sldMk cId="487179600" sldId="273"/>
            <ac:spMk id="4" creationId="{925A0259-3255-C245-6F7B-A69F5D2D34DF}"/>
          </ac:spMkLst>
        </pc:spChg>
      </pc:sldChg>
      <pc:sldChg chg="modSp mod modTransition">
        <pc:chgData name="Alfred Smith" userId="3c60a3631c0db8ad" providerId="LiveId" clId="{C737D6B2-03D6-47AE-ABF6-68320C730615}" dt="2023-09-11T07:38:04.272" v="26"/>
        <pc:sldMkLst>
          <pc:docMk/>
          <pc:sldMk cId="2168401200" sldId="274"/>
        </pc:sldMkLst>
        <pc:spChg chg="mod">
          <ac:chgData name="Alfred Smith" userId="3c60a3631c0db8ad" providerId="LiveId" clId="{C737D6B2-03D6-47AE-ABF6-68320C730615}" dt="2023-09-11T07:38:04.272" v="26"/>
          <ac:spMkLst>
            <pc:docMk/>
            <pc:sldMk cId="2168401200" sldId="274"/>
            <ac:spMk id="3" creationId="{3D142D26-3D60-29A1-0F7E-0FD38135F55D}"/>
          </ac:spMkLst>
        </pc:spChg>
      </pc:sldChg>
      <pc:sldChg chg="modSp mod modTransition">
        <pc:chgData name="Alfred Smith" userId="3c60a3631c0db8ad" providerId="LiveId" clId="{C737D6B2-03D6-47AE-ABF6-68320C730615}" dt="2023-09-11T07:38:01.066" v="25"/>
        <pc:sldMkLst>
          <pc:docMk/>
          <pc:sldMk cId="2996969115" sldId="275"/>
        </pc:sldMkLst>
        <pc:spChg chg="mod">
          <ac:chgData name="Alfred Smith" userId="3c60a3631c0db8ad" providerId="LiveId" clId="{C737D6B2-03D6-47AE-ABF6-68320C730615}" dt="2023-09-11T07:38:01.066" v="25"/>
          <ac:spMkLst>
            <pc:docMk/>
            <pc:sldMk cId="2996969115" sldId="275"/>
            <ac:spMk id="4" creationId="{12C1CCD4-457D-4816-0E5B-9DE4FFE1790D}"/>
          </ac:spMkLst>
        </pc:spChg>
      </pc:sldChg>
      <pc:sldChg chg="delSp modSp mod modTransition modAnim">
        <pc:chgData name="Alfred Smith" userId="3c60a3631c0db8ad" providerId="LiveId" clId="{C737D6B2-03D6-47AE-ABF6-68320C730615}" dt="2023-09-11T07:39:04.036" v="33" actId="20577"/>
        <pc:sldMkLst>
          <pc:docMk/>
          <pc:sldMk cId="2252713888" sldId="296"/>
        </pc:sldMkLst>
        <pc:spChg chg="mod">
          <ac:chgData name="Alfred Smith" userId="3c60a3631c0db8ad" providerId="LiveId" clId="{C737D6B2-03D6-47AE-ABF6-68320C730615}" dt="2023-09-11T07:39:04.036" v="33" actId="20577"/>
          <ac:spMkLst>
            <pc:docMk/>
            <pc:sldMk cId="2252713888" sldId="296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6:57.923" v="19"/>
          <ac:spMkLst>
            <pc:docMk/>
            <pc:sldMk cId="2252713888" sldId="296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2252713888" sldId="296"/>
            <ac:picMk id="18" creationId="{385629A2-1A55-0AD8-F30D-CC69246EDB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800" b="1" i="0" u="none" strike="noStrike" baseline="0">
                <a:latin typeface="TimesNewRomanPS-BoldMT"/>
              </a:rPr>
              <a:t>54 </a:t>
            </a:r>
            <a:r>
              <a:rPr lang="en-IN" sz="18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7 sons of </a:t>
            </a:r>
            <a:r>
              <a:rPr lang="en-US" sz="1800" b="0" i="0" u="none" strike="noStrike" baseline="0" dirty="0" err="1">
                <a:latin typeface="TimesNewRomanPSMT"/>
              </a:rPr>
              <a:t>Sceva</a:t>
            </a:r>
            <a:r>
              <a:rPr lang="en-US" sz="18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Agabus’ prophecy – Acts 21:8-15 (Left Bottom)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2913B7A-AEE3-8737-27F5-CB113BC2D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93A-0572-8B87-B94C-5527BD0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2721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68BCB-DEC0-4A7F-9643-CC50D7DD31E8}"/>
              </a:ext>
            </a:extLst>
          </p:cNvPr>
          <p:cNvSpPr txBox="1"/>
          <p:nvPr/>
        </p:nvSpPr>
        <p:spPr>
          <a:xfrm>
            <a:off x="229954" y="242953"/>
            <a:ext cx="48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18:26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0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27</a:t>
            </a:r>
            <a:r>
              <a:rPr lang="en-US" sz="32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Apollos resolved to cross over to Achaia, the brothers encouraged him and wrote to the disciples there to welcome him…</a:t>
            </a:r>
            <a:endParaRPr lang="en-IN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45CD3-A970-DC8A-ED96-48EBD5EF616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27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 और जब उसने निश्चय किया कि पार उतरकर अखाया को जाए तो भाइयों ने उसे ढाढ़स देकर चेलों को लिखा कि वे उससे अच्छी तरह मिलें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ont1"/>
              </a:rPr>
              <a:t>…</a:t>
            </a:r>
            <a:endParaRPr lang="en-IN" sz="3200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43DBDF1F-A866-C84D-4157-17D9A42EE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9"/>
    </mc:Choice>
    <mc:Fallback xmlns="">
      <p:transition spd="slow" advTm="20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9A52FF67-349A-C3A5-9FD4-EC321AF4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E05D3A-6853-0D23-EA3E-7C840F066629}"/>
              </a:ext>
            </a:extLst>
          </p:cNvPr>
          <p:cNvSpPr txBox="1"/>
          <p:nvPr/>
        </p:nvSpPr>
        <p:spPr>
          <a:xfrm>
            <a:off x="229954" y="242953"/>
            <a:ext cx="48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…On his arrival, he was a great help to those who by grace had believed.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32FB1-F203-36DE-7D84-3771D1213F6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font1"/>
              </a:rPr>
              <a:t>…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और उसने पहुँचकर वहाँ उन लोगों की बड़ी सहायता की जिन्होंने अनुग्रह के कारण विश्वास किया था।</a:t>
            </a:r>
            <a:endParaRPr lang="en-IN" sz="32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796FFD47-15CA-5D98-BD95-D8D721C80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2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0"/>
    </mc:Choice>
    <mc:Fallback xmlns="">
      <p:transition spd="slow" advTm="5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BD4AA-8DB3-2854-836D-BCD5E97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9"/>
            <a:ext cx="12192000" cy="7610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D5502-5348-62A0-1764-62E319C7DE8E}"/>
              </a:ext>
            </a:extLst>
          </p:cNvPr>
          <p:cNvSpPr txBox="1"/>
          <p:nvPr/>
        </p:nvSpPr>
        <p:spPr>
          <a:xfrm>
            <a:off x="229954" y="242953"/>
            <a:ext cx="48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28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For he powerfully refuted the Jews in public debate, proving from the Scriptures that Jesus is the Christ.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D0B8F-3853-9129-7DE8-B124E69C695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28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 अपुल्लोस ने अपनी शक्ति और कौशल के साथ यहूदियों को सार्वजनिक रूप से अभिभूत किया, पवित्रशास्त्र से प्रमाण दे देकर कि यीशु ही मसीह है।</a:t>
            </a:r>
            <a:endParaRPr lang="en-IN" sz="32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DCDBE32E-B07D-0835-E0D3-2B6760ACC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E481-5ECD-6EB9-F15C-AA75FE9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66AE7-F610-CAD5-FEF6-7552F68F487A}"/>
              </a:ext>
            </a:extLst>
          </p:cNvPr>
          <p:cNvSpPr txBox="1"/>
          <p:nvPr/>
        </p:nvSpPr>
        <p:spPr>
          <a:xfrm>
            <a:off x="229954" y="242953"/>
            <a:ext cx="48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18:28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C2C9-256D-3EEF-02C2-02DE7028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365760"/>
            <a:ext cx="12844177" cy="7223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3346F-5EF5-F5B3-0A71-7CCF8D8F7FF5}"/>
              </a:ext>
            </a:extLst>
          </p:cNvPr>
          <p:cNvSpPr txBox="1"/>
          <p:nvPr/>
        </p:nvSpPr>
        <p:spPr>
          <a:xfrm>
            <a:off x="7164336" y="4033531"/>
            <a:ext cx="5249261" cy="2312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u="none" strike="noStrike" baseline="0" dirty="0">
                <a:solidFill>
                  <a:schemeClr val="bg1"/>
                </a:solidFill>
                <a:latin typeface="TimesNewRomanPSMT"/>
              </a:rPr>
              <a:t>पौलॉस की तीसरी यात्रा - अपुल्लोस नाम का एक विद्धान आदमी - प्रेरितों के काम 18:24-28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FC632-92BA-CE89-D9F1-03DEB3FDF02B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cap="all" dirty="0">
                <a:solidFill>
                  <a:srgbClr val="121212"/>
                </a:solidFill>
                <a:latin typeface="ArialMT"/>
              </a:rPr>
              <a:t>54 </a:t>
            </a:r>
            <a:r>
              <a:rPr lang="hi-IN" sz="4400" cap="all" dirty="0">
                <a:solidFill>
                  <a:srgbClr val="121212"/>
                </a:solidFill>
                <a:latin typeface="ArialMT"/>
              </a:rPr>
              <a:t>पौलॉस की तीसरी यात्रा - अपुल्लोस नाम का एक विद्धान आदमी - प्रेरितों के काम 18:24-28</a:t>
            </a:r>
            <a:endParaRPr lang="bo-CN" sz="4400" cap="all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345671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54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5400" b="0" i="0" u="none" strike="noStrike" baseline="0" dirty="0">
                <a:latin typeface="TimesNewRomanPSMT"/>
              </a:rPr>
              <a:t>Apollos – Acts 18:24-28</a:t>
            </a:r>
            <a:endParaRPr lang="en-IN" sz="54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9F388A89-44AC-7FA5-242C-200F29B1A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"/>
    </mc:Choice>
    <mc:Fallback xmlns="">
      <p:transition spd="slow" advTm="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764C4-9B31-E048-2AB8-5AA201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36219-E247-9870-B336-5EF5915604C9}"/>
              </a:ext>
            </a:extLst>
          </p:cNvPr>
          <p:cNvSpPr txBox="1"/>
          <p:nvPr/>
        </p:nvSpPr>
        <p:spPr>
          <a:xfrm>
            <a:off x="3028320" y="4268153"/>
            <a:ext cx="8949366" cy="2312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800" b="0" i="0" u="none" strike="noStrike" baseline="0" dirty="0">
                <a:solidFill>
                  <a:schemeClr val="bg1"/>
                </a:solidFill>
                <a:latin typeface="TimesNewRomanPSMT"/>
              </a:rPr>
              <a:t>पौलॉस की तीसरी यात्रा - अपुल्लोस नाम का एक विद्धान आदमी - प्रेरितों के काम 18:24-28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24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 अपुल्लोस नामक एक यहूदी जिसका जन्म </a:t>
            </a:r>
            <a:r>
              <a:rPr lang="hi-IN" sz="3200" b="0" i="1" dirty="0">
                <a:solidFill>
                  <a:srgbClr val="000000"/>
                </a:solidFill>
                <a:effectLst/>
                <a:latin typeface="font1"/>
              </a:rPr>
              <a:t>सिकन्दरिया</a:t>
            </a:r>
            <a:r>
              <a:rPr lang="en-US" sz="3200" b="0" i="0" baseline="30000" dirty="0">
                <a:solidFill>
                  <a:srgbClr val="000080"/>
                </a:solidFill>
                <a:effectLst/>
                <a:latin typeface="font1"/>
              </a:rPr>
              <a:t>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ont1"/>
              </a:rPr>
              <a:t> 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में हुआ था, जो विद्वान पुरुष था और पवित्रशास्त्र को अच्छी तरह से जानता था इफिसुस में आया।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24</a:t>
            </a:r>
            <a:r>
              <a:rPr lang="en-US" sz="32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Meanwhile a Jew named Apollos, a native of Alexandria, came to Ephesus. He was an eloquent man, well versed in the Scriptures.</a:t>
            </a:r>
            <a:endParaRPr lang="en-IN" sz="3200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4A194669-3565-D25D-318D-75BF3585E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6"/>
    </mc:Choice>
    <mc:Fallback xmlns="">
      <p:transition spd="slow" advTm="14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2578-755B-D0A9-5CB0-878CDD43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DD6A-6355-3D9D-8FFC-EE22F218E4A9}"/>
              </a:ext>
            </a:extLst>
          </p:cNvPr>
          <p:cNvSpPr txBox="1"/>
          <p:nvPr/>
        </p:nvSpPr>
        <p:spPr>
          <a:xfrm>
            <a:off x="229954" y="242953"/>
            <a:ext cx="48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18:24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25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had been instructed in the way of the Lord and was fervent in spirit. He spoke and taught accurately about Jesus, though he knew only the baptism of John.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69CF6-6FE5-7A09-02DD-02E495D7A7C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25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 उसने प्रभु के मार्ग की शिक्षा पाई थी, और मन लगाकर यीशु के विषय में ठीक-ठीक सुनाता और सिखाता था, परन्तु वह केवल यूहन्ना के बपतिस्मा की बात जानता था।</a:t>
            </a:r>
            <a:endParaRPr lang="en-IN" sz="36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270C1007-2B88-F1EE-1F9D-863600F6F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3"/>
    </mc:Choice>
    <mc:Fallback xmlns="">
      <p:transition spd="slow" advTm="1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6AB7-320D-F2DC-EC45-681A453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67" y="0"/>
            <a:ext cx="1245636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0C00F-9A82-FDA5-0DA9-E931918D36C1}"/>
              </a:ext>
            </a:extLst>
          </p:cNvPr>
          <p:cNvSpPr txBox="1"/>
          <p:nvPr/>
        </p:nvSpPr>
        <p:spPr>
          <a:xfrm>
            <a:off x="229954" y="242953"/>
            <a:ext cx="483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प्रेरितों के काम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18:25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26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he began to speak boldly in the synagogue. When Priscilla and Aquila heard him, they took him in and explained to him the way of God more accurately.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AE1F2-47B2-06C1-4202-4BA6FA8E2CF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26</a:t>
            </a:r>
            <a:r>
              <a:rPr lang="hi-IN" sz="3600" b="0" i="0" dirty="0">
                <a:solidFill>
                  <a:srgbClr val="000000"/>
                </a:solidFill>
                <a:effectLst/>
                <a:latin typeface="font1"/>
              </a:rPr>
              <a:t>  वह आराधनालय में निडर होकर बोलने लगा, पर प्रिस्किल्ला और अक्विला उसकी बातें सुनकर, उसे अपने यहाँ ले गए और परमेश्वर का मार्ग उसको और भी स्पष्ट रूप से बताया।</a:t>
            </a:r>
            <a:endParaRPr lang="en-IN" sz="3600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30B5E869-FEFC-2E1D-EC45-C62BFCA2A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3"/>
    </mc:Choice>
    <mc:Fallback xmlns="">
      <p:transition spd="slow" advTm="19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666</Words>
  <Application>Microsoft Office PowerPoint</Application>
  <PresentationFormat>Widescreen</PresentationFormat>
  <Paragraphs>43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ArialMT</vt:lpstr>
      <vt:lpstr>Calibri</vt:lpstr>
      <vt:lpstr>Calibri Light</vt:lpstr>
      <vt:lpstr>font1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54-1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44</cp:revision>
  <dcterms:created xsi:type="dcterms:W3CDTF">2022-09-30T06:26:14Z</dcterms:created>
  <dcterms:modified xsi:type="dcterms:W3CDTF">2024-08-28T09:20:18Z</dcterms:modified>
</cp:coreProperties>
</file>