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4286FD-580B-46DF-82A2-6548E6AF62B6}" v="45" dt="2024-04-30T03:59:56.8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951" autoAdjust="0"/>
  </p:normalViewPr>
  <p:slideViewPr>
    <p:cSldViewPr snapToGrid="0">
      <p:cViewPr varScale="1">
        <p:scale>
          <a:sx n="70" d="100"/>
          <a:sy n="70" d="100"/>
        </p:scale>
        <p:origin x="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D4286FD-580B-46DF-82A2-6548E6AF62B6}"/>
    <pc:docChg chg="modSld">
      <pc:chgData name="Leonie Smith" userId="fed1330f33f5650e" providerId="LiveId" clId="{4D4286FD-580B-46DF-82A2-6548E6AF62B6}" dt="2024-04-30T03:59:56.885" v="61"/>
      <pc:docMkLst>
        <pc:docMk/>
      </pc:docMkLst>
      <pc:sldChg chg="addSp modSp">
        <pc:chgData name="Leonie Smith" userId="fed1330f33f5650e" providerId="LiveId" clId="{4D4286FD-580B-46DF-82A2-6548E6AF62B6}" dt="2024-04-30T03:39:49.333" v="0"/>
        <pc:sldMkLst>
          <pc:docMk/>
          <pc:sldMk cId="1499918570" sldId="257"/>
        </pc:sldMkLst>
        <pc:picChg chg="add mod">
          <ac:chgData name="Leonie Smith" userId="fed1330f33f5650e" providerId="LiveId" clId="{4D4286FD-580B-46DF-82A2-6548E6AF62B6}" dt="2024-04-30T03:39:49.333" v="0"/>
          <ac:picMkLst>
            <pc:docMk/>
            <pc:sldMk cId="1499918570" sldId="257"/>
            <ac:picMk id="6" creationId="{44BC3CFF-3C83-841C-36EC-CD1F52EE389F}"/>
          </ac:picMkLst>
        </pc:picChg>
      </pc:sldChg>
      <pc:sldChg chg="addSp delSp modSp mod modTransition modAnim">
        <pc:chgData name="Leonie Smith" userId="fed1330f33f5650e" providerId="LiveId" clId="{4D4286FD-580B-46DF-82A2-6548E6AF62B6}" dt="2024-04-30T03:40:21.063" v="4"/>
        <pc:sldMkLst>
          <pc:docMk/>
          <pc:sldMk cId="454763615" sldId="259"/>
        </pc:sldMkLst>
        <pc:picChg chg="add del mod">
          <ac:chgData name="Leonie Smith" userId="fed1330f33f5650e" providerId="LiveId" clId="{4D4286FD-580B-46DF-82A2-6548E6AF62B6}" dt="2024-04-30T03:40:15.170" v="3"/>
          <ac:picMkLst>
            <pc:docMk/>
            <pc:sldMk cId="454763615" sldId="259"/>
            <ac:picMk id="6" creationId="{4CB4FB11-A8C7-5105-1F33-2F000701D473}"/>
          </ac:picMkLst>
        </pc:picChg>
        <pc:picChg chg="add del mod ord">
          <ac:chgData name="Leonie Smith" userId="fed1330f33f5650e" providerId="LiveId" clId="{4D4286FD-580B-46DF-82A2-6548E6AF62B6}" dt="2024-04-30T03:40:21.063" v="4"/>
          <ac:picMkLst>
            <pc:docMk/>
            <pc:sldMk cId="454763615" sldId="259"/>
            <ac:picMk id="11" creationId="{DC6B2FC3-72F1-2412-C3D2-0511712B28C9}"/>
          </ac:picMkLst>
        </pc:picChg>
        <pc:picChg chg="add mod">
          <ac:chgData name="Leonie Smith" userId="fed1330f33f5650e" providerId="LiveId" clId="{4D4286FD-580B-46DF-82A2-6548E6AF62B6}" dt="2024-04-30T03:40:21.063" v="4"/>
          <ac:picMkLst>
            <pc:docMk/>
            <pc:sldMk cId="454763615" sldId="259"/>
            <ac:picMk id="12" creationId="{294CE11B-8C3A-BFCD-B0BB-770EE0E1FDBB}"/>
          </ac:picMkLst>
        </pc:picChg>
      </pc:sldChg>
      <pc:sldChg chg="addSp delSp modSp mod modTransition modAnim">
        <pc:chgData name="Leonie Smith" userId="fed1330f33f5650e" providerId="LiveId" clId="{4D4286FD-580B-46DF-82A2-6548E6AF62B6}" dt="2024-04-30T03:41:30.939" v="14"/>
        <pc:sldMkLst>
          <pc:docMk/>
          <pc:sldMk cId="2346136586" sldId="260"/>
        </pc:sldMkLst>
        <pc:picChg chg="add del mod">
          <ac:chgData name="Leonie Smith" userId="fed1330f33f5650e" providerId="LiveId" clId="{4D4286FD-580B-46DF-82A2-6548E6AF62B6}" dt="2024-04-30T03:40:54.550" v="7"/>
          <ac:picMkLst>
            <pc:docMk/>
            <pc:sldMk cId="2346136586" sldId="260"/>
            <ac:picMk id="7" creationId="{3488D58B-D436-9BC1-3380-8EE4C662D09B}"/>
          </ac:picMkLst>
        </pc:picChg>
        <pc:picChg chg="add del mod ord">
          <ac:chgData name="Leonie Smith" userId="fed1330f33f5650e" providerId="LiveId" clId="{4D4286FD-580B-46DF-82A2-6548E6AF62B6}" dt="2024-04-30T03:40:59.384" v="8"/>
          <ac:picMkLst>
            <pc:docMk/>
            <pc:sldMk cId="2346136586" sldId="260"/>
            <ac:picMk id="11" creationId="{621A1E09-275F-021F-DD35-988806610165}"/>
          </ac:picMkLst>
        </pc:picChg>
        <pc:picChg chg="add del mod">
          <ac:chgData name="Leonie Smith" userId="fed1330f33f5650e" providerId="LiveId" clId="{4D4286FD-580B-46DF-82A2-6548E6AF62B6}" dt="2024-04-30T03:41:00.638" v="10"/>
          <ac:picMkLst>
            <pc:docMk/>
            <pc:sldMk cId="2346136586" sldId="260"/>
            <ac:picMk id="12" creationId="{27BB5930-1D23-A2C5-6F13-334B99BD027B}"/>
          </ac:picMkLst>
        </pc:picChg>
        <pc:picChg chg="add del mod ord">
          <ac:chgData name="Leonie Smith" userId="fed1330f33f5650e" providerId="LiveId" clId="{4D4286FD-580B-46DF-82A2-6548E6AF62B6}" dt="2024-04-30T03:41:11.767" v="11"/>
          <ac:picMkLst>
            <pc:docMk/>
            <pc:sldMk cId="2346136586" sldId="260"/>
            <ac:picMk id="15" creationId="{DE19D2F0-DD00-2C3A-074A-66C733191DCB}"/>
          </ac:picMkLst>
        </pc:picChg>
        <pc:picChg chg="add del mod">
          <ac:chgData name="Leonie Smith" userId="fed1330f33f5650e" providerId="LiveId" clId="{4D4286FD-580B-46DF-82A2-6548E6AF62B6}" dt="2024-04-30T03:41:17.985" v="13"/>
          <ac:picMkLst>
            <pc:docMk/>
            <pc:sldMk cId="2346136586" sldId="260"/>
            <ac:picMk id="16" creationId="{CC32E90E-2320-FE13-0CBA-2DD283911F85}"/>
          </ac:picMkLst>
        </pc:picChg>
        <pc:picChg chg="add del mod ord">
          <ac:chgData name="Leonie Smith" userId="fed1330f33f5650e" providerId="LiveId" clId="{4D4286FD-580B-46DF-82A2-6548E6AF62B6}" dt="2024-04-30T03:41:30.939" v="14"/>
          <ac:picMkLst>
            <pc:docMk/>
            <pc:sldMk cId="2346136586" sldId="260"/>
            <ac:picMk id="20" creationId="{86AF5BEE-2FB6-E965-FCC3-D3041D1C32C7}"/>
          </ac:picMkLst>
        </pc:picChg>
        <pc:picChg chg="add mod">
          <ac:chgData name="Leonie Smith" userId="fed1330f33f5650e" providerId="LiveId" clId="{4D4286FD-580B-46DF-82A2-6548E6AF62B6}" dt="2024-04-30T03:41:30.939" v="14"/>
          <ac:picMkLst>
            <pc:docMk/>
            <pc:sldMk cId="2346136586" sldId="260"/>
            <ac:picMk id="21" creationId="{2D240849-2AE1-E0DE-E5C8-DDEE58ACD153}"/>
          </ac:picMkLst>
        </pc:picChg>
      </pc:sldChg>
      <pc:sldChg chg="addSp delSp modSp mod modTransition modAnim">
        <pc:chgData name="Leonie Smith" userId="fed1330f33f5650e" providerId="LiveId" clId="{4D4286FD-580B-46DF-82A2-6548E6AF62B6}" dt="2024-04-30T03:42:27.578" v="18"/>
        <pc:sldMkLst>
          <pc:docMk/>
          <pc:sldMk cId="4037329247" sldId="261"/>
        </pc:sldMkLst>
        <pc:picChg chg="add del mod">
          <ac:chgData name="Leonie Smith" userId="fed1330f33f5650e" providerId="LiveId" clId="{4D4286FD-580B-46DF-82A2-6548E6AF62B6}" dt="2024-04-30T03:42:08.479" v="17"/>
          <ac:picMkLst>
            <pc:docMk/>
            <pc:sldMk cId="4037329247" sldId="261"/>
            <ac:picMk id="6" creationId="{7AE75C1A-07BC-3FD2-F193-6C7506DBB3E2}"/>
          </ac:picMkLst>
        </pc:picChg>
        <pc:picChg chg="add del mod ord">
          <ac:chgData name="Leonie Smith" userId="fed1330f33f5650e" providerId="LiveId" clId="{4D4286FD-580B-46DF-82A2-6548E6AF62B6}" dt="2024-04-30T03:42:27.578" v="18"/>
          <ac:picMkLst>
            <pc:docMk/>
            <pc:sldMk cId="4037329247" sldId="261"/>
            <ac:picMk id="9" creationId="{80CF123E-D7F9-FCD3-27C4-95CE4239E7AB}"/>
          </ac:picMkLst>
        </pc:picChg>
        <pc:picChg chg="add mod">
          <ac:chgData name="Leonie Smith" userId="fed1330f33f5650e" providerId="LiveId" clId="{4D4286FD-580B-46DF-82A2-6548E6AF62B6}" dt="2024-04-30T03:42:27.578" v="18"/>
          <ac:picMkLst>
            <pc:docMk/>
            <pc:sldMk cId="4037329247" sldId="261"/>
            <ac:picMk id="10" creationId="{DCE678D0-2618-E393-8701-506315DCEDCB}"/>
          </ac:picMkLst>
        </pc:picChg>
      </pc:sldChg>
      <pc:sldChg chg="addSp modSp">
        <pc:chgData name="Leonie Smith" userId="fed1330f33f5650e" providerId="LiveId" clId="{4D4286FD-580B-46DF-82A2-6548E6AF62B6}" dt="2024-04-30T03:43:16.545" v="19"/>
        <pc:sldMkLst>
          <pc:docMk/>
          <pc:sldMk cId="1909638311" sldId="262"/>
        </pc:sldMkLst>
        <pc:picChg chg="add mod">
          <ac:chgData name="Leonie Smith" userId="fed1330f33f5650e" providerId="LiveId" clId="{4D4286FD-580B-46DF-82A2-6548E6AF62B6}" dt="2024-04-30T03:43:16.545" v="19"/>
          <ac:picMkLst>
            <pc:docMk/>
            <pc:sldMk cId="1909638311" sldId="262"/>
            <ac:picMk id="6" creationId="{CC0BB7B2-E7BE-4518-6575-A35CA89E356F}"/>
          </ac:picMkLst>
        </pc:picChg>
      </pc:sldChg>
      <pc:sldChg chg="addSp modSp">
        <pc:chgData name="Leonie Smith" userId="fed1330f33f5650e" providerId="LiveId" clId="{4D4286FD-580B-46DF-82A2-6548E6AF62B6}" dt="2024-04-30T03:44:07.573" v="20"/>
        <pc:sldMkLst>
          <pc:docMk/>
          <pc:sldMk cId="641208035" sldId="263"/>
        </pc:sldMkLst>
        <pc:picChg chg="add mod">
          <ac:chgData name="Leonie Smith" userId="fed1330f33f5650e" providerId="LiveId" clId="{4D4286FD-580B-46DF-82A2-6548E6AF62B6}" dt="2024-04-30T03:44:07.573" v="20"/>
          <ac:picMkLst>
            <pc:docMk/>
            <pc:sldMk cId="641208035" sldId="263"/>
            <ac:picMk id="6" creationId="{86C6655E-2C36-B2A7-4663-236D84A982F8}"/>
          </ac:picMkLst>
        </pc:picChg>
      </pc:sldChg>
      <pc:sldChg chg="addSp delSp modSp mod modTransition modAnim">
        <pc:chgData name="Leonie Smith" userId="fed1330f33f5650e" providerId="LiveId" clId="{4D4286FD-580B-46DF-82A2-6548E6AF62B6}" dt="2024-04-30T03:45:31.747" v="33"/>
        <pc:sldMkLst>
          <pc:docMk/>
          <pc:sldMk cId="4044745628" sldId="264"/>
        </pc:sldMkLst>
        <pc:picChg chg="add del mod">
          <ac:chgData name="Leonie Smith" userId="fed1330f33f5650e" providerId="LiveId" clId="{4D4286FD-580B-46DF-82A2-6548E6AF62B6}" dt="2024-04-30T03:44:44.548" v="23"/>
          <ac:picMkLst>
            <pc:docMk/>
            <pc:sldMk cId="4044745628" sldId="264"/>
            <ac:picMk id="6" creationId="{B365A774-65DE-6CAF-F44A-4885A046D2C8}"/>
          </ac:picMkLst>
        </pc:picChg>
        <pc:picChg chg="add del mod ord">
          <ac:chgData name="Leonie Smith" userId="fed1330f33f5650e" providerId="LiveId" clId="{4D4286FD-580B-46DF-82A2-6548E6AF62B6}" dt="2024-04-30T03:44:54.435" v="24"/>
          <ac:picMkLst>
            <pc:docMk/>
            <pc:sldMk cId="4044745628" sldId="264"/>
            <ac:picMk id="9" creationId="{96552798-4E52-018D-A9A9-CD3DA34F47B9}"/>
          </ac:picMkLst>
        </pc:picChg>
        <pc:picChg chg="add del mod">
          <ac:chgData name="Leonie Smith" userId="fed1330f33f5650e" providerId="LiveId" clId="{4D4286FD-580B-46DF-82A2-6548E6AF62B6}" dt="2024-04-30T03:45:06.942" v="26"/>
          <ac:picMkLst>
            <pc:docMk/>
            <pc:sldMk cId="4044745628" sldId="264"/>
            <ac:picMk id="10" creationId="{67DE6601-6094-A92A-1396-EC637FC6C5F4}"/>
          </ac:picMkLst>
        </pc:picChg>
        <pc:picChg chg="add del mod ord">
          <ac:chgData name="Leonie Smith" userId="fed1330f33f5650e" providerId="LiveId" clId="{4D4286FD-580B-46DF-82A2-6548E6AF62B6}" dt="2024-04-30T03:45:12.524" v="27"/>
          <ac:picMkLst>
            <pc:docMk/>
            <pc:sldMk cId="4044745628" sldId="264"/>
            <ac:picMk id="15" creationId="{33CA63DB-43F6-29AD-536C-E53BDE96E763}"/>
          </ac:picMkLst>
        </pc:picChg>
        <pc:picChg chg="add del mod">
          <ac:chgData name="Leonie Smith" userId="fed1330f33f5650e" providerId="LiveId" clId="{4D4286FD-580B-46DF-82A2-6548E6AF62B6}" dt="2024-04-30T03:45:13.640" v="29"/>
          <ac:picMkLst>
            <pc:docMk/>
            <pc:sldMk cId="4044745628" sldId="264"/>
            <ac:picMk id="16" creationId="{390B5DDD-CCB1-0D5B-6B84-B03BB69D3599}"/>
          </ac:picMkLst>
        </pc:picChg>
        <pc:picChg chg="add del mod ord">
          <ac:chgData name="Leonie Smith" userId="fed1330f33f5650e" providerId="LiveId" clId="{4D4286FD-580B-46DF-82A2-6548E6AF62B6}" dt="2024-04-30T03:45:20.273" v="30"/>
          <ac:picMkLst>
            <pc:docMk/>
            <pc:sldMk cId="4044745628" sldId="264"/>
            <ac:picMk id="19" creationId="{E3184B9F-78B9-2448-B8A9-C2F213D1FDC7}"/>
          </ac:picMkLst>
        </pc:picChg>
        <pc:picChg chg="add del mod">
          <ac:chgData name="Leonie Smith" userId="fed1330f33f5650e" providerId="LiveId" clId="{4D4286FD-580B-46DF-82A2-6548E6AF62B6}" dt="2024-04-30T03:45:21.541" v="32"/>
          <ac:picMkLst>
            <pc:docMk/>
            <pc:sldMk cId="4044745628" sldId="264"/>
            <ac:picMk id="20" creationId="{AE47AF35-BEB9-3D12-F534-72C037AE46BB}"/>
          </ac:picMkLst>
        </pc:picChg>
        <pc:picChg chg="add del mod ord">
          <ac:chgData name="Leonie Smith" userId="fed1330f33f5650e" providerId="LiveId" clId="{4D4286FD-580B-46DF-82A2-6548E6AF62B6}" dt="2024-04-30T03:45:31.747" v="33"/>
          <ac:picMkLst>
            <pc:docMk/>
            <pc:sldMk cId="4044745628" sldId="264"/>
            <ac:picMk id="23" creationId="{B0245319-AC52-EB6E-824A-E53306738E6E}"/>
          </ac:picMkLst>
        </pc:picChg>
        <pc:picChg chg="add mod">
          <ac:chgData name="Leonie Smith" userId="fed1330f33f5650e" providerId="LiveId" clId="{4D4286FD-580B-46DF-82A2-6548E6AF62B6}" dt="2024-04-30T03:45:31.747" v="33"/>
          <ac:picMkLst>
            <pc:docMk/>
            <pc:sldMk cId="4044745628" sldId="264"/>
            <ac:picMk id="24" creationId="{13ADCB19-7739-698D-7A4C-2E009FABF98C}"/>
          </ac:picMkLst>
        </pc:picChg>
      </pc:sldChg>
      <pc:sldChg chg="addSp modSp">
        <pc:chgData name="Leonie Smith" userId="fed1330f33f5650e" providerId="LiveId" clId="{4D4286FD-580B-46DF-82A2-6548E6AF62B6}" dt="2024-04-30T03:46:06.833" v="34"/>
        <pc:sldMkLst>
          <pc:docMk/>
          <pc:sldMk cId="978260341" sldId="265"/>
        </pc:sldMkLst>
        <pc:picChg chg="add mod">
          <ac:chgData name="Leonie Smith" userId="fed1330f33f5650e" providerId="LiveId" clId="{4D4286FD-580B-46DF-82A2-6548E6AF62B6}" dt="2024-04-30T03:46:06.833" v="34"/>
          <ac:picMkLst>
            <pc:docMk/>
            <pc:sldMk cId="978260341" sldId="265"/>
            <ac:picMk id="6" creationId="{D94A8843-349B-6F3F-9A01-600250B0ACBC}"/>
          </ac:picMkLst>
        </pc:picChg>
      </pc:sldChg>
      <pc:sldChg chg="addSp delSp modSp mod modTransition modAnim">
        <pc:chgData name="Leonie Smith" userId="fed1330f33f5650e" providerId="LiveId" clId="{4D4286FD-580B-46DF-82A2-6548E6AF62B6}" dt="2024-04-30T03:47:37.375" v="38"/>
        <pc:sldMkLst>
          <pc:docMk/>
          <pc:sldMk cId="3575870363" sldId="266"/>
        </pc:sldMkLst>
        <pc:picChg chg="add del mod">
          <ac:chgData name="Leonie Smith" userId="fed1330f33f5650e" providerId="LiveId" clId="{4D4286FD-580B-46DF-82A2-6548E6AF62B6}" dt="2024-04-30T03:47:22.018" v="37"/>
          <ac:picMkLst>
            <pc:docMk/>
            <pc:sldMk cId="3575870363" sldId="266"/>
            <ac:picMk id="6" creationId="{A18C7F54-F4DB-D5C5-8E5D-BA8381489BD5}"/>
          </ac:picMkLst>
        </pc:picChg>
        <pc:picChg chg="add del mod ord">
          <ac:chgData name="Leonie Smith" userId="fed1330f33f5650e" providerId="LiveId" clId="{4D4286FD-580B-46DF-82A2-6548E6AF62B6}" dt="2024-04-30T03:47:37.375" v="38"/>
          <ac:picMkLst>
            <pc:docMk/>
            <pc:sldMk cId="3575870363" sldId="266"/>
            <ac:picMk id="11" creationId="{88D684C5-9214-2068-CF21-5594C2AEAD8D}"/>
          </ac:picMkLst>
        </pc:picChg>
        <pc:picChg chg="add mod">
          <ac:chgData name="Leonie Smith" userId="fed1330f33f5650e" providerId="LiveId" clId="{4D4286FD-580B-46DF-82A2-6548E6AF62B6}" dt="2024-04-30T03:47:37.375" v="38"/>
          <ac:picMkLst>
            <pc:docMk/>
            <pc:sldMk cId="3575870363" sldId="266"/>
            <ac:picMk id="12" creationId="{7B0FC754-1CE8-35F8-3808-B874FE974B2A}"/>
          </ac:picMkLst>
        </pc:picChg>
      </pc:sldChg>
      <pc:sldChg chg="addSp delSp modSp mod modTransition modAnim">
        <pc:chgData name="Leonie Smith" userId="fed1330f33f5650e" providerId="LiveId" clId="{4D4286FD-580B-46DF-82A2-6548E6AF62B6}" dt="2024-04-30T03:58:41.452" v="54"/>
        <pc:sldMkLst>
          <pc:docMk/>
          <pc:sldMk cId="4017137865" sldId="267"/>
        </pc:sldMkLst>
        <pc:picChg chg="add del mod">
          <ac:chgData name="Leonie Smith" userId="fed1330f33f5650e" providerId="LiveId" clId="{4D4286FD-580B-46DF-82A2-6548E6AF62B6}" dt="2024-04-30T03:57:09.428" v="41"/>
          <ac:picMkLst>
            <pc:docMk/>
            <pc:sldMk cId="4017137865" sldId="267"/>
            <ac:picMk id="6" creationId="{1A78A576-FFB4-8F77-BFE4-2F71D2E19A45}"/>
          </ac:picMkLst>
        </pc:picChg>
        <pc:picChg chg="add del mod ord">
          <ac:chgData name="Leonie Smith" userId="fed1330f33f5650e" providerId="LiveId" clId="{4D4286FD-580B-46DF-82A2-6548E6AF62B6}" dt="2024-04-30T03:57:33.801" v="42"/>
          <ac:picMkLst>
            <pc:docMk/>
            <pc:sldMk cId="4017137865" sldId="267"/>
            <ac:picMk id="9" creationId="{5F6098BD-F2D6-523A-226B-22E1D80F1E8C}"/>
          </ac:picMkLst>
        </pc:picChg>
        <pc:picChg chg="add del mod">
          <ac:chgData name="Leonie Smith" userId="fed1330f33f5650e" providerId="LiveId" clId="{4D4286FD-580B-46DF-82A2-6548E6AF62B6}" dt="2024-04-30T03:57:45.731" v="44"/>
          <ac:picMkLst>
            <pc:docMk/>
            <pc:sldMk cId="4017137865" sldId="267"/>
            <ac:picMk id="10" creationId="{E1EA3A22-6CD8-001F-0244-06C7475C5BA3}"/>
          </ac:picMkLst>
        </pc:picChg>
        <pc:picChg chg="add del mod ord">
          <ac:chgData name="Leonie Smith" userId="fed1330f33f5650e" providerId="LiveId" clId="{4D4286FD-580B-46DF-82A2-6548E6AF62B6}" dt="2024-04-30T03:57:51.443" v="45"/>
          <ac:picMkLst>
            <pc:docMk/>
            <pc:sldMk cId="4017137865" sldId="267"/>
            <ac:picMk id="14" creationId="{B99B9567-1F47-D2E4-270D-1CF7CD1C8268}"/>
          </ac:picMkLst>
        </pc:picChg>
        <pc:picChg chg="add del mod">
          <ac:chgData name="Leonie Smith" userId="fed1330f33f5650e" providerId="LiveId" clId="{4D4286FD-580B-46DF-82A2-6548E6AF62B6}" dt="2024-04-30T03:57:52.760" v="47"/>
          <ac:picMkLst>
            <pc:docMk/>
            <pc:sldMk cId="4017137865" sldId="267"/>
            <ac:picMk id="15" creationId="{222C9E79-2B6A-4B70-BC23-70E1A2D4A2F5}"/>
          </ac:picMkLst>
        </pc:picChg>
        <pc:picChg chg="add del mod ord">
          <ac:chgData name="Leonie Smith" userId="fed1330f33f5650e" providerId="LiveId" clId="{4D4286FD-580B-46DF-82A2-6548E6AF62B6}" dt="2024-04-30T03:58:02.086" v="48"/>
          <ac:picMkLst>
            <pc:docMk/>
            <pc:sldMk cId="4017137865" sldId="267"/>
            <ac:picMk id="18" creationId="{D902709C-EE71-84C3-9DBB-0FE385C6DFBA}"/>
          </ac:picMkLst>
        </pc:picChg>
        <pc:picChg chg="add del mod">
          <ac:chgData name="Leonie Smith" userId="fed1330f33f5650e" providerId="LiveId" clId="{4D4286FD-580B-46DF-82A2-6548E6AF62B6}" dt="2024-04-30T03:58:03.808" v="50"/>
          <ac:picMkLst>
            <pc:docMk/>
            <pc:sldMk cId="4017137865" sldId="267"/>
            <ac:picMk id="19" creationId="{24A1F541-0D67-66C9-5BAF-CCD19EA38FB5}"/>
          </ac:picMkLst>
        </pc:picChg>
        <pc:picChg chg="add del mod ord">
          <ac:chgData name="Leonie Smith" userId="fed1330f33f5650e" providerId="LiveId" clId="{4D4286FD-580B-46DF-82A2-6548E6AF62B6}" dt="2024-04-30T03:58:16.463" v="51"/>
          <ac:picMkLst>
            <pc:docMk/>
            <pc:sldMk cId="4017137865" sldId="267"/>
            <ac:picMk id="22" creationId="{4D1DB536-04EE-4C0A-40E9-E22D754DD8E9}"/>
          </ac:picMkLst>
        </pc:picChg>
        <pc:picChg chg="add del mod">
          <ac:chgData name="Leonie Smith" userId="fed1330f33f5650e" providerId="LiveId" clId="{4D4286FD-580B-46DF-82A2-6548E6AF62B6}" dt="2024-04-30T03:58:18.736" v="53"/>
          <ac:picMkLst>
            <pc:docMk/>
            <pc:sldMk cId="4017137865" sldId="267"/>
            <ac:picMk id="23" creationId="{96EB4B28-11E1-FEAB-2DB3-A0A6D5B11176}"/>
          </ac:picMkLst>
        </pc:picChg>
        <pc:picChg chg="add del mod ord">
          <ac:chgData name="Leonie Smith" userId="fed1330f33f5650e" providerId="LiveId" clId="{4D4286FD-580B-46DF-82A2-6548E6AF62B6}" dt="2024-04-30T03:58:41.452" v="54"/>
          <ac:picMkLst>
            <pc:docMk/>
            <pc:sldMk cId="4017137865" sldId="267"/>
            <ac:picMk id="26" creationId="{E705E3E6-E14B-7309-CBFC-904AB11ED0C5}"/>
          </ac:picMkLst>
        </pc:picChg>
        <pc:picChg chg="add mod">
          <ac:chgData name="Leonie Smith" userId="fed1330f33f5650e" providerId="LiveId" clId="{4D4286FD-580B-46DF-82A2-6548E6AF62B6}" dt="2024-04-30T03:58:41.452" v="54"/>
          <ac:picMkLst>
            <pc:docMk/>
            <pc:sldMk cId="4017137865" sldId="267"/>
            <ac:picMk id="27" creationId="{7DF94F90-396B-6769-0DB1-89C21617934A}"/>
          </ac:picMkLst>
        </pc:picChg>
      </pc:sldChg>
      <pc:sldChg chg="addSp delSp modSp mod modTransition modAnim">
        <pc:chgData name="Leonie Smith" userId="fed1330f33f5650e" providerId="LiveId" clId="{4D4286FD-580B-46DF-82A2-6548E6AF62B6}" dt="2024-04-30T03:59:56.885" v="61"/>
        <pc:sldMkLst>
          <pc:docMk/>
          <pc:sldMk cId="3137811553" sldId="268"/>
        </pc:sldMkLst>
        <pc:picChg chg="add del mod">
          <ac:chgData name="Leonie Smith" userId="fed1330f33f5650e" providerId="LiveId" clId="{4D4286FD-580B-46DF-82A2-6548E6AF62B6}" dt="2024-04-30T03:59:34.053" v="57"/>
          <ac:picMkLst>
            <pc:docMk/>
            <pc:sldMk cId="3137811553" sldId="268"/>
            <ac:picMk id="6" creationId="{161F7757-66F0-C3B5-42B7-958749966C25}"/>
          </ac:picMkLst>
        </pc:picChg>
        <pc:picChg chg="add del mod ord">
          <ac:chgData name="Leonie Smith" userId="fed1330f33f5650e" providerId="LiveId" clId="{4D4286FD-580B-46DF-82A2-6548E6AF62B6}" dt="2024-04-30T03:59:41.954" v="58"/>
          <ac:picMkLst>
            <pc:docMk/>
            <pc:sldMk cId="3137811553" sldId="268"/>
            <ac:picMk id="9" creationId="{8E59018B-E25B-8570-6317-56970984C711}"/>
          </ac:picMkLst>
        </pc:picChg>
        <pc:picChg chg="add del mod">
          <ac:chgData name="Leonie Smith" userId="fed1330f33f5650e" providerId="LiveId" clId="{4D4286FD-580B-46DF-82A2-6548E6AF62B6}" dt="2024-04-30T03:59:43.076" v="60"/>
          <ac:picMkLst>
            <pc:docMk/>
            <pc:sldMk cId="3137811553" sldId="268"/>
            <ac:picMk id="10" creationId="{291EEA96-CDD8-C494-7F51-5A93EB031BBD}"/>
          </ac:picMkLst>
        </pc:picChg>
        <pc:picChg chg="add del mod ord">
          <ac:chgData name="Leonie Smith" userId="fed1330f33f5650e" providerId="LiveId" clId="{4D4286FD-580B-46DF-82A2-6548E6AF62B6}" dt="2024-04-30T03:59:56.885" v="61"/>
          <ac:picMkLst>
            <pc:docMk/>
            <pc:sldMk cId="3137811553" sldId="268"/>
            <ac:picMk id="13" creationId="{99B36601-A6EF-E761-8F63-F6BEEBC75B91}"/>
          </ac:picMkLst>
        </pc:picChg>
        <pc:picChg chg="add mod">
          <ac:chgData name="Leonie Smith" userId="fed1330f33f5650e" providerId="LiveId" clId="{4D4286FD-580B-46DF-82A2-6548E6AF62B6}" dt="2024-04-30T03:59:56.885" v="61"/>
          <ac:picMkLst>
            <pc:docMk/>
            <pc:sldMk cId="3137811553" sldId="268"/>
            <ac:picMk id="14" creationId="{B00A440C-AEA3-C5CA-F766-52A0F0EFE82C}"/>
          </ac:picMkLst>
        </pc:picChg>
      </pc:sldChg>
    </pc:docChg>
  </pc:docChgLst>
  <pc:docChgLst>
    <pc:chgData name="Alfred Smith" userId="3c60a3631c0db8ad" providerId="LiveId" clId="{5C228721-7439-4E95-B73D-BFAE6D4CDB13}"/>
    <pc:docChg chg="undo custSel modSld">
      <pc:chgData name="Alfred Smith" userId="3c60a3631c0db8ad" providerId="LiveId" clId="{5C228721-7439-4E95-B73D-BFAE6D4CDB13}" dt="2023-09-11T07:46:15.533" v="39"/>
      <pc:docMkLst>
        <pc:docMk/>
      </pc:docMkLst>
      <pc:sldChg chg="delSp modTransition modAnim">
        <pc:chgData name="Alfred Smith" userId="3c60a3631c0db8ad" providerId="LiveId" clId="{5C228721-7439-4E95-B73D-BFAE6D4CDB13}" dt="2023-09-11T07:44:48.319" v="20"/>
        <pc:sldMkLst>
          <pc:docMk/>
          <pc:sldMk cId="1499918570" sldId="257"/>
        </pc:sldMkLst>
        <pc:picChg chg="del">
          <ac:chgData name="Alfred Smith" userId="3c60a3631c0db8ad" providerId="LiveId" clId="{5C228721-7439-4E95-B73D-BFAE6D4CDB13}" dt="2023-09-11T07:44:48.319" v="20"/>
          <ac:picMkLst>
            <pc:docMk/>
            <pc:sldMk cId="1499918570" sldId="257"/>
            <ac:picMk id="8" creationId="{C0D39D55-6CE9-79F8-F9F4-8D4033CC4CA3}"/>
          </ac:picMkLst>
        </pc:picChg>
      </pc:sldChg>
      <pc:sldChg chg="modSp mod modTransition">
        <pc:chgData name="Alfred Smith" userId="3c60a3631c0db8ad" providerId="LiveId" clId="{5C228721-7439-4E95-B73D-BFAE6D4CDB13}" dt="2023-09-11T07:44:48.319" v="20"/>
        <pc:sldMkLst>
          <pc:docMk/>
          <pc:sldMk cId="3788111665" sldId="258"/>
        </pc:sldMkLst>
        <pc:spChg chg="mod">
          <ac:chgData name="Alfred Smith" userId="3c60a3631c0db8ad" providerId="LiveId" clId="{5C228721-7439-4E95-B73D-BFAE6D4CDB13}" dt="2023-09-11T07:42:02.334" v="5" actId="14100"/>
          <ac:spMkLst>
            <pc:docMk/>
            <pc:sldMk cId="3788111665" sldId="258"/>
            <ac:spMk id="6" creationId="{D3355912-F2A8-5E21-D464-F230C1BA53B7}"/>
          </ac:spMkLst>
        </pc:spChg>
      </pc:sldChg>
      <pc:sldChg chg="delSp modSp mod modTransition modAnim">
        <pc:chgData name="Alfred Smith" userId="3c60a3631c0db8ad" providerId="LiveId" clId="{5C228721-7439-4E95-B73D-BFAE6D4CDB13}" dt="2023-09-11T07:45:36.165" v="30" actId="20577"/>
        <pc:sldMkLst>
          <pc:docMk/>
          <pc:sldMk cId="454763615" sldId="259"/>
        </pc:sldMkLst>
        <pc:spChg chg="mod">
          <ac:chgData name="Alfred Smith" userId="3c60a3631c0db8ad" providerId="LiveId" clId="{5C228721-7439-4E95-B73D-BFAE6D4CDB13}" dt="2023-09-11T07:45:36.165" v="30" actId="20577"/>
          <ac:spMkLst>
            <pc:docMk/>
            <pc:sldMk cId="454763615" sldId="259"/>
            <ac:spMk id="3" creationId="{A58184BD-88F1-BA02-40C1-D8403D0EEC0D}"/>
          </ac:spMkLst>
        </pc:spChg>
        <pc:picChg chg="del">
          <ac:chgData name="Alfred Smith" userId="3c60a3631c0db8ad" providerId="LiveId" clId="{5C228721-7439-4E95-B73D-BFAE6D4CDB13}" dt="2023-09-11T07:44:48.319" v="20"/>
          <ac:picMkLst>
            <pc:docMk/>
            <pc:sldMk cId="454763615" sldId="259"/>
            <ac:picMk id="12" creationId="{E8EBAA71-1ECB-E736-D289-8B676146A941}"/>
          </ac:picMkLst>
        </pc:picChg>
      </pc:sldChg>
      <pc:sldChg chg="delSp modSp mod modTransition modAnim">
        <pc:chgData name="Alfred Smith" userId="3c60a3631c0db8ad" providerId="LiveId" clId="{5C228721-7439-4E95-B73D-BFAE6D4CDB13}" dt="2023-09-11T07:45:32.974" v="29" actId="20577"/>
        <pc:sldMkLst>
          <pc:docMk/>
          <pc:sldMk cId="2346136586" sldId="260"/>
        </pc:sldMkLst>
        <pc:spChg chg="mod">
          <ac:chgData name="Alfred Smith" userId="3c60a3631c0db8ad" providerId="LiveId" clId="{5C228721-7439-4E95-B73D-BFAE6D4CDB13}" dt="2023-09-11T07:45:32.974" v="29" actId="20577"/>
          <ac:spMkLst>
            <pc:docMk/>
            <pc:sldMk cId="2346136586" sldId="260"/>
            <ac:spMk id="3" creationId="{A58184BD-88F1-BA02-40C1-D8403D0EEC0D}"/>
          </ac:spMkLst>
        </pc:spChg>
        <pc:spChg chg="mod">
          <ac:chgData name="Alfred Smith" userId="3c60a3631c0db8ad" providerId="LiveId" clId="{5C228721-7439-4E95-B73D-BFAE6D4CDB13}" dt="2023-09-11T07:42:43.769" v="11" actId="404"/>
          <ac:spMkLst>
            <pc:docMk/>
            <pc:sldMk cId="2346136586" sldId="260"/>
            <ac:spMk id="4" creationId="{EE2AC625-9141-A801-F431-DD5F79396320}"/>
          </ac:spMkLst>
        </pc:spChg>
        <pc:picChg chg="del">
          <ac:chgData name="Alfred Smith" userId="3c60a3631c0db8ad" providerId="LiveId" clId="{5C228721-7439-4E95-B73D-BFAE6D4CDB13}" dt="2023-09-11T07:44:48.319" v="20"/>
          <ac:picMkLst>
            <pc:docMk/>
            <pc:sldMk cId="2346136586" sldId="260"/>
            <ac:picMk id="12" creationId="{6B0AFFB9-062F-6C55-05ED-247E1D06CEED}"/>
          </ac:picMkLst>
        </pc:picChg>
      </pc:sldChg>
      <pc:sldChg chg="delSp modSp mod modTransition modAnim">
        <pc:chgData name="Alfred Smith" userId="3c60a3631c0db8ad" providerId="LiveId" clId="{5C228721-7439-4E95-B73D-BFAE6D4CDB13}" dt="2023-09-11T07:45:29.781" v="28" actId="20577"/>
        <pc:sldMkLst>
          <pc:docMk/>
          <pc:sldMk cId="4037329247" sldId="261"/>
        </pc:sldMkLst>
        <pc:spChg chg="mod">
          <ac:chgData name="Alfred Smith" userId="3c60a3631c0db8ad" providerId="LiveId" clId="{5C228721-7439-4E95-B73D-BFAE6D4CDB13}" dt="2023-09-11T07:45:29.781" v="28" actId="20577"/>
          <ac:spMkLst>
            <pc:docMk/>
            <pc:sldMk cId="4037329247" sldId="261"/>
            <ac:spMk id="3" creationId="{A58184BD-88F1-BA02-40C1-D8403D0EEC0D}"/>
          </ac:spMkLst>
        </pc:spChg>
        <pc:spChg chg="mod">
          <ac:chgData name="Alfred Smith" userId="3c60a3631c0db8ad" providerId="LiveId" clId="{5C228721-7439-4E95-B73D-BFAE6D4CDB13}" dt="2023-09-11T07:42:55.935" v="12"/>
          <ac:spMkLst>
            <pc:docMk/>
            <pc:sldMk cId="4037329247" sldId="261"/>
            <ac:spMk id="4" creationId="{EE2AC625-9141-A801-F431-DD5F79396320}"/>
          </ac:spMkLst>
        </pc:spChg>
        <pc:picChg chg="del">
          <ac:chgData name="Alfred Smith" userId="3c60a3631c0db8ad" providerId="LiveId" clId="{5C228721-7439-4E95-B73D-BFAE6D4CDB13}" dt="2023-09-11T07:44:48.319" v="20"/>
          <ac:picMkLst>
            <pc:docMk/>
            <pc:sldMk cId="4037329247" sldId="261"/>
            <ac:picMk id="12" creationId="{B97BFD5F-B871-D197-8DB3-D420D5D82371}"/>
          </ac:picMkLst>
        </pc:picChg>
      </pc:sldChg>
      <pc:sldChg chg="delSp modSp mod modTransition modAnim">
        <pc:chgData name="Alfred Smith" userId="3c60a3631c0db8ad" providerId="LiveId" clId="{5C228721-7439-4E95-B73D-BFAE6D4CDB13}" dt="2023-09-11T07:45:27.008" v="27" actId="20577"/>
        <pc:sldMkLst>
          <pc:docMk/>
          <pc:sldMk cId="1909638311" sldId="262"/>
        </pc:sldMkLst>
        <pc:spChg chg="mod">
          <ac:chgData name="Alfred Smith" userId="3c60a3631c0db8ad" providerId="LiveId" clId="{5C228721-7439-4E95-B73D-BFAE6D4CDB13}" dt="2023-09-11T07:45:27.008" v="27" actId="20577"/>
          <ac:spMkLst>
            <pc:docMk/>
            <pc:sldMk cId="1909638311" sldId="262"/>
            <ac:spMk id="3" creationId="{A58184BD-88F1-BA02-40C1-D8403D0EEC0D}"/>
          </ac:spMkLst>
        </pc:spChg>
        <pc:spChg chg="mod">
          <ac:chgData name="Alfred Smith" userId="3c60a3631c0db8ad" providerId="LiveId" clId="{5C228721-7439-4E95-B73D-BFAE6D4CDB13}" dt="2023-09-11T07:43:07.814" v="13"/>
          <ac:spMkLst>
            <pc:docMk/>
            <pc:sldMk cId="1909638311" sldId="262"/>
            <ac:spMk id="4" creationId="{EE2AC625-9141-A801-F431-DD5F79396320}"/>
          </ac:spMkLst>
        </pc:spChg>
        <pc:picChg chg="del">
          <ac:chgData name="Alfred Smith" userId="3c60a3631c0db8ad" providerId="LiveId" clId="{5C228721-7439-4E95-B73D-BFAE6D4CDB13}" dt="2023-09-11T07:44:48.319" v="20"/>
          <ac:picMkLst>
            <pc:docMk/>
            <pc:sldMk cId="1909638311" sldId="262"/>
            <ac:picMk id="8" creationId="{DA0E0FA9-6B40-F951-C2F5-1E1072BFB6C7}"/>
          </ac:picMkLst>
        </pc:picChg>
      </pc:sldChg>
      <pc:sldChg chg="delSp modSp mod modTransition modAnim">
        <pc:chgData name="Alfred Smith" userId="3c60a3631c0db8ad" providerId="LiveId" clId="{5C228721-7439-4E95-B73D-BFAE6D4CDB13}" dt="2023-09-11T07:45:23.845" v="26" actId="20577"/>
        <pc:sldMkLst>
          <pc:docMk/>
          <pc:sldMk cId="641208035" sldId="263"/>
        </pc:sldMkLst>
        <pc:spChg chg="mod">
          <ac:chgData name="Alfred Smith" userId="3c60a3631c0db8ad" providerId="LiveId" clId="{5C228721-7439-4E95-B73D-BFAE6D4CDB13}" dt="2023-09-11T07:45:23.845" v="26" actId="20577"/>
          <ac:spMkLst>
            <pc:docMk/>
            <pc:sldMk cId="641208035" sldId="263"/>
            <ac:spMk id="3" creationId="{A58184BD-88F1-BA02-40C1-D8403D0EEC0D}"/>
          </ac:spMkLst>
        </pc:spChg>
        <pc:spChg chg="mod">
          <ac:chgData name="Alfred Smith" userId="3c60a3631c0db8ad" providerId="LiveId" clId="{5C228721-7439-4E95-B73D-BFAE6D4CDB13}" dt="2023-09-11T07:43:20.770" v="14"/>
          <ac:spMkLst>
            <pc:docMk/>
            <pc:sldMk cId="641208035" sldId="263"/>
            <ac:spMk id="4" creationId="{EE2AC625-9141-A801-F431-DD5F79396320}"/>
          </ac:spMkLst>
        </pc:spChg>
        <pc:picChg chg="del">
          <ac:chgData name="Alfred Smith" userId="3c60a3631c0db8ad" providerId="LiveId" clId="{5C228721-7439-4E95-B73D-BFAE6D4CDB13}" dt="2023-09-11T07:44:48.319" v="20"/>
          <ac:picMkLst>
            <pc:docMk/>
            <pc:sldMk cId="641208035" sldId="263"/>
            <ac:picMk id="8" creationId="{6EE0E263-2529-26FF-8634-D8865327AC56}"/>
          </ac:picMkLst>
        </pc:picChg>
      </pc:sldChg>
      <pc:sldChg chg="delSp modSp mod modTransition modAnim">
        <pc:chgData name="Alfred Smith" userId="3c60a3631c0db8ad" providerId="LiveId" clId="{5C228721-7439-4E95-B73D-BFAE6D4CDB13}" dt="2023-09-11T07:45:18.241" v="25" actId="20577"/>
        <pc:sldMkLst>
          <pc:docMk/>
          <pc:sldMk cId="4044745628" sldId="264"/>
        </pc:sldMkLst>
        <pc:spChg chg="mod">
          <ac:chgData name="Alfred Smith" userId="3c60a3631c0db8ad" providerId="LiveId" clId="{5C228721-7439-4E95-B73D-BFAE6D4CDB13}" dt="2023-09-11T07:45:18.241" v="25" actId="20577"/>
          <ac:spMkLst>
            <pc:docMk/>
            <pc:sldMk cId="4044745628" sldId="264"/>
            <ac:spMk id="3" creationId="{A58184BD-88F1-BA02-40C1-D8403D0EEC0D}"/>
          </ac:spMkLst>
        </pc:spChg>
        <pc:spChg chg="mod">
          <ac:chgData name="Alfred Smith" userId="3c60a3631c0db8ad" providerId="LiveId" clId="{5C228721-7439-4E95-B73D-BFAE6D4CDB13}" dt="2023-09-11T07:43:37.701" v="15"/>
          <ac:spMkLst>
            <pc:docMk/>
            <pc:sldMk cId="4044745628" sldId="264"/>
            <ac:spMk id="4" creationId="{EE2AC625-9141-A801-F431-DD5F79396320}"/>
          </ac:spMkLst>
        </pc:spChg>
        <pc:picChg chg="del">
          <ac:chgData name="Alfred Smith" userId="3c60a3631c0db8ad" providerId="LiveId" clId="{5C228721-7439-4E95-B73D-BFAE6D4CDB13}" dt="2023-09-11T07:44:48.319" v="20"/>
          <ac:picMkLst>
            <pc:docMk/>
            <pc:sldMk cId="4044745628" sldId="264"/>
            <ac:picMk id="8" creationId="{34AD459A-6295-737F-C09B-5BD6C6E6EDA3}"/>
          </ac:picMkLst>
        </pc:picChg>
      </pc:sldChg>
      <pc:sldChg chg="delSp modSp mod modTransition modAnim">
        <pc:chgData name="Alfred Smith" userId="3c60a3631c0db8ad" providerId="LiveId" clId="{5C228721-7439-4E95-B73D-BFAE6D4CDB13}" dt="2023-09-11T07:45:01.702" v="24" actId="20577"/>
        <pc:sldMkLst>
          <pc:docMk/>
          <pc:sldMk cId="978260341" sldId="265"/>
        </pc:sldMkLst>
        <pc:spChg chg="mod">
          <ac:chgData name="Alfred Smith" userId="3c60a3631c0db8ad" providerId="LiveId" clId="{5C228721-7439-4E95-B73D-BFAE6D4CDB13}" dt="2023-09-11T07:45:01.702" v="24" actId="20577"/>
          <ac:spMkLst>
            <pc:docMk/>
            <pc:sldMk cId="978260341" sldId="265"/>
            <ac:spMk id="3" creationId="{A58184BD-88F1-BA02-40C1-D8403D0EEC0D}"/>
          </ac:spMkLst>
        </pc:spChg>
        <pc:spChg chg="mod">
          <ac:chgData name="Alfred Smith" userId="3c60a3631c0db8ad" providerId="LiveId" clId="{5C228721-7439-4E95-B73D-BFAE6D4CDB13}" dt="2023-09-11T07:43:50.847" v="16"/>
          <ac:spMkLst>
            <pc:docMk/>
            <pc:sldMk cId="978260341" sldId="265"/>
            <ac:spMk id="4" creationId="{EE2AC625-9141-A801-F431-DD5F79396320}"/>
          </ac:spMkLst>
        </pc:spChg>
        <pc:picChg chg="del">
          <ac:chgData name="Alfred Smith" userId="3c60a3631c0db8ad" providerId="LiveId" clId="{5C228721-7439-4E95-B73D-BFAE6D4CDB13}" dt="2023-09-11T07:44:48.319" v="20"/>
          <ac:picMkLst>
            <pc:docMk/>
            <pc:sldMk cId="978260341" sldId="265"/>
            <ac:picMk id="8" creationId="{0DB214E7-52C0-FB65-A720-8E4CBE79BBCE}"/>
          </ac:picMkLst>
        </pc:picChg>
      </pc:sldChg>
      <pc:sldChg chg="delSp modSp mod modTransition modAnim">
        <pc:chgData name="Alfred Smith" userId="3c60a3631c0db8ad" providerId="LiveId" clId="{5C228721-7439-4E95-B73D-BFAE6D4CDB13}" dt="2023-09-11T07:44:57.145" v="23" actId="20577"/>
        <pc:sldMkLst>
          <pc:docMk/>
          <pc:sldMk cId="3575870363" sldId="266"/>
        </pc:sldMkLst>
        <pc:spChg chg="mod">
          <ac:chgData name="Alfred Smith" userId="3c60a3631c0db8ad" providerId="LiveId" clId="{5C228721-7439-4E95-B73D-BFAE6D4CDB13}" dt="2023-09-11T07:44:57.145" v="23" actId="20577"/>
          <ac:spMkLst>
            <pc:docMk/>
            <pc:sldMk cId="3575870363" sldId="266"/>
            <ac:spMk id="3" creationId="{A58184BD-88F1-BA02-40C1-D8403D0EEC0D}"/>
          </ac:spMkLst>
        </pc:spChg>
        <pc:spChg chg="mod">
          <ac:chgData name="Alfred Smith" userId="3c60a3631c0db8ad" providerId="LiveId" clId="{5C228721-7439-4E95-B73D-BFAE6D4CDB13}" dt="2023-09-11T07:44:01.132" v="17"/>
          <ac:spMkLst>
            <pc:docMk/>
            <pc:sldMk cId="3575870363" sldId="266"/>
            <ac:spMk id="4" creationId="{EE2AC625-9141-A801-F431-DD5F79396320}"/>
          </ac:spMkLst>
        </pc:spChg>
        <pc:picChg chg="del">
          <ac:chgData name="Alfred Smith" userId="3c60a3631c0db8ad" providerId="LiveId" clId="{5C228721-7439-4E95-B73D-BFAE6D4CDB13}" dt="2023-09-11T07:44:48.319" v="20"/>
          <ac:picMkLst>
            <pc:docMk/>
            <pc:sldMk cId="3575870363" sldId="266"/>
            <ac:picMk id="8" creationId="{17539230-36C7-B322-631A-C7D4E6EDB96B}"/>
          </ac:picMkLst>
        </pc:picChg>
      </pc:sldChg>
      <pc:sldChg chg="delSp modSp mod modTransition modAnim">
        <pc:chgData name="Alfred Smith" userId="3c60a3631c0db8ad" providerId="LiveId" clId="{5C228721-7439-4E95-B73D-BFAE6D4CDB13}" dt="2023-09-11T07:44:54.097" v="22" actId="20577"/>
        <pc:sldMkLst>
          <pc:docMk/>
          <pc:sldMk cId="4017137865" sldId="267"/>
        </pc:sldMkLst>
        <pc:spChg chg="mod">
          <ac:chgData name="Alfred Smith" userId="3c60a3631c0db8ad" providerId="LiveId" clId="{5C228721-7439-4E95-B73D-BFAE6D4CDB13}" dt="2023-09-11T07:44:54.097" v="22" actId="20577"/>
          <ac:spMkLst>
            <pc:docMk/>
            <pc:sldMk cId="4017137865" sldId="267"/>
            <ac:spMk id="3" creationId="{A58184BD-88F1-BA02-40C1-D8403D0EEC0D}"/>
          </ac:spMkLst>
        </pc:spChg>
        <pc:spChg chg="mod">
          <ac:chgData name="Alfred Smith" userId="3c60a3631c0db8ad" providerId="LiveId" clId="{5C228721-7439-4E95-B73D-BFAE6D4CDB13}" dt="2023-09-11T07:44:15.556" v="18"/>
          <ac:spMkLst>
            <pc:docMk/>
            <pc:sldMk cId="4017137865" sldId="267"/>
            <ac:spMk id="4" creationId="{EE2AC625-9141-A801-F431-DD5F79396320}"/>
          </ac:spMkLst>
        </pc:spChg>
        <pc:picChg chg="del">
          <ac:chgData name="Alfred Smith" userId="3c60a3631c0db8ad" providerId="LiveId" clId="{5C228721-7439-4E95-B73D-BFAE6D4CDB13}" dt="2023-09-11T07:44:48.319" v="20"/>
          <ac:picMkLst>
            <pc:docMk/>
            <pc:sldMk cId="4017137865" sldId="267"/>
            <ac:picMk id="17" creationId="{8F0CCD62-A3C1-846A-7BC9-393B2CF66A16}"/>
          </ac:picMkLst>
        </pc:picChg>
      </pc:sldChg>
      <pc:sldChg chg="delSp modSp mod modTransition modAnim">
        <pc:chgData name="Alfred Smith" userId="3c60a3631c0db8ad" providerId="LiveId" clId="{5C228721-7439-4E95-B73D-BFAE6D4CDB13}" dt="2023-09-11T07:44:51.365" v="21" actId="20577"/>
        <pc:sldMkLst>
          <pc:docMk/>
          <pc:sldMk cId="3137811553" sldId="268"/>
        </pc:sldMkLst>
        <pc:spChg chg="mod">
          <ac:chgData name="Alfred Smith" userId="3c60a3631c0db8ad" providerId="LiveId" clId="{5C228721-7439-4E95-B73D-BFAE6D4CDB13}" dt="2023-09-11T07:44:51.365" v="21" actId="20577"/>
          <ac:spMkLst>
            <pc:docMk/>
            <pc:sldMk cId="3137811553" sldId="268"/>
            <ac:spMk id="3" creationId="{A58184BD-88F1-BA02-40C1-D8403D0EEC0D}"/>
          </ac:spMkLst>
        </pc:spChg>
        <pc:spChg chg="mod">
          <ac:chgData name="Alfred Smith" userId="3c60a3631c0db8ad" providerId="LiveId" clId="{5C228721-7439-4E95-B73D-BFAE6D4CDB13}" dt="2023-09-11T07:44:30.116" v="19"/>
          <ac:spMkLst>
            <pc:docMk/>
            <pc:sldMk cId="3137811553" sldId="268"/>
            <ac:spMk id="4" creationId="{EE2AC625-9141-A801-F431-DD5F79396320}"/>
          </ac:spMkLst>
        </pc:spChg>
        <pc:picChg chg="del">
          <ac:chgData name="Alfred Smith" userId="3c60a3631c0db8ad" providerId="LiveId" clId="{5C228721-7439-4E95-B73D-BFAE6D4CDB13}" dt="2023-09-11T07:44:48.319" v="20"/>
          <ac:picMkLst>
            <pc:docMk/>
            <pc:sldMk cId="3137811553" sldId="268"/>
            <ac:picMk id="17" creationId="{AC17BDE5-C859-2FC4-4895-11EFB08984A0}"/>
          </ac:picMkLst>
        </pc:picChg>
      </pc:sldChg>
      <pc:sldChg chg="addSp delSp modSp mod modTransition">
        <pc:chgData name="Alfred Smith" userId="3c60a3631c0db8ad" providerId="LiveId" clId="{5C228721-7439-4E95-B73D-BFAE6D4CDB13}" dt="2023-09-11T07:44:48.319" v="20"/>
        <pc:sldMkLst>
          <pc:docMk/>
          <pc:sldMk cId="4120481681" sldId="270"/>
        </pc:sldMkLst>
        <pc:spChg chg="add mod">
          <ac:chgData name="Alfred Smith" userId="3c60a3631c0db8ad" providerId="LiveId" clId="{5C228721-7439-4E95-B73D-BFAE6D4CDB13}" dt="2023-09-11T07:42:14.534" v="7"/>
          <ac:spMkLst>
            <pc:docMk/>
            <pc:sldMk cId="4120481681" sldId="270"/>
            <ac:spMk id="2" creationId="{22E314FB-A7C8-1E1B-9B70-F546CD2ED85B}"/>
          </ac:spMkLst>
        </pc:spChg>
        <pc:spChg chg="del">
          <ac:chgData name="Alfred Smith" userId="3c60a3631c0db8ad" providerId="LiveId" clId="{5C228721-7439-4E95-B73D-BFAE6D4CDB13}" dt="2023-09-11T07:42:13.979" v="6" actId="478"/>
          <ac:spMkLst>
            <pc:docMk/>
            <pc:sldMk cId="4120481681" sldId="270"/>
            <ac:spMk id="4" creationId="{D5FB099A-EC96-6F36-8C3C-08040C0326B9}"/>
          </ac:spMkLst>
        </pc:spChg>
      </pc:sldChg>
      <pc:sldChg chg="modSp mod modTransition">
        <pc:chgData name="Alfred Smith" userId="3c60a3631c0db8ad" providerId="LiveId" clId="{5C228721-7439-4E95-B73D-BFAE6D4CDB13}" dt="2023-09-11T07:45:48.596" v="31"/>
        <pc:sldMkLst>
          <pc:docMk/>
          <pc:sldMk cId="939110669" sldId="271"/>
        </pc:sldMkLst>
        <pc:spChg chg="mod">
          <ac:chgData name="Alfred Smith" userId="3c60a3631c0db8ad" providerId="LiveId" clId="{5C228721-7439-4E95-B73D-BFAE6D4CDB13}" dt="2023-09-11T07:45:48.596" v="31"/>
          <ac:spMkLst>
            <pc:docMk/>
            <pc:sldMk cId="939110669" sldId="271"/>
            <ac:spMk id="6" creationId="{2B99AC6E-79CB-1A2E-7765-B7A5BBBFBE5E}"/>
          </ac:spMkLst>
        </pc:spChg>
      </pc:sldChg>
      <pc:sldChg chg="modSp mod modTransition">
        <pc:chgData name="Alfred Smith" userId="3c60a3631c0db8ad" providerId="LiveId" clId="{5C228721-7439-4E95-B73D-BFAE6D4CDB13}" dt="2023-09-11T07:45:51.936" v="32"/>
        <pc:sldMkLst>
          <pc:docMk/>
          <pc:sldMk cId="4024569785" sldId="272"/>
        </pc:sldMkLst>
        <pc:spChg chg="mod">
          <ac:chgData name="Alfred Smith" userId="3c60a3631c0db8ad" providerId="LiveId" clId="{5C228721-7439-4E95-B73D-BFAE6D4CDB13}" dt="2023-09-11T07:45:51.936" v="32"/>
          <ac:spMkLst>
            <pc:docMk/>
            <pc:sldMk cId="4024569785" sldId="272"/>
            <ac:spMk id="4" creationId="{3655A3EF-0FFD-643C-A796-043E840C0F5A}"/>
          </ac:spMkLst>
        </pc:spChg>
      </pc:sldChg>
      <pc:sldChg chg="modSp mod modTransition">
        <pc:chgData name="Alfred Smith" userId="3c60a3631c0db8ad" providerId="LiveId" clId="{5C228721-7439-4E95-B73D-BFAE6D4CDB13}" dt="2023-09-11T07:45:54.699" v="33"/>
        <pc:sldMkLst>
          <pc:docMk/>
          <pc:sldMk cId="487179600" sldId="273"/>
        </pc:sldMkLst>
        <pc:spChg chg="mod">
          <ac:chgData name="Alfred Smith" userId="3c60a3631c0db8ad" providerId="LiveId" clId="{5C228721-7439-4E95-B73D-BFAE6D4CDB13}" dt="2023-09-11T07:45:54.699" v="33"/>
          <ac:spMkLst>
            <pc:docMk/>
            <pc:sldMk cId="487179600" sldId="273"/>
            <ac:spMk id="4" creationId="{CE392438-A104-3934-8AD6-3A554590480F}"/>
          </ac:spMkLst>
        </pc:spChg>
      </pc:sldChg>
      <pc:sldChg chg="modSp mod modTransition">
        <pc:chgData name="Alfred Smith" userId="3c60a3631c0db8ad" providerId="LiveId" clId="{5C228721-7439-4E95-B73D-BFAE6D4CDB13}" dt="2023-09-11T07:45:57.447" v="34"/>
        <pc:sldMkLst>
          <pc:docMk/>
          <pc:sldMk cId="2168401200" sldId="274"/>
        </pc:sldMkLst>
        <pc:spChg chg="mod">
          <ac:chgData name="Alfred Smith" userId="3c60a3631c0db8ad" providerId="LiveId" clId="{5C228721-7439-4E95-B73D-BFAE6D4CDB13}" dt="2023-09-11T07:45:57.447" v="34"/>
          <ac:spMkLst>
            <pc:docMk/>
            <pc:sldMk cId="2168401200" sldId="274"/>
            <ac:spMk id="3" creationId="{D7C6B9CE-EABC-B75E-6DC7-030B394E4574}"/>
          </ac:spMkLst>
        </pc:spChg>
      </pc:sldChg>
      <pc:sldChg chg="modSp mod modTransition">
        <pc:chgData name="Alfred Smith" userId="3c60a3631c0db8ad" providerId="LiveId" clId="{5C228721-7439-4E95-B73D-BFAE6D4CDB13}" dt="2023-09-11T07:46:03.285" v="35"/>
        <pc:sldMkLst>
          <pc:docMk/>
          <pc:sldMk cId="2996969115" sldId="275"/>
        </pc:sldMkLst>
        <pc:spChg chg="mod">
          <ac:chgData name="Alfred Smith" userId="3c60a3631c0db8ad" providerId="LiveId" clId="{5C228721-7439-4E95-B73D-BFAE6D4CDB13}" dt="2023-09-11T07:46:03.285" v="35"/>
          <ac:spMkLst>
            <pc:docMk/>
            <pc:sldMk cId="2996969115" sldId="275"/>
            <ac:spMk id="4" creationId="{944FD590-1F48-6E11-1A80-73FC9ABD1D66}"/>
          </ac:spMkLst>
        </pc:spChg>
      </pc:sldChg>
      <pc:sldChg chg="modSp mod modTransition">
        <pc:chgData name="Alfred Smith" userId="3c60a3631c0db8ad" providerId="LiveId" clId="{5C228721-7439-4E95-B73D-BFAE6D4CDB13}" dt="2023-09-11T07:46:06.562" v="36"/>
        <pc:sldMkLst>
          <pc:docMk/>
          <pc:sldMk cId="2390376940" sldId="276"/>
        </pc:sldMkLst>
        <pc:spChg chg="mod">
          <ac:chgData name="Alfred Smith" userId="3c60a3631c0db8ad" providerId="LiveId" clId="{5C228721-7439-4E95-B73D-BFAE6D4CDB13}" dt="2023-09-11T07:46:06.562" v="36"/>
          <ac:spMkLst>
            <pc:docMk/>
            <pc:sldMk cId="2390376940" sldId="276"/>
            <ac:spMk id="4" creationId="{273FD31E-8ADB-2748-76E5-6B1D80245D08}"/>
          </ac:spMkLst>
        </pc:spChg>
      </pc:sldChg>
      <pc:sldChg chg="modSp mod modTransition">
        <pc:chgData name="Alfred Smith" userId="3c60a3631c0db8ad" providerId="LiveId" clId="{5C228721-7439-4E95-B73D-BFAE6D4CDB13}" dt="2023-09-11T07:46:10.255" v="37"/>
        <pc:sldMkLst>
          <pc:docMk/>
          <pc:sldMk cId="4265919077" sldId="277"/>
        </pc:sldMkLst>
        <pc:spChg chg="mod">
          <ac:chgData name="Alfred Smith" userId="3c60a3631c0db8ad" providerId="LiveId" clId="{5C228721-7439-4E95-B73D-BFAE6D4CDB13}" dt="2023-09-11T07:46:10.255" v="37"/>
          <ac:spMkLst>
            <pc:docMk/>
            <pc:sldMk cId="4265919077" sldId="277"/>
            <ac:spMk id="4" creationId="{F13D59F1-2912-44CD-B415-424605C5E58B}"/>
          </ac:spMkLst>
        </pc:spChg>
      </pc:sldChg>
      <pc:sldChg chg="modSp mod modTransition">
        <pc:chgData name="Alfred Smith" userId="3c60a3631c0db8ad" providerId="LiveId" clId="{5C228721-7439-4E95-B73D-BFAE6D4CDB13}" dt="2023-09-11T07:46:12.977" v="38"/>
        <pc:sldMkLst>
          <pc:docMk/>
          <pc:sldMk cId="210266664" sldId="278"/>
        </pc:sldMkLst>
        <pc:spChg chg="mod">
          <ac:chgData name="Alfred Smith" userId="3c60a3631c0db8ad" providerId="LiveId" clId="{5C228721-7439-4E95-B73D-BFAE6D4CDB13}" dt="2023-09-11T07:46:12.977" v="38"/>
          <ac:spMkLst>
            <pc:docMk/>
            <pc:sldMk cId="210266664" sldId="278"/>
            <ac:spMk id="4" creationId="{158BA6DD-A429-EAB0-B47D-9D03BC0DEEB6}"/>
          </ac:spMkLst>
        </pc:spChg>
      </pc:sldChg>
      <pc:sldChg chg="modSp mod modTransition">
        <pc:chgData name="Alfred Smith" userId="3c60a3631c0db8ad" providerId="LiveId" clId="{5C228721-7439-4E95-B73D-BFAE6D4CDB13}" dt="2023-09-11T07:46:15.533" v="39"/>
        <pc:sldMkLst>
          <pc:docMk/>
          <pc:sldMk cId="888433145" sldId="279"/>
        </pc:sldMkLst>
        <pc:spChg chg="mod">
          <ac:chgData name="Alfred Smith" userId="3c60a3631c0db8ad" providerId="LiveId" clId="{5C228721-7439-4E95-B73D-BFAE6D4CDB13}" dt="2023-09-11T07:46:15.533" v="39"/>
          <ac:spMkLst>
            <pc:docMk/>
            <pc:sldMk cId="888433145" sldId="279"/>
            <ac:spMk id="3" creationId="{0FC48C4F-ECA5-B7C6-3CF2-285A94252CC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54 </a:t>
            </a:r>
            <a:r>
              <a:rPr lang="en-IN" sz="1200" b="1" i="0" u="none" strike="noStrike" baseline="0" dirty="0">
                <a:latin typeface="TimesNewRomanPS-BoldMT"/>
              </a:rPr>
              <a:t>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44BC3CFF-3C83-841C-36EC-CD1F52EE389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604"/>
    </mc:Choice>
    <mc:Fallback xmlns="">
      <p:transition spd="slow" advTm="2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1AD7C0-6118-CA2C-695F-C600CD013A59}"/>
              </a:ext>
            </a:extLst>
          </p:cNvPr>
          <p:cNvPicPr>
            <a:picLocks noChangeAspect="1"/>
          </p:cNvPicPr>
          <p:nvPr/>
        </p:nvPicPr>
        <p:blipFill>
          <a:blip r:embed="rId2"/>
          <a:stretch>
            <a:fillRect/>
          </a:stretch>
        </p:blipFill>
        <p:spPr>
          <a:xfrm>
            <a:off x="0" y="-323151"/>
            <a:ext cx="12192000" cy="7181152"/>
          </a:xfrm>
          <a:prstGeom prst="rect">
            <a:avLst/>
          </a:prstGeom>
        </p:spPr>
      </p:pic>
      <p:sp>
        <p:nvSpPr>
          <p:cNvPr id="2" name="TextBox 1">
            <a:extLst>
              <a:ext uri="{FF2B5EF4-FFF2-40B4-BE49-F238E27FC236}">
                <a16:creationId xmlns:a16="http://schemas.microsoft.com/office/drawing/2014/main" id="{A8294C5B-5DE7-8E67-7726-7D884DF6D27D}"/>
              </a:ext>
            </a:extLst>
          </p:cNvPr>
          <p:cNvSpPr txBox="1"/>
          <p:nvPr/>
        </p:nvSpPr>
        <p:spPr>
          <a:xfrm>
            <a:off x="229954" y="242953"/>
            <a:ext cx="518994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Paul explained: “John’s baptism was a baptism of repentance. He told the people to believe in the One coming after him, that is, in Jesus.”</a:t>
            </a:r>
            <a:endParaRPr lang="en-IN" sz="3600" dirty="0"/>
          </a:p>
        </p:txBody>
      </p:sp>
      <p:sp>
        <p:nvSpPr>
          <p:cNvPr id="2" name="TextBox 1">
            <a:extLst>
              <a:ext uri="{FF2B5EF4-FFF2-40B4-BE49-F238E27FC236}">
                <a16:creationId xmlns:a16="http://schemas.microsoft.com/office/drawing/2014/main" id="{EAC626B6-4E03-7E1C-B59D-DC2CAA393FDE}"/>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a:t>
            </a:r>
            <a:r>
              <a:rPr lang="hi-IN" sz="3600" b="0" i="0" dirty="0">
                <a:solidFill>
                  <a:srgbClr val="000000"/>
                </a:solidFill>
                <a:effectLst/>
                <a:latin typeface="font1"/>
              </a:rPr>
              <a:t>पौलुस ने कहा, “यूहन्ना ने यह कहकर मन फिराव का बपतिस्मा दिया, कि जो मेरे बाद आनेवाला है, उस पर अर्थात् यीशु पर विश्वास करना।”</a:t>
            </a:r>
            <a:endParaRPr lang="en-IN" sz="3600" dirty="0"/>
          </a:p>
        </p:txBody>
      </p:sp>
      <p:pic>
        <p:nvPicPr>
          <p:cNvPr id="6" name="Audio 5">
            <a:hlinkClick r:id="" action="ppaction://media"/>
            <a:extLst>
              <a:ext uri="{FF2B5EF4-FFF2-40B4-BE49-F238E27FC236}">
                <a16:creationId xmlns:a16="http://schemas.microsoft.com/office/drawing/2014/main" id="{86C6655E-2C36-B2A7-4663-236D84A982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753"/>
    </mc:Choice>
    <mc:Fallback xmlns="">
      <p:transition spd="slow" advTm="15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98C5F3-8B90-ED37-E9B8-9F6E2F3D4D24}"/>
              </a:ext>
            </a:extLst>
          </p:cNvPr>
          <p:cNvPicPr>
            <a:picLocks noChangeAspect="1"/>
          </p:cNvPicPr>
          <p:nvPr/>
        </p:nvPicPr>
        <p:blipFill rotWithShape="1">
          <a:blip r:embed="rId2"/>
          <a:srcRect l="14206"/>
          <a:stretch/>
        </p:blipFill>
        <p:spPr>
          <a:xfrm flipH="1">
            <a:off x="19" y="1282"/>
            <a:ext cx="15327647" cy="8620204"/>
          </a:xfrm>
          <a:prstGeom prst="rect">
            <a:avLst/>
          </a:prstGeom>
        </p:spPr>
      </p:pic>
      <p:sp>
        <p:nvSpPr>
          <p:cNvPr id="4" name="TextBox 3">
            <a:extLst>
              <a:ext uri="{FF2B5EF4-FFF2-40B4-BE49-F238E27FC236}">
                <a16:creationId xmlns:a16="http://schemas.microsoft.com/office/drawing/2014/main" id="{360A56AA-229B-6A79-DD5F-BE3BDC8A2F5B}"/>
              </a:ext>
            </a:extLst>
          </p:cNvPr>
          <p:cNvSpPr txBox="1"/>
          <p:nvPr/>
        </p:nvSpPr>
        <p:spPr>
          <a:xfrm>
            <a:off x="229954" y="242953"/>
            <a:ext cx="518994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On hearing this, they were baptized into the name of the Lord Jesus.</a:t>
            </a:r>
            <a:endParaRPr lang="en-IN" sz="3600" dirty="0"/>
          </a:p>
        </p:txBody>
      </p:sp>
      <p:sp>
        <p:nvSpPr>
          <p:cNvPr id="2" name="TextBox 1">
            <a:extLst>
              <a:ext uri="{FF2B5EF4-FFF2-40B4-BE49-F238E27FC236}">
                <a16:creationId xmlns:a16="http://schemas.microsoft.com/office/drawing/2014/main" id="{82D5AB0C-F0C5-B857-4AB6-2040DECC4A9B}"/>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5</a:t>
            </a:r>
            <a:r>
              <a:rPr lang="hi-IN" sz="4000" b="0" i="0" dirty="0">
                <a:solidFill>
                  <a:srgbClr val="000000"/>
                </a:solidFill>
                <a:effectLst/>
                <a:latin typeface="font1"/>
              </a:rPr>
              <a:t>यह सुनकर उन्होंने प्रभु यीशु के नाम का बपतिस्मा लिया।</a:t>
            </a:r>
            <a:endParaRPr lang="en-IN" sz="4000" dirty="0"/>
          </a:p>
        </p:txBody>
      </p:sp>
      <p:pic>
        <p:nvPicPr>
          <p:cNvPr id="24" name="Audio 23">
            <a:hlinkClick r:id="" action="ppaction://media"/>
            <a:extLst>
              <a:ext uri="{FF2B5EF4-FFF2-40B4-BE49-F238E27FC236}">
                <a16:creationId xmlns:a16="http://schemas.microsoft.com/office/drawing/2014/main" id="{13ADCB19-7739-698D-7A4C-2E009FABF9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6870"/>
    </mc:Choice>
    <mc:Fallback xmlns="">
      <p:transition spd="slow" advTm="6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BFD941-CC65-F2B9-DD31-D3FAC54246A5}"/>
              </a:ext>
            </a:extLst>
          </p:cNvPr>
          <p:cNvPicPr>
            <a:picLocks noChangeAspect="1"/>
          </p:cNvPicPr>
          <p:nvPr/>
        </p:nvPicPr>
        <p:blipFill>
          <a:blip r:embed="rId2"/>
          <a:stretch>
            <a:fillRect/>
          </a:stretch>
        </p:blipFill>
        <p:spPr>
          <a:xfrm>
            <a:off x="0" y="-36375"/>
            <a:ext cx="12192000" cy="6894375"/>
          </a:xfrm>
          <a:prstGeom prst="rect">
            <a:avLst/>
          </a:prstGeom>
        </p:spPr>
      </p:pic>
      <p:sp>
        <p:nvSpPr>
          <p:cNvPr id="2" name="TextBox 1">
            <a:extLst>
              <a:ext uri="{FF2B5EF4-FFF2-40B4-BE49-F238E27FC236}">
                <a16:creationId xmlns:a16="http://schemas.microsoft.com/office/drawing/2014/main" id="{A40DEE9F-8783-54CA-4995-FE85CE7BEDD4}"/>
              </a:ext>
            </a:extLst>
          </p:cNvPr>
          <p:cNvSpPr txBox="1"/>
          <p:nvPr/>
        </p:nvSpPr>
        <p:spPr>
          <a:xfrm>
            <a:off x="229954" y="242953"/>
            <a:ext cx="518994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And when Paul laid his hands on them, the Holy Spirit came upon them, and they spoke in tongues and prophesied. </a:t>
            </a:r>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There were about twelve men in all.</a:t>
            </a:r>
            <a:endParaRPr lang="en-IN" sz="3600" dirty="0"/>
          </a:p>
        </p:txBody>
      </p:sp>
      <p:sp>
        <p:nvSpPr>
          <p:cNvPr id="2" name="TextBox 1">
            <a:extLst>
              <a:ext uri="{FF2B5EF4-FFF2-40B4-BE49-F238E27FC236}">
                <a16:creationId xmlns:a16="http://schemas.microsoft.com/office/drawing/2014/main" id="{09120E74-6992-4583-1175-587138ACA282}"/>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6</a:t>
            </a:r>
            <a:r>
              <a:rPr lang="hi-IN" sz="3600" b="0" i="0" dirty="0">
                <a:solidFill>
                  <a:srgbClr val="000000"/>
                </a:solidFill>
                <a:effectLst/>
                <a:latin typeface="font1"/>
              </a:rPr>
              <a:t>और जब पौलुस ने उन पर हाथ रखे, तो उन पर पवित्र आत्मा उतरा, और वे भिन्न-भिन्न भाषा बोलने और भविष्यद्वाणी करने लगे। </a:t>
            </a:r>
          </a:p>
          <a:p>
            <a:pPr algn="l"/>
            <a:r>
              <a:rPr lang="hi-IN" sz="3600" b="0" i="0" dirty="0">
                <a:solidFill>
                  <a:schemeClr val="bg1">
                    <a:lumMod val="50000"/>
                  </a:schemeClr>
                </a:solidFill>
                <a:effectLst/>
                <a:latin typeface="font1"/>
              </a:rPr>
              <a:t>7</a:t>
            </a:r>
            <a:r>
              <a:rPr lang="hi-IN" sz="3600" b="0" i="0" dirty="0">
                <a:solidFill>
                  <a:srgbClr val="000000"/>
                </a:solidFill>
                <a:effectLst/>
                <a:latin typeface="font1"/>
              </a:rPr>
              <a:t> ये सब लगभग बारह पुरुष थे।</a:t>
            </a:r>
          </a:p>
          <a:p>
            <a:endParaRPr lang="en-IN" sz="3600" dirty="0"/>
          </a:p>
        </p:txBody>
      </p:sp>
      <p:pic>
        <p:nvPicPr>
          <p:cNvPr id="6" name="Audio 5">
            <a:hlinkClick r:id="" action="ppaction://media"/>
            <a:extLst>
              <a:ext uri="{FF2B5EF4-FFF2-40B4-BE49-F238E27FC236}">
                <a16:creationId xmlns:a16="http://schemas.microsoft.com/office/drawing/2014/main" id="{D94A8843-349B-6F3F-9A01-600250B0AC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592"/>
    </mc:Choice>
    <mc:Fallback xmlns="">
      <p:transition spd="slow" advTm="11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2A9DD-8C42-9BB5-29DB-4E0A9F42B9A0}"/>
              </a:ext>
            </a:extLst>
          </p:cNvPr>
          <p:cNvPicPr>
            <a:picLocks noChangeAspect="1"/>
          </p:cNvPicPr>
          <p:nvPr/>
        </p:nvPicPr>
        <p:blipFill>
          <a:blip r:embed="rId2"/>
          <a:stretch>
            <a:fillRect/>
          </a:stretch>
        </p:blipFill>
        <p:spPr>
          <a:xfrm>
            <a:off x="-104931" y="-53820"/>
            <a:ext cx="13475439" cy="6911821"/>
          </a:xfrm>
          <a:prstGeom prst="rect">
            <a:avLst/>
          </a:prstGeom>
        </p:spPr>
      </p:pic>
      <p:sp>
        <p:nvSpPr>
          <p:cNvPr id="2" name="TextBox 1">
            <a:extLst>
              <a:ext uri="{FF2B5EF4-FFF2-40B4-BE49-F238E27FC236}">
                <a16:creationId xmlns:a16="http://schemas.microsoft.com/office/drawing/2014/main" id="{7463FC47-B0E9-EFF8-DA0D-322073D55C13}"/>
              </a:ext>
            </a:extLst>
          </p:cNvPr>
          <p:cNvSpPr txBox="1"/>
          <p:nvPr/>
        </p:nvSpPr>
        <p:spPr>
          <a:xfrm>
            <a:off x="7814809" y="242953"/>
            <a:ext cx="518994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19:6,7</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Then Paul went into the synagogue and spoke boldly there for three months, arguing persuasively about the kingdom of God.</a:t>
            </a:r>
            <a:endParaRPr lang="en-IN" sz="3600" dirty="0"/>
          </a:p>
        </p:txBody>
      </p:sp>
      <p:sp>
        <p:nvSpPr>
          <p:cNvPr id="2" name="TextBox 1">
            <a:extLst>
              <a:ext uri="{FF2B5EF4-FFF2-40B4-BE49-F238E27FC236}">
                <a16:creationId xmlns:a16="http://schemas.microsoft.com/office/drawing/2014/main" id="{06C7FFF5-3146-C95A-6165-025BFE8CA36B}"/>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8</a:t>
            </a:r>
            <a:r>
              <a:rPr lang="hi-IN" sz="3600" b="0" i="0" dirty="0">
                <a:solidFill>
                  <a:srgbClr val="000000"/>
                </a:solidFill>
                <a:effectLst/>
                <a:latin typeface="font1"/>
              </a:rPr>
              <a:t>और वह आराधनालय में जाकर तीन महीने तक निडर होकर बोलता रहा, और परमेश्वर के राज्य के विषय में विवाद करता और समझाता रहा।</a:t>
            </a:r>
            <a:endParaRPr lang="en-IN" sz="3600" dirty="0"/>
          </a:p>
        </p:txBody>
      </p:sp>
      <p:pic>
        <p:nvPicPr>
          <p:cNvPr id="12" name="Audio 11">
            <a:hlinkClick r:id="" action="ppaction://media"/>
            <a:extLst>
              <a:ext uri="{FF2B5EF4-FFF2-40B4-BE49-F238E27FC236}">
                <a16:creationId xmlns:a16="http://schemas.microsoft.com/office/drawing/2014/main" id="{7B0FC754-1CE8-35F8-3808-B874FE974B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991"/>
    </mc:Choice>
    <mc:Fallback xmlns="">
      <p:transition spd="slow" advTm="1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5C5139-0B4C-DD9A-57DD-983F5EC4D6C9}"/>
              </a:ext>
            </a:extLst>
          </p:cNvPr>
          <p:cNvPicPr>
            <a:picLocks noChangeAspect="1"/>
          </p:cNvPicPr>
          <p:nvPr/>
        </p:nvPicPr>
        <p:blipFill>
          <a:blip r:embed="rId2"/>
          <a:stretch>
            <a:fillRect/>
          </a:stretch>
        </p:blipFill>
        <p:spPr>
          <a:xfrm>
            <a:off x="-114300" y="-8915"/>
            <a:ext cx="12306300" cy="6866915"/>
          </a:xfrm>
          <a:prstGeom prst="rect">
            <a:avLst/>
          </a:prstGeom>
        </p:spPr>
      </p:pic>
      <p:sp>
        <p:nvSpPr>
          <p:cNvPr id="2" name="TextBox 1">
            <a:extLst>
              <a:ext uri="{FF2B5EF4-FFF2-40B4-BE49-F238E27FC236}">
                <a16:creationId xmlns:a16="http://schemas.microsoft.com/office/drawing/2014/main" id="{FD42B907-7022-8A3B-E93F-A00616251981}"/>
              </a:ext>
            </a:extLst>
          </p:cNvPr>
          <p:cNvSpPr txBox="1"/>
          <p:nvPr/>
        </p:nvSpPr>
        <p:spPr>
          <a:xfrm>
            <a:off x="229954" y="242953"/>
            <a:ext cx="518994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19:8</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9</a:t>
            </a:r>
            <a:r>
              <a:rPr lang="en-US" sz="3200" b="0" i="0">
                <a:solidFill>
                  <a:srgbClr val="121212"/>
                </a:solidFill>
                <a:effectLst/>
                <a:latin typeface="Inter" panose="020B0502030000000004" pitchFamily="34" charset="0"/>
              </a:rPr>
              <a:t>But when some of them stubbornly refused to believe and publicly maligned the Way, Paul took his disciples and left the synagogue to conduct daily discussions in the lecture hall of Tyrannus.</a:t>
            </a:r>
            <a:endParaRPr lang="en-IN" sz="3200" dirty="0"/>
          </a:p>
        </p:txBody>
      </p:sp>
      <p:sp>
        <p:nvSpPr>
          <p:cNvPr id="2" name="TextBox 1">
            <a:extLst>
              <a:ext uri="{FF2B5EF4-FFF2-40B4-BE49-F238E27FC236}">
                <a16:creationId xmlns:a16="http://schemas.microsoft.com/office/drawing/2014/main" id="{EF1D2E6E-F8F8-E562-E935-8DAA7A85FCC9}"/>
              </a:ext>
            </a:extLst>
          </p:cNvPr>
          <p:cNvSpPr txBox="1"/>
          <p:nvPr/>
        </p:nvSpPr>
        <p:spPr>
          <a:xfrm>
            <a:off x="6096000" y="149950"/>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9</a:t>
            </a:r>
            <a:r>
              <a:rPr lang="hi-IN" sz="3200" b="0" i="0" dirty="0">
                <a:solidFill>
                  <a:srgbClr val="000000"/>
                </a:solidFill>
                <a:effectLst/>
                <a:latin typeface="font1"/>
              </a:rPr>
              <a:t>परन्तु जब कुछ लोगों ने कठोर होकर उसकी नहीं मानी वरन् लोगों के सामने इस पंथ को बुरा कहने लगे, तो उसने उनको छोड़कर चेलों को अलग कर लिया, और प्रतिदिन तुरन्नुस की पाठशाला में वाद-विवाद किया करता था।</a:t>
            </a:r>
            <a:endParaRPr lang="en-IN" sz="3200" dirty="0"/>
          </a:p>
        </p:txBody>
      </p:sp>
      <p:pic>
        <p:nvPicPr>
          <p:cNvPr id="27" name="Audio 26">
            <a:hlinkClick r:id="" action="ppaction://media"/>
            <a:extLst>
              <a:ext uri="{FF2B5EF4-FFF2-40B4-BE49-F238E27FC236}">
                <a16:creationId xmlns:a16="http://schemas.microsoft.com/office/drawing/2014/main" id="{7DF94F90-396B-6769-0DB1-89C2161793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9331"/>
    </mc:Choice>
    <mc:Fallback xmlns="">
      <p:transition spd="slow" advTm="19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CECE85F-0570-2D85-B01F-1CF4AEF78F3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3355912-F2A8-5E21-D464-F230C1BA53B7}"/>
              </a:ext>
            </a:extLst>
          </p:cNvPr>
          <p:cNvSpPr txBox="1"/>
          <p:nvPr/>
        </p:nvSpPr>
        <p:spPr>
          <a:xfrm>
            <a:off x="7014949" y="4311093"/>
            <a:ext cx="4880014" cy="2034967"/>
          </a:xfrm>
          <a:prstGeom prst="rect">
            <a:avLst/>
          </a:prstGeom>
          <a:noFill/>
        </p:spPr>
        <p:txBody>
          <a:bodyPr wrap="square" rtlCol="0">
            <a:noAutofit/>
          </a:bodyPr>
          <a:lstStyle/>
          <a:p>
            <a:r>
              <a:rPr lang="hi-IN" sz="4400" dirty="0">
                <a:solidFill>
                  <a:schemeClr val="bg1"/>
                </a:solidFill>
              </a:rPr>
              <a:t>इफिसुस नगर में पौलॉस</a:t>
            </a:r>
            <a:r>
              <a:rPr lang="en-US" sz="4400" dirty="0">
                <a:solidFill>
                  <a:schemeClr val="bg1"/>
                </a:solidFill>
              </a:rPr>
              <a:t> </a:t>
            </a:r>
            <a:r>
              <a:rPr lang="hi-IN" sz="4400" dirty="0">
                <a:solidFill>
                  <a:schemeClr val="bg1"/>
                </a:solidFill>
              </a:rPr>
              <a:t>- प्रेरितों के काम 19:1-10</a:t>
            </a:r>
            <a:endParaRPr lang="en-IN" sz="4400" dirty="0">
              <a:solidFill>
                <a:schemeClr val="bg1"/>
              </a:solidFill>
            </a:endParaRPr>
          </a:p>
        </p:txBody>
      </p:sp>
      <p:sp>
        <p:nvSpPr>
          <p:cNvPr id="2" name="TextBox 1">
            <a:extLst>
              <a:ext uri="{FF2B5EF4-FFF2-40B4-BE49-F238E27FC236}">
                <a16:creationId xmlns:a16="http://schemas.microsoft.com/office/drawing/2014/main" id="{BC951632-11A6-5E8F-C51D-EE90C8A5ACF4}"/>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0479F-8002-9D76-1236-69E28747790F}"/>
              </a:ext>
            </a:extLst>
          </p:cNvPr>
          <p:cNvPicPr>
            <a:picLocks noChangeAspect="1"/>
          </p:cNvPicPr>
          <p:nvPr/>
        </p:nvPicPr>
        <p:blipFill>
          <a:blip r:embed="rId2"/>
          <a:stretch>
            <a:fillRect/>
          </a:stretch>
        </p:blipFill>
        <p:spPr>
          <a:xfrm>
            <a:off x="-1064663" y="0"/>
            <a:ext cx="13256664" cy="6858000"/>
          </a:xfrm>
          <a:prstGeom prst="rect">
            <a:avLst/>
          </a:prstGeom>
        </p:spPr>
      </p:pic>
      <p:sp>
        <p:nvSpPr>
          <p:cNvPr id="2" name="TextBox 1">
            <a:extLst>
              <a:ext uri="{FF2B5EF4-FFF2-40B4-BE49-F238E27FC236}">
                <a16:creationId xmlns:a16="http://schemas.microsoft.com/office/drawing/2014/main" id="{3DFF7799-8910-0EB6-C724-323E146C0D76}"/>
              </a:ext>
            </a:extLst>
          </p:cNvPr>
          <p:cNvSpPr txBox="1"/>
          <p:nvPr/>
        </p:nvSpPr>
        <p:spPr>
          <a:xfrm>
            <a:off x="229954" y="242953"/>
            <a:ext cx="518994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19:9</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This continued for two years, so that everyone who lived in the province of Asia, Jews and Greeks alike, heard the word of the Lord.</a:t>
            </a:r>
            <a:endParaRPr lang="en-IN" sz="3600" dirty="0"/>
          </a:p>
        </p:txBody>
      </p:sp>
      <p:sp>
        <p:nvSpPr>
          <p:cNvPr id="2" name="TextBox 1">
            <a:extLst>
              <a:ext uri="{FF2B5EF4-FFF2-40B4-BE49-F238E27FC236}">
                <a16:creationId xmlns:a16="http://schemas.microsoft.com/office/drawing/2014/main" id="{ECEB57E4-9795-1D7C-68FC-C4037DAF2385}"/>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10</a:t>
            </a:r>
            <a:r>
              <a:rPr lang="hi-IN" sz="3600" b="0" i="0" dirty="0">
                <a:solidFill>
                  <a:srgbClr val="000000"/>
                </a:solidFill>
                <a:effectLst/>
                <a:latin typeface="font1"/>
              </a:rPr>
              <a:t>दो वर्ष तक यही होता रहा, यहाँ तक कि आसिया के रहनेवाले क्या यहूदी, क्या यूनानी सब ने प्रभु का वचन सुन लिया।</a:t>
            </a:r>
            <a:endParaRPr lang="en-IN" sz="3600" dirty="0"/>
          </a:p>
        </p:txBody>
      </p:sp>
      <p:pic>
        <p:nvPicPr>
          <p:cNvPr id="14" name="Audio 13">
            <a:hlinkClick r:id="" action="ppaction://media"/>
            <a:extLst>
              <a:ext uri="{FF2B5EF4-FFF2-40B4-BE49-F238E27FC236}">
                <a16:creationId xmlns:a16="http://schemas.microsoft.com/office/drawing/2014/main" id="{B00A440C-AEA3-C5CA-F766-52A0F0EFE8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463"/>
    </mc:Choice>
    <mc:Fallback xmlns="">
      <p:transition spd="slow" advTm="10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49DF03-8125-8342-78D4-44BFF010C16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EC55580-B343-9195-E4E5-084D064655C7}"/>
              </a:ext>
            </a:extLst>
          </p:cNvPr>
          <p:cNvSpPr txBox="1"/>
          <p:nvPr/>
        </p:nvSpPr>
        <p:spPr>
          <a:xfrm>
            <a:off x="7877664" y="5995361"/>
            <a:ext cx="518994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19:10</a:t>
            </a: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299896"/>
            <a:ext cx="6096000" cy="6558103"/>
          </a:xfrm>
          <a:prstGeom prst="rect">
            <a:avLst/>
          </a:prstGeom>
          <a:noFill/>
        </p:spPr>
        <p:txBody>
          <a:bodyPr wrap="square" rtlCol="0">
            <a:noAutofit/>
          </a:bodyPr>
          <a:lstStyle/>
          <a:p>
            <a:r>
              <a:rPr lang="hi-IN" sz="4000" dirty="0"/>
              <a:t>इफिसुस नगर में पौलॉस - प्रेरितों के काम 19:1-10</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Two years in Ephesus – Acts 19:1-10 </a:t>
            </a:r>
            <a:endParaRPr lang="en-IN" sz="4800" dirty="0"/>
          </a:p>
        </p:txBody>
      </p:sp>
      <p:pic>
        <p:nvPicPr>
          <p:cNvPr id="12" name="Audio 11">
            <a:hlinkClick r:id="" action="ppaction://media"/>
            <a:extLst>
              <a:ext uri="{FF2B5EF4-FFF2-40B4-BE49-F238E27FC236}">
                <a16:creationId xmlns:a16="http://schemas.microsoft.com/office/drawing/2014/main" id="{294CE11B-8C3A-BFCD-B0BB-770EE0E1FD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552"/>
    </mc:Choice>
    <mc:Fallback xmlns="">
      <p:transition spd="slow" advTm="2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23F109-C73F-2427-A6B8-F46DFAB101F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05D79DD-5333-4DD1-D7EC-1CE8CD5A046F}"/>
              </a:ext>
            </a:extLst>
          </p:cNvPr>
          <p:cNvSpPr txBox="1"/>
          <p:nvPr/>
        </p:nvSpPr>
        <p:spPr>
          <a:xfrm>
            <a:off x="7014949" y="4311093"/>
            <a:ext cx="4880014" cy="2034967"/>
          </a:xfrm>
          <a:prstGeom prst="rect">
            <a:avLst/>
          </a:prstGeom>
          <a:noFill/>
        </p:spPr>
        <p:txBody>
          <a:bodyPr wrap="square" rtlCol="0">
            <a:noAutofit/>
          </a:bodyPr>
          <a:lstStyle/>
          <a:p>
            <a:r>
              <a:rPr lang="hi-IN" sz="4400" dirty="0">
                <a:solidFill>
                  <a:schemeClr val="bg1"/>
                </a:solidFill>
              </a:rPr>
              <a:t>इफिसुस नगर में पौलॉस</a:t>
            </a:r>
            <a:r>
              <a:rPr lang="en-US" sz="4400" dirty="0">
                <a:solidFill>
                  <a:schemeClr val="bg1"/>
                </a:solidFill>
              </a:rPr>
              <a:t> </a:t>
            </a:r>
            <a:r>
              <a:rPr lang="hi-IN" sz="4400" dirty="0">
                <a:solidFill>
                  <a:schemeClr val="bg1"/>
                </a:solidFill>
              </a:rPr>
              <a:t>- प्रेरितों के काम 19:1-10</a:t>
            </a:r>
            <a:endParaRPr lang="en-IN" sz="44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50"/>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a:t>
            </a:r>
            <a:r>
              <a:rPr lang="hi-IN" sz="3200" b="0" i="0" dirty="0">
                <a:solidFill>
                  <a:srgbClr val="000000"/>
                </a:solidFill>
                <a:effectLst/>
                <a:latin typeface="font1"/>
              </a:rPr>
              <a:t>जब अपुल्लोस कुरिन्थुस में था, तो पौलुस ऊपर के सारे देश से होकर इफिसुस में आया और वहाँ कुछ चेले मिले।</a:t>
            </a:r>
            <a:endParaRPr lang="en-IN" sz="3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a:t>
            </a:r>
            <a:r>
              <a:rPr lang="en-US" sz="3200" b="0" i="0">
                <a:solidFill>
                  <a:srgbClr val="121212"/>
                </a:solidFill>
                <a:effectLst/>
                <a:latin typeface="Inter" panose="020B0502030000000004" pitchFamily="34" charset="0"/>
              </a:rPr>
              <a:t>While Apollos was at Corinth, Paul passed through the interior  and came to Ephesus. There he found some disciples</a:t>
            </a:r>
            <a:endParaRPr lang="en-IN" sz="3200" dirty="0"/>
          </a:p>
        </p:txBody>
      </p:sp>
      <p:pic>
        <p:nvPicPr>
          <p:cNvPr id="21" name="Audio 20">
            <a:hlinkClick r:id="" action="ppaction://media"/>
            <a:extLst>
              <a:ext uri="{FF2B5EF4-FFF2-40B4-BE49-F238E27FC236}">
                <a16:creationId xmlns:a16="http://schemas.microsoft.com/office/drawing/2014/main" id="{2D240849-2AE1-E0DE-E5C8-DDEE58ACD1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657"/>
    </mc:Choice>
    <mc:Fallback xmlns="">
      <p:transition spd="slow" advTm="9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309ECF7-1C6A-4956-7284-0313CC56A6E7}"/>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2B99AC6E-79CB-1A2E-7765-B7A5BBBFBE5E}"/>
              </a:ext>
            </a:extLst>
          </p:cNvPr>
          <p:cNvSpPr txBox="1"/>
          <p:nvPr/>
        </p:nvSpPr>
        <p:spPr>
          <a:xfrm>
            <a:off x="229954" y="242953"/>
            <a:ext cx="518994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200" b="0" i="0" dirty="0">
                <a:solidFill>
                  <a:srgbClr val="777A7B"/>
                </a:solidFill>
                <a:effectLst/>
                <a:latin typeface="Inter" panose="020B0502030000000004" pitchFamily="34" charset="0"/>
              </a:rPr>
              <a:t>2</a:t>
            </a:r>
            <a:r>
              <a:rPr lang="en-US" sz="3200" b="0" i="0" dirty="0">
                <a:solidFill>
                  <a:srgbClr val="121212"/>
                </a:solidFill>
                <a:effectLst/>
                <a:latin typeface="Inter" panose="020B0502030000000004" pitchFamily="34" charset="0"/>
              </a:rPr>
              <a:t>and asked them, “Did you receive the Holy Spirit when you became believers?” “No,” they answered, “we have not even heard that there is a Holy Spirit.”</a:t>
            </a:r>
            <a:endParaRPr lang="en-IN" sz="3200" dirty="0"/>
          </a:p>
        </p:txBody>
      </p:sp>
      <p:sp>
        <p:nvSpPr>
          <p:cNvPr id="2" name="TextBox 1">
            <a:extLst>
              <a:ext uri="{FF2B5EF4-FFF2-40B4-BE49-F238E27FC236}">
                <a16:creationId xmlns:a16="http://schemas.microsoft.com/office/drawing/2014/main" id="{C179BE8C-0C36-4835-AAC9-4370CEDE8D35}"/>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a:t>
            </a:r>
            <a:r>
              <a:rPr lang="hi-IN" sz="3600" b="0" i="0" dirty="0">
                <a:solidFill>
                  <a:srgbClr val="000000"/>
                </a:solidFill>
                <a:effectLst/>
                <a:latin typeface="font1"/>
              </a:rPr>
              <a:t> उसने कहा, “क्या तुम ने विश्वास करते समय </a:t>
            </a:r>
            <a:r>
              <a:rPr lang="hi-IN" sz="3600" b="0" i="1" dirty="0">
                <a:solidFill>
                  <a:srgbClr val="000000"/>
                </a:solidFill>
                <a:effectLst/>
                <a:latin typeface="font1"/>
              </a:rPr>
              <a:t>पवित्र आत्मा पाया</a:t>
            </a:r>
            <a:r>
              <a:rPr lang="en-US" sz="3600" b="0" i="0" baseline="30000" dirty="0">
                <a:solidFill>
                  <a:srgbClr val="000080"/>
                </a:solidFill>
                <a:effectLst/>
                <a:latin typeface="font1"/>
              </a:rPr>
              <a:t>a</a:t>
            </a:r>
            <a:r>
              <a:rPr lang="en-US" sz="3600" b="0" i="0" dirty="0">
                <a:solidFill>
                  <a:srgbClr val="000000"/>
                </a:solidFill>
                <a:effectLst/>
                <a:latin typeface="font1"/>
              </a:rPr>
              <a:t>?” </a:t>
            </a:r>
            <a:r>
              <a:rPr lang="hi-IN" sz="3600" b="0" i="0" dirty="0">
                <a:solidFill>
                  <a:srgbClr val="000000"/>
                </a:solidFill>
                <a:effectLst/>
                <a:latin typeface="font1"/>
              </a:rPr>
              <a:t>उन्होंने उससे कहा, “हमने तो पवित्र आत्मा की चर्चा भी नहीं सुनी।”</a:t>
            </a:r>
            <a:endParaRPr lang="hi-IN" sz="3600" b="0" i="0" dirty="0">
              <a:solidFill>
                <a:srgbClr val="121212"/>
              </a:solidFill>
              <a:effectLst/>
              <a:latin typeface="Inter" panose="020B0502030000000004" pitchFamily="34" charset="0"/>
            </a:endParaRPr>
          </a:p>
        </p:txBody>
      </p:sp>
      <p:pic>
        <p:nvPicPr>
          <p:cNvPr id="10" name="Audio 9">
            <a:hlinkClick r:id="" action="ppaction://media"/>
            <a:extLst>
              <a:ext uri="{FF2B5EF4-FFF2-40B4-BE49-F238E27FC236}">
                <a16:creationId xmlns:a16="http://schemas.microsoft.com/office/drawing/2014/main" id="{DCE678D0-2618-E393-8701-506315DCED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732"/>
    </mc:Choice>
    <mc:Fallback xmlns="">
      <p:transition spd="slow" advTm="15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0E070D-D218-9BF2-9201-F3B3C3859753}"/>
              </a:ext>
            </a:extLst>
          </p:cNvPr>
          <p:cNvPicPr>
            <a:picLocks noChangeAspect="1"/>
          </p:cNvPicPr>
          <p:nvPr/>
        </p:nvPicPr>
        <p:blipFill rotWithShape="1">
          <a:blip r:embed="rId2"/>
          <a:srcRect l="14206"/>
          <a:stretch/>
        </p:blipFill>
        <p:spPr>
          <a:xfrm flipH="1">
            <a:off x="20" y="1282"/>
            <a:ext cx="12191980" cy="6856718"/>
          </a:xfrm>
          <a:prstGeom prst="rect">
            <a:avLst/>
          </a:prstGeom>
        </p:spPr>
      </p:pic>
      <p:sp>
        <p:nvSpPr>
          <p:cNvPr id="2" name="TextBox 1">
            <a:extLst>
              <a:ext uri="{FF2B5EF4-FFF2-40B4-BE49-F238E27FC236}">
                <a16:creationId xmlns:a16="http://schemas.microsoft.com/office/drawing/2014/main" id="{26B0760E-6BF4-DFD2-9B7C-C8BB7F6E67EB}"/>
              </a:ext>
            </a:extLst>
          </p:cNvPr>
          <p:cNvSpPr txBox="1"/>
          <p:nvPr/>
        </p:nvSpPr>
        <p:spPr>
          <a:xfrm>
            <a:off x="229954" y="242953"/>
            <a:ext cx="518994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3</a:t>
            </a:r>
            <a:r>
              <a:rPr lang="en-US" sz="3600" b="0" i="0" dirty="0">
                <a:solidFill>
                  <a:srgbClr val="121212"/>
                </a:solidFill>
                <a:effectLst/>
                <a:latin typeface="Inter" panose="020B0502030000000004" pitchFamily="34" charset="0"/>
              </a:rPr>
              <a:t>“Into what, then, were you baptized?” Paul asked.</a:t>
            </a:r>
          </a:p>
          <a:p>
            <a:pPr algn="l"/>
            <a:r>
              <a:rPr lang="en-US" sz="3600" b="0" i="0" dirty="0">
                <a:solidFill>
                  <a:srgbClr val="121212"/>
                </a:solidFill>
                <a:effectLst/>
                <a:latin typeface="Inter" panose="020B0502030000000004" pitchFamily="34" charset="0"/>
              </a:rPr>
              <a:t>“The baptism of John,” they replied.</a:t>
            </a:r>
          </a:p>
        </p:txBody>
      </p:sp>
      <p:sp>
        <p:nvSpPr>
          <p:cNvPr id="2" name="TextBox 1">
            <a:extLst>
              <a:ext uri="{FF2B5EF4-FFF2-40B4-BE49-F238E27FC236}">
                <a16:creationId xmlns:a16="http://schemas.microsoft.com/office/drawing/2014/main" id="{148AA9BA-3891-1A4E-2798-93D010AEE870}"/>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3</a:t>
            </a:r>
            <a:r>
              <a:rPr lang="hi-IN" sz="3600" b="0" i="0" dirty="0">
                <a:solidFill>
                  <a:srgbClr val="000000"/>
                </a:solidFill>
                <a:effectLst/>
                <a:latin typeface="font1"/>
              </a:rPr>
              <a:t>उसने उनसे कहा, “तो फिर तुम ने किसका बपतिस्मा लिया?” उन्होंने कहा, “यूहन्ना का बपतिस्मा।</a:t>
            </a:r>
            <a:endParaRPr lang="hi-IN" sz="3600" b="0" i="0" dirty="0">
              <a:solidFill>
                <a:srgbClr val="121212"/>
              </a:solidFill>
              <a:effectLst/>
              <a:latin typeface="Inter" panose="020B0502030000000004" pitchFamily="34" charset="0"/>
            </a:endParaRPr>
          </a:p>
        </p:txBody>
      </p:sp>
      <p:pic>
        <p:nvPicPr>
          <p:cNvPr id="6" name="Audio 5">
            <a:hlinkClick r:id="" action="ppaction://media"/>
            <a:extLst>
              <a:ext uri="{FF2B5EF4-FFF2-40B4-BE49-F238E27FC236}">
                <a16:creationId xmlns:a16="http://schemas.microsoft.com/office/drawing/2014/main" id="{CC0BB7B2-E7BE-4518-6575-A35CA89E35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537"/>
    </mc:Choice>
    <mc:Fallback xmlns="">
      <p:transition spd="slow" advTm="9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4090</TotalTime>
  <Words>816</Words>
  <Application>Microsoft Office PowerPoint</Application>
  <PresentationFormat>Widescreen</PresentationFormat>
  <Paragraphs>53</Paragraphs>
  <Slides>22</Slides>
  <Notes>1</Notes>
  <HiddenSlides>0</HiddenSlides>
  <MMClips>11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54-2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54</cp:revision>
  <dcterms:created xsi:type="dcterms:W3CDTF">2022-09-30T06:26:14Z</dcterms:created>
  <dcterms:modified xsi:type="dcterms:W3CDTF">2024-08-28T09:33:48Z</dcterms:modified>
</cp:coreProperties>
</file>