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1" r:id="rId24"/>
    <p:sldId id="29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3BFCDB-A6B6-474C-B13B-433F3078218C}" v="44" dt="2024-04-30T04:13:42.6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403" autoAdjust="0"/>
  </p:normalViewPr>
  <p:slideViewPr>
    <p:cSldViewPr snapToGrid="0">
      <p:cViewPr varScale="1">
        <p:scale>
          <a:sx n="77" d="100"/>
          <a:sy n="77" d="100"/>
        </p:scale>
        <p:origin x="24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E73BFCDB-A6B6-474C-B13B-433F3078218C}"/>
    <pc:docChg chg="modSld">
      <pc:chgData name="Leonie Smith" userId="fed1330f33f5650e" providerId="LiveId" clId="{E73BFCDB-A6B6-474C-B13B-433F3078218C}" dt="2024-04-30T04:13:42.635" v="59"/>
      <pc:docMkLst>
        <pc:docMk/>
      </pc:docMkLst>
      <pc:sldChg chg="addSp delSp modSp mod modTransition modAnim">
        <pc:chgData name="Leonie Smith" userId="fed1330f33f5650e" providerId="LiveId" clId="{E73BFCDB-A6B6-474C-B13B-433F3078218C}" dt="2024-04-30T04:01:59.375" v="3"/>
        <pc:sldMkLst>
          <pc:docMk/>
          <pc:sldMk cId="1499918570" sldId="257"/>
        </pc:sldMkLst>
        <pc:picChg chg="add del mod">
          <ac:chgData name="Leonie Smith" userId="fed1330f33f5650e" providerId="LiveId" clId="{E73BFCDB-A6B6-474C-B13B-433F3078218C}" dt="2024-04-30T04:01:53.210" v="2"/>
          <ac:picMkLst>
            <pc:docMk/>
            <pc:sldMk cId="1499918570" sldId="257"/>
            <ac:picMk id="6" creationId="{3E19E83C-6B71-A0A6-C0E3-A018CE236B8D}"/>
          </ac:picMkLst>
        </pc:picChg>
        <pc:picChg chg="add del mod ord">
          <ac:chgData name="Leonie Smith" userId="fed1330f33f5650e" providerId="LiveId" clId="{E73BFCDB-A6B6-474C-B13B-433F3078218C}" dt="2024-04-30T04:01:59.375" v="3"/>
          <ac:picMkLst>
            <pc:docMk/>
            <pc:sldMk cId="1499918570" sldId="257"/>
            <ac:picMk id="11" creationId="{CE92B07D-7F58-33EC-22B7-F607CF2A97C3}"/>
          </ac:picMkLst>
        </pc:picChg>
        <pc:picChg chg="add mod">
          <ac:chgData name="Leonie Smith" userId="fed1330f33f5650e" providerId="LiveId" clId="{E73BFCDB-A6B6-474C-B13B-433F3078218C}" dt="2024-04-30T04:01:59.375" v="3"/>
          <ac:picMkLst>
            <pc:docMk/>
            <pc:sldMk cId="1499918570" sldId="257"/>
            <ac:picMk id="12" creationId="{8FAEFB58-6E6C-FAAB-7E98-55C98C2F7E64}"/>
          </ac:picMkLst>
        </pc:picChg>
      </pc:sldChg>
      <pc:sldChg chg="addSp delSp modSp mod modTransition modAnim">
        <pc:chgData name="Leonie Smith" userId="fed1330f33f5650e" providerId="LiveId" clId="{E73BFCDB-A6B6-474C-B13B-433F3078218C}" dt="2024-04-30T04:03:27.986" v="13"/>
        <pc:sldMkLst>
          <pc:docMk/>
          <pc:sldMk cId="454763615" sldId="259"/>
        </pc:sldMkLst>
        <pc:picChg chg="add del mod">
          <ac:chgData name="Leonie Smith" userId="fed1330f33f5650e" providerId="LiveId" clId="{E73BFCDB-A6B6-474C-B13B-433F3078218C}" dt="2024-04-30T04:02:59.345" v="6"/>
          <ac:picMkLst>
            <pc:docMk/>
            <pc:sldMk cId="454763615" sldId="259"/>
            <ac:picMk id="6" creationId="{AF85F83E-15E0-BCFE-B2A9-D3E36FC0CD9D}"/>
          </ac:picMkLst>
        </pc:picChg>
        <pc:picChg chg="add del mod ord">
          <ac:chgData name="Leonie Smith" userId="fed1330f33f5650e" providerId="LiveId" clId="{E73BFCDB-A6B6-474C-B13B-433F3078218C}" dt="2024-04-30T04:03:04.688" v="7"/>
          <ac:picMkLst>
            <pc:docMk/>
            <pc:sldMk cId="454763615" sldId="259"/>
            <ac:picMk id="11" creationId="{7B863BEE-44F8-7FD5-19E1-E9BC067E47B7}"/>
          </ac:picMkLst>
        </pc:picChg>
        <pc:picChg chg="add del mod">
          <ac:chgData name="Leonie Smith" userId="fed1330f33f5650e" providerId="LiveId" clId="{E73BFCDB-A6B6-474C-B13B-433F3078218C}" dt="2024-04-30T04:03:11.610" v="9"/>
          <ac:picMkLst>
            <pc:docMk/>
            <pc:sldMk cId="454763615" sldId="259"/>
            <ac:picMk id="12" creationId="{81E2DABB-1CA0-F4AD-B968-768C1EC547CB}"/>
          </ac:picMkLst>
        </pc:picChg>
        <pc:picChg chg="add del mod ord">
          <ac:chgData name="Leonie Smith" userId="fed1330f33f5650e" providerId="LiveId" clId="{E73BFCDB-A6B6-474C-B13B-433F3078218C}" dt="2024-04-30T04:03:16.984" v="10"/>
          <ac:picMkLst>
            <pc:docMk/>
            <pc:sldMk cId="454763615" sldId="259"/>
            <ac:picMk id="17" creationId="{7D3B9A6E-5272-130E-D8A1-98358FD3FF33}"/>
          </ac:picMkLst>
        </pc:picChg>
        <pc:picChg chg="add del mod">
          <ac:chgData name="Leonie Smith" userId="fed1330f33f5650e" providerId="LiveId" clId="{E73BFCDB-A6B6-474C-B13B-433F3078218C}" dt="2024-04-30T04:03:22.470" v="12"/>
          <ac:picMkLst>
            <pc:docMk/>
            <pc:sldMk cId="454763615" sldId="259"/>
            <ac:picMk id="18" creationId="{F1270183-641B-753F-4867-08870AD96316}"/>
          </ac:picMkLst>
        </pc:picChg>
        <pc:picChg chg="add del mod ord">
          <ac:chgData name="Leonie Smith" userId="fed1330f33f5650e" providerId="LiveId" clId="{E73BFCDB-A6B6-474C-B13B-433F3078218C}" dt="2024-04-30T04:03:27.986" v="13"/>
          <ac:picMkLst>
            <pc:docMk/>
            <pc:sldMk cId="454763615" sldId="259"/>
            <ac:picMk id="23" creationId="{928B2EA7-C1A1-12AD-CFE0-D8065B43C1FE}"/>
          </ac:picMkLst>
        </pc:picChg>
        <pc:picChg chg="add mod">
          <ac:chgData name="Leonie Smith" userId="fed1330f33f5650e" providerId="LiveId" clId="{E73BFCDB-A6B6-474C-B13B-433F3078218C}" dt="2024-04-30T04:03:27.986" v="13"/>
          <ac:picMkLst>
            <pc:docMk/>
            <pc:sldMk cId="454763615" sldId="259"/>
            <ac:picMk id="24" creationId="{C89A58CB-689C-F184-631D-6F7A1483A67A}"/>
          </ac:picMkLst>
        </pc:picChg>
      </pc:sldChg>
      <pc:sldChg chg="addSp delSp modSp mod modTransition modAnim">
        <pc:chgData name="Leonie Smith" userId="fed1330f33f5650e" providerId="LiveId" clId="{E73BFCDB-A6B6-474C-B13B-433F3078218C}" dt="2024-04-30T04:04:10.694" v="20"/>
        <pc:sldMkLst>
          <pc:docMk/>
          <pc:sldMk cId="2346136586" sldId="260"/>
        </pc:sldMkLst>
        <pc:picChg chg="add del mod">
          <ac:chgData name="Leonie Smith" userId="fed1330f33f5650e" providerId="LiveId" clId="{E73BFCDB-A6B6-474C-B13B-433F3078218C}" dt="2024-04-30T04:03:53.756" v="16"/>
          <ac:picMkLst>
            <pc:docMk/>
            <pc:sldMk cId="2346136586" sldId="260"/>
            <ac:picMk id="6" creationId="{48B30F34-FBED-8F0F-8E86-3555D99C8937}"/>
          </ac:picMkLst>
        </pc:picChg>
        <pc:picChg chg="add del mod ord">
          <ac:chgData name="Leonie Smith" userId="fed1330f33f5650e" providerId="LiveId" clId="{E73BFCDB-A6B6-474C-B13B-433F3078218C}" dt="2024-04-30T04:04:01.758" v="17"/>
          <ac:picMkLst>
            <pc:docMk/>
            <pc:sldMk cId="2346136586" sldId="260"/>
            <ac:picMk id="10" creationId="{F6857CE7-8731-FE82-E628-BCA687D2BEDA}"/>
          </ac:picMkLst>
        </pc:picChg>
        <pc:picChg chg="add del mod">
          <ac:chgData name="Leonie Smith" userId="fed1330f33f5650e" providerId="LiveId" clId="{E73BFCDB-A6B6-474C-B13B-433F3078218C}" dt="2024-04-30T04:04:02.901" v="19"/>
          <ac:picMkLst>
            <pc:docMk/>
            <pc:sldMk cId="2346136586" sldId="260"/>
            <ac:picMk id="11" creationId="{B42BF501-5990-0868-20BE-309CFED513E8}"/>
          </ac:picMkLst>
        </pc:picChg>
        <pc:picChg chg="add del mod ord">
          <ac:chgData name="Leonie Smith" userId="fed1330f33f5650e" providerId="LiveId" clId="{E73BFCDB-A6B6-474C-B13B-433F3078218C}" dt="2024-04-30T04:04:10.694" v="20"/>
          <ac:picMkLst>
            <pc:docMk/>
            <pc:sldMk cId="2346136586" sldId="260"/>
            <ac:picMk id="14" creationId="{1C7D7DDE-A783-A70B-0BD4-027441B18829}"/>
          </ac:picMkLst>
        </pc:picChg>
        <pc:picChg chg="add mod">
          <ac:chgData name="Leonie Smith" userId="fed1330f33f5650e" providerId="LiveId" clId="{E73BFCDB-A6B6-474C-B13B-433F3078218C}" dt="2024-04-30T04:04:10.694" v="20"/>
          <ac:picMkLst>
            <pc:docMk/>
            <pc:sldMk cId="2346136586" sldId="260"/>
            <ac:picMk id="15" creationId="{87656331-39D8-1581-9527-2C930ECBB6D4}"/>
          </ac:picMkLst>
        </pc:picChg>
      </pc:sldChg>
      <pc:sldChg chg="addSp delSp modSp mod modTransition modAnim">
        <pc:chgData name="Leonie Smith" userId="fed1330f33f5650e" providerId="LiveId" clId="{E73BFCDB-A6B6-474C-B13B-433F3078218C}" dt="2024-04-30T04:05:16.568" v="27"/>
        <pc:sldMkLst>
          <pc:docMk/>
          <pc:sldMk cId="4037329247" sldId="261"/>
        </pc:sldMkLst>
        <pc:picChg chg="add del mod">
          <ac:chgData name="Leonie Smith" userId="fed1330f33f5650e" providerId="LiveId" clId="{E73BFCDB-A6B6-474C-B13B-433F3078218C}" dt="2024-04-30T04:04:50.756" v="23"/>
          <ac:picMkLst>
            <pc:docMk/>
            <pc:sldMk cId="4037329247" sldId="261"/>
            <ac:picMk id="6" creationId="{EEF4A5CE-4A8E-303D-F585-C04339B291F2}"/>
          </ac:picMkLst>
        </pc:picChg>
        <pc:picChg chg="add del mod ord">
          <ac:chgData name="Leonie Smith" userId="fed1330f33f5650e" providerId="LiveId" clId="{E73BFCDB-A6B6-474C-B13B-433F3078218C}" dt="2024-04-30T04:05:00.445" v="24"/>
          <ac:picMkLst>
            <pc:docMk/>
            <pc:sldMk cId="4037329247" sldId="261"/>
            <ac:picMk id="9" creationId="{0843B7A1-B982-71FA-F935-4D7DBF775F2F}"/>
          </ac:picMkLst>
        </pc:picChg>
        <pc:picChg chg="add del mod">
          <ac:chgData name="Leonie Smith" userId="fed1330f33f5650e" providerId="LiveId" clId="{E73BFCDB-A6B6-474C-B13B-433F3078218C}" dt="2024-04-30T04:05:01.692" v="26"/>
          <ac:picMkLst>
            <pc:docMk/>
            <pc:sldMk cId="4037329247" sldId="261"/>
            <ac:picMk id="10" creationId="{5AB94487-FF27-6A97-D7B0-9F4E7E5511F4}"/>
          </ac:picMkLst>
        </pc:picChg>
        <pc:picChg chg="add del mod ord">
          <ac:chgData name="Leonie Smith" userId="fed1330f33f5650e" providerId="LiveId" clId="{E73BFCDB-A6B6-474C-B13B-433F3078218C}" dt="2024-04-30T04:05:16.568" v="27"/>
          <ac:picMkLst>
            <pc:docMk/>
            <pc:sldMk cId="4037329247" sldId="261"/>
            <ac:picMk id="13" creationId="{31709FEB-658E-0C72-E27E-0AD625B8D206}"/>
          </ac:picMkLst>
        </pc:picChg>
        <pc:picChg chg="add mod">
          <ac:chgData name="Leonie Smith" userId="fed1330f33f5650e" providerId="LiveId" clId="{E73BFCDB-A6B6-474C-B13B-433F3078218C}" dt="2024-04-30T04:05:16.568" v="27"/>
          <ac:picMkLst>
            <pc:docMk/>
            <pc:sldMk cId="4037329247" sldId="261"/>
            <ac:picMk id="14" creationId="{09E6FB82-CD59-2252-D6F0-ED854FA62242}"/>
          </ac:picMkLst>
        </pc:picChg>
      </pc:sldChg>
      <pc:sldChg chg="addSp delSp modSp mod modTransition modAnim">
        <pc:chgData name="Leonie Smith" userId="fed1330f33f5650e" providerId="LiveId" clId="{E73BFCDB-A6B6-474C-B13B-433F3078218C}" dt="2024-04-30T04:08:04.555" v="40"/>
        <pc:sldMkLst>
          <pc:docMk/>
          <pc:sldMk cId="1909638311" sldId="262"/>
        </pc:sldMkLst>
        <pc:picChg chg="add del mod">
          <ac:chgData name="Leonie Smith" userId="fed1330f33f5650e" providerId="LiveId" clId="{E73BFCDB-A6B6-474C-B13B-433F3078218C}" dt="2024-04-30T04:06:46.952" v="30"/>
          <ac:picMkLst>
            <pc:docMk/>
            <pc:sldMk cId="1909638311" sldId="262"/>
            <ac:picMk id="6" creationId="{1B92B4F1-B769-433F-606A-AE4B3B8621A6}"/>
          </ac:picMkLst>
        </pc:picChg>
        <pc:picChg chg="add del mod ord">
          <ac:chgData name="Leonie Smith" userId="fed1330f33f5650e" providerId="LiveId" clId="{E73BFCDB-A6B6-474C-B13B-433F3078218C}" dt="2024-04-30T04:07:09.895" v="31"/>
          <ac:picMkLst>
            <pc:docMk/>
            <pc:sldMk cId="1909638311" sldId="262"/>
            <ac:picMk id="10" creationId="{79947CA6-7E77-1D3B-D2CC-B091F6762046}"/>
          </ac:picMkLst>
        </pc:picChg>
        <pc:picChg chg="add del mod">
          <ac:chgData name="Leonie Smith" userId="fed1330f33f5650e" providerId="LiveId" clId="{E73BFCDB-A6B6-474C-B13B-433F3078218C}" dt="2024-04-30T04:07:11.415" v="33"/>
          <ac:picMkLst>
            <pc:docMk/>
            <pc:sldMk cId="1909638311" sldId="262"/>
            <ac:picMk id="11" creationId="{379B8518-21C6-3478-9CBD-5D04E8B8188F}"/>
          </ac:picMkLst>
        </pc:picChg>
        <pc:picChg chg="add del mod ord">
          <ac:chgData name="Leonie Smith" userId="fed1330f33f5650e" providerId="LiveId" clId="{E73BFCDB-A6B6-474C-B13B-433F3078218C}" dt="2024-04-30T04:07:24.689" v="34"/>
          <ac:picMkLst>
            <pc:docMk/>
            <pc:sldMk cId="1909638311" sldId="262"/>
            <ac:picMk id="14" creationId="{46A1068D-7F7E-8EE3-CAD3-386C0F7724C3}"/>
          </ac:picMkLst>
        </pc:picChg>
        <pc:picChg chg="add del mod">
          <ac:chgData name="Leonie Smith" userId="fed1330f33f5650e" providerId="LiveId" clId="{E73BFCDB-A6B6-474C-B13B-433F3078218C}" dt="2024-04-30T04:07:30.877" v="36"/>
          <ac:picMkLst>
            <pc:docMk/>
            <pc:sldMk cId="1909638311" sldId="262"/>
            <ac:picMk id="15" creationId="{F4AE0FE5-60E3-4039-496E-7BBF379593AA}"/>
          </ac:picMkLst>
        </pc:picChg>
        <pc:picChg chg="add del mod ord">
          <ac:chgData name="Leonie Smith" userId="fed1330f33f5650e" providerId="LiveId" clId="{E73BFCDB-A6B6-474C-B13B-433F3078218C}" dt="2024-04-30T04:07:42.528" v="37"/>
          <ac:picMkLst>
            <pc:docMk/>
            <pc:sldMk cId="1909638311" sldId="262"/>
            <ac:picMk id="18" creationId="{313394BA-19F2-7E74-84B8-B0129C4DC1E2}"/>
          </ac:picMkLst>
        </pc:picChg>
        <pc:picChg chg="add del mod">
          <ac:chgData name="Leonie Smith" userId="fed1330f33f5650e" providerId="LiveId" clId="{E73BFCDB-A6B6-474C-B13B-433F3078218C}" dt="2024-04-30T04:07:43.707" v="39"/>
          <ac:picMkLst>
            <pc:docMk/>
            <pc:sldMk cId="1909638311" sldId="262"/>
            <ac:picMk id="19" creationId="{ECC6669F-8FBF-B32B-F62C-200C23B5D2EC}"/>
          </ac:picMkLst>
        </pc:picChg>
        <pc:picChg chg="add del mod ord">
          <ac:chgData name="Leonie Smith" userId="fed1330f33f5650e" providerId="LiveId" clId="{E73BFCDB-A6B6-474C-B13B-433F3078218C}" dt="2024-04-30T04:08:04.555" v="40"/>
          <ac:picMkLst>
            <pc:docMk/>
            <pc:sldMk cId="1909638311" sldId="262"/>
            <ac:picMk id="22" creationId="{7F68787D-A552-4CBD-DC8C-9BECCA321FF7}"/>
          </ac:picMkLst>
        </pc:picChg>
        <pc:picChg chg="add mod">
          <ac:chgData name="Leonie Smith" userId="fed1330f33f5650e" providerId="LiveId" clId="{E73BFCDB-A6B6-474C-B13B-433F3078218C}" dt="2024-04-30T04:08:04.555" v="40"/>
          <ac:picMkLst>
            <pc:docMk/>
            <pc:sldMk cId="1909638311" sldId="262"/>
            <ac:picMk id="23" creationId="{89A48D93-9EB7-A55D-DF28-EF65F55A3226}"/>
          </ac:picMkLst>
        </pc:picChg>
      </pc:sldChg>
      <pc:sldChg chg="addSp modSp">
        <pc:chgData name="Leonie Smith" userId="fed1330f33f5650e" providerId="LiveId" clId="{E73BFCDB-A6B6-474C-B13B-433F3078218C}" dt="2024-04-30T04:08:47.425" v="41"/>
        <pc:sldMkLst>
          <pc:docMk/>
          <pc:sldMk cId="641208035" sldId="263"/>
        </pc:sldMkLst>
        <pc:picChg chg="add mod">
          <ac:chgData name="Leonie Smith" userId="fed1330f33f5650e" providerId="LiveId" clId="{E73BFCDB-A6B6-474C-B13B-433F3078218C}" dt="2024-04-30T04:08:47.425" v="41"/>
          <ac:picMkLst>
            <pc:docMk/>
            <pc:sldMk cId="641208035" sldId="263"/>
            <ac:picMk id="6" creationId="{3C56EA72-4251-EFB0-E851-023A937F72FC}"/>
          </ac:picMkLst>
        </pc:picChg>
      </pc:sldChg>
      <pc:sldChg chg="addSp delSp modSp mod modTransition modAnim">
        <pc:chgData name="Leonie Smith" userId="fed1330f33f5650e" providerId="LiveId" clId="{E73BFCDB-A6B6-474C-B13B-433F3078218C}" dt="2024-04-30T04:09:37.730" v="45"/>
        <pc:sldMkLst>
          <pc:docMk/>
          <pc:sldMk cId="4044745628" sldId="264"/>
        </pc:sldMkLst>
        <pc:picChg chg="add del mod">
          <ac:chgData name="Leonie Smith" userId="fed1330f33f5650e" providerId="LiveId" clId="{E73BFCDB-A6B6-474C-B13B-433F3078218C}" dt="2024-04-30T04:09:23.852" v="44"/>
          <ac:picMkLst>
            <pc:docMk/>
            <pc:sldMk cId="4044745628" sldId="264"/>
            <ac:picMk id="6" creationId="{A48E40A7-E5E9-799B-958B-D0419F0D8304}"/>
          </ac:picMkLst>
        </pc:picChg>
        <pc:picChg chg="add del mod ord">
          <ac:chgData name="Leonie Smith" userId="fed1330f33f5650e" providerId="LiveId" clId="{E73BFCDB-A6B6-474C-B13B-433F3078218C}" dt="2024-04-30T04:09:37.730" v="45"/>
          <ac:picMkLst>
            <pc:docMk/>
            <pc:sldMk cId="4044745628" sldId="264"/>
            <ac:picMk id="10" creationId="{DDD67FBE-703B-C021-A08F-E32D9EF7B209}"/>
          </ac:picMkLst>
        </pc:picChg>
        <pc:picChg chg="add mod">
          <ac:chgData name="Leonie Smith" userId="fed1330f33f5650e" providerId="LiveId" clId="{E73BFCDB-A6B6-474C-B13B-433F3078218C}" dt="2024-04-30T04:09:37.730" v="45"/>
          <ac:picMkLst>
            <pc:docMk/>
            <pc:sldMk cId="4044745628" sldId="264"/>
            <ac:picMk id="11" creationId="{1F070BCF-738E-4C97-0684-456AC6624A9C}"/>
          </ac:picMkLst>
        </pc:picChg>
      </pc:sldChg>
      <pc:sldChg chg="addSp modSp">
        <pc:chgData name="Leonie Smith" userId="fed1330f33f5650e" providerId="LiveId" clId="{E73BFCDB-A6B6-474C-B13B-433F3078218C}" dt="2024-04-30T04:10:17.986" v="46"/>
        <pc:sldMkLst>
          <pc:docMk/>
          <pc:sldMk cId="978260341" sldId="265"/>
        </pc:sldMkLst>
        <pc:picChg chg="add mod">
          <ac:chgData name="Leonie Smith" userId="fed1330f33f5650e" providerId="LiveId" clId="{E73BFCDB-A6B6-474C-B13B-433F3078218C}" dt="2024-04-30T04:10:17.986" v="46"/>
          <ac:picMkLst>
            <pc:docMk/>
            <pc:sldMk cId="978260341" sldId="265"/>
            <ac:picMk id="6" creationId="{ED877F75-40D1-BE43-38EE-0B128B513FC7}"/>
          </ac:picMkLst>
        </pc:picChg>
      </pc:sldChg>
      <pc:sldChg chg="addSp modSp">
        <pc:chgData name="Leonie Smith" userId="fed1330f33f5650e" providerId="LiveId" clId="{E73BFCDB-A6B6-474C-B13B-433F3078218C}" dt="2024-04-30T04:11:02.549" v="47"/>
        <pc:sldMkLst>
          <pc:docMk/>
          <pc:sldMk cId="3575870363" sldId="266"/>
        </pc:sldMkLst>
        <pc:picChg chg="add mod">
          <ac:chgData name="Leonie Smith" userId="fed1330f33f5650e" providerId="LiveId" clId="{E73BFCDB-A6B6-474C-B13B-433F3078218C}" dt="2024-04-30T04:11:02.549" v="47"/>
          <ac:picMkLst>
            <pc:docMk/>
            <pc:sldMk cId="3575870363" sldId="266"/>
            <ac:picMk id="7" creationId="{E2BFCDF9-BC0C-A2B0-AA33-04BCB4806FD1}"/>
          </ac:picMkLst>
        </pc:picChg>
      </pc:sldChg>
      <pc:sldChg chg="addSp delSp modSp mod modTransition modAnim">
        <pc:chgData name="Leonie Smith" userId="fed1330f33f5650e" providerId="LiveId" clId="{E73BFCDB-A6B6-474C-B13B-433F3078218C}" dt="2024-04-30T04:11:54.669" v="51"/>
        <pc:sldMkLst>
          <pc:docMk/>
          <pc:sldMk cId="4017137865" sldId="267"/>
        </pc:sldMkLst>
        <pc:picChg chg="add del mod">
          <ac:chgData name="Leonie Smith" userId="fed1330f33f5650e" providerId="LiveId" clId="{E73BFCDB-A6B6-474C-B13B-433F3078218C}" dt="2024-04-30T04:11:42.933" v="50"/>
          <ac:picMkLst>
            <pc:docMk/>
            <pc:sldMk cId="4017137865" sldId="267"/>
            <ac:picMk id="6" creationId="{CE9094C0-76B4-0F82-E3F3-C5D5EC8CFACC}"/>
          </ac:picMkLst>
        </pc:picChg>
        <pc:picChg chg="add del mod ord">
          <ac:chgData name="Leonie Smith" userId="fed1330f33f5650e" providerId="LiveId" clId="{E73BFCDB-A6B6-474C-B13B-433F3078218C}" dt="2024-04-30T04:11:54.669" v="51"/>
          <ac:picMkLst>
            <pc:docMk/>
            <pc:sldMk cId="4017137865" sldId="267"/>
            <ac:picMk id="9" creationId="{87970896-3EFC-C686-0661-1ED92F3ABF0E}"/>
          </ac:picMkLst>
        </pc:picChg>
        <pc:picChg chg="add mod">
          <ac:chgData name="Leonie Smith" userId="fed1330f33f5650e" providerId="LiveId" clId="{E73BFCDB-A6B6-474C-B13B-433F3078218C}" dt="2024-04-30T04:11:54.669" v="51"/>
          <ac:picMkLst>
            <pc:docMk/>
            <pc:sldMk cId="4017137865" sldId="267"/>
            <ac:picMk id="10" creationId="{93D504AF-11DD-0D49-2637-72AED7489C53}"/>
          </ac:picMkLst>
        </pc:picChg>
      </pc:sldChg>
      <pc:sldChg chg="addSp modSp">
        <pc:chgData name="Leonie Smith" userId="fed1330f33f5650e" providerId="LiveId" clId="{E73BFCDB-A6B6-474C-B13B-433F3078218C}" dt="2024-04-30T04:12:45.246" v="52"/>
        <pc:sldMkLst>
          <pc:docMk/>
          <pc:sldMk cId="3137811553" sldId="268"/>
        </pc:sldMkLst>
        <pc:picChg chg="add mod">
          <ac:chgData name="Leonie Smith" userId="fed1330f33f5650e" providerId="LiveId" clId="{E73BFCDB-A6B6-474C-B13B-433F3078218C}" dt="2024-04-30T04:12:45.246" v="52"/>
          <ac:picMkLst>
            <pc:docMk/>
            <pc:sldMk cId="3137811553" sldId="268"/>
            <ac:picMk id="6" creationId="{BAD71DE9-322D-CE98-624D-25E909E8B265}"/>
          </ac:picMkLst>
        </pc:picChg>
      </pc:sldChg>
      <pc:sldChg chg="addSp delSp modSp mod modTransition modAnim">
        <pc:chgData name="Leonie Smith" userId="fed1330f33f5650e" providerId="LiveId" clId="{E73BFCDB-A6B6-474C-B13B-433F3078218C}" dt="2024-04-30T04:13:42.635" v="59"/>
        <pc:sldMkLst>
          <pc:docMk/>
          <pc:sldMk cId="1922139011" sldId="281"/>
        </pc:sldMkLst>
        <pc:picChg chg="add del mod">
          <ac:chgData name="Leonie Smith" userId="fed1330f33f5650e" providerId="LiveId" clId="{E73BFCDB-A6B6-474C-B13B-433F3078218C}" dt="2024-04-30T04:13:27.680" v="55"/>
          <ac:picMkLst>
            <pc:docMk/>
            <pc:sldMk cId="1922139011" sldId="281"/>
            <ac:picMk id="6" creationId="{CA5F67FE-9056-B665-E484-E90455F33725}"/>
          </ac:picMkLst>
        </pc:picChg>
        <pc:picChg chg="add del mod ord">
          <ac:chgData name="Leonie Smith" userId="fed1330f33f5650e" providerId="LiveId" clId="{E73BFCDB-A6B6-474C-B13B-433F3078218C}" dt="2024-04-30T04:13:32.117" v="56"/>
          <ac:picMkLst>
            <pc:docMk/>
            <pc:sldMk cId="1922139011" sldId="281"/>
            <ac:picMk id="9" creationId="{FD72CED4-1940-F63D-2A2A-FFA7E5250BA5}"/>
          </ac:picMkLst>
        </pc:picChg>
        <pc:picChg chg="add del mod">
          <ac:chgData name="Leonie Smith" userId="fed1330f33f5650e" providerId="LiveId" clId="{E73BFCDB-A6B6-474C-B13B-433F3078218C}" dt="2024-04-30T04:13:33.630" v="58"/>
          <ac:picMkLst>
            <pc:docMk/>
            <pc:sldMk cId="1922139011" sldId="281"/>
            <ac:picMk id="10" creationId="{26FD09F6-B16B-45A6-81DE-05D0484ACC76}"/>
          </ac:picMkLst>
        </pc:picChg>
        <pc:picChg chg="add del mod ord">
          <ac:chgData name="Leonie Smith" userId="fed1330f33f5650e" providerId="LiveId" clId="{E73BFCDB-A6B6-474C-B13B-433F3078218C}" dt="2024-04-30T04:13:42.635" v="59"/>
          <ac:picMkLst>
            <pc:docMk/>
            <pc:sldMk cId="1922139011" sldId="281"/>
            <ac:picMk id="13" creationId="{8C1F7E98-6532-DF6F-E296-2E6DDC87E334}"/>
          </ac:picMkLst>
        </pc:picChg>
        <pc:picChg chg="add mod">
          <ac:chgData name="Leonie Smith" userId="fed1330f33f5650e" providerId="LiveId" clId="{E73BFCDB-A6B6-474C-B13B-433F3078218C}" dt="2024-04-30T04:13:42.635" v="59"/>
          <ac:picMkLst>
            <pc:docMk/>
            <pc:sldMk cId="1922139011" sldId="281"/>
            <ac:picMk id="14" creationId="{610B3422-B26F-10DF-3338-C2B9795A8913}"/>
          </ac:picMkLst>
        </pc:picChg>
      </pc:sldChg>
    </pc:docChg>
  </pc:docChgLst>
  <pc:docChgLst>
    <pc:chgData name="Alfred Smith" userId="3c60a3631c0db8ad" providerId="LiveId" clId="{DFC427FB-F338-4695-9E45-9C5A15B37C02}"/>
    <pc:docChg chg="undo custSel modSld">
      <pc:chgData name="Alfred Smith" userId="3c60a3631c0db8ad" providerId="LiveId" clId="{DFC427FB-F338-4695-9E45-9C5A15B37C02}" dt="2023-09-11T07:55:25.922" v="46"/>
      <pc:docMkLst>
        <pc:docMk/>
      </pc:docMkLst>
      <pc:sldChg chg="delSp modTransition modAnim">
        <pc:chgData name="Alfred Smith" userId="3c60a3631c0db8ad" providerId="LiveId" clId="{DFC427FB-F338-4695-9E45-9C5A15B37C02}" dt="2023-09-11T07:50:55.328" v="22"/>
        <pc:sldMkLst>
          <pc:docMk/>
          <pc:sldMk cId="1499918570" sldId="257"/>
        </pc:sldMkLst>
        <pc:picChg chg="del">
          <ac:chgData name="Alfred Smith" userId="3c60a3631c0db8ad" providerId="LiveId" clId="{DFC427FB-F338-4695-9E45-9C5A15B37C02}" dt="2023-09-11T07:50:55.328" v="22"/>
          <ac:picMkLst>
            <pc:docMk/>
            <pc:sldMk cId="1499918570" sldId="257"/>
            <ac:picMk id="8" creationId="{6859011F-652B-9120-A902-3D4042057CB1}"/>
          </ac:picMkLst>
        </pc:picChg>
      </pc:sldChg>
      <pc:sldChg chg="modSp mod modTransition">
        <pc:chgData name="Alfred Smith" userId="3c60a3631c0db8ad" providerId="LiveId" clId="{DFC427FB-F338-4695-9E45-9C5A15B37C02}" dt="2023-09-11T07:50:55.328" v="22"/>
        <pc:sldMkLst>
          <pc:docMk/>
          <pc:sldMk cId="3788111665" sldId="258"/>
        </pc:sldMkLst>
        <pc:spChg chg="mod">
          <ac:chgData name="Alfred Smith" userId="3c60a3631c0db8ad" providerId="LiveId" clId="{DFC427FB-F338-4695-9E45-9C5A15B37C02}" dt="2023-09-11T07:47:42.064" v="3" actId="20577"/>
          <ac:spMkLst>
            <pc:docMk/>
            <pc:sldMk cId="3788111665" sldId="258"/>
            <ac:spMk id="4" creationId="{70B82476-31A7-180E-1E7C-47A20848A213}"/>
          </ac:spMkLst>
        </pc:spChg>
      </pc:sldChg>
      <pc:sldChg chg="delSp modSp mod modTransition modAnim">
        <pc:chgData name="Alfred Smith" userId="3c60a3631c0db8ad" providerId="LiveId" clId="{DFC427FB-F338-4695-9E45-9C5A15B37C02}" dt="2023-09-11T07:54:28.298" v="36" actId="20577"/>
        <pc:sldMkLst>
          <pc:docMk/>
          <pc:sldMk cId="454763615" sldId="259"/>
        </pc:sldMkLst>
        <pc:spChg chg="mod">
          <ac:chgData name="Alfred Smith" userId="3c60a3631c0db8ad" providerId="LiveId" clId="{DFC427FB-F338-4695-9E45-9C5A15B37C02}" dt="2023-09-11T07:54:28.298" v="36" actId="20577"/>
          <ac:spMkLst>
            <pc:docMk/>
            <pc:sldMk cId="454763615" sldId="259"/>
            <ac:spMk id="3" creationId="{A58184BD-88F1-BA02-40C1-D8403D0EEC0D}"/>
          </ac:spMkLst>
        </pc:spChg>
        <pc:picChg chg="del">
          <ac:chgData name="Alfred Smith" userId="3c60a3631c0db8ad" providerId="LiveId" clId="{DFC427FB-F338-4695-9E45-9C5A15B37C02}" dt="2023-09-11T07:50:55.328" v="22"/>
          <ac:picMkLst>
            <pc:docMk/>
            <pc:sldMk cId="454763615" sldId="259"/>
            <ac:picMk id="16" creationId="{CC287233-863E-281E-2830-623F6FDD060F}"/>
          </ac:picMkLst>
        </pc:picChg>
      </pc:sldChg>
      <pc:sldChg chg="delSp modSp mod modTransition modAnim">
        <pc:chgData name="Alfred Smith" userId="3c60a3631c0db8ad" providerId="LiveId" clId="{DFC427FB-F338-4695-9E45-9C5A15B37C02}" dt="2023-09-11T07:54:23.559" v="35" actId="20577"/>
        <pc:sldMkLst>
          <pc:docMk/>
          <pc:sldMk cId="2346136586" sldId="260"/>
        </pc:sldMkLst>
        <pc:spChg chg="mod">
          <ac:chgData name="Alfred Smith" userId="3c60a3631c0db8ad" providerId="LiveId" clId="{DFC427FB-F338-4695-9E45-9C5A15B37C02}" dt="2023-09-11T07:54:23.559" v="35" actId="20577"/>
          <ac:spMkLst>
            <pc:docMk/>
            <pc:sldMk cId="2346136586" sldId="260"/>
            <ac:spMk id="3" creationId="{A58184BD-88F1-BA02-40C1-D8403D0EEC0D}"/>
          </ac:spMkLst>
        </pc:spChg>
        <pc:spChg chg="mod">
          <ac:chgData name="Alfred Smith" userId="3c60a3631c0db8ad" providerId="LiveId" clId="{DFC427FB-F338-4695-9E45-9C5A15B37C02}" dt="2023-09-11T07:48:13.411" v="8" actId="20577"/>
          <ac:spMkLst>
            <pc:docMk/>
            <pc:sldMk cId="2346136586" sldId="260"/>
            <ac:spMk id="4" creationId="{EE2AC625-9141-A801-F431-DD5F79396320}"/>
          </ac:spMkLst>
        </pc:spChg>
        <pc:picChg chg="del">
          <ac:chgData name="Alfred Smith" userId="3c60a3631c0db8ad" providerId="LiveId" clId="{DFC427FB-F338-4695-9E45-9C5A15B37C02}" dt="2023-09-11T07:50:55.328" v="22"/>
          <ac:picMkLst>
            <pc:docMk/>
            <pc:sldMk cId="2346136586" sldId="260"/>
            <ac:picMk id="8" creationId="{FE60A272-8F50-C2EA-6070-71A37E539954}"/>
          </ac:picMkLst>
        </pc:picChg>
      </pc:sldChg>
      <pc:sldChg chg="delSp modSp mod modTransition modAnim">
        <pc:chgData name="Alfred Smith" userId="3c60a3631c0db8ad" providerId="LiveId" clId="{DFC427FB-F338-4695-9E45-9C5A15B37C02}" dt="2023-09-11T07:54:19.497" v="34" actId="20577"/>
        <pc:sldMkLst>
          <pc:docMk/>
          <pc:sldMk cId="4037329247" sldId="261"/>
        </pc:sldMkLst>
        <pc:spChg chg="mod">
          <ac:chgData name="Alfred Smith" userId="3c60a3631c0db8ad" providerId="LiveId" clId="{DFC427FB-F338-4695-9E45-9C5A15B37C02}" dt="2023-09-11T07:54:19.497" v="34" actId="20577"/>
          <ac:spMkLst>
            <pc:docMk/>
            <pc:sldMk cId="4037329247" sldId="261"/>
            <ac:spMk id="3" creationId="{A58184BD-88F1-BA02-40C1-D8403D0EEC0D}"/>
          </ac:spMkLst>
        </pc:spChg>
        <pc:spChg chg="mod">
          <ac:chgData name="Alfred Smith" userId="3c60a3631c0db8ad" providerId="LiveId" clId="{DFC427FB-F338-4695-9E45-9C5A15B37C02}" dt="2023-09-11T07:48:40.206" v="12" actId="20577"/>
          <ac:spMkLst>
            <pc:docMk/>
            <pc:sldMk cId="4037329247" sldId="261"/>
            <ac:spMk id="4" creationId="{EE2AC625-9141-A801-F431-DD5F79396320}"/>
          </ac:spMkLst>
        </pc:spChg>
        <pc:picChg chg="del">
          <ac:chgData name="Alfred Smith" userId="3c60a3631c0db8ad" providerId="LiveId" clId="{DFC427FB-F338-4695-9E45-9C5A15B37C02}" dt="2023-09-11T07:50:55.328" v="22"/>
          <ac:picMkLst>
            <pc:docMk/>
            <pc:sldMk cId="4037329247" sldId="261"/>
            <ac:picMk id="15" creationId="{B09E8B4D-7902-0AC8-F7E9-C6A4A987CADF}"/>
          </ac:picMkLst>
        </pc:picChg>
      </pc:sldChg>
      <pc:sldChg chg="delSp modSp mod modTransition modAnim">
        <pc:chgData name="Alfred Smith" userId="3c60a3631c0db8ad" providerId="LiveId" clId="{DFC427FB-F338-4695-9E45-9C5A15B37C02}" dt="2023-09-11T07:54:14.411" v="33" actId="6549"/>
        <pc:sldMkLst>
          <pc:docMk/>
          <pc:sldMk cId="1909638311" sldId="262"/>
        </pc:sldMkLst>
        <pc:spChg chg="mod">
          <ac:chgData name="Alfred Smith" userId="3c60a3631c0db8ad" providerId="LiveId" clId="{DFC427FB-F338-4695-9E45-9C5A15B37C02}" dt="2023-09-11T07:54:14.411" v="33" actId="6549"/>
          <ac:spMkLst>
            <pc:docMk/>
            <pc:sldMk cId="1909638311" sldId="262"/>
            <ac:spMk id="3" creationId="{A58184BD-88F1-BA02-40C1-D8403D0EEC0D}"/>
          </ac:spMkLst>
        </pc:spChg>
        <pc:spChg chg="mod">
          <ac:chgData name="Alfred Smith" userId="3c60a3631c0db8ad" providerId="LiveId" clId="{DFC427FB-F338-4695-9E45-9C5A15B37C02}" dt="2023-09-11T07:49:05.831" v="13"/>
          <ac:spMkLst>
            <pc:docMk/>
            <pc:sldMk cId="1909638311" sldId="262"/>
            <ac:spMk id="4" creationId="{EE2AC625-9141-A801-F431-DD5F79396320}"/>
          </ac:spMkLst>
        </pc:spChg>
        <pc:picChg chg="del">
          <ac:chgData name="Alfred Smith" userId="3c60a3631c0db8ad" providerId="LiveId" clId="{DFC427FB-F338-4695-9E45-9C5A15B37C02}" dt="2023-09-11T07:50:55.328" v="22"/>
          <ac:picMkLst>
            <pc:docMk/>
            <pc:sldMk cId="1909638311" sldId="262"/>
            <ac:picMk id="27" creationId="{17F767C3-89A8-147F-C452-040449B1935E}"/>
          </ac:picMkLst>
        </pc:picChg>
      </pc:sldChg>
      <pc:sldChg chg="delSp modSp mod modTransition modAnim">
        <pc:chgData name="Alfred Smith" userId="3c60a3631c0db8ad" providerId="LiveId" clId="{DFC427FB-F338-4695-9E45-9C5A15B37C02}" dt="2023-09-11T07:54:06.895" v="32" actId="20577"/>
        <pc:sldMkLst>
          <pc:docMk/>
          <pc:sldMk cId="641208035" sldId="263"/>
        </pc:sldMkLst>
        <pc:spChg chg="mod">
          <ac:chgData name="Alfred Smith" userId="3c60a3631c0db8ad" providerId="LiveId" clId="{DFC427FB-F338-4695-9E45-9C5A15B37C02}" dt="2023-09-11T07:54:06.895" v="32" actId="20577"/>
          <ac:spMkLst>
            <pc:docMk/>
            <pc:sldMk cId="641208035" sldId="263"/>
            <ac:spMk id="3" creationId="{A58184BD-88F1-BA02-40C1-D8403D0EEC0D}"/>
          </ac:spMkLst>
        </pc:spChg>
        <pc:spChg chg="mod">
          <ac:chgData name="Alfred Smith" userId="3c60a3631c0db8ad" providerId="LiveId" clId="{DFC427FB-F338-4695-9E45-9C5A15B37C02}" dt="2023-09-11T07:49:23.096" v="15" actId="6549"/>
          <ac:spMkLst>
            <pc:docMk/>
            <pc:sldMk cId="641208035" sldId="263"/>
            <ac:spMk id="4" creationId="{EE2AC625-9141-A801-F431-DD5F79396320}"/>
          </ac:spMkLst>
        </pc:spChg>
        <pc:picChg chg="del">
          <ac:chgData name="Alfred Smith" userId="3c60a3631c0db8ad" providerId="LiveId" clId="{DFC427FB-F338-4695-9E45-9C5A15B37C02}" dt="2023-09-11T07:50:55.328" v="22"/>
          <ac:picMkLst>
            <pc:docMk/>
            <pc:sldMk cId="641208035" sldId="263"/>
            <ac:picMk id="12" creationId="{6056B998-99DA-B1A0-98C0-A2C692B117FD}"/>
          </ac:picMkLst>
        </pc:picChg>
      </pc:sldChg>
      <pc:sldChg chg="delSp modSp mod modTransition modAnim">
        <pc:chgData name="Alfred Smith" userId="3c60a3631c0db8ad" providerId="LiveId" clId="{DFC427FB-F338-4695-9E45-9C5A15B37C02}" dt="2023-09-11T07:54:01.193" v="31" actId="20577"/>
        <pc:sldMkLst>
          <pc:docMk/>
          <pc:sldMk cId="4044745628" sldId="264"/>
        </pc:sldMkLst>
        <pc:spChg chg="mod">
          <ac:chgData name="Alfred Smith" userId="3c60a3631c0db8ad" providerId="LiveId" clId="{DFC427FB-F338-4695-9E45-9C5A15B37C02}" dt="2023-09-11T07:54:01.193" v="31" actId="20577"/>
          <ac:spMkLst>
            <pc:docMk/>
            <pc:sldMk cId="4044745628" sldId="264"/>
            <ac:spMk id="3" creationId="{A58184BD-88F1-BA02-40C1-D8403D0EEC0D}"/>
          </ac:spMkLst>
        </pc:spChg>
        <pc:spChg chg="mod">
          <ac:chgData name="Alfred Smith" userId="3c60a3631c0db8ad" providerId="LiveId" clId="{DFC427FB-F338-4695-9E45-9C5A15B37C02}" dt="2023-09-11T07:49:40.535" v="16"/>
          <ac:spMkLst>
            <pc:docMk/>
            <pc:sldMk cId="4044745628" sldId="264"/>
            <ac:spMk id="4" creationId="{EE2AC625-9141-A801-F431-DD5F79396320}"/>
          </ac:spMkLst>
        </pc:spChg>
        <pc:picChg chg="del">
          <ac:chgData name="Alfred Smith" userId="3c60a3631c0db8ad" providerId="LiveId" clId="{DFC427FB-F338-4695-9E45-9C5A15B37C02}" dt="2023-09-11T07:50:55.328" v="22"/>
          <ac:picMkLst>
            <pc:docMk/>
            <pc:sldMk cId="4044745628" sldId="264"/>
            <ac:picMk id="20" creationId="{B9454C91-260B-D0E4-AE99-C348E55A9BD5}"/>
          </ac:picMkLst>
        </pc:picChg>
      </pc:sldChg>
      <pc:sldChg chg="delSp modSp mod modTransition modAnim">
        <pc:chgData name="Alfred Smith" userId="3c60a3631c0db8ad" providerId="LiveId" clId="{DFC427FB-F338-4695-9E45-9C5A15B37C02}" dt="2023-09-11T07:53:57.606" v="30" actId="20577"/>
        <pc:sldMkLst>
          <pc:docMk/>
          <pc:sldMk cId="978260341" sldId="265"/>
        </pc:sldMkLst>
        <pc:spChg chg="mod">
          <ac:chgData name="Alfred Smith" userId="3c60a3631c0db8ad" providerId="LiveId" clId="{DFC427FB-F338-4695-9E45-9C5A15B37C02}" dt="2023-09-11T07:53:57.606" v="30" actId="20577"/>
          <ac:spMkLst>
            <pc:docMk/>
            <pc:sldMk cId="978260341" sldId="265"/>
            <ac:spMk id="3" creationId="{A58184BD-88F1-BA02-40C1-D8403D0EEC0D}"/>
          </ac:spMkLst>
        </pc:spChg>
        <pc:spChg chg="mod">
          <ac:chgData name="Alfred Smith" userId="3c60a3631c0db8ad" providerId="LiveId" clId="{DFC427FB-F338-4695-9E45-9C5A15B37C02}" dt="2023-09-11T07:49:52.154" v="17"/>
          <ac:spMkLst>
            <pc:docMk/>
            <pc:sldMk cId="978260341" sldId="265"/>
            <ac:spMk id="4" creationId="{EE2AC625-9141-A801-F431-DD5F79396320}"/>
          </ac:spMkLst>
        </pc:spChg>
        <pc:picChg chg="del">
          <ac:chgData name="Alfred Smith" userId="3c60a3631c0db8ad" providerId="LiveId" clId="{DFC427FB-F338-4695-9E45-9C5A15B37C02}" dt="2023-09-11T07:50:55.328" v="22"/>
          <ac:picMkLst>
            <pc:docMk/>
            <pc:sldMk cId="978260341" sldId="265"/>
            <ac:picMk id="23" creationId="{D0F389DB-5FF9-9479-8FB6-6CA3D6786084}"/>
          </ac:picMkLst>
        </pc:picChg>
      </pc:sldChg>
      <pc:sldChg chg="delSp modSp mod modTransition modAnim">
        <pc:chgData name="Alfred Smith" userId="3c60a3631c0db8ad" providerId="LiveId" clId="{DFC427FB-F338-4695-9E45-9C5A15B37C02}" dt="2023-09-11T07:53:54.317" v="29" actId="20577"/>
        <pc:sldMkLst>
          <pc:docMk/>
          <pc:sldMk cId="3575870363" sldId="266"/>
        </pc:sldMkLst>
        <pc:spChg chg="mod">
          <ac:chgData name="Alfred Smith" userId="3c60a3631c0db8ad" providerId="LiveId" clId="{DFC427FB-F338-4695-9E45-9C5A15B37C02}" dt="2023-09-11T07:53:54.317" v="29" actId="20577"/>
          <ac:spMkLst>
            <pc:docMk/>
            <pc:sldMk cId="3575870363" sldId="266"/>
            <ac:spMk id="3" creationId="{A58184BD-88F1-BA02-40C1-D8403D0EEC0D}"/>
          </ac:spMkLst>
        </pc:spChg>
        <pc:spChg chg="mod">
          <ac:chgData name="Alfred Smith" userId="3c60a3631c0db8ad" providerId="LiveId" clId="{DFC427FB-F338-4695-9E45-9C5A15B37C02}" dt="2023-09-11T07:50:07.227" v="18"/>
          <ac:spMkLst>
            <pc:docMk/>
            <pc:sldMk cId="3575870363" sldId="266"/>
            <ac:spMk id="4" creationId="{EE2AC625-9141-A801-F431-DD5F79396320}"/>
          </ac:spMkLst>
        </pc:spChg>
        <pc:picChg chg="del">
          <ac:chgData name="Alfred Smith" userId="3c60a3631c0db8ad" providerId="LiveId" clId="{DFC427FB-F338-4695-9E45-9C5A15B37C02}" dt="2023-09-11T07:50:55.328" v="22"/>
          <ac:picMkLst>
            <pc:docMk/>
            <pc:sldMk cId="3575870363" sldId="266"/>
            <ac:picMk id="52" creationId="{72BAF8C2-0326-7284-A1AF-40921FBE8EE0}"/>
          </ac:picMkLst>
        </pc:picChg>
      </pc:sldChg>
      <pc:sldChg chg="delSp modSp mod modTransition modAnim">
        <pc:chgData name="Alfred Smith" userId="3c60a3631c0db8ad" providerId="LiveId" clId="{DFC427FB-F338-4695-9E45-9C5A15B37C02}" dt="2023-09-11T07:53:51.017" v="28" actId="20577"/>
        <pc:sldMkLst>
          <pc:docMk/>
          <pc:sldMk cId="4017137865" sldId="267"/>
        </pc:sldMkLst>
        <pc:spChg chg="mod">
          <ac:chgData name="Alfred Smith" userId="3c60a3631c0db8ad" providerId="LiveId" clId="{DFC427FB-F338-4695-9E45-9C5A15B37C02}" dt="2023-09-11T07:53:51.017" v="28" actId="20577"/>
          <ac:spMkLst>
            <pc:docMk/>
            <pc:sldMk cId="4017137865" sldId="267"/>
            <ac:spMk id="3" creationId="{A58184BD-88F1-BA02-40C1-D8403D0EEC0D}"/>
          </ac:spMkLst>
        </pc:spChg>
        <pc:spChg chg="mod">
          <ac:chgData name="Alfred Smith" userId="3c60a3631c0db8ad" providerId="LiveId" clId="{DFC427FB-F338-4695-9E45-9C5A15B37C02}" dt="2023-09-11T07:50:19.529" v="19"/>
          <ac:spMkLst>
            <pc:docMk/>
            <pc:sldMk cId="4017137865" sldId="267"/>
            <ac:spMk id="4" creationId="{EE2AC625-9141-A801-F431-DD5F79396320}"/>
          </ac:spMkLst>
        </pc:spChg>
        <pc:picChg chg="del">
          <ac:chgData name="Alfred Smith" userId="3c60a3631c0db8ad" providerId="LiveId" clId="{DFC427FB-F338-4695-9E45-9C5A15B37C02}" dt="2023-09-11T07:50:55.328" v="22"/>
          <ac:picMkLst>
            <pc:docMk/>
            <pc:sldMk cId="4017137865" sldId="267"/>
            <ac:picMk id="20" creationId="{882374B2-A59B-73AE-ABFB-968E5BE1B394}"/>
          </ac:picMkLst>
        </pc:picChg>
      </pc:sldChg>
      <pc:sldChg chg="delSp modSp mod modTransition modAnim">
        <pc:chgData name="Alfred Smith" userId="3c60a3631c0db8ad" providerId="LiveId" clId="{DFC427FB-F338-4695-9E45-9C5A15B37C02}" dt="2023-09-11T07:53:47.740" v="27" actId="20577"/>
        <pc:sldMkLst>
          <pc:docMk/>
          <pc:sldMk cId="3137811553" sldId="268"/>
        </pc:sldMkLst>
        <pc:spChg chg="mod">
          <ac:chgData name="Alfred Smith" userId="3c60a3631c0db8ad" providerId="LiveId" clId="{DFC427FB-F338-4695-9E45-9C5A15B37C02}" dt="2023-09-11T07:53:47.740" v="27" actId="20577"/>
          <ac:spMkLst>
            <pc:docMk/>
            <pc:sldMk cId="3137811553" sldId="268"/>
            <ac:spMk id="3" creationId="{A58184BD-88F1-BA02-40C1-D8403D0EEC0D}"/>
          </ac:spMkLst>
        </pc:spChg>
        <pc:spChg chg="mod">
          <ac:chgData name="Alfred Smith" userId="3c60a3631c0db8ad" providerId="LiveId" clId="{DFC427FB-F338-4695-9E45-9C5A15B37C02}" dt="2023-09-11T07:50:39.894" v="20"/>
          <ac:spMkLst>
            <pc:docMk/>
            <pc:sldMk cId="3137811553" sldId="268"/>
            <ac:spMk id="4" creationId="{EE2AC625-9141-A801-F431-DD5F79396320}"/>
          </ac:spMkLst>
        </pc:spChg>
        <pc:picChg chg="del">
          <ac:chgData name="Alfred Smith" userId="3c60a3631c0db8ad" providerId="LiveId" clId="{DFC427FB-F338-4695-9E45-9C5A15B37C02}" dt="2023-09-11T07:50:55.328" v="22"/>
          <ac:picMkLst>
            <pc:docMk/>
            <pc:sldMk cId="3137811553" sldId="268"/>
            <ac:picMk id="19" creationId="{5D9D9AE8-C33D-57B3-3453-3E0E001306B0}"/>
          </ac:picMkLst>
        </pc:picChg>
      </pc:sldChg>
      <pc:sldChg chg="addSp delSp modSp mod modTransition">
        <pc:chgData name="Alfred Smith" userId="3c60a3631c0db8ad" providerId="LiveId" clId="{DFC427FB-F338-4695-9E45-9C5A15B37C02}" dt="2023-09-11T07:50:55.328" v="22"/>
        <pc:sldMkLst>
          <pc:docMk/>
          <pc:sldMk cId="4120481681" sldId="270"/>
        </pc:sldMkLst>
        <pc:spChg chg="del">
          <ac:chgData name="Alfred Smith" userId="3c60a3631c0db8ad" providerId="LiveId" clId="{DFC427FB-F338-4695-9E45-9C5A15B37C02}" dt="2023-09-11T07:47:52.325" v="4" actId="478"/>
          <ac:spMkLst>
            <pc:docMk/>
            <pc:sldMk cId="4120481681" sldId="270"/>
            <ac:spMk id="3" creationId="{8C613065-35C1-44E3-295A-7E14A0B0391E}"/>
          </ac:spMkLst>
        </pc:spChg>
        <pc:spChg chg="add mod">
          <ac:chgData name="Alfred Smith" userId="3c60a3631c0db8ad" providerId="LiveId" clId="{DFC427FB-F338-4695-9E45-9C5A15B37C02}" dt="2023-09-11T07:47:52.942" v="5"/>
          <ac:spMkLst>
            <pc:docMk/>
            <pc:sldMk cId="4120481681" sldId="270"/>
            <ac:spMk id="4" creationId="{5DF8E25A-7BA0-31FF-F557-69A9A62C4D49}"/>
          </ac:spMkLst>
        </pc:spChg>
      </pc:sldChg>
      <pc:sldChg chg="modSp mod modTransition">
        <pc:chgData name="Alfred Smith" userId="3c60a3631c0db8ad" providerId="LiveId" clId="{DFC427FB-F338-4695-9E45-9C5A15B37C02}" dt="2023-09-11T07:54:53.149" v="37"/>
        <pc:sldMkLst>
          <pc:docMk/>
          <pc:sldMk cId="939110669" sldId="271"/>
        </pc:sldMkLst>
        <pc:spChg chg="mod">
          <ac:chgData name="Alfred Smith" userId="3c60a3631c0db8ad" providerId="LiveId" clId="{DFC427FB-F338-4695-9E45-9C5A15B37C02}" dt="2023-09-11T07:54:53.149" v="37"/>
          <ac:spMkLst>
            <pc:docMk/>
            <pc:sldMk cId="939110669" sldId="271"/>
            <ac:spMk id="4" creationId="{BA3D7192-27B6-9A26-6FBE-06F0AB6EDC61}"/>
          </ac:spMkLst>
        </pc:spChg>
      </pc:sldChg>
      <pc:sldChg chg="modSp mod modTransition">
        <pc:chgData name="Alfred Smith" userId="3c60a3631c0db8ad" providerId="LiveId" clId="{DFC427FB-F338-4695-9E45-9C5A15B37C02}" dt="2023-09-11T07:54:57.682" v="38"/>
        <pc:sldMkLst>
          <pc:docMk/>
          <pc:sldMk cId="4024569785" sldId="272"/>
        </pc:sldMkLst>
        <pc:spChg chg="mod">
          <ac:chgData name="Alfred Smith" userId="3c60a3631c0db8ad" providerId="LiveId" clId="{DFC427FB-F338-4695-9E45-9C5A15B37C02}" dt="2023-09-11T07:54:57.682" v="38"/>
          <ac:spMkLst>
            <pc:docMk/>
            <pc:sldMk cId="4024569785" sldId="272"/>
            <ac:spMk id="4" creationId="{15BE3A64-6FC6-A7FC-3A16-BC2AC6778025}"/>
          </ac:spMkLst>
        </pc:spChg>
      </pc:sldChg>
      <pc:sldChg chg="modSp mod modTransition">
        <pc:chgData name="Alfred Smith" userId="3c60a3631c0db8ad" providerId="LiveId" clId="{DFC427FB-F338-4695-9E45-9C5A15B37C02}" dt="2023-09-11T07:55:01.027" v="39"/>
        <pc:sldMkLst>
          <pc:docMk/>
          <pc:sldMk cId="487179600" sldId="273"/>
        </pc:sldMkLst>
        <pc:spChg chg="mod">
          <ac:chgData name="Alfred Smith" userId="3c60a3631c0db8ad" providerId="LiveId" clId="{DFC427FB-F338-4695-9E45-9C5A15B37C02}" dt="2023-09-11T07:55:01.027" v="39"/>
          <ac:spMkLst>
            <pc:docMk/>
            <pc:sldMk cId="487179600" sldId="273"/>
            <ac:spMk id="4" creationId="{CC3FAFCE-5045-13DD-D5E5-99CECCA1AA81}"/>
          </ac:spMkLst>
        </pc:spChg>
      </pc:sldChg>
      <pc:sldChg chg="modSp mod modTransition">
        <pc:chgData name="Alfred Smith" userId="3c60a3631c0db8ad" providerId="LiveId" clId="{DFC427FB-F338-4695-9E45-9C5A15B37C02}" dt="2023-09-11T07:55:04.638" v="40"/>
        <pc:sldMkLst>
          <pc:docMk/>
          <pc:sldMk cId="2168401200" sldId="274"/>
        </pc:sldMkLst>
        <pc:spChg chg="mod">
          <ac:chgData name="Alfred Smith" userId="3c60a3631c0db8ad" providerId="LiveId" clId="{DFC427FB-F338-4695-9E45-9C5A15B37C02}" dt="2023-09-11T07:55:04.638" v="40"/>
          <ac:spMkLst>
            <pc:docMk/>
            <pc:sldMk cId="2168401200" sldId="274"/>
            <ac:spMk id="4" creationId="{72B1A0F7-DCEC-0400-C22E-0C67F6BB0A19}"/>
          </ac:spMkLst>
        </pc:spChg>
      </pc:sldChg>
      <pc:sldChg chg="modSp mod modTransition">
        <pc:chgData name="Alfred Smith" userId="3c60a3631c0db8ad" providerId="LiveId" clId="{DFC427FB-F338-4695-9E45-9C5A15B37C02}" dt="2023-09-11T07:55:07.888" v="41"/>
        <pc:sldMkLst>
          <pc:docMk/>
          <pc:sldMk cId="2996969115" sldId="275"/>
        </pc:sldMkLst>
        <pc:spChg chg="mod">
          <ac:chgData name="Alfred Smith" userId="3c60a3631c0db8ad" providerId="LiveId" clId="{DFC427FB-F338-4695-9E45-9C5A15B37C02}" dt="2023-09-11T07:55:07.888" v="41"/>
          <ac:spMkLst>
            <pc:docMk/>
            <pc:sldMk cId="2996969115" sldId="275"/>
            <ac:spMk id="4" creationId="{9EC0A6E1-559E-3510-D70C-18D160A817D8}"/>
          </ac:spMkLst>
        </pc:spChg>
      </pc:sldChg>
      <pc:sldChg chg="modSp mod modTransition">
        <pc:chgData name="Alfred Smith" userId="3c60a3631c0db8ad" providerId="LiveId" clId="{DFC427FB-F338-4695-9E45-9C5A15B37C02}" dt="2023-09-11T07:55:10.800" v="42"/>
        <pc:sldMkLst>
          <pc:docMk/>
          <pc:sldMk cId="2390376940" sldId="276"/>
        </pc:sldMkLst>
        <pc:spChg chg="mod">
          <ac:chgData name="Alfred Smith" userId="3c60a3631c0db8ad" providerId="LiveId" clId="{DFC427FB-F338-4695-9E45-9C5A15B37C02}" dt="2023-09-11T07:55:10.800" v="42"/>
          <ac:spMkLst>
            <pc:docMk/>
            <pc:sldMk cId="2390376940" sldId="276"/>
            <ac:spMk id="4" creationId="{FC659564-6036-854C-0B47-B2F6A10C7D44}"/>
          </ac:spMkLst>
        </pc:spChg>
      </pc:sldChg>
      <pc:sldChg chg="modSp mod modTransition">
        <pc:chgData name="Alfred Smith" userId="3c60a3631c0db8ad" providerId="LiveId" clId="{DFC427FB-F338-4695-9E45-9C5A15B37C02}" dt="2023-09-11T07:55:14.541" v="43"/>
        <pc:sldMkLst>
          <pc:docMk/>
          <pc:sldMk cId="4265919077" sldId="277"/>
        </pc:sldMkLst>
        <pc:spChg chg="mod">
          <ac:chgData name="Alfred Smith" userId="3c60a3631c0db8ad" providerId="LiveId" clId="{DFC427FB-F338-4695-9E45-9C5A15B37C02}" dt="2023-09-11T07:55:14.541" v="43"/>
          <ac:spMkLst>
            <pc:docMk/>
            <pc:sldMk cId="4265919077" sldId="277"/>
            <ac:spMk id="4" creationId="{7FFA9F1B-DC83-CC66-D5C4-B6413019B6C3}"/>
          </ac:spMkLst>
        </pc:spChg>
      </pc:sldChg>
      <pc:sldChg chg="modSp mod modTransition">
        <pc:chgData name="Alfred Smith" userId="3c60a3631c0db8ad" providerId="LiveId" clId="{DFC427FB-F338-4695-9E45-9C5A15B37C02}" dt="2023-09-11T07:55:18.757" v="44"/>
        <pc:sldMkLst>
          <pc:docMk/>
          <pc:sldMk cId="210266664" sldId="278"/>
        </pc:sldMkLst>
        <pc:spChg chg="mod">
          <ac:chgData name="Alfred Smith" userId="3c60a3631c0db8ad" providerId="LiveId" clId="{DFC427FB-F338-4695-9E45-9C5A15B37C02}" dt="2023-09-11T07:55:18.757" v="44"/>
          <ac:spMkLst>
            <pc:docMk/>
            <pc:sldMk cId="210266664" sldId="278"/>
            <ac:spMk id="4" creationId="{5686D51A-509D-30F5-6F18-A13AC335768D}"/>
          </ac:spMkLst>
        </pc:spChg>
      </pc:sldChg>
      <pc:sldChg chg="modSp mod modTransition">
        <pc:chgData name="Alfred Smith" userId="3c60a3631c0db8ad" providerId="LiveId" clId="{DFC427FB-F338-4695-9E45-9C5A15B37C02}" dt="2023-09-11T07:55:22.239" v="45"/>
        <pc:sldMkLst>
          <pc:docMk/>
          <pc:sldMk cId="888433145" sldId="279"/>
        </pc:sldMkLst>
        <pc:spChg chg="mod">
          <ac:chgData name="Alfred Smith" userId="3c60a3631c0db8ad" providerId="LiveId" clId="{DFC427FB-F338-4695-9E45-9C5A15B37C02}" dt="2023-09-11T07:55:22.239" v="45"/>
          <ac:spMkLst>
            <pc:docMk/>
            <pc:sldMk cId="888433145" sldId="279"/>
            <ac:spMk id="4" creationId="{A54DCA1C-D1D6-F05B-89A8-ECB2BBBE3C43}"/>
          </ac:spMkLst>
        </pc:spChg>
      </pc:sldChg>
      <pc:sldChg chg="addSp delSp modSp mod modTransition modAnim">
        <pc:chgData name="Alfred Smith" userId="3c60a3631c0db8ad" providerId="LiveId" clId="{DFC427FB-F338-4695-9E45-9C5A15B37C02}" dt="2023-09-11T07:51:01.204" v="26" actId="20577"/>
        <pc:sldMkLst>
          <pc:docMk/>
          <pc:sldMk cId="1922139011" sldId="281"/>
        </pc:sldMkLst>
        <pc:spChg chg="add del mod">
          <ac:chgData name="Alfred Smith" userId="3c60a3631c0db8ad" providerId="LiveId" clId="{DFC427FB-F338-4695-9E45-9C5A15B37C02}" dt="2023-09-11T07:51:01.204" v="26" actId="20577"/>
          <ac:spMkLst>
            <pc:docMk/>
            <pc:sldMk cId="1922139011" sldId="281"/>
            <ac:spMk id="3" creationId="{A58184BD-88F1-BA02-40C1-D8403D0EEC0D}"/>
          </ac:spMkLst>
        </pc:spChg>
        <pc:spChg chg="add del mod">
          <ac:chgData name="Alfred Smith" userId="3c60a3631c0db8ad" providerId="LiveId" clId="{DFC427FB-F338-4695-9E45-9C5A15B37C02}" dt="2023-09-11T07:50:58.988" v="25" actId="478"/>
          <ac:spMkLst>
            <pc:docMk/>
            <pc:sldMk cId="1922139011" sldId="281"/>
            <ac:spMk id="4" creationId="{EE2AC625-9141-A801-F431-DD5F79396320}"/>
          </ac:spMkLst>
        </pc:spChg>
        <pc:picChg chg="del">
          <ac:chgData name="Alfred Smith" userId="3c60a3631c0db8ad" providerId="LiveId" clId="{DFC427FB-F338-4695-9E45-9C5A15B37C02}" dt="2023-09-11T07:50:55.328" v="22"/>
          <ac:picMkLst>
            <pc:docMk/>
            <pc:sldMk cId="1922139011" sldId="281"/>
            <ac:picMk id="11" creationId="{1DF70D64-7496-55A1-24E8-456AC0A7BC91}"/>
          </ac:picMkLst>
        </pc:picChg>
      </pc:sldChg>
      <pc:sldChg chg="modSp mod modTransition">
        <pc:chgData name="Alfred Smith" userId="3c60a3631c0db8ad" providerId="LiveId" clId="{DFC427FB-F338-4695-9E45-9C5A15B37C02}" dt="2023-09-11T07:55:25.922" v="46"/>
        <pc:sldMkLst>
          <pc:docMk/>
          <pc:sldMk cId="3748938457" sldId="296"/>
        </pc:sldMkLst>
        <pc:spChg chg="mod">
          <ac:chgData name="Alfred Smith" userId="3c60a3631c0db8ad" providerId="LiveId" clId="{DFC427FB-F338-4695-9E45-9C5A15B37C02}" dt="2023-09-11T07:55:25.922" v="46"/>
          <ac:spMkLst>
            <pc:docMk/>
            <pc:sldMk cId="3748938457" sldId="296"/>
            <ac:spMk id="2" creationId="{1461E0F6-96BF-92C4-8A74-B821C00F74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28-08-2024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28-08-2024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28-08-2024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8FAEFB58-6E6C-FAAB-7E98-55C98C2F7E64}"/>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856"/>
    </mc:Choice>
    <mc:Fallback xmlns="">
      <p:transition spd="slow" advTm="2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16A34-62E0-7D36-C76C-3D30295F0933}"/>
              </a:ext>
            </a:extLst>
          </p:cNvPr>
          <p:cNvPicPr>
            <a:picLocks noChangeAspect="1"/>
          </p:cNvPicPr>
          <p:nvPr/>
        </p:nvPicPr>
        <p:blipFill>
          <a:blip r:embed="rId2"/>
          <a:stretch>
            <a:fillRect/>
          </a:stretch>
        </p:blipFill>
        <p:spPr>
          <a:xfrm>
            <a:off x="0" y="-386219"/>
            <a:ext cx="12192000" cy="7244219"/>
          </a:xfrm>
          <a:prstGeom prst="rect">
            <a:avLst/>
          </a:prstGeom>
        </p:spPr>
      </p:pic>
      <p:sp>
        <p:nvSpPr>
          <p:cNvPr id="2" name="TextBox 1">
            <a:extLst>
              <a:ext uri="{FF2B5EF4-FFF2-40B4-BE49-F238E27FC236}">
                <a16:creationId xmlns:a16="http://schemas.microsoft.com/office/drawing/2014/main" id="{BE6D0969-EFDE-287A-2C55-2ACA8C3E9DC5}"/>
              </a:ext>
            </a:extLst>
          </p:cNvPr>
          <p:cNvSpPr txBox="1"/>
          <p:nvPr/>
        </p:nvSpPr>
        <p:spPr>
          <a:xfrm>
            <a:off x="229954" y="6011982"/>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Seven sons of Sceva, a Jewish chief priest, were doing this.</a:t>
            </a:r>
            <a:endParaRPr lang="en-IN" sz="3600" dirty="0"/>
          </a:p>
        </p:txBody>
      </p:sp>
      <p:sp>
        <p:nvSpPr>
          <p:cNvPr id="2" name="TextBox 1">
            <a:extLst>
              <a:ext uri="{FF2B5EF4-FFF2-40B4-BE49-F238E27FC236}">
                <a16:creationId xmlns:a16="http://schemas.microsoft.com/office/drawing/2014/main" id="{07E110BC-0D07-F27B-DC35-7CFD6B7501DF}"/>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14</a:t>
            </a:r>
            <a:r>
              <a:rPr lang="hi-IN" sz="3200" b="0" i="0" dirty="0">
                <a:solidFill>
                  <a:srgbClr val="000000"/>
                </a:solidFill>
                <a:effectLst/>
                <a:latin typeface="font1"/>
              </a:rPr>
              <a:t>और </a:t>
            </a:r>
            <a:r>
              <a:rPr lang="hi-IN" sz="3200" b="0" i="1" dirty="0">
                <a:solidFill>
                  <a:srgbClr val="000000"/>
                </a:solidFill>
                <a:effectLst/>
                <a:latin typeface="font1"/>
              </a:rPr>
              <a:t>स्क्किवा</a:t>
            </a:r>
            <a:r>
              <a:rPr lang="en-US" sz="3200" b="0" i="0" baseline="30000" dirty="0">
                <a:solidFill>
                  <a:srgbClr val="000080"/>
                </a:solidFill>
                <a:effectLst/>
                <a:latin typeface="font1"/>
              </a:rPr>
              <a:t>b</a:t>
            </a:r>
            <a:r>
              <a:rPr lang="en-US" sz="3200" b="0" i="0" dirty="0">
                <a:solidFill>
                  <a:srgbClr val="000000"/>
                </a:solidFill>
                <a:effectLst/>
                <a:latin typeface="font1"/>
              </a:rPr>
              <a:t> </a:t>
            </a:r>
            <a:r>
              <a:rPr lang="hi-IN" sz="3200" b="0" i="0" dirty="0">
                <a:solidFill>
                  <a:srgbClr val="000000"/>
                </a:solidFill>
                <a:effectLst/>
                <a:latin typeface="font1"/>
              </a:rPr>
              <a:t>नाम के एक यहूदी प्रधान याजक के सात पुत्र थे, जो ऐसा ही करते थे।</a:t>
            </a:r>
            <a:endParaRPr lang="en-IN" sz="3200" dirty="0"/>
          </a:p>
        </p:txBody>
      </p:sp>
      <p:pic>
        <p:nvPicPr>
          <p:cNvPr id="6" name="Audio 5">
            <a:hlinkClick r:id="" action="ppaction://media"/>
            <a:extLst>
              <a:ext uri="{FF2B5EF4-FFF2-40B4-BE49-F238E27FC236}">
                <a16:creationId xmlns:a16="http://schemas.microsoft.com/office/drawing/2014/main" id="{3C56EA72-4251-EFB0-E851-023A937F72F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506"/>
    </mc:Choice>
    <mc:Fallback xmlns="">
      <p:transition spd="slow" advTm="7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A7A58B-9982-B06D-B8BF-5F7EEAFEAA12}"/>
              </a:ext>
            </a:extLst>
          </p:cNvPr>
          <p:cNvPicPr>
            <a:picLocks noChangeAspect="1"/>
          </p:cNvPicPr>
          <p:nvPr/>
        </p:nvPicPr>
        <p:blipFill>
          <a:blip r:embed="rId2"/>
          <a:stretch>
            <a:fillRect/>
          </a:stretch>
        </p:blipFill>
        <p:spPr>
          <a:xfrm>
            <a:off x="0" y="-254000"/>
            <a:ext cx="12192000" cy="7112000"/>
          </a:xfrm>
          <a:prstGeom prst="rect">
            <a:avLst/>
          </a:prstGeom>
        </p:spPr>
      </p:pic>
      <p:sp>
        <p:nvSpPr>
          <p:cNvPr id="5" name="TextBox 4">
            <a:extLst>
              <a:ext uri="{FF2B5EF4-FFF2-40B4-BE49-F238E27FC236}">
                <a16:creationId xmlns:a16="http://schemas.microsoft.com/office/drawing/2014/main" id="{130B8523-DC73-FB97-1CB0-500A1970A9D8}"/>
              </a:ext>
            </a:extLst>
          </p:cNvPr>
          <p:cNvSpPr txBox="1"/>
          <p:nvPr/>
        </p:nvSpPr>
        <p:spPr>
          <a:xfrm>
            <a:off x="229954" y="276203"/>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Eventually, one of the evil spirits answered them, “Jesus I know, and I know about Paul, but who are you?”</a:t>
            </a:r>
            <a:endParaRPr lang="en-IN" sz="3600" dirty="0"/>
          </a:p>
        </p:txBody>
      </p:sp>
      <p:sp>
        <p:nvSpPr>
          <p:cNvPr id="2" name="TextBox 1">
            <a:extLst>
              <a:ext uri="{FF2B5EF4-FFF2-40B4-BE49-F238E27FC236}">
                <a16:creationId xmlns:a16="http://schemas.microsoft.com/office/drawing/2014/main" id="{34AECB71-644B-0158-B37D-81ACB363B921}"/>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15</a:t>
            </a:r>
            <a:r>
              <a:rPr lang="hi-IN" sz="3200" b="0" i="0" dirty="0">
                <a:solidFill>
                  <a:srgbClr val="000000"/>
                </a:solidFill>
                <a:effectLst/>
                <a:latin typeface="font1"/>
              </a:rPr>
              <a:t>पर दुष्टात्मा ने उत्तर दिया, “यीशु को मैं जानती हूँ, और पौलुस को भी पहचानती हूँ; परन्तु तुम कौन हो?”</a:t>
            </a:r>
            <a:endParaRPr lang="en-IN" sz="3200" dirty="0"/>
          </a:p>
        </p:txBody>
      </p:sp>
      <p:pic>
        <p:nvPicPr>
          <p:cNvPr id="11" name="Audio 10">
            <a:hlinkClick r:id="" action="ppaction://media"/>
            <a:extLst>
              <a:ext uri="{FF2B5EF4-FFF2-40B4-BE49-F238E27FC236}">
                <a16:creationId xmlns:a16="http://schemas.microsoft.com/office/drawing/2014/main" id="{1F070BCF-738E-4C97-0684-456AC6624A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562"/>
    </mc:Choice>
    <mc:Fallback xmlns="">
      <p:transition spd="slow" advTm="10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FB54C-72F1-99BB-22E3-BCF10FF0B02B}"/>
              </a:ext>
            </a:extLst>
          </p:cNvPr>
          <p:cNvPicPr>
            <a:picLocks noChangeAspect="1"/>
          </p:cNvPicPr>
          <p:nvPr/>
        </p:nvPicPr>
        <p:blipFill>
          <a:blip r:embed="rId2"/>
          <a:stretch>
            <a:fillRect/>
          </a:stretch>
        </p:blipFill>
        <p:spPr>
          <a:xfrm>
            <a:off x="0" y="0"/>
            <a:ext cx="12192000" cy="6919139"/>
          </a:xfrm>
          <a:prstGeom prst="rect">
            <a:avLst/>
          </a:prstGeom>
        </p:spPr>
      </p:pic>
      <p:sp>
        <p:nvSpPr>
          <p:cNvPr id="2" name="TextBox 1">
            <a:extLst>
              <a:ext uri="{FF2B5EF4-FFF2-40B4-BE49-F238E27FC236}">
                <a16:creationId xmlns:a16="http://schemas.microsoft.com/office/drawing/2014/main" id="{310F6981-5C76-8DE7-810D-751B421B0585}"/>
              </a:ext>
            </a:extLst>
          </p:cNvPr>
          <p:cNvSpPr txBox="1"/>
          <p:nvPr/>
        </p:nvSpPr>
        <p:spPr>
          <a:xfrm>
            <a:off x="229954" y="276203"/>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Then the man with the evil spirit jumped on them and overpowered them all. The attack was so violent that they ran out of the house naked and wounded.</a:t>
            </a:r>
            <a:endParaRPr lang="en-IN" sz="3600" dirty="0"/>
          </a:p>
        </p:txBody>
      </p:sp>
      <p:sp>
        <p:nvSpPr>
          <p:cNvPr id="2" name="TextBox 1">
            <a:extLst>
              <a:ext uri="{FF2B5EF4-FFF2-40B4-BE49-F238E27FC236}">
                <a16:creationId xmlns:a16="http://schemas.microsoft.com/office/drawing/2014/main" id="{091CD98A-4847-87BD-4A91-53E7DD532611}"/>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16</a:t>
            </a:r>
            <a:r>
              <a:rPr lang="hi-IN" sz="3200" b="0" i="0" dirty="0">
                <a:solidFill>
                  <a:srgbClr val="000000"/>
                </a:solidFill>
                <a:effectLst/>
                <a:latin typeface="font1"/>
              </a:rPr>
              <a:t>और उस मनुष्य ने जिसमें दुष्ट आत्मा थी; उन पर लपककर, और उन्हें काबू में लाकर, उन पर ऐसा उपद्रव किया, कि वे नंगे और घायल होकर उस घर से निकल भागे।</a:t>
            </a:r>
            <a:endParaRPr lang="en-IN" sz="3200" dirty="0"/>
          </a:p>
        </p:txBody>
      </p:sp>
      <p:pic>
        <p:nvPicPr>
          <p:cNvPr id="6" name="Audio 5">
            <a:hlinkClick r:id="" action="ppaction://media"/>
            <a:extLst>
              <a:ext uri="{FF2B5EF4-FFF2-40B4-BE49-F238E27FC236}">
                <a16:creationId xmlns:a16="http://schemas.microsoft.com/office/drawing/2014/main" id="{ED877F75-40D1-BE43-38EE-0B128B513F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0738"/>
    </mc:Choice>
    <mc:Fallback xmlns="">
      <p:transition spd="slow" advTm="10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D20BA-F155-6273-B964-BDFFB1204C17}"/>
              </a:ext>
            </a:extLst>
          </p:cNvPr>
          <p:cNvPicPr>
            <a:picLocks noChangeAspect="1"/>
          </p:cNvPicPr>
          <p:nvPr/>
        </p:nvPicPr>
        <p:blipFill>
          <a:blip r:embed="rId2"/>
          <a:stretch>
            <a:fillRect/>
          </a:stretch>
        </p:blipFill>
        <p:spPr>
          <a:xfrm>
            <a:off x="0" y="-157655"/>
            <a:ext cx="12202362" cy="7015655"/>
          </a:xfrm>
          <a:prstGeom prst="rect">
            <a:avLst/>
          </a:prstGeom>
        </p:spPr>
      </p:pic>
      <p:sp>
        <p:nvSpPr>
          <p:cNvPr id="2" name="TextBox 1">
            <a:extLst>
              <a:ext uri="{FF2B5EF4-FFF2-40B4-BE49-F238E27FC236}">
                <a16:creationId xmlns:a16="http://schemas.microsoft.com/office/drawing/2014/main" id="{C5564016-0F6B-22E7-32F8-22C50F6C8A11}"/>
              </a:ext>
            </a:extLst>
          </p:cNvPr>
          <p:cNvSpPr txBox="1"/>
          <p:nvPr/>
        </p:nvSpPr>
        <p:spPr>
          <a:xfrm>
            <a:off x="229954" y="276203"/>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This became known to all the Jews and Greeks living in Ephesus, and fear came over all of them. So the name of the Lord Jesus was held in high honor.</a:t>
            </a:r>
            <a:endParaRPr lang="en-IN" sz="3600" dirty="0"/>
          </a:p>
        </p:txBody>
      </p:sp>
      <p:sp>
        <p:nvSpPr>
          <p:cNvPr id="2" name="TextBox 1">
            <a:extLst>
              <a:ext uri="{FF2B5EF4-FFF2-40B4-BE49-F238E27FC236}">
                <a16:creationId xmlns:a16="http://schemas.microsoft.com/office/drawing/2014/main" id="{DF0D941D-4E2F-6B80-C75C-9BAD9CDBC4A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17</a:t>
            </a:r>
            <a:r>
              <a:rPr lang="hi-IN" sz="3600" b="0" i="0" dirty="0">
                <a:solidFill>
                  <a:srgbClr val="000000"/>
                </a:solidFill>
                <a:effectLst/>
                <a:latin typeface="font1"/>
              </a:rPr>
              <a:t>और यह बात इफिसुस के रहनेवाले यहूदी और यूनानी भी सब जान गए, और उन सब पर भय छा गया; और प्रभु यीशु के नाम की बड़ाई हुई।</a:t>
            </a:r>
            <a:endParaRPr lang="en-IN" sz="3600" dirty="0"/>
          </a:p>
        </p:txBody>
      </p:sp>
      <p:pic>
        <p:nvPicPr>
          <p:cNvPr id="7" name="Audio 6">
            <a:hlinkClick r:id="" action="ppaction://media"/>
            <a:extLst>
              <a:ext uri="{FF2B5EF4-FFF2-40B4-BE49-F238E27FC236}">
                <a16:creationId xmlns:a16="http://schemas.microsoft.com/office/drawing/2014/main" id="{E2BFCDF9-BC0C-A2B0-AA33-04BCB4806F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465"/>
    </mc:Choice>
    <mc:Fallback xmlns="">
      <p:transition spd="slow" advTm="1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9D3B80-AB0D-A03C-51DD-8D32C9426F86}"/>
              </a:ext>
            </a:extLst>
          </p:cNvPr>
          <p:cNvPicPr>
            <a:picLocks noChangeAspect="1"/>
          </p:cNvPicPr>
          <p:nvPr/>
        </p:nvPicPr>
        <p:blipFill>
          <a:blip r:embed="rId2"/>
          <a:stretch>
            <a:fillRect/>
          </a:stretch>
        </p:blipFill>
        <p:spPr>
          <a:xfrm>
            <a:off x="-589802" y="0"/>
            <a:ext cx="13371603" cy="6858000"/>
          </a:xfrm>
          <a:prstGeom prst="rect">
            <a:avLst/>
          </a:prstGeom>
        </p:spPr>
      </p:pic>
      <p:sp>
        <p:nvSpPr>
          <p:cNvPr id="2" name="TextBox 1">
            <a:extLst>
              <a:ext uri="{FF2B5EF4-FFF2-40B4-BE49-F238E27FC236}">
                <a16:creationId xmlns:a16="http://schemas.microsoft.com/office/drawing/2014/main" id="{EB978860-04AB-003C-80FE-9872B9D46ADF}"/>
              </a:ext>
            </a:extLst>
          </p:cNvPr>
          <p:cNvSpPr txBox="1"/>
          <p:nvPr/>
        </p:nvSpPr>
        <p:spPr>
          <a:xfrm>
            <a:off x="229954" y="5712727"/>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18</a:t>
            </a:r>
            <a:r>
              <a:rPr lang="en-US" sz="4000" b="0" i="0">
                <a:solidFill>
                  <a:srgbClr val="121212"/>
                </a:solidFill>
                <a:effectLst/>
                <a:latin typeface="Inter" panose="020B0502030000000004" pitchFamily="34" charset="0"/>
              </a:rPr>
              <a:t>Many who had believed now came forward, confessing and disclosing their deeds.</a:t>
            </a:r>
            <a:endParaRPr lang="en-IN" sz="4000" dirty="0"/>
          </a:p>
        </p:txBody>
      </p:sp>
      <p:sp>
        <p:nvSpPr>
          <p:cNvPr id="2" name="TextBox 1">
            <a:extLst>
              <a:ext uri="{FF2B5EF4-FFF2-40B4-BE49-F238E27FC236}">
                <a16:creationId xmlns:a16="http://schemas.microsoft.com/office/drawing/2014/main" id="{8DB1A040-61E3-B567-1342-8BDE09D0DBE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18</a:t>
            </a:r>
            <a:r>
              <a:rPr lang="hi-IN" sz="3600" b="0" i="0" dirty="0">
                <a:solidFill>
                  <a:srgbClr val="000000"/>
                </a:solidFill>
                <a:effectLst/>
                <a:latin typeface="font1"/>
              </a:rPr>
              <a:t>और जिन्होंने विश्वास किया था, उनमें से बहुतों ने आकर अपने-अपने बुरे कामों को मान लिया और प्रगट किया। </a:t>
            </a:r>
            <a:r>
              <a:rPr lang="en-US" sz="3600" b="0" i="0" dirty="0">
                <a:solidFill>
                  <a:srgbClr val="000000"/>
                </a:solidFill>
                <a:effectLst/>
                <a:latin typeface="font1"/>
              </a:rPr>
              <a:t>s</a:t>
            </a:r>
            <a:endParaRPr lang="en-IN" sz="3600" dirty="0"/>
          </a:p>
        </p:txBody>
      </p:sp>
      <p:pic>
        <p:nvPicPr>
          <p:cNvPr id="10" name="Audio 9">
            <a:hlinkClick r:id="" action="ppaction://media"/>
            <a:extLst>
              <a:ext uri="{FF2B5EF4-FFF2-40B4-BE49-F238E27FC236}">
                <a16:creationId xmlns:a16="http://schemas.microsoft.com/office/drawing/2014/main" id="{93D504AF-11DD-0D49-2637-72AED7489C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423"/>
    </mc:Choice>
    <mc:Fallback xmlns="">
      <p:transition spd="slow" advTm="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70B82476-31A7-180E-1E7C-47A20848A213}"/>
              </a:ext>
            </a:extLst>
          </p:cNvPr>
          <p:cNvSpPr txBox="1"/>
          <p:nvPr/>
        </p:nvSpPr>
        <p:spPr>
          <a:xfrm>
            <a:off x="572344" y="4404705"/>
            <a:ext cx="6179185" cy="1269440"/>
          </a:xfrm>
          <a:prstGeom prst="rect">
            <a:avLst/>
          </a:prstGeom>
          <a:noFill/>
        </p:spPr>
        <p:txBody>
          <a:bodyPr wrap="square" rtlCol="0">
            <a:noAutofit/>
          </a:bodyPr>
          <a:lstStyle/>
          <a:p>
            <a:r>
              <a:rPr lang="hi-IN" sz="4400" dirty="0">
                <a:solidFill>
                  <a:schemeClr val="bg1"/>
                </a:solidFill>
                <a:latin typeface="TimesNewRomanPSMT"/>
              </a:rPr>
              <a:t>स्केवा के सात बेटे - प्रेरितों के काम 19:11-20</a:t>
            </a:r>
            <a:endParaRPr lang="en-IN" sz="4400" dirty="0">
              <a:solidFill>
                <a:schemeClr val="bg1"/>
              </a:solidFill>
            </a:endParaRPr>
          </a:p>
        </p:txBody>
      </p:sp>
      <p:sp>
        <p:nvSpPr>
          <p:cNvPr id="2" name="TextBox 1">
            <a:extLst>
              <a:ext uri="{FF2B5EF4-FFF2-40B4-BE49-F238E27FC236}">
                <a16:creationId xmlns:a16="http://schemas.microsoft.com/office/drawing/2014/main" id="{EADC8445-E1AE-CA8B-09C8-8D2DA0B6087F}"/>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49EB3-1DDB-1761-A40C-2AE5F9CED842}"/>
              </a:ext>
            </a:extLst>
          </p:cNvPr>
          <p:cNvPicPr>
            <a:picLocks noChangeAspect="1"/>
          </p:cNvPicPr>
          <p:nvPr/>
        </p:nvPicPr>
        <p:blipFill>
          <a:blip r:embed="rId2"/>
          <a:stretch>
            <a:fillRect/>
          </a:stretch>
        </p:blipFill>
        <p:spPr>
          <a:xfrm>
            <a:off x="0" y="0"/>
            <a:ext cx="12731436" cy="6858000"/>
          </a:xfrm>
          <a:prstGeom prst="rect">
            <a:avLst/>
          </a:prstGeom>
        </p:spPr>
      </p:pic>
      <p:sp>
        <p:nvSpPr>
          <p:cNvPr id="2" name="TextBox 1">
            <a:extLst>
              <a:ext uri="{FF2B5EF4-FFF2-40B4-BE49-F238E27FC236}">
                <a16:creationId xmlns:a16="http://schemas.microsoft.com/office/drawing/2014/main" id="{1DF065F3-856E-AD78-092F-EA422E9020CD}"/>
              </a:ext>
            </a:extLst>
          </p:cNvPr>
          <p:cNvSpPr txBox="1"/>
          <p:nvPr/>
        </p:nvSpPr>
        <p:spPr>
          <a:xfrm>
            <a:off x="229954" y="276203"/>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And a number of those who had practiced magic arts brought their books and burned them in front of everyone. When the value of the books was calculated, the total came to fifty thousand drachmas.</a:t>
            </a:r>
            <a:endParaRPr lang="en-IN" sz="1600" dirty="0"/>
          </a:p>
        </p:txBody>
      </p:sp>
      <p:sp>
        <p:nvSpPr>
          <p:cNvPr id="2" name="TextBox 1">
            <a:extLst>
              <a:ext uri="{FF2B5EF4-FFF2-40B4-BE49-F238E27FC236}">
                <a16:creationId xmlns:a16="http://schemas.microsoft.com/office/drawing/2014/main" id="{CB0E7A86-40CD-FA98-938C-1EDF1BC60B4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19</a:t>
            </a:r>
            <a:r>
              <a:rPr lang="hi-IN" sz="3600" b="0" i="0" dirty="0">
                <a:solidFill>
                  <a:srgbClr val="000000"/>
                </a:solidFill>
                <a:effectLst/>
                <a:latin typeface="font1"/>
              </a:rPr>
              <a:t>और जादू-टोना करनेवालों में से बहुतों ने अपनी-अपनी पोथियाँ इकट्ठी करके सब के सामने जला दीं; और जब उनका दाम जोड़ा गया, जो पचास हजार चाँदी के सिक्कों के बराबर निकला।</a:t>
            </a:r>
            <a:endParaRPr lang="en-IN" sz="3600" dirty="0"/>
          </a:p>
        </p:txBody>
      </p:sp>
      <p:pic>
        <p:nvPicPr>
          <p:cNvPr id="6" name="Audio 5">
            <a:hlinkClick r:id="" action="ppaction://media"/>
            <a:extLst>
              <a:ext uri="{FF2B5EF4-FFF2-40B4-BE49-F238E27FC236}">
                <a16:creationId xmlns:a16="http://schemas.microsoft.com/office/drawing/2014/main" id="{BAD71DE9-322D-CE98-624D-25E909E8B2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46"/>
    </mc:Choice>
    <mc:Fallback xmlns="">
      <p:transition spd="slow" advTm="10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91AD94-FD19-43B1-64BA-F45C58C5C752}"/>
              </a:ext>
            </a:extLst>
          </p:cNvPr>
          <p:cNvPicPr>
            <a:picLocks noChangeAspect="1"/>
          </p:cNvPicPr>
          <p:nvPr/>
        </p:nvPicPr>
        <p:blipFill>
          <a:blip r:embed="rId2"/>
          <a:stretch>
            <a:fillRect/>
          </a:stretch>
        </p:blipFill>
        <p:spPr>
          <a:xfrm>
            <a:off x="-531702" y="-192505"/>
            <a:ext cx="12723702" cy="7050505"/>
          </a:xfrm>
          <a:prstGeom prst="rect">
            <a:avLst/>
          </a:prstGeom>
        </p:spPr>
      </p:pic>
      <p:sp>
        <p:nvSpPr>
          <p:cNvPr id="2" name="TextBox 1">
            <a:extLst>
              <a:ext uri="{FF2B5EF4-FFF2-40B4-BE49-F238E27FC236}">
                <a16:creationId xmlns:a16="http://schemas.microsoft.com/office/drawing/2014/main" id="{49240360-AB0D-F368-2780-6286D537EA12}"/>
              </a:ext>
            </a:extLst>
          </p:cNvPr>
          <p:cNvSpPr txBox="1"/>
          <p:nvPr/>
        </p:nvSpPr>
        <p:spPr>
          <a:xfrm>
            <a:off x="229954" y="276203"/>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20</a:t>
            </a:r>
            <a:r>
              <a:rPr lang="en-US" sz="4000" b="0" i="0">
                <a:solidFill>
                  <a:srgbClr val="121212"/>
                </a:solidFill>
                <a:effectLst/>
                <a:latin typeface="Inter" panose="020B0502030000000004" pitchFamily="34" charset="0"/>
              </a:rPr>
              <a:t>So the word of the Lord powerfully continued to spread and prevail.</a:t>
            </a:r>
            <a:endParaRPr lang="en-IN" sz="4000" dirty="0"/>
          </a:p>
        </p:txBody>
      </p:sp>
      <p:sp>
        <p:nvSpPr>
          <p:cNvPr id="2" name="TextBox 1">
            <a:extLst>
              <a:ext uri="{FF2B5EF4-FFF2-40B4-BE49-F238E27FC236}">
                <a16:creationId xmlns:a16="http://schemas.microsoft.com/office/drawing/2014/main" id="{F6E9C47A-1EB8-1572-5C07-ADEBE2249DCD}"/>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20</a:t>
            </a:r>
            <a:r>
              <a:rPr lang="hi-IN" sz="3600" b="0" i="0" dirty="0">
                <a:solidFill>
                  <a:srgbClr val="000000"/>
                </a:solidFill>
                <a:effectLst/>
                <a:latin typeface="font1"/>
              </a:rPr>
              <a:t>इस प्रकार प्रभु का वचन सामर्थ्यपूर्वक फैलता गया और प्रबल होता गया।</a:t>
            </a:r>
            <a:endParaRPr lang="en-IN" sz="3600" dirty="0"/>
          </a:p>
        </p:txBody>
      </p:sp>
      <p:pic>
        <p:nvPicPr>
          <p:cNvPr id="14" name="Audio 13">
            <a:hlinkClick r:id="" action="ppaction://media"/>
            <a:extLst>
              <a:ext uri="{FF2B5EF4-FFF2-40B4-BE49-F238E27FC236}">
                <a16:creationId xmlns:a16="http://schemas.microsoft.com/office/drawing/2014/main" id="{610B3422-B26F-10DF-3338-C2B9795A89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5692"/>
    </mc:Choice>
    <mc:Fallback xmlns="">
      <p:transition spd="slow" advTm="5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9567C7-7BF7-35A3-793B-95AE2F87EB87}"/>
              </a:ext>
            </a:extLst>
          </p:cNvPr>
          <p:cNvPicPr>
            <a:picLocks noChangeAspect="1"/>
          </p:cNvPicPr>
          <p:nvPr/>
        </p:nvPicPr>
        <p:blipFill>
          <a:blip r:embed="rId2"/>
          <a:stretch>
            <a:fillRect/>
          </a:stretch>
        </p:blipFill>
        <p:spPr>
          <a:xfrm>
            <a:off x="-387596" y="0"/>
            <a:ext cx="12579596" cy="6858000"/>
          </a:xfrm>
          <a:prstGeom prst="rect">
            <a:avLst/>
          </a:prstGeom>
        </p:spPr>
      </p:pic>
      <p:sp>
        <p:nvSpPr>
          <p:cNvPr id="4" name="TextBox 3">
            <a:extLst>
              <a:ext uri="{FF2B5EF4-FFF2-40B4-BE49-F238E27FC236}">
                <a16:creationId xmlns:a16="http://schemas.microsoft.com/office/drawing/2014/main" id="{9409D85D-5191-6159-FA08-93F4DCB764E6}"/>
              </a:ext>
            </a:extLst>
          </p:cNvPr>
          <p:cNvSpPr txBox="1"/>
          <p:nvPr/>
        </p:nvSpPr>
        <p:spPr>
          <a:xfrm>
            <a:off x="229954" y="5995357"/>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19:20</a:t>
            </a:r>
          </a:p>
        </p:txBody>
      </p:sp>
    </p:spTree>
    <p:extLst>
      <p:ext uri="{BB962C8B-B14F-4D97-AF65-F5344CB8AC3E}">
        <p14:creationId xmlns:p14="http://schemas.microsoft.com/office/powerpoint/2010/main" val="3748938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83128"/>
            <a:ext cx="6096000" cy="6691745"/>
          </a:xfrm>
          <a:prstGeom prst="rect">
            <a:avLst/>
          </a:prstGeom>
          <a:noFill/>
        </p:spPr>
        <p:txBody>
          <a:bodyPr wrap="square" rtlCol="0">
            <a:noAutofit/>
          </a:bodyPr>
          <a:lstStyle/>
          <a:p>
            <a:r>
              <a:rPr lang="hi-IN" sz="4000" dirty="0"/>
              <a:t>स्केवा के सात बेटे - प्रेरितों के काम 19:11-20</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latin typeface="TimesNewRomanPSMT"/>
              </a:rPr>
              <a:t>Seven</a:t>
            </a:r>
            <a:r>
              <a:rPr lang="en-US" sz="4800" b="0" i="0" u="none" strike="noStrike" baseline="0" dirty="0">
                <a:latin typeface="TimesNewRomanPSMT"/>
              </a:rPr>
              <a:t> sons of </a:t>
            </a:r>
            <a:r>
              <a:rPr lang="en-US" sz="4800" b="0" i="0" u="none" strike="noStrike" baseline="0" dirty="0" err="1">
                <a:latin typeface="TimesNewRomanPSMT"/>
              </a:rPr>
              <a:t>Sceva</a:t>
            </a:r>
            <a:r>
              <a:rPr lang="en-US" sz="4800" b="0" i="0" u="none" strike="noStrike" baseline="0" dirty="0">
                <a:latin typeface="TimesNewRomanPSMT"/>
              </a:rPr>
              <a:t> – Acts 19:11-20 </a:t>
            </a:r>
            <a:endParaRPr lang="en-IN" sz="4800" dirty="0"/>
          </a:p>
        </p:txBody>
      </p:sp>
      <p:pic>
        <p:nvPicPr>
          <p:cNvPr id="24" name="Audio 23">
            <a:hlinkClick r:id="" action="ppaction://media"/>
            <a:extLst>
              <a:ext uri="{FF2B5EF4-FFF2-40B4-BE49-F238E27FC236}">
                <a16:creationId xmlns:a16="http://schemas.microsoft.com/office/drawing/2014/main" id="{C89A58CB-689C-F184-631D-6F7A1483A6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153"/>
    </mc:Choice>
    <mc:Fallback xmlns="">
      <p:transition spd="slow" advTm="2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64705F-6DEE-478A-F75D-F2C981D2DB2A}"/>
              </a:ext>
            </a:extLst>
          </p:cNvPr>
          <p:cNvPicPr>
            <a:picLocks noChangeAspect="1"/>
          </p:cNvPicPr>
          <p:nvPr/>
        </p:nvPicPr>
        <p:blipFill>
          <a:blip r:embed="rId2"/>
          <a:stretch>
            <a:fillRect/>
          </a:stretch>
        </p:blipFill>
        <p:spPr>
          <a:xfrm>
            <a:off x="-387596" y="0"/>
            <a:ext cx="12579596" cy="6858000"/>
          </a:xfrm>
          <a:prstGeom prst="rect">
            <a:avLst/>
          </a:prstGeom>
        </p:spPr>
      </p:pic>
      <p:sp>
        <p:nvSpPr>
          <p:cNvPr id="3" name="TextBox 2">
            <a:extLst>
              <a:ext uri="{FF2B5EF4-FFF2-40B4-BE49-F238E27FC236}">
                <a16:creationId xmlns:a16="http://schemas.microsoft.com/office/drawing/2014/main" id="{A3D36A81-1977-C208-71F9-D88F4DDC650B}"/>
              </a:ext>
            </a:extLst>
          </p:cNvPr>
          <p:cNvSpPr txBox="1"/>
          <p:nvPr/>
        </p:nvSpPr>
        <p:spPr>
          <a:xfrm>
            <a:off x="324456" y="4905892"/>
            <a:ext cx="7470728" cy="1730879"/>
          </a:xfrm>
          <a:prstGeom prst="rect">
            <a:avLst/>
          </a:prstGeom>
          <a:noFill/>
        </p:spPr>
        <p:txBody>
          <a:bodyPr wrap="square" rtlCol="0">
            <a:noAutofit/>
          </a:bodyPr>
          <a:lstStyle/>
          <a:p>
            <a:r>
              <a:rPr lang="hi-IN" sz="5400" dirty="0">
                <a:solidFill>
                  <a:schemeClr val="bg1"/>
                </a:solidFill>
                <a:latin typeface="TimesNewRomanPSMT"/>
              </a:rPr>
              <a:t>स्केवा के सात बेटे - प्रेरितों के काम 19:11-20</a:t>
            </a:r>
            <a:endParaRPr lang="en-IN" sz="54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11</a:t>
            </a:r>
            <a:r>
              <a:rPr lang="hi-IN" sz="3200" b="0" i="0" dirty="0">
                <a:solidFill>
                  <a:srgbClr val="000000"/>
                </a:solidFill>
                <a:effectLst/>
                <a:latin typeface="font1"/>
              </a:rPr>
              <a:t>और परमेश्वर पौलुस के हाथों से सामर्थ्य के अद्भुत काम दिखाता था।</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11</a:t>
            </a:r>
            <a:r>
              <a:rPr lang="en-US" sz="3600" b="0" i="0">
                <a:solidFill>
                  <a:srgbClr val="121212"/>
                </a:solidFill>
                <a:effectLst/>
                <a:latin typeface="Inter" panose="020B0502030000000004" pitchFamily="34" charset="0"/>
              </a:rPr>
              <a:t>God did extraordinary miracles through the hands of Paul,</a:t>
            </a:r>
            <a:endParaRPr lang="en-IN" sz="3600" dirty="0"/>
          </a:p>
        </p:txBody>
      </p:sp>
      <p:pic>
        <p:nvPicPr>
          <p:cNvPr id="15" name="Audio 14">
            <a:hlinkClick r:id="" action="ppaction://media"/>
            <a:extLst>
              <a:ext uri="{FF2B5EF4-FFF2-40B4-BE49-F238E27FC236}">
                <a16:creationId xmlns:a16="http://schemas.microsoft.com/office/drawing/2014/main" id="{87656331-39D8-1581-9527-2C930ECBB6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469"/>
    </mc:Choice>
    <mc:Fallback xmlns="">
      <p:transition spd="slow" advTm="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647C8C-3CA2-C59F-50AB-F701B274EA5D}"/>
              </a:ext>
            </a:extLst>
          </p:cNvPr>
          <p:cNvPicPr>
            <a:picLocks noChangeAspect="1"/>
          </p:cNvPicPr>
          <p:nvPr/>
        </p:nvPicPr>
        <p:blipFill>
          <a:blip r:embed="rId2"/>
          <a:stretch>
            <a:fillRect/>
          </a:stretch>
        </p:blipFill>
        <p:spPr>
          <a:xfrm flipH="1">
            <a:off x="-693683" y="-1"/>
            <a:ext cx="12885683" cy="7325423"/>
          </a:xfrm>
          <a:prstGeom prst="rect">
            <a:avLst/>
          </a:prstGeom>
        </p:spPr>
      </p:pic>
      <p:sp>
        <p:nvSpPr>
          <p:cNvPr id="4" name="TextBox 3">
            <a:extLst>
              <a:ext uri="{FF2B5EF4-FFF2-40B4-BE49-F238E27FC236}">
                <a16:creationId xmlns:a16="http://schemas.microsoft.com/office/drawing/2014/main" id="{BA3D7192-27B6-9A26-6FBE-06F0AB6EDC61}"/>
              </a:ext>
            </a:extLst>
          </p:cNvPr>
          <p:cNvSpPr txBox="1"/>
          <p:nvPr/>
        </p:nvSpPr>
        <p:spPr>
          <a:xfrm>
            <a:off x="229954" y="276203"/>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12</a:t>
            </a:r>
            <a:r>
              <a:rPr lang="en-US" sz="3600" b="0" i="0">
                <a:solidFill>
                  <a:srgbClr val="121212"/>
                </a:solidFill>
                <a:effectLst/>
                <a:latin typeface="Inter" panose="020B0502030000000004" pitchFamily="34" charset="0"/>
              </a:rPr>
              <a:t>so that even handkerchiefs  and aprons that had touched him were taken to the sick, and the diseases and evil spirits left them.</a:t>
            </a:r>
            <a:endParaRPr lang="en-IN" sz="3600" dirty="0"/>
          </a:p>
        </p:txBody>
      </p:sp>
      <p:sp>
        <p:nvSpPr>
          <p:cNvPr id="2" name="TextBox 1">
            <a:extLst>
              <a:ext uri="{FF2B5EF4-FFF2-40B4-BE49-F238E27FC236}">
                <a16:creationId xmlns:a16="http://schemas.microsoft.com/office/drawing/2014/main" id="{8B00094E-465A-F50F-4728-9C52EF22B949}"/>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12</a:t>
            </a:r>
            <a:r>
              <a:rPr lang="hi-IN" sz="3200" b="0" i="0" dirty="0">
                <a:solidFill>
                  <a:srgbClr val="000000"/>
                </a:solidFill>
                <a:effectLst/>
                <a:latin typeface="font1"/>
              </a:rPr>
              <a:t>यहाँ तक कि रूमाल और अँगोछे उसकी देह से स्पर्श कराकर बीमारों पर डालते थे, और उनकी बीमारियाँ दूर हो जाती थी; और दुष्टात्माएँ उनमें से निकल जाया करती थीं।</a:t>
            </a:r>
            <a:endParaRPr lang="en-IN" sz="3200" dirty="0"/>
          </a:p>
        </p:txBody>
      </p:sp>
      <p:pic>
        <p:nvPicPr>
          <p:cNvPr id="14" name="Audio 13">
            <a:hlinkClick r:id="" action="ppaction://media"/>
            <a:extLst>
              <a:ext uri="{FF2B5EF4-FFF2-40B4-BE49-F238E27FC236}">
                <a16:creationId xmlns:a16="http://schemas.microsoft.com/office/drawing/2014/main" id="{09E6FB82-CD59-2252-D6F0-ED854FA62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42"/>
    </mc:Choice>
    <mc:Fallback xmlns="">
      <p:transition spd="slow" advTm="1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looking at a drawing&#10;&#10;Description automatically generated with low confidence">
            <a:extLst>
              <a:ext uri="{FF2B5EF4-FFF2-40B4-BE49-F238E27FC236}">
                <a16:creationId xmlns:a16="http://schemas.microsoft.com/office/drawing/2014/main" id="{6C92834B-BC69-7D95-7AFF-FA3158A2EA8B}"/>
              </a:ext>
            </a:extLst>
          </p:cNvPr>
          <p:cNvPicPr>
            <a:picLocks noChangeAspect="1"/>
          </p:cNvPicPr>
          <p:nvPr/>
        </p:nvPicPr>
        <p:blipFill rotWithShape="1">
          <a:blip r:embed="rId2"/>
          <a:srcRect b="461"/>
          <a:stretch/>
        </p:blipFill>
        <p:spPr>
          <a:xfrm flipH="1">
            <a:off x="20" y="1282"/>
            <a:ext cx="12191980" cy="6856718"/>
          </a:xfrm>
          <a:prstGeom prst="rect">
            <a:avLst/>
          </a:prstGeom>
        </p:spPr>
      </p:pic>
      <p:sp>
        <p:nvSpPr>
          <p:cNvPr id="2" name="TextBox 1">
            <a:extLst>
              <a:ext uri="{FF2B5EF4-FFF2-40B4-BE49-F238E27FC236}">
                <a16:creationId xmlns:a16="http://schemas.microsoft.com/office/drawing/2014/main" id="{6C937B1E-E685-3980-C340-332447850F7A}"/>
              </a:ext>
            </a:extLst>
          </p:cNvPr>
          <p:cNvSpPr txBox="1"/>
          <p:nvPr/>
        </p:nvSpPr>
        <p:spPr>
          <a:xfrm>
            <a:off x="229954" y="276203"/>
            <a:ext cx="5987966"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i="0" u="none" strike="noStrike" baseline="0" dirty="0">
                <a:solidFill>
                  <a:schemeClr val="bg1"/>
                </a:solidFill>
                <a:latin typeface="Mangal" panose="02040503050203030202" pitchFamily="18" charset="0"/>
                <a:cs typeface="Mangal" panose="02040503050203030202" pitchFamily="18" charset="0"/>
              </a:rPr>
              <a:t> </a:t>
            </a:r>
            <a:r>
              <a:rPr lang="en-IN" sz="2800"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19:12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Now there were some itinerant Jewish exorcists who tried to invoke the name of the Lord Jesus over those with evil spirits. They would say, “I bind you by Jesus, whom Paul proclaims.”</a:t>
            </a:r>
            <a:endParaRPr lang="en-IN" dirty="0"/>
          </a:p>
        </p:txBody>
      </p:sp>
      <p:sp>
        <p:nvSpPr>
          <p:cNvPr id="2" name="TextBox 1">
            <a:extLst>
              <a:ext uri="{FF2B5EF4-FFF2-40B4-BE49-F238E27FC236}">
                <a16:creationId xmlns:a16="http://schemas.microsoft.com/office/drawing/2014/main" id="{B6301B32-A632-0E03-143D-A29C6DE2AEAA}"/>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13</a:t>
            </a:r>
            <a:r>
              <a:rPr lang="hi-IN" sz="3600" b="0" i="0" dirty="0">
                <a:solidFill>
                  <a:srgbClr val="000000"/>
                </a:solidFill>
                <a:effectLst/>
                <a:latin typeface="font1"/>
              </a:rPr>
              <a:t>परन्तु कुछ यहूदी जो झाड़ा फूँकी करते फिरते थे, यह करने लगे कि जिनमें दुष्टात्मा हों उन पर प्रभु यीशु का नाम यह कहकर फूँकने लगे, “जिस यीशु का प्रचार पौलुस करता है, मैं तुम्हें उसी की शपथ देता हूँ।”</a:t>
            </a:r>
            <a:endParaRPr lang="en-IN" sz="3600" dirty="0"/>
          </a:p>
        </p:txBody>
      </p:sp>
      <p:pic>
        <p:nvPicPr>
          <p:cNvPr id="23" name="Audio 22">
            <a:hlinkClick r:id="" action="ppaction://media"/>
            <a:extLst>
              <a:ext uri="{FF2B5EF4-FFF2-40B4-BE49-F238E27FC236}">
                <a16:creationId xmlns:a16="http://schemas.microsoft.com/office/drawing/2014/main" id="{89A48D93-9EB7-A55D-DF28-EF65F55A32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497"/>
    </mc:Choice>
    <mc:Fallback xmlns="">
      <p:transition spd="slow" advTm="1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4455</TotalTime>
  <Words>850</Words>
  <Application>Microsoft Office PowerPoint</Application>
  <PresentationFormat>Widescreen</PresentationFormat>
  <Paragraphs>54</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56</cp:revision>
  <dcterms:created xsi:type="dcterms:W3CDTF">2022-09-30T06:26:14Z</dcterms:created>
  <dcterms:modified xsi:type="dcterms:W3CDTF">2024-08-28T15:28:08Z</dcterms:modified>
</cp:coreProperties>
</file>