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408193-777B-4C4B-90E7-CDF33EC00ABB}" v="78" dt="2024-04-30T04:44:41.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987" autoAdjust="0"/>
  </p:normalViewPr>
  <p:slideViewPr>
    <p:cSldViewPr snapToGrid="0">
      <p:cViewPr varScale="1">
        <p:scale>
          <a:sx n="66" d="100"/>
          <a:sy n="66" d="100"/>
        </p:scale>
        <p:origin x="5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F3B1477-3F07-44C2-8C05-25D95A645A5C}"/>
    <pc:docChg chg="undo custSel modSld sldOrd">
      <pc:chgData name="Alfred Smith" userId="3c60a3631c0db8ad" providerId="LiveId" clId="{7F3B1477-3F07-44C2-8C05-25D95A645A5C}" dt="2023-09-11T08:08:33.934" v="75"/>
      <pc:docMkLst>
        <pc:docMk/>
      </pc:docMkLst>
      <pc:sldChg chg="delSp modTransition modAnim">
        <pc:chgData name="Alfred Smith" userId="3c60a3631c0db8ad" providerId="LiveId" clId="{7F3B1477-3F07-44C2-8C05-25D95A645A5C}" dt="2023-09-11T08:06:01.736" v="35"/>
        <pc:sldMkLst>
          <pc:docMk/>
          <pc:sldMk cId="1499918570" sldId="257"/>
        </pc:sldMkLst>
        <pc:picChg chg="del">
          <ac:chgData name="Alfred Smith" userId="3c60a3631c0db8ad" providerId="LiveId" clId="{7F3B1477-3F07-44C2-8C05-25D95A645A5C}" dt="2023-09-11T08:06:01.736" v="35"/>
          <ac:picMkLst>
            <pc:docMk/>
            <pc:sldMk cId="1499918570" sldId="257"/>
            <ac:picMk id="12" creationId="{E925D7E0-2BD1-172F-3ABA-83037ED335C7}"/>
          </ac:picMkLst>
        </pc:picChg>
      </pc:sldChg>
      <pc:sldChg chg="modSp mod modTransition">
        <pc:chgData name="Alfred Smith" userId="3c60a3631c0db8ad" providerId="LiveId" clId="{7F3B1477-3F07-44C2-8C05-25D95A645A5C}" dt="2023-09-11T08:06:01.736" v="35"/>
        <pc:sldMkLst>
          <pc:docMk/>
          <pc:sldMk cId="3788111665" sldId="258"/>
        </pc:sldMkLst>
        <pc:spChg chg="mod">
          <ac:chgData name="Alfred Smith" userId="3c60a3631c0db8ad" providerId="LiveId" clId="{7F3B1477-3F07-44C2-8C05-25D95A645A5C}" dt="2023-09-11T07:59:52.462" v="10" actId="1076"/>
          <ac:spMkLst>
            <pc:docMk/>
            <pc:sldMk cId="3788111665" sldId="258"/>
            <ac:spMk id="8" creationId="{C880C369-305C-D8AD-26EE-8182D94C5B23}"/>
          </ac:spMkLst>
        </pc:spChg>
        <pc:picChg chg="mod">
          <ac:chgData name="Alfred Smith" userId="3c60a3631c0db8ad" providerId="LiveId" clId="{7F3B1477-3F07-44C2-8C05-25D95A645A5C}" dt="2023-09-11T07:59:41.167" v="9" actId="1076"/>
          <ac:picMkLst>
            <pc:docMk/>
            <pc:sldMk cId="3788111665" sldId="258"/>
            <ac:picMk id="7" creationId="{1944A59D-F1B0-9BDD-D874-2EC1458F67C5}"/>
          </ac:picMkLst>
        </pc:picChg>
      </pc:sldChg>
      <pc:sldChg chg="delSp modSp mod modTransition modAnim">
        <pc:chgData name="Alfred Smith" userId="3c60a3631c0db8ad" providerId="LiveId" clId="{7F3B1477-3F07-44C2-8C05-25D95A645A5C}" dt="2023-09-11T08:07:12.892" v="54" actId="20577"/>
        <pc:sldMkLst>
          <pc:docMk/>
          <pc:sldMk cId="454763615" sldId="259"/>
        </pc:sldMkLst>
        <pc:spChg chg="mod">
          <ac:chgData name="Alfred Smith" userId="3c60a3631c0db8ad" providerId="LiveId" clId="{7F3B1477-3F07-44C2-8C05-25D95A645A5C}" dt="2023-09-11T08:07:12.892" v="54" actId="20577"/>
          <ac:spMkLst>
            <pc:docMk/>
            <pc:sldMk cId="454763615" sldId="259"/>
            <ac:spMk id="3" creationId="{A58184BD-88F1-BA02-40C1-D8403D0EEC0D}"/>
          </ac:spMkLst>
        </pc:spChg>
        <pc:picChg chg="del">
          <ac:chgData name="Alfred Smith" userId="3c60a3631c0db8ad" providerId="LiveId" clId="{7F3B1477-3F07-44C2-8C05-25D95A645A5C}" dt="2023-09-11T08:06:01.736" v="35"/>
          <ac:picMkLst>
            <pc:docMk/>
            <pc:sldMk cId="454763615" sldId="259"/>
            <ac:picMk id="10" creationId="{1B10B9DD-6419-E6AD-9532-E45B3C4FF1CC}"/>
          </ac:picMkLst>
        </pc:picChg>
      </pc:sldChg>
      <pc:sldChg chg="delSp modSp mod modTransition modAnim">
        <pc:chgData name="Alfred Smith" userId="3c60a3631c0db8ad" providerId="LiveId" clId="{7F3B1477-3F07-44C2-8C05-25D95A645A5C}" dt="2023-09-11T08:07:10.217" v="53" actId="1076"/>
        <pc:sldMkLst>
          <pc:docMk/>
          <pc:sldMk cId="2346136586" sldId="260"/>
        </pc:sldMkLst>
        <pc:spChg chg="mod">
          <ac:chgData name="Alfred Smith" userId="3c60a3631c0db8ad" providerId="LiveId" clId="{7F3B1477-3F07-44C2-8C05-25D95A645A5C}" dt="2023-09-11T08:07:10.217" v="53" actId="1076"/>
          <ac:spMkLst>
            <pc:docMk/>
            <pc:sldMk cId="2346136586" sldId="260"/>
            <ac:spMk id="3" creationId="{A58184BD-88F1-BA02-40C1-D8403D0EEC0D}"/>
          </ac:spMkLst>
        </pc:spChg>
        <pc:spChg chg="mod">
          <ac:chgData name="Alfred Smith" userId="3c60a3631c0db8ad" providerId="LiveId" clId="{7F3B1477-3F07-44C2-8C05-25D95A645A5C}" dt="2023-09-11T08:00:44.508" v="17" actId="20577"/>
          <ac:spMkLst>
            <pc:docMk/>
            <pc:sldMk cId="2346136586" sldId="260"/>
            <ac:spMk id="4" creationId="{EE2AC625-9141-A801-F431-DD5F79396320}"/>
          </ac:spMkLst>
        </pc:spChg>
        <pc:picChg chg="del">
          <ac:chgData name="Alfred Smith" userId="3c60a3631c0db8ad" providerId="LiveId" clId="{7F3B1477-3F07-44C2-8C05-25D95A645A5C}" dt="2023-09-11T08:06:01.736" v="35"/>
          <ac:picMkLst>
            <pc:docMk/>
            <pc:sldMk cId="2346136586" sldId="260"/>
            <ac:picMk id="29" creationId="{D8205F3B-0711-3501-BCEC-F628E1D72DAF}"/>
          </ac:picMkLst>
        </pc:picChg>
      </pc:sldChg>
      <pc:sldChg chg="delSp modSp mod modTransition modAnim">
        <pc:chgData name="Alfred Smith" userId="3c60a3631c0db8ad" providerId="LiveId" clId="{7F3B1477-3F07-44C2-8C05-25D95A645A5C}" dt="2023-09-11T08:07:06.288" v="51" actId="20577"/>
        <pc:sldMkLst>
          <pc:docMk/>
          <pc:sldMk cId="4037329247" sldId="261"/>
        </pc:sldMkLst>
        <pc:spChg chg="mod">
          <ac:chgData name="Alfred Smith" userId="3c60a3631c0db8ad" providerId="LiveId" clId="{7F3B1477-3F07-44C2-8C05-25D95A645A5C}" dt="2023-09-11T08:07:06.288" v="51" actId="20577"/>
          <ac:spMkLst>
            <pc:docMk/>
            <pc:sldMk cId="4037329247" sldId="261"/>
            <ac:spMk id="3" creationId="{A58184BD-88F1-BA02-40C1-D8403D0EEC0D}"/>
          </ac:spMkLst>
        </pc:spChg>
        <pc:spChg chg="mod">
          <ac:chgData name="Alfred Smith" userId="3c60a3631c0db8ad" providerId="LiveId" clId="{7F3B1477-3F07-44C2-8C05-25D95A645A5C}" dt="2023-09-11T08:00:59.551" v="18"/>
          <ac:spMkLst>
            <pc:docMk/>
            <pc:sldMk cId="4037329247" sldId="261"/>
            <ac:spMk id="4" creationId="{EE2AC625-9141-A801-F431-DD5F79396320}"/>
          </ac:spMkLst>
        </pc:spChg>
        <pc:picChg chg="del">
          <ac:chgData name="Alfred Smith" userId="3c60a3631c0db8ad" providerId="LiveId" clId="{7F3B1477-3F07-44C2-8C05-25D95A645A5C}" dt="2023-09-11T08:06:01.736" v="35"/>
          <ac:picMkLst>
            <pc:docMk/>
            <pc:sldMk cId="4037329247" sldId="261"/>
            <ac:picMk id="39" creationId="{32FE77D7-87B8-EA31-B8C5-A741F3CABDA5}"/>
          </ac:picMkLst>
        </pc:picChg>
      </pc:sldChg>
      <pc:sldChg chg="delSp modSp mod modTransition modAnim">
        <pc:chgData name="Alfred Smith" userId="3c60a3631c0db8ad" providerId="LiveId" clId="{7F3B1477-3F07-44C2-8C05-25D95A645A5C}" dt="2023-09-11T08:07:03.027" v="50" actId="20577"/>
        <pc:sldMkLst>
          <pc:docMk/>
          <pc:sldMk cId="1909638311" sldId="262"/>
        </pc:sldMkLst>
        <pc:spChg chg="mod">
          <ac:chgData name="Alfred Smith" userId="3c60a3631c0db8ad" providerId="LiveId" clId="{7F3B1477-3F07-44C2-8C05-25D95A645A5C}" dt="2023-09-11T08:07:03.027" v="50" actId="20577"/>
          <ac:spMkLst>
            <pc:docMk/>
            <pc:sldMk cId="1909638311" sldId="262"/>
            <ac:spMk id="3" creationId="{A58184BD-88F1-BA02-40C1-D8403D0EEC0D}"/>
          </ac:spMkLst>
        </pc:spChg>
        <pc:spChg chg="mod">
          <ac:chgData name="Alfred Smith" userId="3c60a3631c0db8ad" providerId="LiveId" clId="{7F3B1477-3F07-44C2-8C05-25D95A645A5C}" dt="2023-09-11T08:01:15.016" v="19"/>
          <ac:spMkLst>
            <pc:docMk/>
            <pc:sldMk cId="1909638311" sldId="262"/>
            <ac:spMk id="4" creationId="{EE2AC625-9141-A801-F431-DD5F79396320}"/>
          </ac:spMkLst>
        </pc:spChg>
        <pc:picChg chg="del">
          <ac:chgData name="Alfred Smith" userId="3c60a3631c0db8ad" providerId="LiveId" clId="{7F3B1477-3F07-44C2-8C05-25D95A645A5C}" dt="2023-09-11T08:06:01.736" v="35"/>
          <ac:picMkLst>
            <pc:docMk/>
            <pc:sldMk cId="1909638311" sldId="262"/>
            <ac:picMk id="10" creationId="{22A3A266-8CB0-331D-CAA4-47940211EEFC}"/>
          </ac:picMkLst>
        </pc:picChg>
      </pc:sldChg>
      <pc:sldChg chg="delSp modSp mod modTransition modAnim">
        <pc:chgData name="Alfred Smith" userId="3c60a3631c0db8ad" providerId="LiveId" clId="{7F3B1477-3F07-44C2-8C05-25D95A645A5C}" dt="2023-09-11T08:06:59.633" v="49" actId="20577"/>
        <pc:sldMkLst>
          <pc:docMk/>
          <pc:sldMk cId="641208035" sldId="263"/>
        </pc:sldMkLst>
        <pc:spChg chg="mod">
          <ac:chgData name="Alfred Smith" userId="3c60a3631c0db8ad" providerId="LiveId" clId="{7F3B1477-3F07-44C2-8C05-25D95A645A5C}" dt="2023-09-11T08:06:59.633" v="49" actId="20577"/>
          <ac:spMkLst>
            <pc:docMk/>
            <pc:sldMk cId="641208035" sldId="263"/>
            <ac:spMk id="3" creationId="{A58184BD-88F1-BA02-40C1-D8403D0EEC0D}"/>
          </ac:spMkLst>
        </pc:spChg>
        <pc:spChg chg="mod">
          <ac:chgData name="Alfred Smith" userId="3c60a3631c0db8ad" providerId="LiveId" clId="{7F3B1477-3F07-44C2-8C05-25D95A645A5C}" dt="2023-09-11T08:01:39.969" v="20"/>
          <ac:spMkLst>
            <pc:docMk/>
            <pc:sldMk cId="641208035" sldId="263"/>
            <ac:spMk id="4" creationId="{EE2AC625-9141-A801-F431-DD5F79396320}"/>
          </ac:spMkLst>
        </pc:spChg>
        <pc:picChg chg="del">
          <ac:chgData name="Alfred Smith" userId="3c60a3631c0db8ad" providerId="LiveId" clId="{7F3B1477-3F07-44C2-8C05-25D95A645A5C}" dt="2023-09-11T08:06:01.736" v="35"/>
          <ac:picMkLst>
            <pc:docMk/>
            <pc:sldMk cId="641208035" sldId="263"/>
            <ac:picMk id="45" creationId="{FE9908EB-1CB5-8A27-9849-6801F478734C}"/>
          </ac:picMkLst>
        </pc:picChg>
      </pc:sldChg>
      <pc:sldChg chg="delSp modSp mod modTransition modAnim">
        <pc:chgData name="Alfred Smith" userId="3c60a3631c0db8ad" providerId="LiveId" clId="{7F3B1477-3F07-44C2-8C05-25D95A645A5C}" dt="2023-09-11T08:06:55.147" v="48" actId="20577"/>
        <pc:sldMkLst>
          <pc:docMk/>
          <pc:sldMk cId="4044745628" sldId="264"/>
        </pc:sldMkLst>
        <pc:spChg chg="mod">
          <ac:chgData name="Alfred Smith" userId="3c60a3631c0db8ad" providerId="LiveId" clId="{7F3B1477-3F07-44C2-8C05-25D95A645A5C}" dt="2023-09-11T08:06:55.147" v="48" actId="20577"/>
          <ac:spMkLst>
            <pc:docMk/>
            <pc:sldMk cId="4044745628" sldId="264"/>
            <ac:spMk id="3" creationId="{A58184BD-88F1-BA02-40C1-D8403D0EEC0D}"/>
          </ac:spMkLst>
        </pc:spChg>
        <pc:spChg chg="mod">
          <ac:chgData name="Alfred Smith" userId="3c60a3631c0db8ad" providerId="LiveId" clId="{7F3B1477-3F07-44C2-8C05-25D95A645A5C}" dt="2023-09-11T08:02:20.012" v="21"/>
          <ac:spMkLst>
            <pc:docMk/>
            <pc:sldMk cId="4044745628" sldId="264"/>
            <ac:spMk id="4" creationId="{EE2AC625-9141-A801-F431-DD5F79396320}"/>
          </ac:spMkLst>
        </pc:spChg>
        <pc:picChg chg="del">
          <ac:chgData name="Alfred Smith" userId="3c60a3631c0db8ad" providerId="LiveId" clId="{7F3B1477-3F07-44C2-8C05-25D95A645A5C}" dt="2023-09-11T08:06:01.736" v="35"/>
          <ac:picMkLst>
            <pc:docMk/>
            <pc:sldMk cId="4044745628" sldId="264"/>
            <ac:picMk id="58" creationId="{60380238-4D64-79AB-BCC8-363BAC6F46D4}"/>
          </ac:picMkLst>
        </pc:picChg>
      </pc:sldChg>
      <pc:sldChg chg="delSp modSp mod modTransition modAnim">
        <pc:chgData name="Alfred Smith" userId="3c60a3631c0db8ad" providerId="LiveId" clId="{7F3B1477-3F07-44C2-8C05-25D95A645A5C}" dt="2023-09-11T08:06:51.576" v="47" actId="20577"/>
        <pc:sldMkLst>
          <pc:docMk/>
          <pc:sldMk cId="978260341" sldId="265"/>
        </pc:sldMkLst>
        <pc:spChg chg="mod">
          <ac:chgData name="Alfred Smith" userId="3c60a3631c0db8ad" providerId="LiveId" clId="{7F3B1477-3F07-44C2-8C05-25D95A645A5C}" dt="2023-09-11T08:06:51.576" v="47" actId="20577"/>
          <ac:spMkLst>
            <pc:docMk/>
            <pc:sldMk cId="978260341" sldId="265"/>
            <ac:spMk id="3" creationId="{A58184BD-88F1-BA02-40C1-D8403D0EEC0D}"/>
          </ac:spMkLst>
        </pc:spChg>
        <pc:spChg chg="mod">
          <ac:chgData name="Alfred Smith" userId="3c60a3631c0db8ad" providerId="LiveId" clId="{7F3B1477-3F07-44C2-8C05-25D95A645A5C}" dt="2023-09-11T08:02:32.282" v="22"/>
          <ac:spMkLst>
            <pc:docMk/>
            <pc:sldMk cId="978260341" sldId="265"/>
            <ac:spMk id="4" creationId="{EE2AC625-9141-A801-F431-DD5F79396320}"/>
          </ac:spMkLst>
        </pc:spChg>
        <pc:picChg chg="del">
          <ac:chgData name="Alfred Smith" userId="3c60a3631c0db8ad" providerId="LiveId" clId="{7F3B1477-3F07-44C2-8C05-25D95A645A5C}" dt="2023-09-11T08:06:01.736" v="35"/>
          <ac:picMkLst>
            <pc:docMk/>
            <pc:sldMk cId="978260341" sldId="265"/>
            <ac:picMk id="58" creationId="{C4F40992-8823-FD4F-C4B1-C0772552D152}"/>
          </ac:picMkLst>
        </pc:picChg>
      </pc:sldChg>
      <pc:sldChg chg="delSp modSp mod modTransition modAnim">
        <pc:chgData name="Alfred Smith" userId="3c60a3631c0db8ad" providerId="LiveId" clId="{7F3B1477-3F07-44C2-8C05-25D95A645A5C}" dt="2023-09-11T08:06:46.901" v="46" actId="20577"/>
        <pc:sldMkLst>
          <pc:docMk/>
          <pc:sldMk cId="3575870363" sldId="266"/>
        </pc:sldMkLst>
        <pc:spChg chg="mod">
          <ac:chgData name="Alfred Smith" userId="3c60a3631c0db8ad" providerId="LiveId" clId="{7F3B1477-3F07-44C2-8C05-25D95A645A5C}" dt="2023-09-11T08:06:46.901" v="46" actId="20577"/>
          <ac:spMkLst>
            <pc:docMk/>
            <pc:sldMk cId="3575870363" sldId="266"/>
            <ac:spMk id="3" creationId="{A58184BD-88F1-BA02-40C1-D8403D0EEC0D}"/>
          </ac:spMkLst>
        </pc:spChg>
        <pc:spChg chg="mod">
          <ac:chgData name="Alfred Smith" userId="3c60a3631c0db8ad" providerId="LiveId" clId="{7F3B1477-3F07-44C2-8C05-25D95A645A5C}" dt="2023-09-11T08:02:47.986" v="23"/>
          <ac:spMkLst>
            <pc:docMk/>
            <pc:sldMk cId="3575870363" sldId="266"/>
            <ac:spMk id="4" creationId="{EE2AC625-9141-A801-F431-DD5F79396320}"/>
          </ac:spMkLst>
        </pc:spChg>
        <pc:picChg chg="del">
          <ac:chgData name="Alfred Smith" userId="3c60a3631c0db8ad" providerId="LiveId" clId="{7F3B1477-3F07-44C2-8C05-25D95A645A5C}" dt="2023-09-11T08:06:01.736" v="35"/>
          <ac:picMkLst>
            <pc:docMk/>
            <pc:sldMk cId="3575870363" sldId="266"/>
            <ac:picMk id="53" creationId="{2DB14101-FC8B-FF62-9263-24289C76C2A2}"/>
          </ac:picMkLst>
        </pc:picChg>
      </pc:sldChg>
      <pc:sldChg chg="delSp modSp mod modTransition modAnim">
        <pc:chgData name="Alfred Smith" userId="3c60a3631c0db8ad" providerId="LiveId" clId="{7F3B1477-3F07-44C2-8C05-25D95A645A5C}" dt="2023-09-11T08:06:43.251" v="45" actId="20577"/>
        <pc:sldMkLst>
          <pc:docMk/>
          <pc:sldMk cId="4017137865" sldId="267"/>
        </pc:sldMkLst>
        <pc:spChg chg="mod">
          <ac:chgData name="Alfred Smith" userId="3c60a3631c0db8ad" providerId="LiveId" clId="{7F3B1477-3F07-44C2-8C05-25D95A645A5C}" dt="2023-09-11T08:06:43.251" v="45" actId="20577"/>
          <ac:spMkLst>
            <pc:docMk/>
            <pc:sldMk cId="4017137865" sldId="267"/>
            <ac:spMk id="3" creationId="{A58184BD-88F1-BA02-40C1-D8403D0EEC0D}"/>
          </ac:spMkLst>
        </pc:spChg>
        <pc:spChg chg="mod">
          <ac:chgData name="Alfred Smith" userId="3c60a3631c0db8ad" providerId="LiveId" clId="{7F3B1477-3F07-44C2-8C05-25D95A645A5C}" dt="2023-09-11T08:03:03.023" v="24"/>
          <ac:spMkLst>
            <pc:docMk/>
            <pc:sldMk cId="4017137865" sldId="267"/>
            <ac:spMk id="4" creationId="{EE2AC625-9141-A801-F431-DD5F79396320}"/>
          </ac:spMkLst>
        </pc:spChg>
        <pc:picChg chg="del">
          <ac:chgData name="Alfred Smith" userId="3c60a3631c0db8ad" providerId="LiveId" clId="{7F3B1477-3F07-44C2-8C05-25D95A645A5C}" dt="2023-09-11T08:06:01.736" v="35"/>
          <ac:picMkLst>
            <pc:docMk/>
            <pc:sldMk cId="4017137865" sldId="267"/>
            <ac:picMk id="22" creationId="{E9652B82-11CE-A647-DA42-3DC5F03A2A65}"/>
          </ac:picMkLst>
        </pc:picChg>
      </pc:sldChg>
      <pc:sldChg chg="delSp modSp mod modTransition modAnim">
        <pc:chgData name="Alfred Smith" userId="3c60a3631c0db8ad" providerId="LiveId" clId="{7F3B1477-3F07-44C2-8C05-25D95A645A5C}" dt="2023-09-11T08:06:38.627" v="44" actId="20577"/>
        <pc:sldMkLst>
          <pc:docMk/>
          <pc:sldMk cId="3137811553" sldId="268"/>
        </pc:sldMkLst>
        <pc:spChg chg="mod">
          <ac:chgData name="Alfred Smith" userId="3c60a3631c0db8ad" providerId="LiveId" clId="{7F3B1477-3F07-44C2-8C05-25D95A645A5C}" dt="2023-09-11T08:06:38.627" v="44" actId="20577"/>
          <ac:spMkLst>
            <pc:docMk/>
            <pc:sldMk cId="3137811553" sldId="268"/>
            <ac:spMk id="3" creationId="{A58184BD-88F1-BA02-40C1-D8403D0EEC0D}"/>
          </ac:spMkLst>
        </pc:spChg>
        <pc:spChg chg="mod">
          <ac:chgData name="Alfred Smith" userId="3c60a3631c0db8ad" providerId="LiveId" clId="{7F3B1477-3F07-44C2-8C05-25D95A645A5C}" dt="2023-09-11T08:03:19.646" v="25"/>
          <ac:spMkLst>
            <pc:docMk/>
            <pc:sldMk cId="3137811553" sldId="268"/>
            <ac:spMk id="4" creationId="{EE2AC625-9141-A801-F431-DD5F79396320}"/>
          </ac:spMkLst>
        </pc:spChg>
        <pc:picChg chg="del">
          <ac:chgData name="Alfred Smith" userId="3c60a3631c0db8ad" providerId="LiveId" clId="{7F3B1477-3F07-44C2-8C05-25D95A645A5C}" dt="2023-09-11T08:06:01.736" v="35"/>
          <ac:picMkLst>
            <pc:docMk/>
            <pc:sldMk cId="3137811553" sldId="268"/>
            <ac:picMk id="10" creationId="{37B54773-2055-D194-E944-50CF8F6D62B3}"/>
          </ac:picMkLst>
        </pc:picChg>
      </pc:sldChg>
      <pc:sldChg chg="addSp delSp modSp mod ord modTransition">
        <pc:chgData name="Alfred Smith" userId="3c60a3631c0db8ad" providerId="LiveId" clId="{7F3B1477-3F07-44C2-8C05-25D95A645A5C}" dt="2023-09-11T08:07:14.659" v="56"/>
        <pc:sldMkLst>
          <pc:docMk/>
          <pc:sldMk cId="4120481681" sldId="270"/>
        </pc:sldMkLst>
        <pc:spChg chg="del">
          <ac:chgData name="Alfred Smith" userId="3c60a3631c0db8ad" providerId="LiveId" clId="{7F3B1477-3F07-44C2-8C05-25D95A645A5C}" dt="2023-09-11T07:59:59.673" v="11" actId="478"/>
          <ac:spMkLst>
            <pc:docMk/>
            <pc:sldMk cId="4120481681" sldId="270"/>
            <ac:spMk id="3" creationId="{C2C894A3-292B-D59C-D9A3-AE7C95710607}"/>
          </ac:spMkLst>
        </pc:spChg>
        <pc:spChg chg="add mod">
          <ac:chgData name="Alfred Smith" userId="3c60a3631c0db8ad" providerId="LiveId" clId="{7F3B1477-3F07-44C2-8C05-25D95A645A5C}" dt="2023-09-11T08:00:00.636" v="12"/>
          <ac:spMkLst>
            <pc:docMk/>
            <pc:sldMk cId="4120481681" sldId="270"/>
            <ac:spMk id="4" creationId="{868BFE46-6798-F3CA-97D5-B477F807DA77}"/>
          </ac:spMkLst>
        </pc:spChg>
      </pc:sldChg>
      <pc:sldChg chg="modSp mod modTransition">
        <pc:chgData name="Alfred Smith" userId="3c60a3631c0db8ad" providerId="LiveId" clId="{7F3B1477-3F07-44C2-8C05-25D95A645A5C}" dt="2023-09-11T08:07:22.773" v="57"/>
        <pc:sldMkLst>
          <pc:docMk/>
          <pc:sldMk cId="939110669" sldId="271"/>
        </pc:sldMkLst>
        <pc:spChg chg="mod">
          <ac:chgData name="Alfred Smith" userId="3c60a3631c0db8ad" providerId="LiveId" clId="{7F3B1477-3F07-44C2-8C05-25D95A645A5C}" dt="2023-09-11T08:07:22.773" v="57"/>
          <ac:spMkLst>
            <pc:docMk/>
            <pc:sldMk cId="939110669" sldId="271"/>
            <ac:spMk id="4" creationId="{6776882B-BBEC-7BBD-E874-8CBB06C7A673}"/>
          </ac:spMkLst>
        </pc:spChg>
      </pc:sldChg>
      <pc:sldChg chg="modSp mod modTransition">
        <pc:chgData name="Alfred Smith" userId="3c60a3631c0db8ad" providerId="LiveId" clId="{7F3B1477-3F07-44C2-8C05-25D95A645A5C}" dt="2023-09-11T08:07:26.219" v="58"/>
        <pc:sldMkLst>
          <pc:docMk/>
          <pc:sldMk cId="4024569785" sldId="272"/>
        </pc:sldMkLst>
        <pc:spChg chg="mod">
          <ac:chgData name="Alfred Smith" userId="3c60a3631c0db8ad" providerId="LiveId" clId="{7F3B1477-3F07-44C2-8C05-25D95A645A5C}" dt="2023-09-11T08:07:26.219" v="58"/>
          <ac:spMkLst>
            <pc:docMk/>
            <pc:sldMk cId="4024569785" sldId="272"/>
            <ac:spMk id="4" creationId="{F8B430EE-0011-09AA-B4AE-D6115F4F8F35}"/>
          </ac:spMkLst>
        </pc:spChg>
      </pc:sldChg>
      <pc:sldChg chg="modSp mod modTransition">
        <pc:chgData name="Alfred Smith" userId="3c60a3631c0db8ad" providerId="LiveId" clId="{7F3B1477-3F07-44C2-8C05-25D95A645A5C}" dt="2023-09-11T08:07:29.233" v="59"/>
        <pc:sldMkLst>
          <pc:docMk/>
          <pc:sldMk cId="487179600" sldId="273"/>
        </pc:sldMkLst>
        <pc:spChg chg="mod">
          <ac:chgData name="Alfred Smith" userId="3c60a3631c0db8ad" providerId="LiveId" clId="{7F3B1477-3F07-44C2-8C05-25D95A645A5C}" dt="2023-09-11T08:07:29.233" v="59"/>
          <ac:spMkLst>
            <pc:docMk/>
            <pc:sldMk cId="487179600" sldId="273"/>
            <ac:spMk id="4" creationId="{73279B69-132A-14D6-C66B-3D87E66856ED}"/>
          </ac:spMkLst>
        </pc:spChg>
      </pc:sldChg>
      <pc:sldChg chg="modSp mod modTransition">
        <pc:chgData name="Alfred Smith" userId="3c60a3631c0db8ad" providerId="LiveId" clId="{7F3B1477-3F07-44C2-8C05-25D95A645A5C}" dt="2023-09-11T08:07:34.330" v="60"/>
        <pc:sldMkLst>
          <pc:docMk/>
          <pc:sldMk cId="2168401200" sldId="274"/>
        </pc:sldMkLst>
        <pc:spChg chg="mod">
          <ac:chgData name="Alfred Smith" userId="3c60a3631c0db8ad" providerId="LiveId" clId="{7F3B1477-3F07-44C2-8C05-25D95A645A5C}" dt="2023-09-11T08:07:34.330" v="60"/>
          <ac:spMkLst>
            <pc:docMk/>
            <pc:sldMk cId="2168401200" sldId="274"/>
            <ac:spMk id="7" creationId="{42A18942-3D23-8EA5-7604-285058706F05}"/>
          </ac:spMkLst>
        </pc:spChg>
      </pc:sldChg>
      <pc:sldChg chg="modSp mod modTransition">
        <pc:chgData name="Alfred Smith" userId="3c60a3631c0db8ad" providerId="LiveId" clId="{7F3B1477-3F07-44C2-8C05-25D95A645A5C}" dt="2023-09-11T08:07:40.919" v="61"/>
        <pc:sldMkLst>
          <pc:docMk/>
          <pc:sldMk cId="2996969115" sldId="275"/>
        </pc:sldMkLst>
        <pc:spChg chg="mod">
          <ac:chgData name="Alfred Smith" userId="3c60a3631c0db8ad" providerId="LiveId" clId="{7F3B1477-3F07-44C2-8C05-25D95A645A5C}" dt="2023-09-11T08:07:40.919" v="61"/>
          <ac:spMkLst>
            <pc:docMk/>
            <pc:sldMk cId="2996969115" sldId="275"/>
            <ac:spMk id="6" creationId="{260FFA24-681B-575D-F22A-0C5B38168C2C}"/>
          </ac:spMkLst>
        </pc:spChg>
      </pc:sldChg>
      <pc:sldChg chg="modSp mod modTransition">
        <pc:chgData name="Alfred Smith" userId="3c60a3631c0db8ad" providerId="LiveId" clId="{7F3B1477-3F07-44C2-8C05-25D95A645A5C}" dt="2023-09-11T08:07:43.771" v="62"/>
        <pc:sldMkLst>
          <pc:docMk/>
          <pc:sldMk cId="2390376940" sldId="276"/>
        </pc:sldMkLst>
        <pc:spChg chg="mod">
          <ac:chgData name="Alfred Smith" userId="3c60a3631c0db8ad" providerId="LiveId" clId="{7F3B1477-3F07-44C2-8C05-25D95A645A5C}" dt="2023-09-11T08:07:43.771" v="62"/>
          <ac:spMkLst>
            <pc:docMk/>
            <pc:sldMk cId="2390376940" sldId="276"/>
            <ac:spMk id="4" creationId="{E96FB0A4-037D-3A66-048E-20FC12B4E20D}"/>
          </ac:spMkLst>
        </pc:spChg>
      </pc:sldChg>
      <pc:sldChg chg="modSp mod modTransition">
        <pc:chgData name="Alfred Smith" userId="3c60a3631c0db8ad" providerId="LiveId" clId="{7F3B1477-3F07-44C2-8C05-25D95A645A5C}" dt="2023-09-11T08:07:47.132" v="63"/>
        <pc:sldMkLst>
          <pc:docMk/>
          <pc:sldMk cId="4265919077" sldId="277"/>
        </pc:sldMkLst>
        <pc:spChg chg="mod">
          <ac:chgData name="Alfred Smith" userId="3c60a3631c0db8ad" providerId="LiveId" clId="{7F3B1477-3F07-44C2-8C05-25D95A645A5C}" dt="2023-09-11T08:07:47.132" v="63"/>
          <ac:spMkLst>
            <pc:docMk/>
            <pc:sldMk cId="4265919077" sldId="277"/>
            <ac:spMk id="7" creationId="{C6EDB042-DB86-6C88-91A7-C9DB08569886}"/>
          </ac:spMkLst>
        </pc:spChg>
      </pc:sldChg>
      <pc:sldChg chg="modSp mod modTransition">
        <pc:chgData name="Alfred Smith" userId="3c60a3631c0db8ad" providerId="LiveId" clId="{7F3B1477-3F07-44C2-8C05-25D95A645A5C}" dt="2023-09-11T08:07:51.286" v="64"/>
        <pc:sldMkLst>
          <pc:docMk/>
          <pc:sldMk cId="210266664" sldId="278"/>
        </pc:sldMkLst>
        <pc:spChg chg="mod">
          <ac:chgData name="Alfred Smith" userId="3c60a3631c0db8ad" providerId="LiveId" clId="{7F3B1477-3F07-44C2-8C05-25D95A645A5C}" dt="2023-09-11T08:07:51.286" v="64"/>
          <ac:spMkLst>
            <pc:docMk/>
            <pc:sldMk cId="210266664" sldId="278"/>
            <ac:spMk id="4" creationId="{250298F5-F90B-F3DA-2E1F-6BE843F1A481}"/>
          </ac:spMkLst>
        </pc:spChg>
      </pc:sldChg>
      <pc:sldChg chg="modSp mod modTransition">
        <pc:chgData name="Alfred Smith" userId="3c60a3631c0db8ad" providerId="LiveId" clId="{7F3B1477-3F07-44C2-8C05-25D95A645A5C}" dt="2023-09-11T08:07:54.201" v="65"/>
        <pc:sldMkLst>
          <pc:docMk/>
          <pc:sldMk cId="888433145" sldId="279"/>
        </pc:sldMkLst>
        <pc:spChg chg="mod">
          <ac:chgData name="Alfred Smith" userId="3c60a3631c0db8ad" providerId="LiveId" clId="{7F3B1477-3F07-44C2-8C05-25D95A645A5C}" dt="2023-09-11T08:07:54.201" v="65"/>
          <ac:spMkLst>
            <pc:docMk/>
            <pc:sldMk cId="888433145" sldId="279"/>
            <ac:spMk id="4" creationId="{9AF10F10-5802-C9AD-6E27-DA406A1E1CBF}"/>
          </ac:spMkLst>
        </pc:spChg>
      </pc:sldChg>
      <pc:sldChg chg="delSp modSp mod modTransition modAnim">
        <pc:chgData name="Alfred Smith" userId="3c60a3631c0db8ad" providerId="LiveId" clId="{7F3B1477-3F07-44C2-8C05-25D95A645A5C}" dt="2023-09-11T08:06:34.271" v="43" actId="20577"/>
        <pc:sldMkLst>
          <pc:docMk/>
          <pc:sldMk cId="3166251957" sldId="283"/>
        </pc:sldMkLst>
        <pc:spChg chg="mod">
          <ac:chgData name="Alfred Smith" userId="3c60a3631c0db8ad" providerId="LiveId" clId="{7F3B1477-3F07-44C2-8C05-25D95A645A5C}" dt="2023-09-11T08:06:34.271" v="43" actId="20577"/>
          <ac:spMkLst>
            <pc:docMk/>
            <pc:sldMk cId="3166251957" sldId="283"/>
            <ac:spMk id="3" creationId="{A58184BD-88F1-BA02-40C1-D8403D0EEC0D}"/>
          </ac:spMkLst>
        </pc:spChg>
        <pc:spChg chg="mod">
          <ac:chgData name="Alfred Smith" userId="3c60a3631c0db8ad" providerId="LiveId" clId="{7F3B1477-3F07-44C2-8C05-25D95A645A5C}" dt="2023-09-11T08:03:45.606" v="26"/>
          <ac:spMkLst>
            <pc:docMk/>
            <pc:sldMk cId="3166251957" sldId="283"/>
            <ac:spMk id="4" creationId="{EE2AC625-9141-A801-F431-DD5F79396320}"/>
          </ac:spMkLst>
        </pc:spChg>
        <pc:picChg chg="del">
          <ac:chgData name="Alfred Smith" userId="3c60a3631c0db8ad" providerId="LiveId" clId="{7F3B1477-3F07-44C2-8C05-25D95A645A5C}" dt="2023-09-11T08:06:01.736" v="35"/>
          <ac:picMkLst>
            <pc:docMk/>
            <pc:sldMk cId="3166251957" sldId="283"/>
            <ac:picMk id="37" creationId="{99FE3BFB-1170-5CDF-A1F6-71F5694C2BF0}"/>
          </ac:picMkLst>
        </pc:picChg>
      </pc:sldChg>
      <pc:sldChg chg="modSp mod modTransition">
        <pc:chgData name="Alfred Smith" userId="3c60a3631c0db8ad" providerId="LiveId" clId="{7F3B1477-3F07-44C2-8C05-25D95A645A5C}" dt="2023-09-11T08:07:58.082" v="66"/>
        <pc:sldMkLst>
          <pc:docMk/>
          <pc:sldMk cId="3922583308" sldId="284"/>
        </pc:sldMkLst>
        <pc:spChg chg="mod">
          <ac:chgData name="Alfred Smith" userId="3c60a3631c0db8ad" providerId="LiveId" clId="{7F3B1477-3F07-44C2-8C05-25D95A645A5C}" dt="2023-09-11T08:07:58.082" v="66"/>
          <ac:spMkLst>
            <pc:docMk/>
            <pc:sldMk cId="3922583308" sldId="284"/>
            <ac:spMk id="4" creationId="{0C83A255-FBD3-F776-7C64-3B8C534D462A}"/>
          </ac:spMkLst>
        </pc:spChg>
      </pc:sldChg>
      <pc:sldChg chg="delSp modSp mod modTransition modAnim">
        <pc:chgData name="Alfred Smith" userId="3c60a3631c0db8ad" providerId="LiveId" clId="{7F3B1477-3F07-44C2-8C05-25D95A645A5C}" dt="2023-09-11T08:06:30.350" v="42" actId="20577"/>
        <pc:sldMkLst>
          <pc:docMk/>
          <pc:sldMk cId="1522780631" sldId="285"/>
        </pc:sldMkLst>
        <pc:spChg chg="mod">
          <ac:chgData name="Alfred Smith" userId="3c60a3631c0db8ad" providerId="LiveId" clId="{7F3B1477-3F07-44C2-8C05-25D95A645A5C}" dt="2023-09-11T08:06:30.350" v="42" actId="20577"/>
          <ac:spMkLst>
            <pc:docMk/>
            <pc:sldMk cId="1522780631" sldId="285"/>
            <ac:spMk id="3" creationId="{A58184BD-88F1-BA02-40C1-D8403D0EEC0D}"/>
          </ac:spMkLst>
        </pc:spChg>
        <pc:spChg chg="mod">
          <ac:chgData name="Alfred Smith" userId="3c60a3631c0db8ad" providerId="LiveId" clId="{7F3B1477-3F07-44C2-8C05-25D95A645A5C}" dt="2023-09-11T08:04:00.658" v="27"/>
          <ac:spMkLst>
            <pc:docMk/>
            <pc:sldMk cId="1522780631" sldId="285"/>
            <ac:spMk id="4" creationId="{EE2AC625-9141-A801-F431-DD5F79396320}"/>
          </ac:spMkLst>
        </pc:spChg>
        <pc:picChg chg="del">
          <ac:chgData name="Alfred Smith" userId="3c60a3631c0db8ad" providerId="LiveId" clId="{7F3B1477-3F07-44C2-8C05-25D95A645A5C}" dt="2023-09-11T08:06:01.736" v="35"/>
          <ac:picMkLst>
            <pc:docMk/>
            <pc:sldMk cId="1522780631" sldId="285"/>
            <ac:picMk id="10" creationId="{8336B12B-47AA-C4B0-4EE9-48F4CF1C78C9}"/>
          </ac:picMkLst>
        </pc:picChg>
      </pc:sldChg>
      <pc:sldChg chg="modSp mod modTransition">
        <pc:chgData name="Alfred Smith" userId="3c60a3631c0db8ad" providerId="LiveId" clId="{7F3B1477-3F07-44C2-8C05-25D95A645A5C}" dt="2023-09-11T08:08:00.847" v="67"/>
        <pc:sldMkLst>
          <pc:docMk/>
          <pc:sldMk cId="1850742486" sldId="286"/>
        </pc:sldMkLst>
        <pc:spChg chg="mod">
          <ac:chgData name="Alfred Smith" userId="3c60a3631c0db8ad" providerId="LiveId" clId="{7F3B1477-3F07-44C2-8C05-25D95A645A5C}" dt="2023-09-11T08:08:00.847" v="67"/>
          <ac:spMkLst>
            <pc:docMk/>
            <pc:sldMk cId="1850742486" sldId="286"/>
            <ac:spMk id="4" creationId="{46AD7FDC-05DB-4DF2-8521-BACC2E016DA3}"/>
          </ac:spMkLst>
        </pc:spChg>
      </pc:sldChg>
      <pc:sldChg chg="delSp modSp mod modTransition modAnim">
        <pc:chgData name="Alfred Smith" userId="3c60a3631c0db8ad" providerId="LiveId" clId="{7F3B1477-3F07-44C2-8C05-25D95A645A5C}" dt="2023-09-11T08:06:26.560" v="41" actId="20577"/>
        <pc:sldMkLst>
          <pc:docMk/>
          <pc:sldMk cId="2332778949" sldId="287"/>
        </pc:sldMkLst>
        <pc:spChg chg="mod">
          <ac:chgData name="Alfred Smith" userId="3c60a3631c0db8ad" providerId="LiveId" clId="{7F3B1477-3F07-44C2-8C05-25D95A645A5C}" dt="2023-09-11T08:06:26.560" v="41" actId="20577"/>
          <ac:spMkLst>
            <pc:docMk/>
            <pc:sldMk cId="2332778949" sldId="287"/>
            <ac:spMk id="3" creationId="{A58184BD-88F1-BA02-40C1-D8403D0EEC0D}"/>
          </ac:spMkLst>
        </pc:spChg>
        <pc:spChg chg="mod">
          <ac:chgData name="Alfred Smith" userId="3c60a3631c0db8ad" providerId="LiveId" clId="{7F3B1477-3F07-44C2-8C05-25D95A645A5C}" dt="2023-09-11T08:04:18.410" v="28"/>
          <ac:spMkLst>
            <pc:docMk/>
            <pc:sldMk cId="2332778949" sldId="287"/>
            <ac:spMk id="4" creationId="{EE2AC625-9141-A801-F431-DD5F79396320}"/>
          </ac:spMkLst>
        </pc:spChg>
        <pc:picChg chg="del">
          <ac:chgData name="Alfred Smith" userId="3c60a3631c0db8ad" providerId="LiveId" clId="{7F3B1477-3F07-44C2-8C05-25D95A645A5C}" dt="2023-09-11T08:06:01.736" v="35"/>
          <ac:picMkLst>
            <pc:docMk/>
            <pc:sldMk cId="2332778949" sldId="287"/>
            <ac:picMk id="18" creationId="{411016E5-93D2-C9E1-304E-D401346EF8D5}"/>
          </ac:picMkLst>
        </pc:picChg>
      </pc:sldChg>
      <pc:sldChg chg="modSp mod modTransition">
        <pc:chgData name="Alfred Smith" userId="3c60a3631c0db8ad" providerId="LiveId" clId="{7F3B1477-3F07-44C2-8C05-25D95A645A5C}" dt="2023-09-11T08:08:04.396" v="68"/>
        <pc:sldMkLst>
          <pc:docMk/>
          <pc:sldMk cId="1828872212" sldId="288"/>
        </pc:sldMkLst>
        <pc:spChg chg="mod">
          <ac:chgData name="Alfred Smith" userId="3c60a3631c0db8ad" providerId="LiveId" clId="{7F3B1477-3F07-44C2-8C05-25D95A645A5C}" dt="2023-09-11T08:08:04.396" v="68"/>
          <ac:spMkLst>
            <pc:docMk/>
            <pc:sldMk cId="1828872212" sldId="288"/>
            <ac:spMk id="6" creationId="{EED8C81F-50E4-07D4-C4A0-B72968BADF45}"/>
          </ac:spMkLst>
        </pc:spChg>
      </pc:sldChg>
      <pc:sldChg chg="delSp modSp mod modTransition modAnim">
        <pc:chgData name="Alfred Smith" userId="3c60a3631c0db8ad" providerId="LiveId" clId="{7F3B1477-3F07-44C2-8C05-25D95A645A5C}" dt="2023-09-11T08:06:21.671" v="40" actId="20577"/>
        <pc:sldMkLst>
          <pc:docMk/>
          <pc:sldMk cId="3153919605" sldId="289"/>
        </pc:sldMkLst>
        <pc:spChg chg="mod">
          <ac:chgData name="Alfred Smith" userId="3c60a3631c0db8ad" providerId="LiveId" clId="{7F3B1477-3F07-44C2-8C05-25D95A645A5C}" dt="2023-09-11T08:06:21.671" v="40" actId="20577"/>
          <ac:spMkLst>
            <pc:docMk/>
            <pc:sldMk cId="3153919605" sldId="289"/>
            <ac:spMk id="3" creationId="{A58184BD-88F1-BA02-40C1-D8403D0EEC0D}"/>
          </ac:spMkLst>
        </pc:spChg>
        <pc:spChg chg="mod">
          <ac:chgData name="Alfred Smith" userId="3c60a3631c0db8ad" providerId="LiveId" clId="{7F3B1477-3F07-44C2-8C05-25D95A645A5C}" dt="2023-09-11T08:04:41.350" v="29"/>
          <ac:spMkLst>
            <pc:docMk/>
            <pc:sldMk cId="3153919605" sldId="289"/>
            <ac:spMk id="4" creationId="{EE2AC625-9141-A801-F431-DD5F79396320}"/>
          </ac:spMkLst>
        </pc:spChg>
        <pc:picChg chg="del">
          <ac:chgData name="Alfred Smith" userId="3c60a3631c0db8ad" providerId="LiveId" clId="{7F3B1477-3F07-44C2-8C05-25D95A645A5C}" dt="2023-09-11T08:06:01.736" v="35"/>
          <ac:picMkLst>
            <pc:docMk/>
            <pc:sldMk cId="3153919605" sldId="289"/>
            <ac:picMk id="30" creationId="{7D2BF040-975B-E1C0-A7E1-4133188343AD}"/>
          </ac:picMkLst>
        </pc:picChg>
      </pc:sldChg>
      <pc:sldChg chg="modSp mod modTransition">
        <pc:chgData name="Alfred Smith" userId="3c60a3631c0db8ad" providerId="LiveId" clId="{7F3B1477-3F07-44C2-8C05-25D95A645A5C}" dt="2023-09-11T08:08:09.429" v="69"/>
        <pc:sldMkLst>
          <pc:docMk/>
          <pc:sldMk cId="1292473336" sldId="290"/>
        </pc:sldMkLst>
        <pc:spChg chg="mod">
          <ac:chgData name="Alfred Smith" userId="3c60a3631c0db8ad" providerId="LiveId" clId="{7F3B1477-3F07-44C2-8C05-25D95A645A5C}" dt="2023-09-11T08:08:09.429" v="69"/>
          <ac:spMkLst>
            <pc:docMk/>
            <pc:sldMk cId="1292473336" sldId="290"/>
            <ac:spMk id="4" creationId="{16CAF429-ADD1-1CBB-EAE3-0D9B4B0414E3}"/>
          </ac:spMkLst>
        </pc:spChg>
      </pc:sldChg>
      <pc:sldChg chg="delSp modSp mod modTransition modAnim">
        <pc:chgData name="Alfred Smith" userId="3c60a3631c0db8ad" providerId="LiveId" clId="{7F3B1477-3F07-44C2-8C05-25D95A645A5C}" dt="2023-09-11T08:06:18.248" v="39" actId="20577"/>
        <pc:sldMkLst>
          <pc:docMk/>
          <pc:sldMk cId="1878919862" sldId="291"/>
        </pc:sldMkLst>
        <pc:spChg chg="mod">
          <ac:chgData name="Alfred Smith" userId="3c60a3631c0db8ad" providerId="LiveId" clId="{7F3B1477-3F07-44C2-8C05-25D95A645A5C}" dt="2023-09-11T08:06:18.248" v="39" actId="20577"/>
          <ac:spMkLst>
            <pc:docMk/>
            <pc:sldMk cId="1878919862" sldId="291"/>
            <ac:spMk id="3" creationId="{A58184BD-88F1-BA02-40C1-D8403D0EEC0D}"/>
          </ac:spMkLst>
        </pc:spChg>
        <pc:spChg chg="mod">
          <ac:chgData name="Alfred Smith" userId="3c60a3631c0db8ad" providerId="LiveId" clId="{7F3B1477-3F07-44C2-8C05-25D95A645A5C}" dt="2023-09-11T08:04:53.576" v="30"/>
          <ac:spMkLst>
            <pc:docMk/>
            <pc:sldMk cId="1878919862" sldId="291"/>
            <ac:spMk id="4" creationId="{EE2AC625-9141-A801-F431-DD5F79396320}"/>
          </ac:spMkLst>
        </pc:spChg>
        <pc:picChg chg="del">
          <ac:chgData name="Alfred Smith" userId="3c60a3631c0db8ad" providerId="LiveId" clId="{7F3B1477-3F07-44C2-8C05-25D95A645A5C}" dt="2023-09-11T08:06:01.736" v="35"/>
          <ac:picMkLst>
            <pc:docMk/>
            <pc:sldMk cId="1878919862" sldId="291"/>
            <ac:picMk id="13" creationId="{3089FBC1-7979-AB89-CF69-BFDFF91EB5B8}"/>
          </ac:picMkLst>
        </pc:picChg>
      </pc:sldChg>
      <pc:sldChg chg="modSp mod modTransition">
        <pc:chgData name="Alfred Smith" userId="3c60a3631c0db8ad" providerId="LiveId" clId="{7F3B1477-3F07-44C2-8C05-25D95A645A5C}" dt="2023-09-11T08:08:12.867" v="70"/>
        <pc:sldMkLst>
          <pc:docMk/>
          <pc:sldMk cId="1014080634" sldId="292"/>
        </pc:sldMkLst>
        <pc:spChg chg="mod">
          <ac:chgData name="Alfred Smith" userId="3c60a3631c0db8ad" providerId="LiveId" clId="{7F3B1477-3F07-44C2-8C05-25D95A645A5C}" dt="2023-09-11T08:08:12.867" v="70"/>
          <ac:spMkLst>
            <pc:docMk/>
            <pc:sldMk cId="1014080634" sldId="292"/>
            <ac:spMk id="4" creationId="{1B8D27D8-2EE1-DC9A-35D1-64F40E8BFE9F}"/>
          </ac:spMkLst>
        </pc:spChg>
      </pc:sldChg>
      <pc:sldChg chg="delSp modSp mod modTransition modAnim">
        <pc:chgData name="Alfred Smith" userId="3c60a3631c0db8ad" providerId="LiveId" clId="{7F3B1477-3F07-44C2-8C05-25D95A645A5C}" dt="2023-09-11T08:06:13.471" v="38" actId="20577"/>
        <pc:sldMkLst>
          <pc:docMk/>
          <pc:sldMk cId="2219299321" sldId="293"/>
        </pc:sldMkLst>
        <pc:spChg chg="mod">
          <ac:chgData name="Alfred Smith" userId="3c60a3631c0db8ad" providerId="LiveId" clId="{7F3B1477-3F07-44C2-8C05-25D95A645A5C}" dt="2023-09-11T08:06:13.471" v="38" actId="20577"/>
          <ac:spMkLst>
            <pc:docMk/>
            <pc:sldMk cId="2219299321" sldId="293"/>
            <ac:spMk id="3" creationId="{A58184BD-88F1-BA02-40C1-D8403D0EEC0D}"/>
          </ac:spMkLst>
        </pc:spChg>
        <pc:spChg chg="mod">
          <ac:chgData name="Alfred Smith" userId="3c60a3631c0db8ad" providerId="LiveId" clId="{7F3B1477-3F07-44C2-8C05-25D95A645A5C}" dt="2023-09-11T08:05:09.449" v="31"/>
          <ac:spMkLst>
            <pc:docMk/>
            <pc:sldMk cId="2219299321" sldId="293"/>
            <ac:spMk id="4" creationId="{EE2AC625-9141-A801-F431-DD5F79396320}"/>
          </ac:spMkLst>
        </pc:spChg>
        <pc:picChg chg="del">
          <ac:chgData name="Alfred Smith" userId="3c60a3631c0db8ad" providerId="LiveId" clId="{7F3B1477-3F07-44C2-8C05-25D95A645A5C}" dt="2023-09-11T08:06:01.736" v="35"/>
          <ac:picMkLst>
            <pc:docMk/>
            <pc:sldMk cId="2219299321" sldId="293"/>
            <ac:picMk id="22" creationId="{FF3BD75C-35B2-B22A-C78B-C1536CA77DF0}"/>
          </ac:picMkLst>
        </pc:picChg>
      </pc:sldChg>
      <pc:sldChg chg="modSp mod modTransition">
        <pc:chgData name="Alfred Smith" userId="3c60a3631c0db8ad" providerId="LiveId" clId="{7F3B1477-3F07-44C2-8C05-25D95A645A5C}" dt="2023-09-11T08:08:16.062" v="71"/>
        <pc:sldMkLst>
          <pc:docMk/>
          <pc:sldMk cId="2859407553" sldId="294"/>
        </pc:sldMkLst>
        <pc:spChg chg="mod">
          <ac:chgData name="Alfred Smith" userId="3c60a3631c0db8ad" providerId="LiveId" clId="{7F3B1477-3F07-44C2-8C05-25D95A645A5C}" dt="2023-09-11T08:08:16.062" v="71"/>
          <ac:spMkLst>
            <pc:docMk/>
            <pc:sldMk cId="2859407553" sldId="294"/>
            <ac:spMk id="4" creationId="{B2C24265-E77A-A6BD-C2CA-794847D34569}"/>
          </ac:spMkLst>
        </pc:spChg>
      </pc:sldChg>
      <pc:sldChg chg="delSp modSp mod modTransition modAnim">
        <pc:chgData name="Alfred Smith" userId="3c60a3631c0db8ad" providerId="LiveId" clId="{7F3B1477-3F07-44C2-8C05-25D95A645A5C}" dt="2023-09-11T08:06:08.512" v="37" actId="20577"/>
        <pc:sldMkLst>
          <pc:docMk/>
          <pc:sldMk cId="3279066978" sldId="295"/>
        </pc:sldMkLst>
        <pc:spChg chg="mod">
          <ac:chgData name="Alfred Smith" userId="3c60a3631c0db8ad" providerId="LiveId" clId="{7F3B1477-3F07-44C2-8C05-25D95A645A5C}" dt="2023-09-11T08:06:08.512" v="37" actId="20577"/>
          <ac:spMkLst>
            <pc:docMk/>
            <pc:sldMk cId="3279066978" sldId="295"/>
            <ac:spMk id="3" creationId="{A58184BD-88F1-BA02-40C1-D8403D0EEC0D}"/>
          </ac:spMkLst>
        </pc:spChg>
        <pc:spChg chg="mod">
          <ac:chgData name="Alfred Smith" userId="3c60a3631c0db8ad" providerId="LiveId" clId="{7F3B1477-3F07-44C2-8C05-25D95A645A5C}" dt="2023-09-11T08:05:28.120" v="32"/>
          <ac:spMkLst>
            <pc:docMk/>
            <pc:sldMk cId="3279066978" sldId="295"/>
            <ac:spMk id="4" creationId="{EE2AC625-9141-A801-F431-DD5F79396320}"/>
          </ac:spMkLst>
        </pc:spChg>
        <pc:picChg chg="del">
          <ac:chgData name="Alfred Smith" userId="3c60a3631c0db8ad" providerId="LiveId" clId="{7F3B1477-3F07-44C2-8C05-25D95A645A5C}" dt="2023-09-11T08:06:01.736" v="35"/>
          <ac:picMkLst>
            <pc:docMk/>
            <pc:sldMk cId="3279066978" sldId="295"/>
            <ac:picMk id="18" creationId="{4194AF99-5043-11A4-F13E-DFEE8890D53F}"/>
          </ac:picMkLst>
        </pc:picChg>
      </pc:sldChg>
      <pc:sldChg chg="modSp mod modTransition">
        <pc:chgData name="Alfred Smith" userId="3c60a3631c0db8ad" providerId="LiveId" clId="{7F3B1477-3F07-44C2-8C05-25D95A645A5C}" dt="2023-09-11T08:08:19.228" v="72"/>
        <pc:sldMkLst>
          <pc:docMk/>
          <pc:sldMk cId="2386619117" sldId="296"/>
        </pc:sldMkLst>
        <pc:spChg chg="mod">
          <ac:chgData name="Alfred Smith" userId="3c60a3631c0db8ad" providerId="LiveId" clId="{7F3B1477-3F07-44C2-8C05-25D95A645A5C}" dt="2023-09-11T08:08:19.228" v="72"/>
          <ac:spMkLst>
            <pc:docMk/>
            <pc:sldMk cId="2386619117" sldId="296"/>
            <ac:spMk id="4" creationId="{F10F845A-40B9-6C58-B576-76AEFCF9B1D3}"/>
          </ac:spMkLst>
        </pc:spChg>
      </pc:sldChg>
      <pc:sldChg chg="delSp modSp mod modTransition modAnim">
        <pc:chgData name="Alfred Smith" userId="3c60a3631c0db8ad" providerId="LiveId" clId="{7F3B1477-3F07-44C2-8C05-25D95A645A5C}" dt="2023-09-11T08:06:04.269" v="36" actId="20577"/>
        <pc:sldMkLst>
          <pc:docMk/>
          <pc:sldMk cId="1852857713" sldId="297"/>
        </pc:sldMkLst>
        <pc:spChg chg="mod">
          <ac:chgData name="Alfred Smith" userId="3c60a3631c0db8ad" providerId="LiveId" clId="{7F3B1477-3F07-44C2-8C05-25D95A645A5C}" dt="2023-09-11T08:06:04.269" v="36" actId="20577"/>
          <ac:spMkLst>
            <pc:docMk/>
            <pc:sldMk cId="1852857713" sldId="297"/>
            <ac:spMk id="3" creationId="{A58184BD-88F1-BA02-40C1-D8403D0EEC0D}"/>
          </ac:spMkLst>
        </pc:spChg>
        <pc:spChg chg="mod">
          <ac:chgData name="Alfred Smith" userId="3c60a3631c0db8ad" providerId="LiveId" clId="{7F3B1477-3F07-44C2-8C05-25D95A645A5C}" dt="2023-09-11T08:05:53.544" v="34" actId="404"/>
          <ac:spMkLst>
            <pc:docMk/>
            <pc:sldMk cId="1852857713" sldId="297"/>
            <ac:spMk id="4" creationId="{EE2AC625-9141-A801-F431-DD5F79396320}"/>
          </ac:spMkLst>
        </pc:spChg>
        <pc:picChg chg="del">
          <ac:chgData name="Alfred Smith" userId="3c60a3631c0db8ad" providerId="LiveId" clId="{7F3B1477-3F07-44C2-8C05-25D95A645A5C}" dt="2023-09-11T08:06:01.736" v="35"/>
          <ac:picMkLst>
            <pc:docMk/>
            <pc:sldMk cId="1852857713" sldId="297"/>
            <ac:picMk id="18" creationId="{75AB0A42-96E3-014D-A340-30207157A46A}"/>
          </ac:picMkLst>
        </pc:picChg>
      </pc:sldChg>
      <pc:sldChg chg="modSp mod modTransition">
        <pc:chgData name="Alfred Smith" userId="3c60a3631c0db8ad" providerId="LiveId" clId="{7F3B1477-3F07-44C2-8C05-25D95A645A5C}" dt="2023-09-11T08:08:23.076" v="73"/>
        <pc:sldMkLst>
          <pc:docMk/>
          <pc:sldMk cId="2586395495" sldId="298"/>
        </pc:sldMkLst>
        <pc:spChg chg="mod">
          <ac:chgData name="Alfred Smith" userId="3c60a3631c0db8ad" providerId="LiveId" clId="{7F3B1477-3F07-44C2-8C05-25D95A645A5C}" dt="2023-09-11T08:08:23.076" v="73"/>
          <ac:spMkLst>
            <pc:docMk/>
            <pc:sldMk cId="2586395495" sldId="298"/>
            <ac:spMk id="4" creationId="{24CFF087-A8E2-1FCB-D08A-01F98C67DEEC}"/>
          </ac:spMkLst>
        </pc:spChg>
      </pc:sldChg>
      <pc:sldChg chg="delSp modSp mod modTransition modAnim">
        <pc:chgData name="Alfred Smith" userId="3c60a3631c0db8ad" providerId="LiveId" clId="{7F3B1477-3F07-44C2-8C05-25D95A645A5C}" dt="2023-09-11T08:08:27.407" v="74" actId="20577"/>
        <pc:sldMkLst>
          <pc:docMk/>
          <pc:sldMk cId="4048291797" sldId="301"/>
        </pc:sldMkLst>
        <pc:spChg chg="mod">
          <ac:chgData name="Alfred Smith" userId="3c60a3631c0db8ad" providerId="LiveId" clId="{7F3B1477-3F07-44C2-8C05-25D95A645A5C}" dt="2023-09-11T08:08:27.407" v="74" actId="20577"/>
          <ac:spMkLst>
            <pc:docMk/>
            <pc:sldMk cId="4048291797" sldId="301"/>
            <ac:spMk id="3" creationId="{A58184BD-88F1-BA02-40C1-D8403D0EEC0D}"/>
          </ac:spMkLst>
        </pc:spChg>
        <pc:picChg chg="del">
          <ac:chgData name="Alfred Smith" userId="3c60a3631c0db8ad" providerId="LiveId" clId="{7F3B1477-3F07-44C2-8C05-25D95A645A5C}" dt="2023-09-11T08:06:01.736" v="35"/>
          <ac:picMkLst>
            <pc:docMk/>
            <pc:sldMk cId="4048291797" sldId="301"/>
            <ac:picMk id="7" creationId="{88A220DF-0A67-42A7-15E4-49FF771A6B37}"/>
          </ac:picMkLst>
        </pc:picChg>
      </pc:sldChg>
      <pc:sldChg chg="modSp mod modTransition">
        <pc:chgData name="Alfred Smith" userId="3c60a3631c0db8ad" providerId="LiveId" clId="{7F3B1477-3F07-44C2-8C05-25D95A645A5C}" dt="2023-09-11T08:08:33.934" v="75"/>
        <pc:sldMkLst>
          <pc:docMk/>
          <pc:sldMk cId="3543498167" sldId="302"/>
        </pc:sldMkLst>
        <pc:spChg chg="mod">
          <ac:chgData name="Alfred Smith" userId="3c60a3631c0db8ad" providerId="LiveId" clId="{7F3B1477-3F07-44C2-8C05-25D95A645A5C}" dt="2023-09-11T08:08:33.934" v="75"/>
          <ac:spMkLst>
            <pc:docMk/>
            <pc:sldMk cId="3543498167" sldId="302"/>
            <ac:spMk id="3" creationId="{2F696AE6-86AC-8209-551A-939CCB4CBDFC}"/>
          </ac:spMkLst>
        </pc:spChg>
      </pc:sldChg>
    </pc:docChg>
  </pc:docChgLst>
  <pc:docChgLst>
    <pc:chgData name="Leonie Smith" userId="fed1330f33f5650e" providerId="LiveId" clId="{BD408193-777B-4C4B-90E7-CDF33EC00ABB}"/>
    <pc:docChg chg="modSld">
      <pc:chgData name="Leonie Smith" userId="fed1330f33f5650e" providerId="LiveId" clId="{BD408193-777B-4C4B-90E7-CDF33EC00ABB}" dt="2024-04-30T04:44:41.754" v="106"/>
      <pc:docMkLst>
        <pc:docMk/>
      </pc:docMkLst>
      <pc:sldChg chg="addSp modSp">
        <pc:chgData name="Leonie Smith" userId="fed1330f33f5650e" providerId="LiveId" clId="{BD408193-777B-4C4B-90E7-CDF33EC00ABB}" dt="2024-04-30T04:15:18.309" v="0"/>
        <pc:sldMkLst>
          <pc:docMk/>
          <pc:sldMk cId="1499918570" sldId="257"/>
        </pc:sldMkLst>
        <pc:picChg chg="add mod">
          <ac:chgData name="Leonie Smith" userId="fed1330f33f5650e" providerId="LiveId" clId="{BD408193-777B-4C4B-90E7-CDF33EC00ABB}" dt="2024-04-30T04:15:18.309" v="0"/>
          <ac:picMkLst>
            <pc:docMk/>
            <pc:sldMk cId="1499918570" sldId="257"/>
            <ac:picMk id="6" creationId="{5602C3EA-5A88-981F-6D65-92A11281399C}"/>
          </ac:picMkLst>
        </pc:picChg>
      </pc:sldChg>
      <pc:sldChg chg="addSp delSp modSp mod modTransition modAnim">
        <pc:chgData name="Leonie Smith" userId="fed1330f33f5650e" providerId="LiveId" clId="{BD408193-777B-4C4B-90E7-CDF33EC00ABB}" dt="2024-04-30T04:42:12.969" v="103"/>
        <pc:sldMkLst>
          <pc:docMk/>
          <pc:sldMk cId="454763615" sldId="259"/>
        </pc:sldMkLst>
        <pc:picChg chg="add del mod">
          <ac:chgData name="Leonie Smith" userId="fed1330f33f5650e" providerId="LiveId" clId="{BD408193-777B-4C4B-90E7-CDF33EC00ABB}" dt="2024-04-30T04:41:57.750" v="99"/>
          <ac:picMkLst>
            <pc:docMk/>
            <pc:sldMk cId="454763615" sldId="259"/>
            <ac:picMk id="7" creationId="{2A272ABB-A273-5D5C-75EF-16A57269D86C}"/>
          </ac:picMkLst>
        </pc:picChg>
        <pc:picChg chg="add del mod ord">
          <ac:chgData name="Leonie Smith" userId="fed1330f33f5650e" providerId="LiveId" clId="{BD408193-777B-4C4B-90E7-CDF33EC00ABB}" dt="2024-04-30T04:42:04.083" v="100"/>
          <ac:picMkLst>
            <pc:docMk/>
            <pc:sldMk cId="454763615" sldId="259"/>
            <ac:picMk id="11" creationId="{1F3430B8-3AD7-A2E2-C37F-1E5FB8353F56}"/>
          </ac:picMkLst>
        </pc:picChg>
        <pc:picChg chg="add del mod">
          <ac:chgData name="Leonie Smith" userId="fed1330f33f5650e" providerId="LiveId" clId="{BD408193-777B-4C4B-90E7-CDF33EC00ABB}" dt="2024-04-30T04:42:06.695" v="102"/>
          <ac:picMkLst>
            <pc:docMk/>
            <pc:sldMk cId="454763615" sldId="259"/>
            <ac:picMk id="12" creationId="{F5B0A5AD-0F71-624A-4919-8C73D65E0881}"/>
          </ac:picMkLst>
        </pc:picChg>
        <pc:picChg chg="add del mod ord">
          <ac:chgData name="Leonie Smith" userId="fed1330f33f5650e" providerId="LiveId" clId="{BD408193-777B-4C4B-90E7-CDF33EC00ABB}" dt="2024-04-30T04:42:12.969" v="103"/>
          <ac:picMkLst>
            <pc:docMk/>
            <pc:sldMk cId="454763615" sldId="259"/>
            <ac:picMk id="15" creationId="{F362D9E1-B49D-233B-5343-51E06CB20526}"/>
          </ac:picMkLst>
        </pc:picChg>
        <pc:picChg chg="add mod">
          <ac:chgData name="Leonie Smith" userId="fed1330f33f5650e" providerId="LiveId" clId="{BD408193-777B-4C4B-90E7-CDF33EC00ABB}" dt="2024-04-30T04:42:12.969" v="103"/>
          <ac:picMkLst>
            <pc:docMk/>
            <pc:sldMk cId="454763615" sldId="259"/>
            <ac:picMk id="16" creationId="{85459CF0-7BE3-6E68-AEA7-EAE194DB4516}"/>
          </ac:picMkLst>
        </pc:picChg>
      </pc:sldChg>
      <pc:sldChg chg="addSp delSp modSp mod modTransition modAnim">
        <pc:chgData name="Leonie Smith" userId="fed1330f33f5650e" providerId="LiveId" clId="{BD408193-777B-4C4B-90E7-CDF33EC00ABB}" dt="2024-04-30T04:17:05.451" v="4"/>
        <pc:sldMkLst>
          <pc:docMk/>
          <pc:sldMk cId="2346136586" sldId="260"/>
        </pc:sldMkLst>
        <pc:picChg chg="add del mod">
          <ac:chgData name="Leonie Smith" userId="fed1330f33f5650e" providerId="LiveId" clId="{BD408193-777B-4C4B-90E7-CDF33EC00ABB}" dt="2024-04-30T04:16:45.640" v="3"/>
          <ac:picMkLst>
            <pc:docMk/>
            <pc:sldMk cId="2346136586" sldId="260"/>
            <ac:picMk id="6" creationId="{FBE1B3AC-27B4-74D1-CACC-AD252ECCC963}"/>
          </ac:picMkLst>
        </pc:picChg>
        <pc:picChg chg="add del mod ord">
          <ac:chgData name="Leonie Smith" userId="fed1330f33f5650e" providerId="LiveId" clId="{BD408193-777B-4C4B-90E7-CDF33EC00ABB}" dt="2024-04-30T04:17:05.451" v="4"/>
          <ac:picMkLst>
            <pc:docMk/>
            <pc:sldMk cId="2346136586" sldId="260"/>
            <ac:picMk id="9" creationId="{8BE28012-18FD-2537-0799-03E1D4D2C7FF}"/>
          </ac:picMkLst>
        </pc:picChg>
        <pc:picChg chg="add mod">
          <ac:chgData name="Leonie Smith" userId="fed1330f33f5650e" providerId="LiveId" clId="{BD408193-777B-4C4B-90E7-CDF33EC00ABB}" dt="2024-04-30T04:17:05.451" v="4"/>
          <ac:picMkLst>
            <pc:docMk/>
            <pc:sldMk cId="2346136586" sldId="260"/>
            <ac:picMk id="10" creationId="{37E28D04-5B56-6788-0733-6D0B7B8AA6B8}"/>
          </ac:picMkLst>
        </pc:picChg>
      </pc:sldChg>
      <pc:sldChg chg="addSp delSp modSp mod modTransition modAnim">
        <pc:chgData name="Leonie Smith" userId="fed1330f33f5650e" providerId="LiveId" clId="{BD408193-777B-4C4B-90E7-CDF33EC00ABB}" dt="2024-04-30T04:18:46.363" v="11"/>
        <pc:sldMkLst>
          <pc:docMk/>
          <pc:sldMk cId="4037329247" sldId="261"/>
        </pc:sldMkLst>
        <pc:picChg chg="add del mod">
          <ac:chgData name="Leonie Smith" userId="fed1330f33f5650e" providerId="LiveId" clId="{BD408193-777B-4C4B-90E7-CDF33EC00ABB}" dt="2024-04-30T04:17:58.989" v="7"/>
          <ac:picMkLst>
            <pc:docMk/>
            <pc:sldMk cId="4037329247" sldId="261"/>
            <ac:picMk id="6" creationId="{B5572A97-AEB8-D5EB-530F-7D096FA7AF58}"/>
          </ac:picMkLst>
        </pc:picChg>
        <pc:picChg chg="add del mod ord">
          <ac:chgData name="Leonie Smith" userId="fed1330f33f5650e" providerId="LiveId" clId="{BD408193-777B-4C4B-90E7-CDF33EC00ABB}" dt="2024-04-30T04:18:12.793" v="8"/>
          <ac:picMkLst>
            <pc:docMk/>
            <pc:sldMk cId="4037329247" sldId="261"/>
            <ac:picMk id="9" creationId="{CD51CD04-4F5B-A6A4-16C0-43CC31AA22AD}"/>
          </ac:picMkLst>
        </pc:picChg>
        <pc:picChg chg="add del mod">
          <ac:chgData name="Leonie Smith" userId="fed1330f33f5650e" providerId="LiveId" clId="{BD408193-777B-4C4B-90E7-CDF33EC00ABB}" dt="2024-04-30T04:18:32.779" v="10"/>
          <ac:picMkLst>
            <pc:docMk/>
            <pc:sldMk cId="4037329247" sldId="261"/>
            <ac:picMk id="10" creationId="{D9868946-E216-5539-18CD-3AF7B3640748}"/>
          </ac:picMkLst>
        </pc:picChg>
        <pc:picChg chg="add del mod ord">
          <ac:chgData name="Leonie Smith" userId="fed1330f33f5650e" providerId="LiveId" clId="{BD408193-777B-4C4B-90E7-CDF33EC00ABB}" dt="2024-04-30T04:18:46.363" v="11"/>
          <ac:picMkLst>
            <pc:docMk/>
            <pc:sldMk cId="4037329247" sldId="261"/>
            <ac:picMk id="15" creationId="{0AFC1875-8B62-4A32-533C-C069F66A8FBD}"/>
          </ac:picMkLst>
        </pc:picChg>
        <pc:picChg chg="add mod">
          <ac:chgData name="Leonie Smith" userId="fed1330f33f5650e" providerId="LiveId" clId="{BD408193-777B-4C4B-90E7-CDF33EC00ABB}" dt="2024-04-30T04:18:46.363" v="11"/>
          <ac:picMkLst>
            <pc:docMk/>
            <pc:sldMk cId="4037329247" sldId="261"/>
            <ac:picMk id="16" creationId="{A17C3B42-5767-CB75-82CC-66BE05C7F68A}"/>
          </ac:picMkLst>
        </pc:picChg>
      </pc:sldChg>
      <pc:sldChg chg="addSp delSp modSp mod modTransition modAnim">
        <pc:chgData name="Leonie Smith" userId="fed1330f33f5650e" providerId="LiveId" clId="{BD408193-777B-4C4B-90E7-CDF33EC00ABB}" dt="2024-04-30T04:19:30.246" v="15"/>
        <pc:sldMkLst>
          <pc:docMk/>
          <pc:sldMk cId="1909638311" sldId="262"/>
        </pc:sldMkLst>
        <pc:picChg chg="add del mod">
          <ac:chgData name="Leonie Smith" userId="fed1330f33f5650e" providerId="LiveId" clId="{BD408193-777B-4C4B-90E7-CDF33EC00ABB}" dt="2024-04-30T04:19:20.963" v="14"/>
          <ac:picMkLst>
            <pc:docMk/>
            <pc:sldMk cId="1909638311" sldId="262"/>
            <ac:picMk id="7" creationId="{2CECBA6F-7A7B-8A59-0B80-8D1330BDF417}"/>
          </ac:picMkLst>
        </pc:picChg>
        <pc:picChg chg="add del mod ord">
          <ac:chgData name="Leonie Smith" userId="fed1330f33f5650e" providerId="LiveId" clId="{BD408193-777B-4C4B-90E7-CDF33EC00ABB}" dt="2024-04-30T04:19:30.246" v="15"/>
          <ac:picMkLst>
            <pc:docMk/>
            <pc:sldMk cId="1909638311" sldId="262"/>
            <ac:picMk id="10" creationId="{27837255-825A-393A-B691-B997E89C57A4}"/>
          </ac:picMkLst>
        </pc:picChg>
        <pc:picChg chg="add mod">
          <ac:chgData name="Leonie Smith" userId="fed1330f33f5650e" providerId="LiveId" clId="{BD408193-777B-4C4B-90E7-CDF33EC00ABB}" dt="2024-04-30T04:19:30.246" v="15"/>
          <ac:picMkLst>
            <pc:docMk/>
            <pc:sldMk cId="1909638311" sldId="262"/>
            <ac:picMk id="11" creationId="{25083326-6BE5-81D1-F257-3F6205FABF98}"/>
          </ac:picMkLst>
        </pc:picChg>
      </pc:sldChg>
      <pc:sldChg chg="addSp delSp modSp mod modTransition modAnim">
        <pc:chgData name="Leonie Smith" userId="fed1330f33f5650e" providerId="LiveId" clId="{BD408193-777B-4C4B-90E7-CDF33EC00ABB}" dt="2024-04-30T04:21:26.082" v="19"/>
        <pc:sldMkLst>
          <pc:docMk/>
          <pc:sldMk cId="641208035" sldId="263"/>
        </pc:sldMkLst>
        <pc:picChg chg="add del mod">
          <ac:chgData name="Leonie Smith" userId="fed1330f33f5650e" providerId="LiveId" clId="{BD408193-777B-4C4B-90E7-CDF33EC00ABB}" dt="2024-04-30T04:21:12.015" v="18"/>
          <ac:picMkLst>
            <pc:docMk/>
            <pc:sldMk cId="641208035" sldId="263"/>
            <ac:picMk id="6" creationId="{9273E2A9-D0FB-7C27-561E-419D068CD463}"/>
          </ac:picMkLst>
        </pc:picChg>
        <pc:picChg chg="add del mod ord">
          <ac:chgData name="Leonie Smith" userId="fed1330f33f5650e" providerId="LiveId" clId="{BD408193-777B-4C4B-90E7-CDF33EC00ABB}" dt="2024-04-30T04:21:26.082" v="19"/>
          <ac:picMkLst>
            <pc:docMk/>
            <pc:sldMk cId="641208035" sldId="263"/>
            <ac:picMk id="11" creationId="{92BFFB2C-961F-9827-6203-8BDF675C7CD9}"/>
          </ac:picMkLst>
        </pc:picChg>
        <pc:picChg chg="add mod">
          <ac:chgData name="Leonie Smith" userId="fed1330f33f5650e" providerId="LiveId" clId="{BD408193-777B-4C4B-90E7-CDF33EC00ABB}" dt="2024-04-30T04:21:26.082" v="19"/>
          <ac:picMkLst>
            <pc:docMk/>
            <pc:sldMk cId="641208035" sldId="263"/>
            <ac:picMk id="12" creationId="{DA3161F3-9D44-5360-943A-0B94AB21E8B2}"/>
          </ac:picMkLst>
        </pc:picChg>
      </pc:sldChg>
      <pc:sldChg chg="addSp delSp modSp mod modTransition modAnim">
        <pc:chgData name="Leonie Smith" userId="fed1330f33f5650e" providerId="LiveId" clId="{BD408193-777B-4C4B-90E7-CDF33EC00ABB}" dt="2024-04-30T04:23:20.431" v="35"/>
        <pc:sldMkLst>
          <pc:docMk/>
          <pc:sldMk cId="4044745628" sldId="264"/>
        </pc:sldMkLst>
        <pc:picChg chg="add del mod">
          <ac:chgData name="Leonie Smith" userId="fed1330f33f5650e" providerId="LiveId" clId="{BD408193-777B-4C4B-90E7-CDF33EC00ABB}" dt="2024-04-30T04:22:05.780" v="22"/>
          <ac:picMkLst>
            <pc:docMk/>
            <pc:sldMk cId="4044745628" sldId="264"/>
            <ac:picMk id="6" creationId="{8F3589CE-0710-5733-06A3-1ADD00FC95F5}"/>
          </ac:picMkLst>
        </pc:picChg>
        <pc:picChg chg="add del mod ord">
          <ac:chgData name="Leonie Smith" userId="fed1330f33f5650e" providerId="LiveId" clId="{BD408193-777B-4C4B-90E7-CDF33EC00ABB}" dt="2024-04-30T04:22:17.395" v="23"/>
          <ac:picMkLst>
            <pc:docMk/>
            <pc:sldMk cId="4044745628" sldId="264"/>
            <ac:picMk id="9" creationId="{E933E4E0-D54E-74AC-2704-67EEE20686EB}"/>
          </ac:picMkLst>
        </pc:picChg>
        <pc:picChg chg="add del mod">
          <ac:chgData name="Leonie Smith" userId="fed1330f33f5650e" providerId="LiveId" clId="{BD408193-777B-4C4B-90E7-CDF33EC00ABB}" dt="2024-04-30T04:22:20.024" v="25"/>
          <ac:picMkLst>
            <pc:docMk/>
            <pc:sldMk cId="4044745628" sldId="264"/>
            <ac:picMk id="10" creationId="{3E17361A-05BD-8F5F-3C8B-CB2E8E519145}"/>
          </ac:picMkLst>
        </pc:picChg>
        <pc:picChg chg="add del mod ord">
          <ac:chgData name="Leonie Smith" userId="fed1330f33f5650e" providerId="LiveId" clId="{BD408193-777B-4C4B-90E7-CDF33EC00ABB}" dt="2024-04-30T04:22:25.973" v="26"/>
          <ac:picMkLst>
            <pc:docMk/>
            <pc:sldMk cId="4044745628" sldId="264"/>
            <ac:picMk id="13" creationId="{328A4372-B79E-6F84-A71D-645F28E25852}"/>
          </ac:picMkLst>
        </pc:picChg>
        <pc:picChg chg="add del mod">
          <ac:chgData name="Leonie Smith" userId="fed1330f33f5650e" providerId="LiveId" clId="{BD408193-777B-4C4B-90E7-CDF33EC00ABB}" dt="2024-04-30T04:22:27.359" v="28"/>
          <ac:picMkLst>
            <pc:docMk/>
            <pc:sldMk cId="4044745628" sldId="264"/>
            <ac:picMk id="14" creationId="{66724B49-BADE-5B48-78E9-57A9750F3BF4}"/>
          </ac:picMkLst>
        </pc:picChg>
        <pc:picChg chg="add del mod ord">
          <ac:chgData name="Leonie Smith" userId="fed1330f33f5650e" providerId="LiveId" clId="{BD408193-777B-4C4B-90E7-CDF33EC00ABB}" dt="2024-04-30T04:22:33.327" v="29"/>
          <ac:picMkLst>
            <pc:docMk/>
            <pc:sldMk cId="4044745628" sldId="264"/>
            <ac:picMk id="17" creationId="{670BBC3D-8D1C-F3A3-C208-FAE7ECAD7CF1}"/>
          </ac:picMkLst>
        </pc:picChg>
        <pc:picChg chg="add del mod">
          <ac:chgData name="Leonie Smith" userId="fed1330f33f5650e" providerId="LiveId" clId="{BD408193-777B-4C4B-90E7-CDF33EC00ABB}" dt="2024-04-30T04:22:34.756" v="31"/>
          <ac:picMkLst>
            <pc:docMk/>
            <pc:sldMk cId="4044745628" sldId="264"/>
            <ac:picMk id="18" creationId="{2503B2DE-3630-8172-8213-C4E1DB9F3AE1}"/>
          </ac:picMkLst>
        </pc:picChg>
        <pc:picChg chg="add del mod ord">
          <ac:chgData name="Leonie Smith" userId="fed1330f33f5650e" providerId="LiveId" clId="{BD408193-777B-4C4B-90E7-CDF33EC00ABB}" dt="2024-04-30T04:22:49.811" v="32"/>
          <ac:picMkLst>
            <pc:docMk/>
            <pc:sldMk cId="4044745628" sldId="264"/>
            <ac:picMk id="21" creationId="{149F311E-0D14-C0DD-BF84-F00D490AC525}"/>
          </ac:picMkLst>
        </pc:picChg>
        <pc:picChg chg="add del mod">
          <ac:chgData name="Leonie Smith" userId="fed1330f33f5650e" providerId="LiveId" clId="{BD408193-777B-4C4B-90E7-CDF33EC00ABB}" dt="2024-04-30T04:23:04.699" v="34"/>
          <ac:picMkLst>
            <pc:docMk/>
            <pc:sldMk cId="4044745628" sldId="264"/>
            <ac:picMk id="22" creationId="{CB99CDF2-D411-CBD4-A08D-645FB6D5AAD2}"/>
          </ac:picMkLst>
        </pc:picChg>
        <pc:picChg chg="add del mod ord">
          <ac:chgData name="Leonie Smith" userId="fed1330f33f5650e" providerId="LiveId" clId="{BD408193-777B-4C4B-90E7-CDF33EC00ABB}" dt="2024-04-30T04:23:20.431" v="35"/>
          <ac:picMkLst>
            <pc:docMk/>
            <pc:sldMk cId="4044745628" sldId="264"/>
            <ac:picMk id="26" creationId="{C759C7A1-9DFD-555A-FFFC-CB54CA74DD40}"/>
          </ac:picMkLst>
        </pc:picChg>
        <pc:picChg chg="add mod">
          <ac:chgData name="Leonie Smith" userId="fed1330f33f5650e" providerId="LiveId" clId="{BD408193-777B-4C4B-90E7-CDF33EC00ABB}" dt="2024-04-30T04:23:20.431" v="35"/>
          <ac:picMkLst>
            <pc:docMk/>
            <pc:sldMk cId="4044745628" sldId="264"/>
            <ac:picMk id="27" creationId="{7A69FA64-A594-9818-707D-EF6CF9554532}"/>
          </ac:picMkLst>
        </pc:picChg>
      </pc:sldChg>
      <pc:sldChg chg="addSp modSp">
        <pc:chgData name="Leonie Smith" userId="fed1330f33f5650e" providerId="LiveId" clId="{BD408193-777B-4C4B-90E7-CDF33EC00ABB}" dt="2024-04-30T04:24:07.154" v="36"/>
        <pc:sldMkLst>
          <pc:docMk/>
          <pc:sldMk cId="978260341" sldId="265"/>
        </pc:sldMkLst>
        <pc:picChg chg="add mod">
          <ac:chgData name="Leonie Smith" userId="fed1330f33f5650e" providerId="LiveId" clId="{BD408193-777B-4C4B-90E7-CDF33EC00ABB}" dt="2024-04-30T04:24:07.154" v="36"/>
          <ac:picMkLst>
            <pc:docMk/>
            <pc:sldMk cId="978260341" sldId="265"/>
            <ac:picMk id="6" creationId="{DC248881-4CF5-C213-D8C5-94A4084EB0A9}"/>
          </ac:picMkLst>
        </pc:picChg>
      </pc:sldChg>
      <pc:sldChg chg="addSp delSp modSp mod modTransition modAnim">
        <pc:chgData name="Leonie Smith" userId="fed1330f33f5650e" providerId="LiveId" clId="{BD408193-777B-4C4B-90E7-CDF33EC00ABB}" dt="2024-04-30T04:26:28.332" v="49"/>
        <pc:sldMkLst>
          <pc:docMk/>
          <pc:sldMk cId="3575870363" sldId="266"/>
        </pc:sldMkLst>
        <pc:picChg chg="add del mod">
          <ac:chgData name="Leonie Smith" userId="fed1330f33f5650e" providerId="LiveId" clId="{BD408193-777B-4C4B-90E7-CDF33EC00ABB}" dt="2024-04-30T04:24:52.913" v="39"/>
          <ac:picMkLst>
            <pc:docMk/>
            <pc:sldMk cId="3575870363" sldId="266"/>
            <ac:picMk id="6" creationId="{4138F73C-3DEC-B7CD-1719-207CB8434482}"/>
          </ac:picMkLst>
        </pc:picChg>
        <pc:picChg chg="add del mod ord">
          <ac:chgData name="Leonie Smith" userId="fed1330f33f5650e" providerId="LiveId" clId="{BD408193-777B-4C4B-90E7-CDF33EC00ABB}" dt="2024-04-30T04:25:10.640" v="40"/>
          <ac:picMkLst>
            <pc:docMk/>
            <pc:sldMk cId="3575870363" sldId="266"/>
            <ac:picMk id="9" creationId="{B20ABFAB-4307-DC40-2337-BA9776694DB0}"/>
          </ac:picMkLst>
        </pc:picChg>
        <pc:picChg chg="add del mod">
          <ac:chgData name="Leonie Smith" userId="fed1330f33f5650e" providerId="LiveId" clId="{BD408193-777B-4C4B-90E7-CDF33EC00ABB}" dt="2024-04-30T04:25:11.918" v="42"/>
          <ac:picMkLst>
            <pc:docMk/>
            <pc:sldMk cId="3575870363" sldId="266"/>
            <ac:picMk id="10" creationId="{983A6192-06B0-F1C7-712A-8AB569023D99}"/>
          </ac:picMkLst>
        </pc:picChg>
        <pc:picChg chg="add del mod ord">
          <ac:chgData name="Leonie Smith" userId="fed1330f33f5650e" providerId="LiveId" clId="{BD408193-777B-4C4B-90E7-CDF33EC00ABB}" dt="2024-04-30T04:25:26.512" v="43"/>
          <ac:picMkLst>
            <pc:docMk/>
            <pc:sldMk cId="3575870363" sldId="266"/>
            <ac:picMk id="13" creationId="{A74A7750-7F9A-CCA2-00A8-A9E664DEE001}"/>
          </ac:picMkLst>
        </pc:picChg>
        <pc:picChg chg="add del mod">
          <ac:chgData name="Leonie Smith" userId="fed1330f33f5650e" providerId="LiveId" clId="{BD408193-777B-4C4B-90E7-CDF33EC00ABB}" dt="2024-04-30T04:25:27.846" v="45"/>
          <ac:picMkLst>
            <pc:docMk/>
            <pc:sldMk cId="3575870363" sldId="266"/>
            <ac:picMk id="14" creationId="{52138DB0-5DBB-E1AB-C050-5A53E4DDC234}"/>
          </ac:picMkLst>
        </pc:picChg>
        <pc:picChg chg="add del mod ord">
          <ac:chgData name="Leonie Smith" userId="fed1330f33f5650e" providerId="LiveId" clId="{BD408193-777B-4C4B-90E7-CDF33EC00ABB}" dt="2024-04-30T04:25:51.607" v="46"/>
          <ac:picMkLst>
            <pc:docMk/>
            <pc:sldMk cId="3575870363" sldId="266"/>
            <ac:picMk id="17" creationId="{75C9F960-85EB-E798-A256-B54100CC685A}"/>
          </ac:picMkLst>
        </pc:picChg>
        <pc:picChg chg="add del mod">
          <ac:chgData name="Leonie Smith" userId="fed1330f33f5650e" providerId="LiveId" clId="{BD408193-777B-4C4B-90E7-CDF33EC00ABB}" dt="2024-04-30T04:26:04.964" v="48"/>
          <ac:picMkLst>
            <pc:docMk/>
            <pc:sldMk cId="3575870363" sldId="266"/>
            <ac:picMk id="18" creationId="{D3CDF1AC-16B4-26B3-F85C-3C25A9B1F569}"/>
          </ac:picMkLst>
        </pc:picChg>
        <pc:picChg chg="add del mod ord">
          <ac:chgData name="Leonie Smith" userId="fed1330f33f5650e" providerId="LiveId" clId="{BD408193-777B-4C4B-90E7-CDF33EC00ABB}" dt="2024-04-30T04:26:28.332" v="49"/>
          <ac:picMkLst>
            <pc:docMk/>
            <pc:sldMk cId="3575870363" sldId="266"/>
            <ac:picMk id="22" creationId="{1698D378-F27F-228E-F0EB-89C94765892F}"/>
          </ac:picMkLst>
        </pc:picChg>
        <pc:picChg chg="add mod">
          <ac:chgData name="Leonie Smith" userId="fed1330f33f5650e" providerId="LiveId" clId="{BD408193-777B-4C4B-90E7-CDF33EC00ABB}" dt="2024-04-30T04:26:28.332" v="49"/>
          <ac:picMkLst>
            <pc:docMk/>
            <pc:sldMk cId="3575870363" sldId="266"/>
            <ac:picMk id="23" creationId="{B5193666-E202-7695-4641-A287A97BD2F5}"/>
          </ac:picMkLst>
        </pc:picChg>
      </pc:sldChg>
      <pc:sldChg chg="addSp delSp modSp mod modTransition modAnim">
        <pc:chgData name="Leonie Smith" userId="fed1330f33f5650e" providerId="LiveId" clId="{BD408193-777B-4C4B-90E7-CDF33EC00ABB}" dt="2024-04-30T04:27:49.797" v="56"/>
        <pc:sldMkLst>
          <pc:docMk/>
          <pc:sldMk cId="4017137865" sldId="267"/>
        </pc:sldMkLst>
        <pc:picChg chg="add del mod">
          <ac:chgData name="Leonie Smith" userId="fed1330f33f5650e" providerId="LiveId" clId="{BD408193-777B-4C4B-90E7-CDF33EC00ABB}" dt="2024-04-30T04:27:05.885" v="52"/>
          <ac:picMkLst>
            <pc:docMk/>
            <pc:sldMk cId="4017137865" sldId="267"/>
            <ac:picMk id="6" creationId="{4970D73E-99F4-597F-EE37-D8E6445C54ED}"/>
          </ac:picMkLst>
        </pc:picChg>
        <pc:picChg chg="add del mod ord">
          <ac:chgData name="Leonie Smith" userId="fed1330f33f5650e" providerId="LiveId" clId="{BD408193-777B-4C4B-90E7-CDF33EC00ABB}" dt="2024-04-30T04:27:19.877" v="53"/>
          <ac:picMkLst>
            <pc:docMk/>
            <pc:sldMk cId="4017137865" sldId="267"/>
            <ac:picMk id="9" creationId="{55C56354-75B0-DD56-6E0C-B2ACC30F0C2A}"/>
          </ac:picMkLst>
        </pc:picChg>
        <pc:picChg chg="add del mod">
          <ac:chgData name="Leonie Smith" userId="fed1330f33f5650e" providerId="LiveId" clId="{BD408193-777B-4C4B-90E7-CDF33EC00ABB}" dt="2024-04-30T04:27:35.605" v="55"/>
          <ac:picMkLst>
            <pc:docMk/>
            <pc:sldMk cId="4017137865" sldId="267"/>
            <ac:picMk id="10" creationId="{D7AF531E-58B7-D2F8-602B-2097E1CDE27B}"/>
          </ac:picMkLst>
        </pc:picChg>
        <pc:picChg chg="add del mod ord">
          <ac:chgData name="Leonie Smith" userId="fed1330f33f5650e" providerId="LiveId" clId="{BD408193-777B-4C4B-90E7-CDF33EC00ABB}" dt="2024-04-30T04:27:49.797" v="56"/>
          <ac:picMkLst>
            <pc:docMk/>
            <pc:sldMk cId="4017137865" sldId="267"/>
            <ac:picMk id="15" creationId="{3B09C080-46AE-3BFB-F8CB-8195FB34B1DA}"/>
          </ac:picMkLst>
        </pc:picChg>
        <pc:picChg chg="add mod">
          <ac:chgData name="Leonie Smith" userId="fed1330f33f5650e" providerId="LiveId" clId="{BD408193-777B-4C4B-90E7-CDF33EC00ABB}" dt="2024-04-30T04:27:49.797" v="56"/>
          <ac:picMkLst>
            <pc:docMk/>
            <pc:sldMk cId="4017137865" sldId="267"/>
            <ac:picMk id="16" creationId="{66068CEA-BAE8-877A-7EC0-38B70608FE79}"/>
          </ac:picMkLst>
        </pc:picChg>
      </pc:sldChg>
      <pc:sldChg chg="addSp delSp modSp mod modTransition modAnim">
        <pc:chgData name="Leonie Smith" userId="fed1330f33f5650e" providerId="LiveId" clId="{BD408193-777B-4C4B-90E7-CDF33EC00ABB}" dt="2024-04-30T04:29:36.189" v="63"/>
        <pc:sldMkLst>
          <pc:docMk/>
          <pc:sldMk cId="3137811553" sldId="268"/>
        </pc:sldMkLst>
        <pc:picChg chg="add del mod">
          <ac:chgData name="Leonie Smith" userId="fed1330f33f5650e" providerId="LiveId" clId="{BD408193-777B-4C4B-90E7-CDF33EC00ABB}" dt="2024-04-30T04:29:05.469" v="59"/>
          <ac:picMkLst>
            <pc:docMk/>
            <pc:sldMk cId="3137811553" sldId="268"/>
            <ac:picMk id="6" creationId="{44CD08FA-E260-4677-0A45-10FC73A9EA65}"/>
          </ac:picMkLst>
        </pc:picChg>
        <pc:picChg chg="add del mod ord">
          <ac:chgData name="Leonie Smith" userId="fed1330f33f5650e" providerId="LiveId" clId="{BD408193-777B-4C4B-90E7-CDF33EC00ABB}" dt="2024-04-30T04:29:17.418" v="60"/>
          <ac:picMkLst>
            <pc:docMk/>
            <pc:sldMk cId="3137811553" sldId="268"/>
            <ac:picMk id="9" creationId="{24FED19E-1A0A-6C2A-5D6A-477515297F71}"/>
          </ac:picMkLst>
        </pc:picChg>
        <pc:picChg chg="add del mod">
          <ac:chgData name="Leonie Smith" userId="fed1330f33f5650e" providerId="LiveId" clId="{BD408193-777B-4C4B-90E7-CDF33EC00ABB}" dt="2024-04-30T04:29:19.338" v="62"/>
          <ac:picMkLst>
            <pc:docMk/>
            <pc:sldMk cId="3137811553" sldId="268"/>
            <ac:picMk id="10" creationId="{D17C4272-E48B-7221-8AB7-A34AC62161B4}"/>
          </ac:picMkLst>
        </pc:picChg>
        <pc:picChg chg="add del mod ord">
          <ac:chgData name="Leonie Smith" userId="fed1330f33f5650e" providerId="LiveId" clId="{BD408193-777B-4C4B-90E7-CDF33EC00ABB}" dt="2024-04-30T04:29:36.189" v="63"/>
          <ac:picMkLst>
            <pc:docMk/>
            <pc:sldMk cId="3137811553" sldId="268"/>
            <ac:picMk id="13" creationId="{E8A7384D-5CF3-3777-7AB9-0E43784F201B}"/>
          </ac:picMkLst>
        </pc:picChg>
        <pc:picChg chg="add mod">
          <ac:chgData name="Leonie Smith" userId="fed1330f33f5650e" providerId="LiveId" clId="{BD408193-777B-4C4B-90E7-CDF33EC00ABB}" dt="2024-04-30T04:29:36.189" v="63"/>
          <ac:picMkLst>
            <pc:docMk/>
            <pc:sldMk cId="3137811553" sldId="268"/>
            <ac:picMk id="14" creationId="{CCCCA207-9697-7C2C-1E99-5F1310C0AD75}"/>
          </ac:picMkLst>
        </pc:picChg>
      </pc:sldChg>
      <pc:sldChg chg="addSp delSp modSp mod modTransition modAnim">
        <pc:chgData name="Leonie Smith" userId="fed1330f33f5650e" providerId="LiveId" clId="{BD408193-777B-4C4B-90E7-CDF33EC00ABB}" dt="2024-04-30T04:30:35.361" v="67"/>
        <pc:sldMkLst>
          <pc:docMk/>
          <pc:sldMk cId="3166251957" sldId="283"/>
        </pc:sldMkLst>
        <pc:picChg chg="add del mod">
          <ac:chgData name="Leonie Smith" userId="fed1330f33f5650e" providerId="LiveId" clId="{BD408193-777B-4C4B-90E7-CDF33EC00ABB}" dt="2024-04-30T04:30:21.189" v="66"/>
          <ac:picMkLst>
            <pc:docMk/>
            <pc:sldMk cId="3166251957" sldId="283"/>
            <ac:picMk id="6" creationId="{227FE2FE-C244-8153-14F4-4A94DA12AE8B}"/>
          </ac:picMkLst>
        </pc:picChg>
        <pc:picChg chg="add del mod ord">
          <ac:chgData name="Leonie Smith" userId="fed1330f33f5650e" providerId="LiveId" clId="{BD408193-777B-4C4B-90E7-CDF33EC00ABB}" dt="2024-04-30T04:30:35.361" v="67"/>
          <ac:picMkLst>
            <pc:docMk/>
            <pc:sldMk cId="3166251957" sldId="283"/>
            <ac:picMk id="9" creationId="{CA8BD40D-80B8-3FCD-1D94-708B4DB74EC4}"/>
          </ac:picMkLst>
        </pc:picChg>
        <pc:picChg chg="add mod">
          <ac:chgData name="Leonie Smith" userId="fed1330f33f5650e" providerId="LiveId" clId="{BD408193-777B-4C4B-90E7-CDF33EC00ABB}" dt="2024-04-30T04:30:35.361" v="67"/>
          <ac:picMkLst>
            <pc:docMk/>
            <pc:sldMk cId="3166251957" sldId="283"/>
            <ac:picMk id="10" creationId="{B032D980-572A-B6FD-98D8-DFB92A4400E3}"/>
          </ac:picMkLst>
        </pc:picChg>
      </pc:sldChg>
      <pc:sldChg chg="addSp modSp">
        <pc:chgData name="Leonie Smith" userId="fed1330f33f5650e" providerId="LiveId" clId="{BD408193-777B-4C4B-90E7-CDF33EC00ABB}" dt="2024-04-30T04:31:34.381" v="68"/>
        <pc:sldMkLst>
          <pc:docMk/>
          <pc:sldMk cId="1522780631" sldId="285"/>
        </pc:sldMkLst>
        <pc:picChg chg="add mod">
          <ac:chgData name="Leonie Smith" userId="fed1330f33f5650e" providerId="LiveId" clId="{BD408193-777B-4C4B-90E7-CDF33EC00ABB}" dt="2024-04-30T04:31:34.381" v="68"/>
          <ac:picMkLst>
            <pc:docMk/>
            <pc:sldMk cId="1522780631" sldId="285"/>
            <ac:picMk id="6" creationId="{B0CC32AD-5DC1-FE6B-352A-4EB848E5A11D}"/>
          </ac:picMkLst>
        </pc:picChg>
      </pc:sldChg>
      <pc:sldChg chg="addSp modSp">
        <pc:chgData name="Leonie Smith" userId="fed1330f33f5650e" providerId="LiveId" clId="{BD408193-777B-4C4B-90E7-CDF33EC00ABB}" dt="2024-04-30T04:32:19.025" v="69"/>
        <pc:sldMkLst>
          <pc:docMk/>
          <pc:sldMk cId="2332778949" sldId="287"/>
        </pc:sldMkLst>
        <pc:picChg chg="add mod">
          <ac:chgData name="Leonie Smith" userId="fed1330f33f5650e" providerId="LiveId" clId="{BD408193-777B-4C4B-90E7-CDF33EC00ABB}" dt="2024-04-30T04:32:19.025" v="69"/>
          <ac:picMkLst>
            <pc:docMk/>
            <pc:sldMk cId="2332778949" sldId="287"/>
            <ac:picMk id="6" creationId="{CE5791A0-6A2B-7CA2-342B-88BA5E0F3E92}"/>
          </ac:picMkLst>
        </pc:picChg>
      </pc:sldChg>
      <pc:sldChg chg="addSp delSp modSp mod modTransition modAnim">
        <pc:chgData name="Leonie Smith" userId="fed1330f33f5650e" providerId="LiveId" clId="{BD408193-777B-4C4B-90E7-CDF33EC00ABB}" dt="2024-04-30T04:34:55.445" v="76"/>
        <pc:sldMkLst>
          <pc:docMk/>
          <pc:sldMk cId="3153919605" sldId="289"/>
        </pc:sldMkLst>
        <pc:picChg chg="add del mod">
          <ac:chgData name="Leonie Smith" userId="fed1330f33f5650e" providerId="LiveId" clId="{BD408193-777B-4C4B-90E7-CDF33EC00ABB}" dt="2024-04-30T04:34:17.769" v="72"/>
          <ac:picMkLst>
            <pc:docMk/>
            <pc:sldMk cId="3153919605" sldId="289"/>
            <ac:picMk id="6" creationId="{0E671D0E-4C9F-40F5-2DB2-50A6344EFB1F}"/>
          </ac:picMkLst>
        </pc:picChg>
        <pc:picChg chg="add del mod ord">
          <ac:chgData name="Leonie Smith" userId="fed1330f33f5650e" providerId="LiveId" clId="{BD408193-777B-4C4B-90E7-CDF33EC00ABB}" dt="2024-04-30T04:34:33.662" v="73"/>
          <ac:picMkLst>
            <pc:docMk/>
            <pc:sldMk cId="3153919605" sldId="289"/>
            <ac:picMk id="9" creationId="{56A203DF-90A7-F196-6651-FD0892DDD051}"/>
          </ac:picMkLst>
        </pc:picChg>
        <pc:picChg chg="add del mod">
          <ac:chgData name="Leonie Smith" userId="fed1330f33f5650e" providerId="LiveId" clId="{BD408193-777B-4C4B-90E7-CDF33EC00ABB}" dt="2024-04-30T04:34:37.837" v="75"/>
          <ac:picMkLst>
            <pc:docMk/>
            <pc:sldMk cId="3153919605" sldId="289"/>
            <ac:picMk id="10" creationId="{F7544B2B-4B8B-28BD-3039-7077ADA2AA98}"/>
          </ac:picMkLst>
        </pc:picChg>
        <pc:picChg chg="add del mod ord">
          <ac:chgData name="Leonie Smith" userId="fed1330f33f5650e" providerId="LiveId" clId="{BD408193-777B-4C4B-90E7-CDF33EC00ABB}" dt="2024-04-30T04:34:55.445" v="76"/>
          <ac:picMkLst>
            <pc:docMk/>
            <pc:sldMk cId="3153919605" sldId="289"/>
            <ac:picMk id="13" creationId="{A9C1977F-FAFF-9FE3-3F4B-043F2F71FAB8}"/>
          </ac:picMkLst>
        </pc:picChg>
        <pc:picChg chg="add mod">
          <ac:chgData name="Leonie Smith" userId="fed1330f33f5650e" providerId="LiveId" clId="{BD408193-777B-4C4B-90E7-CDF33EC00ABB}" dt="2024-04-30T04:34:55.445" v="76"/>
          <ac:picMkLst>
            <pc:docMk/>
            <pc:sldMk cId="3153919605" sldId="289"/>
            <ac:picMk id="14" creationId="{E4567478-FBFC-F3B3-1264-FA3E7D69BBAC}"/>
          </ac:picMkLst>
        </pc:picChg>
      </pc:sldChg>
      <pc:sldChg chg="addSp modSp">
        <pc:chgData name="Leonie Smith" userId="fed1330f33f5650e" providerId="LiveId" clId="{BD408193-777B-4C4B-90E7-CDF33EC00ABB}" dt="2024-04-30T04:35:42.843" v="77"/>
        <pc:sldMkLst>
          <pc:docMk/>
          <pc:sldMk cId="1878919862" sldId="291"/>
        </pc:sldMkLst>
        <pc:picChg chg="add mod">
          <ac:chgData name="Leonie Smith" userId="fed1330f33f5650e" providerId="LiveId" clId="{BD408193-777B-4C4B-90E7-CDF33EC00ABB}" dt="2024-04-30T04:35:42.843" v="77"/>
          <ac:picMkLst>
            <pc:docMk/>
            <pc:sldMk cId="1878919862" sldId="291"/>
            <ac:picMk id="6" creationId="{D5E26ADD-5F5A-9FA4-F7BB-2B773CBBD7E8}"/>
          </ac:picMkLst>
        </pc:picChg>
      </pc:sldChg>
      <pc:sldChg chg="addSp delSp modSp mod modTransition modAnim">
        <pc:chgData name="Leonie Smith" userId="fed1330f33f5650e" providerId="LiveId" clId="{BD408193-777B-4C4B-90E7-CDF33EC00ABB}" dt="2024-04-30T04:36:20.248" v="81"/>
        <pc:sldMkLst>
          <pc:docMk/>
          <pc:sldMk cId="2219299321" sldId="293"/>
        </pc:sldMkLst>
        <pc:picChg chg="add del mod">
          <ac:chgData name="Leonie Smith" userId="fed1330f33f5650e" providerId="LiveId" clId="{BD408193-777B-4C4B-90E7-CDF33EC00ABB}" dt="2024-04-30T04:36:09.706" v="80"/>
          <ac:picMkLst>
            <pc:docMk/>
            <pc:sldMk cId="2219299321" sldId="293"/>
            <ac:picMk id="6" creationId="{DDF7884D-92DC-0D07-FDA6-115619BAF199}"/>
          </ac:picMkLst>
        </pc:picChg>
        <pc:picChg chg="add del mod ord">
          <ac:chgData name="Leonie Smith" userId="fed1330f33f5650e" providerId="LiveId" clId="{BD408193-777B-4C4B-90E7-CDF33EC00ABB}" dt="2024-04-30T04:36:20.248" v="81"/>
          <ac:picMkLst>
            <pc:docMk/>
            <pc:sldMk cId="2219299321" sldId="293"/>
            <ac:picMk id="9" creationId="{6D110378-DA6A-2D93-66CE-E6A81FF82F38}"/>
          </ac:picMkLst>
        </pc:picChg>
        <pc:picChg chg="add mod">
          <ac:chgData name="Leonie Smith" userId="fed1330f33f5650e" providerId="LiveId" clId="{BD408193-777B-4C4B-90E7-CDF33EC00ABB}" dt="2024-04-30T04:36:20.248" v="81"/>
          <ac:picMkLst>
            <pc:docMk/>
            <pc:sldMk cId="2219299321" sldId="293"/>
            <ac:picMk id="10" creationId="{23CDB8D6-9607-BB38-03B2-6E83FA7E2433}"/>
          </ac:picMkLst>
        </pc:picChg>
      </pc:sldChg>
      <pc:sldChg chg="addSp delSp modSp mod modTransition modAnim">
        <pc:chgData name="Leonie Smith" userId="fed1330f33f5650e" providerId="LiveId" clId="{BD408193-777B-4C4B-90E7-CDF33EC00ABB}" dt="2024-04-30T04:37:51.014" v="91"/>
        <pc:sldMkLst>
          <pc:docMk/>
          <pc:sldMk cId="3279066978" sldId="295"/>
        </pc:sldMkLst>
        <pc:picChg chg="add del mod">
          <ac:chgData name="Leonie Smith" userId="fed1330f33f5650e" providerId="LiveId" clId="{BD408193-777B-4C4B-90E7-CDF33EC00ABB}" dt="2024-04-30T04:37:02.497" v="84"/>
          <ac:picMkLst>
            <pc:docMk/>
            <pc:sldMk cId="3279066978" sldId="295"/>
            <ac:picMk id="6" creationId="{5063E670-F239-8078-2181-8199096C6C26}"/>
          </ac:picMkLst>
        </pc:picChg>
        <pc:picChg chg="add del mod ord">
          <ac:chgData name="Leonie Smith" userId="fed1330f33f5650e" providerId="LiveId" clId="{BD408193-777B-4C4B-90E7-CDF33EC00ABB}" dt="2024-04-30T04:37:16.689" v="85"/>
          <ac:picMkLst>
            <pc:docMk/>
            <pc:sldMk cId="3279066978" sldId="295"/>
            <ac:picMk id="9" creationId="{B2A52425-3CCC-619D-F414-1490DA9A46D1}"/>
          </ac:picMkLst>
        </pc:picChg>
        <pc:picChg chg="add del mod">
          <ac:chgData name="Leonie Smith" userId="fed1330f33f5650e" providerId="LiveId" clId="{BD408193-777B-4C4B-90E7-CDF33EC00ABB}" dt="2024-04-30T04:37:27.743" v="87"/>
          <ac:picMkLst>
            <pc:docMk/>
            <pc:sldMk cId="3279066978" sldId="295"/>
            <ac:picMk id="10" creationId="{ADBAE1E5-529D-A65B-6B72-D37C40137559}"/>
          </ac:picMkLst>
        </pc:picChg>
        <pc:picChg chg="add del mod ord">
          <ac:chgData name="Leonie Smith" userId="fed1330f33f5650e" providerId="LiveId" clId="{BD408193-777B-4C4B-90E7-CDF33EC00ABB}" dt="2024-04-30T04:37:34.857" v="88"/>
          <ac:picMkLst>
            <pc:docMk/>
            <pc:sldMk cId="3279066978" sldId="295"/>
            <ac:picMk id="14" creationId="{E8B3FC71-AD7E-DCED-2063-FCA2C05C6B60}"/>
          </ac:picMkLst>
        </pc:picChg>
        <pc:picChg chg="add del mod">
          <ac:chgData name="Leonie Smith" userId="fed1330f33f5650e" providerId="LiveId" clId="{BD408193-777B-4C4B-90E7-CDF33EC00ABB}" dt="2024-04-30T04:37:36.028" v="90"/>
          <ac:picMkLst>
            <pc:docMk/>
            <pc:sldMk cId="3279066978" sldId="295"/>
            <ac:picMk id="15" creationId="{09A19392-91AC-199A-8795-7E6E9044EB28}"/>
          </ac:picMkLst>
        </pc:picChg>
        <pc:picChg chg="add del mod ord">
          <ac:chgData name="Leonie Smith" userId="fed1330f33f5650e" providerId="LiveId" clId="{BD408193-777B-4C4B-90E7-CDF33EC00ABB}" dt="2024-04-30T04:37:51.014" v="91"/>
          <ac:picMkLst>
            <pc:docMk/>
            <pc:sldMk cId="3279066978" sldId="295"/>
            <ac:picMk id="18" creationId="{9765F193-98B5-CD03-4605-CDAAC7D78824}"/>
          </ac:picMkLst>
        </pc:picChg>
        <pc:picChg chg="add mod">
          <ac:chgData name="Leonie Smith" userId="fed1330f33f5650e" providerId="LiveId" clId="{BD408193-777B-4C4B-90E7-CDF33EC00ABB}" dt="2024-04-30T04:37:51.014" v="91"/>
          <ac:picMkLst>
            <pc:docMk/>
            <pc:sldMk cId="3279066978" sldId="295"/>
            <ac:picMk id="19" creationId="{DD2590E0-50E7-2BC6-9597-5573C5715BAD}"/>
          </ac:picMkLst>
        </pc:picChg>
      </pc:sldChg>
      <pc:sldChg chg="addSp delSp modSp mod modTransition modAnim">
        <pc:chgData name="Leonie Smith" userId="fed1330f33f5650e" providerId="LiveId" clId="{BD408193-777B-4C4B-90E7-CDF33EC00ABB}" dt="2024-04-30T04:44:41.754" v="106"/>
        <pc:sldMkLst>
          <pc:docMk/>
          <pc:sldMk cId="1852857713" sldId="297"/>
        </pc:sldMkLst>
        <pc:picChg chg="add del mod">
          <ac:chgData name="Leonie Smith" userId="fed1330f33f5650e" providerId="LiveId" clId="{BD408193-777B-4C4B-90E7-CDF33EC00ABB}" dt="2024-04-30T04:39:48.686" v="94"/>
          <ac:picMkLst>
            <pc:docMk/>
            <pc:sldMk cId="1852857713" sldId="297"/>
            <ac:picMk id="6" creationId="{FF9E5805-5585-3ABC-5DBC-EB6DD53FEF61}"/>
          </ac:picMkLst>
        </pc:picChg>
        <pc:picChg chg="add del mod ord">
          <ac:chgData name="Leonie Smith" userId="fed1330f33f5650e" providerId="LiveId" clId="{BD408193-777B-4C4B-90E7-CDF33EC00ABB}" dt="2024-04-30T04:40:07.001" v="95"/>
          <ac:picMkLst>
            <pc:docMk/>
            <pc:sldMk cId="1852857713" sldId="297"/>
            <ac:picMk id="9" creationId="{7CEE1658-F477-172B-C4FC-88E359B4BAA9}"/>
          </ac:picMkLst>
        </pc:picChg>
        <pc:picChg chg="add del mod">
          <ac:chgData name="Leonie Smith" userId="fed1330f33f5650e" providerId="LiveId" clId="{BD408193-777B-4C4B-90E7-CDF33EC00ABB}" dt="2024-04-30T04:44:21.511" v="105"/>
          <ac:picMkLst>
            <pc:docMk/>
            <pc:sldMk cId="1852857713" sldId="297"/>
            <ac:picMk id="10" creationId="{0A2FBE3C-419D-AC16-C7F6-CC8C9ADA3A60}"/>
          </ac:picMkLst>
        </pc:picChg>
        <pc:picChg chg="add del mod ord">
          <ac:chgData name="Leonie Smith" userId="fed1330f33f5650e" providerId="LiveId" clId="{BD408193-777B-4C4B-90E7-CDF33EC00ABB}" dt="2024-04-30T04:44:41.754" v="106"/>
          <ac:picMkLst>
            <pc:docMk/>
            <pc:sldMk cId="1852857713" sldId="297"/>
            <ac:picMk id="17" creationId="{9C620CF0-81F3-3370-5CCA-D7D436C2069C}"/>
          </ac:picMkLst>
        </pc:picChg>
        <pc:picChg chg="add mod">
          <ac:chgData name="Leonie Smith" userId="fed1330f33f5650e" providerId="LiveId" clId="{BD408193-777B-4C4B-90E7-CDF33EC00ABB}" dt="2024-04-30T04:44:41.754" v="106"/>
          <ac:picMkLst>
            <pc:docMk/>
            <pc:sldMk cId="1852857713" sldId="297"/>
            <ac:picMk id="18" creationId="{BC25CBEC-EE05-6FAA-96CC-45A6CBCB9820}"/>
          </ac:picMkLst>
        </pc:picChg>
      </pc:sldChg>
      <pc:sldChg chg="addSp modSp">
        <pc:chgData name="Leonie Smith" userId="fed1330f33f5650e" providerId="LiveId" clId="{BD408193-777B-4C4B-90E7-CDF33EC00ABB}" dt="2024-04-30T04:41:08.762" v="96"/>
        <pc:sldMkLst>
          <pc:docMk/>
          <pc:sldMk cId="4048291797" sldId="301"/>
        </pc:sldMkLst>
        <pc:picChg chg="add mod">
          <ac:chgData name="Leonie Smith" userId="fed1330f33f5650e" providerId="LiveId" clId="{BD408193-777B-4C4B-90E7-CDF33EC00ABB}" dt="2024-04-30T04:41:08.762" v="96"/>
          <ac:picMkLst>
            <pc:docMk/>
            <pc:sldMk cId="4048291797" sldId="301"/>
            <ac:picMk id="6" creationId="{226E15D2-D209-E183-4903-FE9C0F9C57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602C3EA-5A88-981F-6D65-92A11281399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61"/>
    </mc:Choice>
    <mc:Fallback xmlns="">
      <p:transition spd="slow" advTm="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933F8-17BF-54AF-1291-49AB7FA5B819}"/>
              </a:ext>
            </a:extLst>
          </p:cNvPr>
          <p:cNvPicPr>
            <a:picLocks noChangeAspect="1"/>
          </p:cNvPicPr>
          <p:nvPr/>
        </p:nvPicPr>
        <p:blipFill>
          <a:blip r:embed="rId2"/>
          <a:stretch>
            <a:fillRect/>
          </a:stretch>
        </p:blipFill>
        <p:spPr>
          <a:xfrm>
            <a:off x="0" y="1"/>
            <a:ext cx="12746470" cy="6858000"/>
          </a:xfrm>
          <a:prstGeom prst="rect">
            <a:avLst/>
          </a:prstGeom>
        </p:spPr>
      </p:pic>
      <p:sp>
        <p:nvSpPr>
          <p:cNvPr id="2" name="TextBox 1">
            <a:extLst>
              <a:ext uri="{FF2B5EF4-FFF2-40B4-BE49-F238E27FC236}">
                <a16:creationId xmlns:a16="http://schemas.microsoft.com/office/drawing/2014/main" id="{7A44B41C-D4E1-7BB8-E2A0-5D0311E27491}"/>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24</a:t>
            </a:r>
            <a:r>
              <a:rPr lang="en-US" sz="3200" b="0" i="0">
                <a:solidFill>
                  <a:srgbClr val="121212"/>
                </a:solidFill>
                <a:effectLst/>
                <a:latin typeface="Inter" panose="020B0502030000000004" pitchFamily="34" charset="0"/>
              </a:rPr>
              <a:t>It began with a silversmith named Demetrius who made silver shrines of Artemis, bringing much business  to the craftsmen.</a:t>
            </a:r>
            <a:endParaRPr lang="en-IN" sz="3200" dirty="0"/>
          </a:p>
        </p:txBody>
      </p:sp>
      <p:sp>
        <p:nvSpPr>
          <p:cNvPr id="2" name="TextBox 1">
            <a:extLst>
              <a:ext uri="{FF2B5EF4-FFF2-40B4-BE49-F238E27FC236}">
                <a16:creationId xmlns:a16="http://schemas.microsoft.com/office/drawing/2014/main" id="{0539B6BC-393A-053B-55BB-DB4190F91903}"/>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000000"/>
                </a:solidFill>
                <a:effectLst/>
                <a:latin typeface="font1"/>
              </a:rPr>
              <a:t>क्योंकि दिमेत्रियुस नाम का एक सुनार अरतिमिस के चाँदी के मन्दिर बनवाकर, कारीगरों को बहुत काम दिलाया करता था।</a:t>
            </a:r>
            <a:endParaRPr lang="en-IN" sz="3600" dirty="0"/>
          </a:p>
        </p:txBody>
      </p:sp>
      <p:pic>
        <p:nvPicPr>
          <p:cNvPr id="12" name="Audio 11">
            <a:hlinkClick r:id="" action="ppaction://media"/>
            <a:extLst>
              <a:ext uri="{FF2B5EF4-FFF2-40B4-BE49-F238E27FC236}">
                <a16:creationId xmlns:a16="http://schemas.microsoft.com/office/drawing/2014/main" id="{DA3161F3-9D44-5360-943A-0B94AB21E8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735"/>
    </mc:Choice>
    <mc:Fallback xmlns="">
      <p:transition spd="slow" advTm="1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34E6-25FF-E023-8E2F-5DD0F3D8A8C9}"/>
              </a:ext>
            </a:extLst>
          </p:cNvPr>
          <p:cNvPicPr>
            <a:picLocks noChangeAspect="1"/>
          </p:cNvPicPr>
          <p:nvPr/>
        </p:nvPicPr>
        <p:blipFill>
          <a:blip r:embed="rId2"/>
          <a:stretch>
            <a:fillRect/>
          </a:stretch>
        </p:blipFill>
        <p:spPr>
          <a:xfrm>
            <a:off x="-339140" y="-401053"/>
            <a:ext cx="13675999" cy="7671135"/>
          </a:xfrm>
          <a:prstGeom prst="rect">
            <a:avLst/>
          </a:prstGeom>
        </p:spPr>
      </p:pic>
      <p:sp>
        <p:nvSpPr>
          <p:cNvPr id="2" name="TextBox 1">
            <a:extLst>
              <a:ext uri="{FF2B5EF4-FFF2-40B4-BE49-F238E27FC236}">
                <a16:creationId xmlns:a16="http://schemas.microsoft.com/office/drawing/2014/main" id="{B7DF6151-0BE9-184B-4BB3-6549F1DD0C91}"/>
              </a:ext>
            </a:extLst>
          </p:cNvPr>
          <p:cNvSpPr txBox="1"/>
          <p:nvPr/>
        </p:nvSpPr>
        <p:spPr>
          <a:xfrm>
            <a:off x="7861049" y="6002829"/>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Demetrius assembled the craftsmen, along with the workmen in related trades. “Men,” he said, “you know that this business is our source of prosperity.</a:t>
            </a:r>
            <a:endParaRPr lang="en-IN" sz="3600" dirty="0"/>
          </a:p>
        </p:txBody>
      </p:sp>
      <p:sp>
        <p:nvSpPr>
          <p:cNvPr id="2" name="TextBox 1">
            <a:extLst>
              <a:ext uri="{FF2B5EF4-FFF2-40B4-BE49-F238E27FC236}">
                <a16:creationId xmlns:a16="http://schemas.microsoft.com/office/drawing/2014/main" id="{DBE7D008-E96E-75E0-6F8C-B7D525AAEF5A}"/>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000000"/>
                </a:solidFill>
                <a:effectLst/>
                <a:latin typeface="font1"/>
              </a:rPr>
              <a:t>उसने उनको और ऐसी वस्तुओं के कारीगरों को इकट्ठे करके कहा, “हे मनुष्यों, तुम जानते हो कि इस काम से हमें कितना धन मिलता है।</a:t>
            </a:r>
            <a:endParaRPr lang="en-IN" sz="3600" dirty="0"/>
          </a:p>
        </p:txBody>
      </p:sp>
      <p:pic>
        <p:nvPicPr>
          <p:cNvPr id="27" name="Audio 26">
            <a:hlinkClick r:id="" action="ppaction://media"/>
            <a:extLst>
              <a:ext uri="{FF2B5EF4-FFF2-40B4-BE49-F238E27FC236}">
                <a16:creationId xmlns:a16="http://schemas.microsoft.com/office/drawing/2014/main" id="{7A69FA64-A594-9818-707D-EF6CF95545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406"/>
    </mc:Choice>
    <mc:Fallback xmlns="">
      <p:transition spd="slow" advTm="12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BF38-652D-A2EB-D53B-2B7E350747C0}"/>
              </a:ext>
            </a:extLst>
          </p:cNvPr>
          <p:cNvPicPr>
            <a:picLocks noChangeAspect="1"/>
          </p:cNvPicPr>
          <p:nvPr/>
        </p:nvPicPr>
        <p:blipFill>
          <a:blip r:embed="rId2"/>
          <a:stretch>
            <a:fillRect/>
          </a:stretch>
        </p:blipFill>
        <p:spPr>
          <a:xfrm>
            <a:off x="0" y="1"/>
            <a:ext cx="12732382" cy="6858000"/>
          </a:xfrm>
          <a:prstGeom prst="rect">
            <a:avLst/>
          </a:prstGeom>
        </p:spPr>
      </p:pic>
      <p:sp>
        <p:nvSpPr>
          <p:cNvPr id="2" name="TextBox 1">
            <a:extLst>
              <a:ext uri="{FF2B5EF4-FFF2-40B4-BE49-F238E27FC236}">
                <a16:creationId xmlns:a16="http://schemas.microsoft.com/office/drawing/2014/main" id="{F6C07797-3311-0320-5A47-8E89D49CFFB9}"/>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And you can see and hear that not only in Ephesus, but in nearly the whole province of Asia, Paul has persuaded a great number of people to turn away. He says that man-made gods are no gods at all.</a:t>
            </a:r>
            <a:endParaRPr lang="en-IN" sz="3600" dirty="0"/>
          </a:p>
        </p:txBody>
      </p:sp>
      <p:sp>
        <p:nvSpPr>
          <p:cNvPr id="2" name="TextBox 1">
            <a:extLst>
              <a:ext uri="{FF2B5EF4-FFF2-40B4-BE49-F238E27FC236}">
                <a16:creationId xmlns:a16="http://schemas.microsoft.com/office/drawing/2014/main" id="{A2F27ABD-3D1F-BB1C-5095-DCB43F0A1D39}"/>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000000"/>
                </a:solidFill>
                <a:effectLst/>
                <a:latin typeface="font1"/>
              </a:rPr>
              <a:t>और तुम देखते और सुनते हो कि केवल इफिसुस ही में नहीं, वरन् प्रायः सारे आसिया में यह कह कहकर इस पौलुस ने बहुत लोगों को समझाया और भरमाया भी है, कि जो हाथ की कारीगरी है, वे ईश्वर नहीं।</a:t>
            </a:r>
            <a:endParaRPr lang="en-IN" sz="3600" dirty="0"/>
          </a:p>
        </p:txBody>
      </p:sp>
      <p:pic>
        <p:nvPicPr>
          <p:cNvPr id="6" name="Audio 5">
            <a:hlinkClick r:id="" action="ppaction://media"/>
            <a:extLst>
              <a:ext uri="{FF2B5EF4-FFF2-40B4-BE49-F238E27FC236}">
                <a16:creationId xmlns:a16="http://schemas.microsoft.com/office/drawing/2014/main" id="{DC248881-4CF5-C213-D8C5-94A4084EB0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677"/>
    </mc:Choice>
    <mc:Fallback xmlns="">
      <p:transition spd="slow" advTm="15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A625-D39E-7E76-0936-D8D12A381F79}"/>
              </a:ext>
            </a:extLst>
          </p:cNvPr>
          <p:cNvPicPr>
            <a:picLocks noChangeAspect="1"/>
          </p:cNvPicPr>
          <p:nvPr/>
        </p:nvPicPr>
        <p:blipFill>
          <a:blip r:embed="rId2"/>
          <a:stretch>
            <a:fillRect/>
          </a:stretch>
        </p:blipFill>
        <p:spPr>
          <a:xfrm>
            <a:off x="0" y="-195181"/>
            <a:ext cx="12310533" cy="7053181"/>
          </a:xfrm>
          <a:prstGeom prst="rect">
            <a:avLst/>
          </a:prstGeom>
        </p:spPr>
      </p:pic>
      <p:sp>
        <p:nvSpPr>
          <p:cNvPr id="2" name="TextBox 1">
            <a:extLst>
              <a:ext uri="{FF2B5EF4-FFF2-40B4-BE49-F238E27FC236}">
                <a16:creationId xmlns:a16="http://schemas.microsoft.com/office/drawing/2014/main" id="{BD74BC13-DDC4-303C-7811-71CD517AE562}"/>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There is danger not only that our business will fall into disrepute, but also that the temple of the great goddess Artemis will be discredited and her majesty deposed—she who is worshiped by all the province of Asia and the whole world.”</a:t>
            </a:r>
            <a:endParaRPr lang="en-IN" sz="3600" dirty="0"/>
          </a:p>
        </p:txBody>
      </p:sp>
      <p:sp>
        <p:nvSpPr>
          <p:cNvPr id="2" name="TextBox 1">
            <a:extLst>
              <a:ext uri="{FF2B5EF4-FFF2-40B4-BE49-F238E27FC236}">
                <a16:creationId xmlns:a16="http://schemas.microsoft.com/office/drawing/2014/main" id="{721A0F7B-F783-3A08-97D3-3DD7F4D630C6}"/>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000000"/>
                </a:solidFill>
                <a:effectLst/>
                <a:latin typeface="font1"/>
              </a:rPr>
              <a:t>और अब केवल इसी एक बात का ही डर नहीं कि हमारे इस धन्धे की प्रतिष्ठा जाती रहेगी; वरन् यह कि महान देवी अरतिमिस का मन्दिर तुच्छ समझा जाएगा और जिसे सारा आसिया और जगत पूजता है उसका महत्त्व भी जाता रहेगा।”</a:t>
            </a:r>
            <a:endParaRPr lang="en-IN" sz="3600" dirty="0"/>
          </a:p>
        </p:txBody>
      </p:sp>
      <p:pic>
        <p:nvPicPr>
          <p:cNvPr id="23" name="Audio 22">
            <a:hlinkClick r:id="" action="ppaction://media"/>
            <a:extLst>
              <a:ext uri="{FF2B5EF4-FFF2-40B4-BE49-F238E27FC236}">
                <a16:creationId xmlns:a16="http://schemas.microsoft.com/office/drawing/2014/main" id="{B5193666-E202-7695-4641-A287A97BD2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20041"/>
    </mc:Choice>
    <mc:Fallback xmlns="">
      <p:transition spd="slow" advTm="2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208F-82B5-11E5-E5A9-C13FF5A059BB}"/>
              </a:ext>
            </a:extLst>
          </p:cNvPr>
          <p:cNvPicPr>
            <a:picLocks noChangeAspect="1"/>
          </p:cNvPicPr>
          <p:nvPr/>
        </p:nvPicPr>
        <p:blipFill>
          <a:blip r:embed="rId2"/>
          <a:stretch>
            <a:fillRect/>
          </a:stretch>
        </p:blipFill>
        <p:spPr>
          <a:xfrm>
            <a:off x="0" y="0"/>
            <a:ext cx="12226352" cy="6858000"/>
          </a:xfrm>
          <a:prstGeom prst="rect">
            <a:avLst/>
          </a:prstGeom>
        </p:spPr>
      </p:pic>
      <p:sp>
        <p:nvSpPr>
          <p:cNvPr id="2" name="TextBox 1">
            <a:extLst>
              <a:ext uri="{FF2B5EF4-FFF2-40B4-BE49-F238E27FC236}">
                <a16:creationId xmlns:a16="http://schemas.microsoft.com/office/drawing/2014/main" id="{04AB0742-5893-F3D0-0433-961E0379FB9E}"/>
              </a:ext>
            </a:extLst>
          </p:cNvPr>
          <p:cNvSpPr txBox="1"/>
          <p:nvPr/>
        </p:nvSpPr>
        <p:spPr>
          <a:xfrm>
            <a:off x="7761285" y="5945662"/>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When the men heard this, they were enraged and began shouting, “Great is Artemis of the Ephesians!”</a:t>
            </a:r>
            <a:endParaRPr lang="en-IN" sz="3600" dirty="0"/>
          </a:p>
        </p:txBody>
      </p:sp>
      <p:sp>
        <p:nvSpPr>
          <p:cNvPr id="2" name="TextBox 1">
            <a:extLst>
              <a:ext uri="{FF2B5EF4-FFF2-40B4-BE49-F238E27FC236}">
                <a16:creationId xmlns:a16="http://schemas.microsoft.com/office/drawing/2014/main" id="{A5694607-EFD9-4DEC-B379-52A2873210B0}"/>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000000"/>
                </a:solidFill>
                <a:effectLst/>
                <a:latin typeface="font1"/>
              </a:rPr>
              <a:t>वे यह सुनकर क्रोध से भर गए और चिल्ला चिल्लाकर कहने लगे, “इफिसियों की अरतिमिस, महान है!”</a:t>
            </a:r>
            <a:endParaRPr lang="en-IN" sz="3600" dirty="0"/>
          </a:p>
        </p:txBody>
      </p:sp>
      <p:pic>
        <p:nvPicPr>
          <p:cNvPr id="16" name="Audio 15">
            <a:hlinkClick r:id="" action="ppaction://media"/>
            <a:extLst>
              <a:ext uri="{FF2B5EF4-FFF2-40B4-BE49-F238E27FC236}">
                <a16:creationId xmlns:a16="http://schemas.microsoft.com/office/drawing/2014/main" id="{66068CEA-BAE8-877A-7EC0-38B70608FE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821"/>
    </mc:Choice>
    <mc:Fallback xmlns="">
      <p:transition spd="slow" advTm="10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944A59D-F1B0-9BDD-D874-2EC1458F67C5}"/>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880C369-305C-D8AD-26EE-8182D94C5B23}"/>
              </a:ext>
            </a:extLst>
          </p:cNvPr>
          <p:cNvSpPr txBox="1"/>
          <p:nvPr/>
        </p:nvSpPr>
        <p:spPr>
          <a:xfrm>
            <a:off x="4882242" y="2653251"/>
            <a:ext cx="6433458" cy="1918750"/>
          </a:xfrm>
          <a:prstGeom prst="rect">
            <a:avLst/>
          </a:prstGeom>
          <a:noFill/>
        </p:spPr>
        <p:txBody>
          <a:bodyPr wrap="square" rtlCol="0">
            <a:noAutofit/>
          </a:bodyPr>
          <a:lstStyle/>
          <a:p>
            <a:r>
              <a:rPr lang="hi-IN" sz="4800" b="0" i="0" u="none" strike="noStrike" baseline="0" dirty="0">
                <a:solidFill>
                  <a:schemeClr val="bg1"/>
                </a:solidFill>
                <a:latin typeface="TimesNewRomanPSMT"/>
              </a:rPr>
              <a:t>इफिसियों की अरतिमिस देवी - प्रेरितों के काम 19:21 - 20:1</a:t>
            </a:r>
            <a:endParaRPr lang="en-IN" sz="4800" dirty="0">
              <a:solidFill>
                <a:schemeClr val="bg1"/>
              </a:solidFill>
            </a:endParaRPr>
          </a:p>
        </p:txBody>
      </p:sp>
      <p:sp>
        <p:nvSpPr>
          <p:cNvPr id="2" name="TextBox 1">
            <a:extLst>
              <a:ext uri="{FF2B5EF4-FFF2-40B4-BE49-F238E27FC236}">
                <a16:creationId xmlns:a16="http://schemas.microsoft.com/office/drawing/2014/main" id="{C96C7A03-F98C-15DC-AE6C-F03E2225C700}"/>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F28736-1EE9-38B2-F20F-BA1FC6FAA512}"/>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E396279-BA27-9B91-8CF2-3AE5D3AB73AC}"/>
              </a:ext>
            </a:extLst>
          </p:cNvPr>
          <p:cNvSpPr txBox="1"/>
          <p:nvPr/>
        </p:nvSpPr>
        <p:spPr>
          <a:xfrm>
            <a:off x="229954" y="6011980"/>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Soon the whole city was in disarray. They rushed together into the theatre, dragging with them Gaius and Aristarchus, Paul’s traveling companions from Macedonia.</a:t>
            </a:r>
            <a:endParaRPr lang="en-IN" sz="3600" dirty="0"/>
          </a:p>
        </p:txBody>
      </p:sp>
      <p:sp>
        <p:nvSpPr>
          <p:cNvPr id="2" name="TextBox 1">
            <a:extLst>
              <a:ext uri="{FF2B5EF4-FFF2-40B4-BE49-F238E27FC236}">
                <a16:creationId xmlns:a16="http://schemas.microsoft.com/office/drawing/2014/main" id="{D2A3AC33-682B-B1CE-43DB-F66B3FE8AA85}"/>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और सारे नगर में बड़ा कोलाहल मच गया और लोगों ने गयुस और अरिस्तर्खुस, मकिदुनियों को जो पौलुस के संगी यात्री थे, पकड़ लिया, और एक साथ होकर रंगशाला में दौड़ गए।</a:t>
            </a:r>
            <a:endParaRPr lang="en-IN" sz="3600" dirty="0"/>
          </a:p>
        </p:txBody>
      </p:sp>
      <p:pic>
        <p:nvPicPr>
          <p:cNvPr id="14" name="Audio 13">
            <a:hlinkClick r:id="" action="ppaction://media"/>
            <a:extLst>
              <a:ext uri="{FF2B5EF4-FFF2-40B4-BE49-F238E27FC236}">
                <a16:creationId xmlns:a16="http://schemas.microsoft.com/office/drawing/2014/main" id="{CCCCA207-9697-7C2C-1E99-5F1310C0A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450"/>
    </mc:Choice>
    <mc:Fallback xmlns="">
      <p:transition spd="slow" advTm="13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479CAA-CA8D-8267-EB30-8E50B5A3C3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EF71C7E-5055-04B9-01E8-EDC901C13BD8}"/>
              </a:ext>
            </a:extLst>
          </p:cNvPr>
          <p:cNvSpPr txBox="1"/>
          <p:nvPr/>
        </p:nvSpPr>
        <p:spPr>
          <a:xfrm>
            <a:off x="229954" y="6011980"/>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Meanwhile the assembly was in turmoil. Some were shouting one thing and some another, and most of them did not even know why they were there.</a:t>
            </a:r>
            <a:endParaRPr lang="en-IN" sz="3600" dirty="0"/>
          </a:p>
        </p:txBody>
      </p:sp>
      <p:sp>
        <p:nvSpPr>
          <p:cNvPr id="2" name="TextBox 1">
            <a:extLst>
              <a:ext uri="{FF2B5EF4-FFF2-40B4-BE49-F238E27FC236}">
                <a16:creationId xmlns:a16="http://schemas.microsoft.com/office/drawing/2014/main" id="{61F0DEE9-32E5-3894-1B40-FB775DE7493E}"/>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32</a:t>
            </a:r>
            <a:r>
              <a:rPr lang="hi-IN" sz="3600" b="0" i="0" dirty="0">
                <a:solidFill>
                  <a:srgbClr val="000000"/>
                </a:solidFill>
                <a:effectLst/>
                <a:latin typeface="font1"/>
              </a:rPr>
              <a:t>वहाँ कोई कुछ चिल्लाता था, और कोई कुछ; क्योंकि सभा में बड़ी गड़बड़ी हो रही थी, और बहुत से लोग तो यह जानते भी नहीं थे कि वे किस लिये इकट्ठे हुए हैं।</a:t>
            </a:r>
            <a:endParaRPr lang="en-IN" sz="3600" dirty="0"/>
          </a:p>
        </p:txBody>
      </p:sp>
      <p:pic>
        <p:nvPicPr>
          <p:cNvPr id="10" name="Audio 9">
            <a:hlinkClick r:id="" action="ppaction://media"/>
            <a:extLst>
              <a:ext uri="{FF2B5EF4-FFF2-40B4-BE49-F238E27FC236}">
                <a16:creationId xmlns:a16="http://schemas.microsoft.com/office/drawing/2014/main" id="{B032D980-572A-B6FD-98D8-DFB92A4400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830"/>
    </mc:Choice>
    <mc:Fallback xmlns="">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65F8D-B3DF-CEA4-84A7-2FFD11A1D4C7}"/>
              </a:ext>
            </a:extLst>
          </p:cNvPr>
          <p:cNvPicPr>
            <a:picLocks noChangeAspect="1"/>
          </p:cNvPicPr>
          <p:nvPr/>
        </p:nvPicPr>
        <p:blipFill>
          <a:blip r:embed="rId2"/>
          <a:stretch>
            <a:fillRect/>
          </a:stretch>
        </p:blipFill>
        <p:spPr>
          <a:xfrm>
            <a:off x="-289715" y="0"/>
            <a:ext cx="12481715" cy="6858000"/>
          </a:xfrm>
          <a:prstGeom prst="rect">
            <a:avLst/>
          </a:prstGeom>
        </p:spPr>
      </p:pic>
      <p:sp>
        <p:nvSpPr>
          <p:cNvPr id="2" name="TextBox 1">
            <a:extLst>
              <a:ext uri="{FF2B5EF4-FFF2-40B4-BE49-F238E27FC236}">
                <a16:creationId xmlns:a16="http://schemas.microsoft.com/office/drawing/2014/main" id="{428F4225-4260-D261-9458-1480D7208F73}"/>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19:32</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The Jews in the crowd pushed Alexander forward to explain himself, and he motioned for silence so he could make his defense to the people. </a:t>
            </a:r>
            <a:endParaRPr lang="en-IN" sz="3600" dirty="0"/>
          </a:p>
        </p:txBody>
      </p:sp>
      <p:sp>
        <p:nvSpPr>
          <p:cNvPr id="2" name="TextBox 1">
            <a:extLst>
              <a:ext uri="{FF2B5EF4-FFF2-40B4-BE49-F238E27FC236}">
                <a16:creationId xmlns:a16="http://schemas.microsoft.com/office/drawing/2014/main" id="{66C4189B-075A-A6D4-028F-2A98648A964E}"/>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000000"/>
                </a:solidFill>
                <a:effectLst/>
                <a:latin typeface="font1"/>
              </a:rPr>
              <a:t>तब उन्होंने सिकन्दर को, जिसे यहूदियों ने खड़ा किया था, भीड़ में से आगे बढ़ाया, और सिकन्दर हाथ से संकेत करके लोगों के सामने उत्तर देना चाहता था।</a:t>
            </a:r>
            <a:endParaRPr lang="en-IN" sz="3600" dirty="0"/>
          </a:p>
        </p:txBody>
      </p:sp>
      <p:pic>
        <p:nvPicPr>
          <p:cNvPr id="6" name="Audio 5">
            <a:hlinkClick r:id="" action="ppaction://media"/>
            <a:extLst>
              <a:ext uri="{FF2B5EF4-FFF2-40B4-BE49-F238E27FC236}">
                <a16:creationId xmlns:a16="http://schemas.microsoft.com/office/drawing/2014/main" id="{B0CC32AD-5DC1-FE6B-352A-4EB848E5A1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472"/>
    </mc:Choice>
    <mc:Fallback xmlns="">
      <p:transition spd="slow" advTm="10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8DE9E-1DAE-20D9-0CD0-206ED9997E15}"/>
              </a:ext>
            </a:extLst>
          </p:cNvPr>
          <p:cNvPicPr>
            <a:picLocks noChangeAspect="1"/>
          </p:cNvPicPr>
          <p:nvPr/>
        </p:nvPicPr>
        <p:blipFill>
          <a:blip r:embed="rId2"/>
          <a:stretch>
            <a:fillRect/>
          </a:stretch>
        </p:blipFill>
        <p:spPr>
          <a:xfrm>
            <a:off x="0" y="0"/>
            <a:ext cx="12654643" cy="6858000"/>
          </a:xfrm>
          <a:prstGeom prst="rect">
            <a:avLst/>
          </a:prstGeom>
        </p:spPr>
      </p:pic>
      <p:sp>
        <p:nvSpPr>
          <p:cNvPr id="2" name="TextBox 1">
            <a:extLst>
              <a:ext uri="{FF2B5EF4-FFF2-40B4-BE49-F238E27FC236}">
                <a16:creationId xmlns:a16="http://schemas.microsoft.com/office/drawing/2014/main" id="{F4663E31-98FB-9B48-D44B-A8C58C144FBC}"/>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But when they realized that he was a Jew, they all shouted in unison for about two hours: “Great is Artemis of the Ephesians!”</a:t>
            </a:r>
            <a:endParaRPr lang="en-IN" sz="3600" dirty="0"/>
          </a:p>
        </p:txBody>
      </p:sp>
      <p:sp>
        <p:nvSpPr>
          <p:cNvPr id="2" name="TextBox 1">
            <a:extLst>
              <a:ext uri="{FF2B5EF4-FFF2-40B4-BE49-F238E27FC236}">
                <a16:creationId xmlns:a16="http://schemas.microsoft.com/office/drawing/2014/main" id="{5B9F5CAB-9FD7-CEEC-1D08-614D9CD05193}"/>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34</a:t>
            </a:r>
            <a:r>
              <a:rPr lang="hi-IN" sz="3600" b="0" i="0" dirty="0">
                <a:solidFill>
                  <a:srgbClr val="000000"/>
                </a:solidFill>
                <a:effectLst/>
                <a:latin typeface="font1"/>
              </a:rPr>
              <a:t>परन्तु जब उन्होंने जान लिया कि वह यहूदी है, तो सब के सब एक स्वर से कोई दो घंटे तक चिल्लाते रहे, “इफिसियों की अरतिमिस, महान है।”</a:t>
            </a:r>
            <a:endParaRPr lang="en-IN" sz="3600" dirty="0"/>
          </a:p>
        </p:txBody>
      </p:sp>
      <p:pic>
        <p:nvPicPr>
          <p:cNvPr id="6" name="Audio 5">
            <a:hlinkClick r:id="" action="ppaction://media"/>
            <a:extLst>
              <a:ext uri="{FF2B5EF4-FFF2-40B4-BE49-F238E27FC236}">
                <a16:creationId xmlns:a16="http://schemas.microsoft.com/office/drawing/2014/main" id="{CE5791A0-6A2B-7CA2-342B-88BA5E0F3E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667"/>
    </mc:Choice>
    <mc:Fallback xmlns="">
      <p:transition spd="slow" advTm="1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A6B4B-36BD-CBFD-BF0E-6B4AF7FEFACF}"/>
              </a:ext>
            </a:extLst>
          </p:cNvPr>
          <p:cNvPicPr>
            <a:picLocks noChangeAspect="1"/>
          </p:cNvPicPr>
          <p:nvPr/>
        </p:nvPicPr>
        <p:blipFill>
          <a:blip r:embed="rId2"/>
          <a:stretch>
            <a:fillRect/>
          </a:stretch>
        </p:blipFill>
        <p:spPr>
          <a:xfrm>
            <a:off x="0" y="0"/>
            <a:ext cx="12313903" cy="7459579"/>
          </a:xfrm>
          <a:prstGeom prst="rect">
            <a:avLst/>
          </a:prstGeom>
        </p:spPr>
      </p:pic>
      <p:sp>
        <p:nvSpPr>
          <p:cNvPr id="2" name="TextBox 1">
            <a:extLst>
              <a:ext uri="{FF2B5EF4-FFF2-40B4-BE49-F238E27FC236}">
                <a16:creationId xmlns:a16="http://schemas.microsoft.com/office/drawing/2014/main" id="{5371EC81-D5F8-011B-3C68-29F975C01A8C}"/>
              </a:ext>
            </a:extLst>
          </p:cNvPr>
          <p:cNvSpPr txBox="1"/>
          <p:nvPr/>
        </p:nvSpPr>
        <p:spPr>
          <a:xfrm>
            <a:off x="229954" y="6025275"/>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Finally the city clerk quieted the crowd and declared, “Men of Ephesus, doesn’t everyone know that the city of Ephesus is guardian of the temple of the great Artemis and of her image, which fell from heaven?</a:t>
            </a:r>
            <a:endParaRPr lang="en-IN" sz="3600" dirty="0"/>
          </a:p>
        </p:txBody>
      </p:sp>
      <p:sp>
        <p:nvSpPr>
          <p:cNvPr id="2" name="TextBox 1">
            <a:extLst>
              <a:ext uri="{FF2B5EF4-FFF2-40B4-BE49-F238E27FC236}">
                <a16:creationId xmlns:a16="http://schemas.microsoft.com/office/drawing/2014/main" id="{D3D0186B-2C61-DE85-5283-F103E52D4E61}"/>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35</a:t>
            </a:r>
            <a:r>
              <a:rPr lang="hi-IN" sz="4000" b="0" i="0" dirty="0">
                <a:solidFill>
                  <a:srgbClr val="000000"/>
                </a:solidFill>
                <a:effectLst/>
                <a:latin typeface="font1"/>
              </a:rPr>
              <a:t> तब नगर के मंत्री ने लोगों को शान्त करके कहा, “हे इफिसियों, कौन नहीं जानता, कि इफिसियों का नगर महान देवी अरतिमिस के मन्दिर, और आकाश से गिरी हुई मूरत का रखवाला है।</a:t>
            </a:r>
            <a:endParaRPr lang="en-IN" sz="4000" dirty="0"/>
          </a:p>
        </p:txBody>
      </p:sp>
      <p:pic>
        <p:nvPicPr>
          <p:cNvPr id="14" name="Audio 13">
            <a:hlinkClick r:id="" action="ppaction://media"/>
            <a:extLst>
              <a:ext uri="{FF2B5EF4-FFF2-40B4-BE49-F238E27FC236}">
                <a16:creationId xmlns:a16="http://schemas.microsoft.com/office/drawing/2014/main" id="{E4567478-FBFC-F3B3-1264-FA3E7D69BBA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4268"/>
    </mc:Choice>
    <mc:Fallback xmlns="">
      <p:transition spd="slow" advTm="1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hi-IN" sz="4800" dirty="0"/>
              <a:t>इफिसियों की अरतिमिस देवी - प्रेरितों के काम 19:21 - 20:1</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Artemis of the Ephesians – Acts 19:21 – 20:1 </a:t>
            </a:r>
            <a:endParaRPr lang="en-IN" sz="6000" dirty="0"/>
          </a:p>
        </p:txBody>
      </p:sp>
      <p:pic>
        <p:nvPicPr>
          <p:cNvPr id="16" name="Audio 15">
            <a:hlinkClick r:id="" action="ppaction://media"/>
            <a:extLst>
              <a:ext uri="{FF2B5EF4-FFF2-40B4-BE49-F238E27FC236}">
                <a16:creationId xmlns:a16="http://schemas.microsoft.com/office/drawing/2014/main" id="{85459CF0-7BE3-6E68-AEA7-EAE194DB45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946"/>
    </mc:Choice>
    <mc:Fallback xmlns="">
      <p:transition spd="slow" advTm="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D528-701D-1AF5-9FD7-172D8A608CB5}"/>
              </a:ext>
            </a:extLst>
          </p:cNvPr>
          <p:cNvPicPr>
            <a:picLocks noChangeAspect="1"/>
          </p:cNvPicPr>
          <p:nvPr/>
        </p:nvPicPr>
        <p:blipFill>
          <a:blip r:embed="rId2"/>
          <a:stretch>
            <a:fillRect/>
          </a:stretch>
        </p:blipFill>
        <p:spPr>
          <a:xfrm>
            <a:off x="-96245" y="0"/>
            <a:ext cx="12288245" cy="6858000"/>
          </a:xfrm>
          <a:prstGeom prst="rect">
            <a:avLst/>
          </a:prstGeom>
        </p:spPr>
      </p:pic>
      <p:sp>
        <p:nvSpPr>
          <p:cNvPr id="2" name="TextBox 1">
            <a:extLst>
              <a:ext uri="{FF2B5EF4-FFF2-40B4-BE49-F238E27FC236}">
                <a16:creationId xmlns:a16="http://schemas.microsoft.com/office/drawing/2014/main" id="{AC45176E-7827-6CFC-F241-B4F7F31BC79C}"/>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19:35</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Since these things are undeniable, you ought to be calm and not do anything rash.</a:t>
            </a:r>
            <a:endParaRPr lang="en-IN" sz="3600" dirty="0"/>
          </a:p>
        </p:txBody>
      </p:sp>
      <p:sp>
        <p:nvSpPr>
          <p:cNvPr id="2" name="TextBox 1">
            <a:extLst>
              <a:ext uri="{FF2B5EF4-FFF2-40B4-BE49-F238E27FC236}">
                <a16:creationId xmlns:a16="http://schemas.microsoft.com/office/drawing/2014/main" id="{5653262F-368D-24F9-7EEB-06BAC157B57D}"/>
              </a:ext>
            </a:extLst>
          </p:cNvPr>
          <p:cNvSpPr txBox="1"/>
          <p:nvPr/>
        </p:nvSpPr>
        <p:spPr>
          <a:xfrm>
            <a:off x="6096000" y="166256"/>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36</a:t>
            </a:r>
            <a:r>
              <a:rPr lang="hi-IN" sz="3200" b="0" i="0" dirty="0">
                <a:solidFill>
                  <a:srgbClr val="000000"/>
                </a:solidFill>
                <a:effectLst/>
                <a:latin typeface="font1"/>
              </a:rPr>
              <a:t>अतः जबकि इन बातों का खण्डन ही नहीं हो सकता, तो उचित है, कि तुम शान्त रहो; और बिना सोचे-विचारे कुछ न करो।</a:t>
            </a:r>
            <a:endParaRPr lang="en-IN" sz="3200" dirty="0"/>
          </a:p>
        </p:txBody>
      </p:sp>
      <p:pic>
        <p:nvPicPr>
          <p:cNvPr id="6" name="Audio 5">
            <a:hlinkClick r:id="" action="ppaction://media"/>
            <a:extLst>
              <a:ext uri="{FF2B5EF4-FFF2-40B4-BE49-F238E27FC236}">
                <a16:creationId xmlns:a16="http://schemas.microsoft.com/office/drawing/2014/main" id="{D5E26ADD-5F5A-9FA4-F7BB-2B773CBBD7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0114"/>
    </mc:Choice>
    <mc:Fallback xmlns="">
      <p:transition spd="slow" advTm="10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B1398-15E9-A6B1-922A-8AB6F65ACCB9}"/>
              </a:ext>
            </a:extLst>
          </p:cNvPr>
          <p:cNvPicPr>
            <a:picLocks noChangeAspect="1"/>
          </p:cNvPicPr>
          <p:nvPr/>
        </p:nvPicPr>
        <p:blipFill>
          <a:blip r:embed="rId2"/>
          <a:stretch>
            <a:fillRect/>
          </a:stretch>
        </p:blipFill>
        <p:spPr>
          <a:xfrm>
            <a:off x="0" y="0"/>
            <a:ext cx="12697485" cy="6858000"/>
          </a:xfrm>
          <a:prstGeom prst="rect">
            <a:avLst/>
          </a:prstGeom>
        </p:spPr>
      </p:pic>
      <p:sp>
        <p:nvSpPr>
          <p:cNvPr id="2" name="TextBox 1">
            <a:extLst>
              <a:ext uri="{FF2B5EF4-FFF2-40B4-BE49-F238E27FC236}">
                <a16:creationId xmlns:a16="http://schemas.microsoft.com/office/drawing/2014/main" id="{CFB2B86F-B4FC-DA7A-F0C4-132237EB3D31}"/>
              </a:ext>
            </a:extLst>
          </p:cNvPr>
          <p:cNvSpPr txBox="1"/>
          <p:nvPr/>
        </p:nvSpPr>
        <p:spPr>
          <a:xfrm>
            <a:off x="229954" y="6028609"/>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19:36</a:t>
            </a:r>
          </a:p>
        </p:txBody>
      </p:sp>
    </p:spTree>
    <p:extLst>
      <p:ext uri="{BB962C8B-B14F-4D97-AF65-F5344CB8AC3E}">
        <p14:creationId xmlns:p14="http://schemas.microsoft.com/office/powerpoint/2010/main" val="101408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For you have brought these men here, though they have neither robbed our temple nor blasphemed our goddess.</a:t>
            </a:r>
            <a:endParaRPr lang="en-IN" sz="3600" dirty="0"/>
          </a:p>
        </p:txBody>
      </p:sp>
      <p:sp>
        <p:nvSpPr>
          <p:cNvPr id="2" name="TextBox 1">
            <a:extLst>
              <a:ext uri="{FF2B5EF4-FFF2-40B4-BE49-F238E27FC236}">
                <a16:creationId xmlns:a16="http://schemas.microsoft.com/office/drawing/2014/main" id="{2039D664-E455-FB00-C28D-4BD753642D74}"/>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37</a:t>
            </a:r>
            <a:r>
              <a:rPr lang="hi-IN" sz="3600" b="0" i="0" dirty="0">
                <a:solidFill>
                  <a:srgbClr val="000000"/>
                </a:solidFill>
                <a:effectLst/>
                <a:latin typeface="font1"/>
              </a:rPr>
              <a:t>क्योंकि तुम इन मनुष्यों को लाए हो, जो न मन्दिर के लूटनेवाले हैं, और न हमारी देवी के निन्दक हैं।</a:t>
            </a:r>
            <a:endParaRPr lang="en-IN" sz="3600" dirty="0"/>
          </a:p>
        </p:txBody>
      </p:sp>
      <p:pic>
        <p:nvPicPr>
          <p:cNvPr id="10" name="Audio 9">
            <a:hlinkClick r:id="" action="ppaction://media"/>
            <a:extLst>
              <a:ext uri="{FF2B5EF4-FFF2-40B4-BE49-F238E27FC236}">
                <a16:creationId xmlns:a16="http://schemas.microsoft.com/office/drawing/2014/main" id="{23CDB8D6-9607-BB38-03B2-6E83FA7E24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326"/>
    </mc:Choice>
    <mc:Fallback xmlns="">
      <p:transition spd="slow" advTm="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A923D-CFB3-8193-A423-23E049876A72}"/>
              </a:ext>
            </a:extLst>
          </p:cNvPr>
          <p:cNvPicPr>
            <a:picLocks noChangeAspect="1"/>
          </p:cNvPicPr>
          <p:nvPr/>
        </p:nvPicPr>
        <p:blipFill>
          <a:blip r:embed="rId2"/>
          <a:stretch>
            <a:fillRect/>
          </a:stretch>
        </p:blipFill>
        <p:spPr>
          <a:xfrm>
            <a:off x="-1" y="-818147"/>
            <a:ext cx="14071063" cy="7676147"/>
          </a:xfrm>
          <a:prstGeom prst="rect">
            <a:avLst/>
          </a:prstGeom>
        </p:spPr>
      </p:pic>
      <p:sp>
        <p:nvSpPr>
          <p:cNvPr id="2" name="TextBox 1">
            <a:extLst>
              <a:ext uri="{FF2B5EF4-FFF2-40B4-BE49-F238E27FC236}">
                <a16:creationId xmlns:a16="http://schemas.microsoft.com/office/drawing/2014/main" id="{88E50720-0507-6F53-CFA8-051227EA16F9}"/>
              </a:ext>
            </a:extLst>
          </p:cNvPr>
          <p:cNvSpPr txBox="1"/>
          <p:nvPr/>
        </p:nvSpPr>
        <p:spPr>
          <a:xfrm>
            <a:off x="7977423" y="176457"/>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19:37</a:t>
            </a:r>
          </a:p>
        </p:txBody>
      </p:sp>
    </p:spTree>
    <p:extLst>
      <p:ext uri="{BB962C8B-B14F-4D97-AF65-F5344CB8AC3E}">
        <p14:creationId xmlns:p14="http://schemas.microsoft.com/office/powerpoint/2010/main" val="28594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38</a:t>
            </a:r>
            <a:r>
              <a:rPr lang="en-US" sz="3600" b="0" i="0">
                <a:solidFill>
                  <a:srgbClr val="121212"/>
                </a:solidFill>
                <a:effectLst/>
                <a:latin typeface="Inter" panose="020B0502030000000004" pitchFamily="34" charset="0"/>
              </a:rPr>
              <a:t>So if Demetrius and his fellow craftsmen have a complaint against anyone, the courts are open and proconsuls are available. Let them bring charges against one another there.</a:t>
            </a:r>
            <a:endParaRPr lang="en-IN" sz="3600" dirty="0"/>
          </a:p>
        </p:txBody>
      </p:sp>
      <p:sp>
        <p:nvSpPr>
          <p:cNvPr id="2" name="TextBox 1">
            <a:extLst>
              <a:ext uri="{FF2B5EF4-FFF2-40B4-BE49-F238E27FC236}">
                <a16:creationId xmlns:a16="http://schemas.microsoft.com/office/drawing/2014/main" id="{16CD4C5F-B54D-D8E3-E46E-0A68D5FDFD3D}"/>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000000"/>
                </a:solidFill>
                <a:effectLst/>
                <a:latin typeface="font1"/>
              </a:rPr>
              <a:t>यदि दिमेत्रियुस और उसके साथी कारीगरों को किसी से विवाद हो तो कचहरी खुली है, और हाकिम भी हैं; वे एक दूसरे पर आरोप लगाए।</a:t>
            </a:r>
            <a:endParaRPr lang="en-IN" sz="3600" dirty="0"/>
          </a:p>
        </p:txBody>
      </p:sp>
      <p:pic>
        <p:nvPicPr>
          <p:cNvPr id="19" name="Audio 18">
            <a:hlinkClick r:id="" action="ppaction://media"/>
            <a:extLst>
              <a:ext uri="{FF2B5EF4-FFF2-40B4-BE49-F238E27FC236}">
                <a16:creationId xmlns:a16="http://schemas.microsoft.com/office/drawing/2014/main" id="{DD2590E0-50E7-2BC6-9597-5573C5715B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1572"/>
    </mc:Choice>
    <mc:Fallback xmlns="">
      <p:transition spd="slow" advTm="1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3A28B-5C6A-9829-A12E-5CE43D142D9B}"/>
              </a:ext>
            </a:extLst>
          </p:cNvPr>
          <p:cNvPicPr>
            <a:picLocks noChangeAspect="1"/>
          </p:cNvPicPr>
          <p:nvPr/>
        </p:nvPicPr>
        <p:blipFill>
          <a:blip r:embed="rId2"/>
          <a:stretch>
            <a:fillRect/>
          </a:stretch>
        </p:blipFill>
        <p:spPr>
          <a:xfrm>
            <a:off x="0" y="1"/>
            <a:ext cx="13165040" cy="6858000"/>
          </a:xfrm>
          <a:prstGeom prst="rect">
            <a:avLst/>
          </a:prstGeom>
        </p:spPr>
      </p:pic>
      <p:sp>
        <p:nvSpPr>
          <p:cNvPr id="2" name="TextBox 1">
            <a:extLst>
              <a:ext uri="{FF2B5EF4-FFF2-40B4-BE49-F238E27FC236}">
                <a16:creationId xmlns:a16="http://schemas.microsoft.com/office/drawing/2014/main" id="{D807ACE4-A19A-90ED-2BB8-D2EFCD5834C6}"/>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19:38</a:t>
            </a:r>
          </a:p>
        </p:txBody>
      </p:sp>
    </p:spTree>
    <p:extLst>
      <p:ext uri="{BB962C8B-B14F-4D97-AF65-F5344CB8AC3E}">
        <p14:creationId xmlns:p14="http://schemas.microsoft.com/office/powerpoint/2010/main" val="238661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40</a:t>
            </a:r>
            <a:r>
              <a:rPr lang="en-US" sz="3600" b="0" i="0">
                <a:solidFill>
                  <a:srgbClr val="121212"/>
                </a:solidFill>
                <a:effectLst/>
                <a:latin typeface="Inter" panose="020B0502030000000004" pitchFamily="34" charset="0"/>
              </a:rPr>
              <a:t>For we are in jeopardy of being charged with rioting for today’s events, and we have no justification to account for this commotion.”</a:t>
            </a:r>
          </a:p>
          <a:p>
            <a:pPr algn="l"/>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After he had said this, he dismissed the assembly.</a:t>
            </a:r>
          </a:p>
        </p:txBody>
      </p:sp>
      <p:sp>
        <p:nvSpPr>
          <p:cNvPr id="2" name="TextBox 1">
            <a:extLst>
              <a:ext uri="{FF2B5EF4-FFF2-40B4-BE49-F238E27FC236}">
                <a16:creationId xmlns:a16="http://schemas.microsoft.com/office/drawing/2014/main" id="{D96CFDA8-4D32-95EB-4198-7C490DDBE781}"/>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40</a:t>
            </a:r>
            <a:r>
              <a:rPr lang="hi-IN" sz="3600" b="0" i="0" dirty="0">
                <a:solidFill>
                  <a:srgbClr val="000000"/>
                </a:solidFill>
                <a:effectLst/>
                <a:latin typeface="font1"/>
              </a:rPr>
              <a:t>क्योंकि आज के बलवे के कारण हम पर दोष लगाए जाने का डर है, इसलिए कि इसका कोई कारण नहीं, अतः हम इस भीड़ के इकट्ठा होने का कोई उत्तर न दे सकेंगे।” </a:t>
            </a:r>
          </a:p>
          <a:p>
            <a:pPr algn="l"/>
            <a:r>
              <a:rPr lang="hi-IN" sz="3600" b="0" i="0" dirty="0">
                <a:solidFill>
                  <a:schemeClr val="bg1">
                    <a:lumMod val="50000"/>
                  </a:schemeClr>
                </a:solidFill>
                <a:effectLst/>
                <a:latin typeface="font1"/>
              </a:rPr>
              <a:t>41</a:t>
            </a:r>
            <a:r>
              <a:rPr lang="hi-IN" sz="3600" b="0" i="0" dirty="0">
                <a:solidFill>
                  <a:srgbClr val="000000"/>
                </a:solidFill>
                <a:effectLst/>
                <a:latin typeface="font1"/>
              </a:rPr>
              <a:t> और यह कह के उसने सभा को विदा किया।</a:t>
            </a:r>
          </a:p>
          <a:p>
            <a:endParaRPr lang="en-IN" sz="3600" dirty="0"/>
          </a:p>
        </p:txBody>
      </p:sp>
      <p:pic>
        <p:nvPicPr>
          <p:cNvPr id="18" name="Audio 17">
            <a:hlinkClick r:id="" action="ppaction://media"/>
            <a:extLst>
              <a:ext uri="{FF2B5EF4-FFF2-40B4-BE49-F238E27FC236}">
                <a16:creationId xmlns:a16="http://schemas.microsoft.com/office/drawing/2014/main" id="{BC25CBEC-EE05-6FAA-96CC-45A6CBCB98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52857713"/>
      </p:ext>
    </p:extLst>
  </p:cSld>
  <p:clrMapOvr>
    <a:masterClrMapping/>
  </p:clrMapOvr>
  <mc:AlternateContent xmlns:mc="http://schemas.openxmlformats.org/markup-compatibility/2006" xmlns:p14="http://schemas.microsoft.com/office/powerpoint/2010/main">
    <mc:Choice Requires="p14">
      <p:transition spd="slow" p14:dur="2000" advTm="16915"/>
    </mc:Choice>
    <mc:Fallback xmlns="">
      <p:transition spd="slow" advTm="16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EF52-CFF6-9C3E-AB37-5BFCEA2E33E3}"/>
              </a:ext>
            </a:extLst>
          </p:cNvPr>
          <p:cNvPicPr>
            <a:picLocks noChangeAspect="1"/>
          </p:cNvPicPr>
          <p:nvPr/>
        </p:nvPicPr>
        <p:blipFill>
          <a:blip r:embed="rId2"/>
          <a:stretch>
            <a:fillRect/>
          </a:stretch>
        </p:blipFill>
        <p:spPr>
          <a:xfrm>
            <a:off x="-305548" y="1"/>
            <a:ext cx="12497548" cy="6858000"/>
          </a:xfrm>
          <a:prstGeom prst="rect">
            <a:avLst/>
          </a:prstGeom>
        </p:spPr>
      </p:pic>
      <p:sp>
        <p:nvSpPr>
          <p:cNvPr id="2" name="TextBox 1">
            <a:extLst>
              <a:ext uri="{FF2B5EF4-FFF2-40B4-BE49-F238E27FC236}">
                <a16:creationId xmlns:a16="http://schemas.microsoft.com/office/drawing/2014/main" id="{651256EB-4B7D-E457-1F3C-693E83D9A7E1}"/>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19:40,41</a:t>
            </a:r>
          </a:p>
        </p:txBody>
      </p:sp>
    </p:spTree>
    <p:extLst>
      <p:ext uri="{BB962C8B-B14F-4D97-AF65-F5344CB8AC3E}">
        <p14:creationId xmlns:p14="http://schemas.microsoft.com/office/powerpoint/2010/main" val="258639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20:1</a:t>
            </a:r>
            <a:r>
              <a:rPr lang="en-US" sz="3600" b="0" i="0" dirty="0">
                <a:solidFill>
                  <a:srgbClr val="121212"/>
                </a:solidFill>
                <a:effectLst/>
                <a:latin typeface="Inter" panose="020B0502030000000004" pitchFamily="34" charset="0"/>
              </a:rPr>
              <a:t>When the uproar had ended, Paul sent for the disciples. And after encouraging them, he said goodbye to them and left for Macedonia.</a:t>
            </a:r>
            <a:endParaRPr lang="en-IN" sz="1600" dirty="0"/>
          </a:p>
        </p:txBody>
      </p:sp>
      <p:sp>
        <p:nvSpPr>
          <p:cNvPr id="2" name="TextBox 1">
            <a:extLst>
              <a:ext uri="{FF2B5EF4-FFF2-40B4-BE49-F238E27FC236}">
                <a16:creationId xmlns:a16="http://schemas.microsoft.com/office/drawing/2014/main" id="{8C01FBCA-B03E-85BC-C943-81A13B4731D2}"/>
              </a:ext>
            </a:extLst>
          </p:cNvPr>
          <p:cNvSpPr txBox="1"/>
          <p:nvPr/>
        </p:nvSpPr>
        <p:spPr>
          <a:xfrm>
            <a:off x="6096000" y="166256"/>
            <a:ext cx="6096000" cy="6558101"/>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20:</a:t>
            </a:r>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जब हुल्लड़ थम गया तो पौलुस ने चेलों को बुलवाकर समझाया, और उनसे विदा होकर मकिदुनिया की ओर चल दिया।</a:t>
            </a:r>
            <a:endParaRPr lang="en-IN" sz="3600" dirty="0"/>
          </a:p>
        </p:txBody>
      </p:sp>
      <p:pic>
        <p:nvPicPr>
          <p:cNvPr id="6" name="Audio 5">
            <a:hlinkClick r:id="" action="ppaction://media"/>
            <a:extLst>
              <a:ext uri="{FF2B5EF4-FFF2-40B4-BE49-F238E27FC236}">
                <a16:creationId xmlns:a16="http://schemas.microsoft.com/office/drawing/2014/main" id="{226E15D2-D209-E183-4903-FE9C0F9C57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8291797"/>
      </p:ext>
    </p:extLst>
  </p:cSld>
  <p:clrMapOvr>
    <a:masterClrMapping/>
  </p:clrMapOvr>
  <mc:AlternateContent xmlns:mc="http://schemas.openxmlformats.org/markup-compatibility/2006" xmlns:p14="http://schemas.microsoft.com/office/powerpoint/2010/main">
    <mc:Choice Requires="p14">
      <p:transition spd="slow" p14:dur="2000" advTm="9987"/>
    </mc:Choice>
    <mc:Fallback xmlns="">
      <p:transition spd="slow" advTm="9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456B-498B-EEA5-7E1A-4C0AD6A4F0F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A7225BF-8801-B421-2CA7-03CE4D64BEB8}"/>
              </a:ext>
            </a:extLst>
          </p:cNvPr>
          <p:cNvSpPr txBox="1"/>
          <p:nvPr/>
        </p:nvSpPr>
        <p:spPr>
          <a:xfrm>
            <a:off x="4882242" y="2653251"/>
            <a:ext cx="6433458" cy="1918750"/>
          </a:xfrm>
          <a:prstGeom prst="rect">
            <a:avLst/>
          </a:prstGeom>
          <a:noFill/>
        </p:spPr>
        <p:txBody>
          <a:bodyPr wrap="square" rtlCol="0">
            <a:noAutofit/>
          </a:bodyPr>
          <a:lstStyle/>
          <a:p>
            <a:r>
              <a:rPr lang="hi-IN" sz="4800" b="0" i="0" u="none" strike="noStrike" baseline="0" dirty="0">
                <a:solidFill>
                  <a:schemeClr val="bg1"/>
                </a:solidFill>
                <a:latin typeface="TimesNewRomanPSMT"/>
              </a:rPr>
              <a:t>इफिसियों की अरतिमिस देवी - प्रेरितों के काम 19:21 - 20:1</a:t>
            </a:r>
            <a:endParaRPr lang="en-IN" sz="48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72247-178C-8891-CCDC-1D556C369A2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4A91BB4-9FBD-3CC0-F29B-0342CB7031FC}"/>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20:1</a:t>
            </a:r>
          </a:p>
        </p:txBody>
      </p:sp>
    </p:spTree>
    <p:extLst>
      <p:ext uri="{BB962C8B-B14F-4D97-AF65-F5344CB8AC3E}">
        <p14:creationId xmlns:p14="http://schemas.microsoft.com/office/powerpoint/2010/main" val="354349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जब ये बातें हो चुकी तो पौलुस ने आत्मा में ठाना कि </a:t>
            </a:r>
            <a:r>
              <a:rPr lang="hi-IN" sz="3600" b="0" i="1" dirty="0">
                <a:solidFill>
                  <a:srgbClr val="000000"/>
                </a:solidFill>
                <a:effectLst/>
                <a:latin typeface="font1"/>
              </a:rPr>
              <a:t>मकिदुनिया और अखाया</a:t>
            </a:r>
            <a:r>
              <a:rPr lang="en-US" sz="3600" b="0" i="0" baseline="30000" dirty="0">
                <a:solidFill>
                  <a:srgbClr val="000080"/>
                </a:solidFill>
                <a:effectLst/>
                <a:latin typeface="font1"/>
              </a:rPr>
              <a:t>c</a:t>
            </a:r>
            <a:r>
              <a:rPr lang="en-US" sz="3600" b="0" i="0" dirty="0">
                <a:solidFill>
                  <a:srgbClr val="000000"/>
                </a:solidFill>
                <a:effectLst/>
                <a:latin typeface="font1"/>
              </a:rPr>
              <a:t> </a:t>
            </a:r>
            <a:r>
              <a:rPr lang="hi-IN" sz="3600" b="0" i="0" dirty="0">
                <a:solidFill>
                  <a:srgbClr val="000000"/>
                </a:solidFill>
                <a:effectLst/>
                <a:latin typeface="font1"/>
              </a:rPr>
              <a:t>से होकर यरूशलेम को जाऊँ, और कहा, “वहाँ जाने के बाद मुझे रोम को भी देखना अवश्य है।”</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21</a:t>
            </a:r>
            <a:r>
              <a:rPr lang="en-US" sz="3200" b="0" i="0">
                <a:solidFill>
                  <a:srgbClr val="121212"/>
                </a:solidFill>
                <a:effectLst/>
                <a:latin typeface="Inter" panose="020B0502030000000004" pitchFamily="34" charset="0"/>
              </a:rPr>
              <a:t>After these things had happened, Paul resolved in the Spirit  to go to Jerusalem after he had passed through Macedonia and Achaia. “After I have been there,” he said, “I must see Rome as well.” </a:t>
            </a:r>
            <a:endParaRPr lang="en-IN" sz="3200" dirty="0"/>
          </a:p>
        </p:txBody>
      </p:sp>
      <p:pic>
        <p:nvPicPr>
          <p:cNvPr id="10" name="Audio 9">
            <a:hlinkClick r:id="" action="ppaction://media"/>
            <a:extLst>
              <a:ext uri="{FF2B5EF4-FFF2-40B4-BE49-F238E27FC236}">
                <a16:creationId xmlns:a16="http://schemas.microsoft.com/office/drawing/2014/main" id="{37E28D04-5B56-6788-0733-6D0B7B8AA6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6483"/>
    </mc:Choice>
    <mc:Fallback xmlns="">
      <p:transition spd="slow" advTm="16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66BB-A9F4-FD24-83A6-ED83C6D80323}"/>
              </a:ext>
            </a:extLst>
          </p:cNvPr>
          <p:cNvPicPr>
            <a:picLocks noChangeAspect="1"/>
          </p:cNvPicPr>
          <p:nvPr/>
        </p:nvPicPr>
        <p:blipFill>
          <a:blip r:embed="rId2"/>
          <a:stretch>
            <a:fillRect/>
          </a:stretch>
        </p:blipFill>
        <p:spPr>
          <a:xfrm>
            <a:off x="0" y="0"/>
            <a:ext cx="13084969" cy="6858000"/>
          </a:xfrm>
          <a:prstGeom prst="rect">
            <a:avLst/>
          </a:prstGeom>
        </p:spPr>
      </p:pic>
      <p:sp>
        <p:nvSpPr>
          <p:cNvPr id="4" name="TextBox 3">
            <a:extLst>
              <a:ext uri="{FF2B5EF4-FFF2-40B4-BE49-F238E27FC236}">
                <a16:creationId xmlns:a16="http://schemas.microsoft.com/office/drawing/2014/main" id="{6776882B-BBEC-7BBD-E874-8CBB06C7A673}"/>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He sent two of his helpers, Timothy and Erastus, to Macedonia, while he stayed for a time in the province of Asia.</a:t>
            </a:r>
            <a:endParaRPr lang="en-IN" sz="3600" dirty="0"/>
          </a:p>
        </p:txBody>
      </p:sp>
      <p:sp>
        <p:nvSpPr>
          <p:cNvPr id="2" name="TextBox 1">
            <a:extLst>
              <a:ext uri="{FF2B5EF4-FFF2-40B4-BE49-F238E27FC236}">
                <a16:creationId xmlns:a16="http://schemas.microsoft.com/office/drawing/2014/main" id="{46194CE7-7898-4881-E2AC-EA2E101A5EE9}"/>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इसलिए अपनी सेवा करनेवालों में से तीमुथियुस और इरास्तुस को मकिदुनिया में भेजकर आप कुछ दिन आसिया में रह गया।</a:t>
            </a:r>
            <a:endParaRPr lang="en-IN" sz="3600" dirty="0"/>
          </a:p>
        </p:txBody>
      </p:sp>
      <p:pic>
        <p:nvPicPr>
          <p:cNvPr id="16" name="Audio 15">
            <a:hlinkClick r:id="" action="ppaction://media"/>
            <a:extLst>
              <a:ext uri="{FF2B5EF4-FFF2-40B4-BE49-F238E27FC236}">
                <a16:creationId xmlns:a16="http://schemas.microsoft.com/office/drawing/2014/main" id="{A17C3B42-5767-CB75-82CC-66BE05C7F6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225"/>
    </mc:Choice>
    <mc:Fallback xmlns="">
      <p:transition spd="slow" advTm="1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7152-E13B-6A6B-612A-F2EE9FFDE5B7}"/>
              </a:ext>
            </a:extLst>
          </p:cNvPr>
          <p:cNvPicPr>
            <a:picLocks noChangeAspect="1"/>
          </p:cNvPicPr>
          <p:nvPr/>
        </p:nvPicPr>
        <p:blipFill>
          <a:blip r:embed="rId2"/>
          <a:stretch>
            <a:fillRect/>
          </a:stretch>
        </p:blipFill>
        <p:spPr>
          <a:xfrm>
            <a:off x="-85259" y="0"/>
            <a:ext cx="12277259" cy="6858000"/>
          </a:xfrm>
          <a:prstGeom prst="rect">
            <a:avLst/>
          </a:prstGeom>
        </p:spPr>
      </p:pic>
      <p:sp>
        <p:nvSpPr>
          <p:cNvPr id="2" name="TextBox 1">
            <a:extLst>
              <a:ext uri="{FF2B5EF4-FFF2-40B4-BE49-F238E27FC236}">
                <a16:creationId xmlns:a16="http://schemas.microsoft.com/office/drawing/2014/main" id="{5695F9FD-7DDB-5264-DDE4-682951365857}"/>
              </a:ext>
            </a:extLst>
          </p:cNvPr>
          <p:cNvSpPr txBox="1"/>
          <p:nvPr/>
        </p:nvSpPr>
        <p:spPr>
          <a:xfrm>
            <a:off x="229954" y="242953"/>
            <a:ext cx="5356199"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About that time there arose a great disturbance  about the Way.</a:t>
            </a:r>
            <a:endParaRPr lang="en-IN" sz="3600" dirty="0"/>
          </a:p>
        </p:txBody>
      </p:sp>
      <p:sp>
        <p:nvSpPr>
          <p:cNvPr id="2" name="TextBox 1">
            <a:extLst>
              <a:ext uri="{FF2B5EF4-FFF2-40B4-BE49-F238E27FC236}">
                <a16:creationId xmlns:a16="http://schemas.microsoft.com/office/drawing/2014/main" id="{1F6648CF-2E0E-0D14-4D49-5AE75908F5A5}"/>
              </a:ext>
            </a:extLst>
          </p:cNvPr>
          <p:cNvSpPr txBox="1"/>
          <p:nvPr/>
        </p:nvSpPr>
        <p:spPr>
          <a:xfrm>
            <a:off x="6096000" y="166256"/>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23</a:t>
            </a:r>
            <a:r>
              <a:rPr lang="hi-IN" sz="3200" b="0" i="0" dirty="0">
                <a:solidFill>
                  <a:srgbClr val="000000"/>
                </a:solidFill>
                <a:effectLst/>
                <a:latin typeface="font1"/>
              </a:rPr>
              <a:t>उस समय उस पन्थ के विषय में बड़ा हुल्लड़ हुआ।</a:t>
            </a:r>
            <a:r>
              <a:rPr lang="hi-IN" sz="3200" b="0" i="0" dirty="0">
                <a:solidFill>
                  <a:srgbClr val="121212"/>
                </a:solidFill>
                <a:effectLst/>
                <a:latin typeface="Inter" panose="020B0502030000000004" pitchFamily="34" charset="0"/>
              </a:rPr>
              <a:t> </a:t>
            </a:r>
            <a:endParaRPr lang="en-IN" sz="3200" dirty="0"/>
          </a:p>
        </p:txBody>
      </p:sp>
      <p:pic>
        <p:nvPicPr>
          <p:cNvPr id="11" name="Audio 10">
            <a:hlinkClick r:id="" action="ppaction://media"/>
            <a:extLst>
              <a:ext uri="{FF2B5EF4-FFF2-40B4-BE49-F238E27FC236}">
                <a16:creationId xmlns:a16="http://schemas.microsoft.com/office/drawing/2014/main" id="{25083326-6BE5-81D1-F257-3F6205FABF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928"/>
    </mc:Choice>
    <mc:Fallback xmlns="">
      <p:transition spd="slow" advTm="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5544</TotalTime>
  <Words>1456</Words>
  <Application>Microsoft Office PowerPoint</Application>
  <PresentationFormat>Widescreen</PresentationFormat>
  <Paragraphs>80</Paragraphs>
  <Slides>40</Slides>
  <Notes>1</Notes>
  <HiddenSlides>0</HiddenSlides>
  <MMClips>20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40</vt:i4>
      </vt:variant>
    </vt:vector>
  </HeadingPairs>
  <TitlesOfParts>
    <vt:vector size="53"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93</cp:revision>
  <dcterms:created xsi:type="dcterms:W3CDTF">2022-09-30T06:26:14Z</dcterms:created>
  <dcterms:modified xsi:type="dcterms:W3CDTF">2024-08-28T15:38:37Z</dcterms:modified>
</cp:coreProperties>
</file>