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181F8C-C114-4512-A964-E6C0F67B7DD2}" v="45" dt="2024-04-30T04:59:59.8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70" d="100"/>
          <a:sy n="70" d="100"/>
        </p:scale>
        <p:origin x="7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9757656-51F4-4F6A-9A44-CED4C048D488}"/>
    <pc:docChg chg="custSel modSld">
      <pc:chgData name="Alfred Smith" userId="3c60a3631c0db8ad" providerId="LiveId" clId="{E9757656-51F4-4F6A-9A44-CED4C048D488}" dt="2023-09-11T08:13:37.532" v="33"/>
      <pc:docMkLst>
        <pc:docMk/>
      </pc:docMkLst>
      <pc:sldChg chg="delSp modTransition modAnim">
        <pc:chgData name="Alfred Smith" userId="3c60a3631c0db8ad" providerId="LiveId" clId="{E9757656-51F4-4F6A-9A44-CED4C048D488}" dt="2023-09-11T08:12:30.312" v="15"/>
        <pc:sldMkLst>
          <pc:docMk/>
          <pc:sldMk cId="1499918570" sldId="257"/>
        </pc:sldMkLst>
        <pc:picChg chg="del">
          <ac:chgData name="Alfred Smith" userId="3c60a3631c0db8ad" providerId="LiveId" clId="{E9757656-51F4-4F6A-9A44-CED4C048D488}" dt="2023-09-11T08:12:30.312" v="15"/>
          <ac:picMkLst>
            <pc:docMk/>
            <pc:sldMk cId="1499918570" sldId="257"/>
            <ac:picMk id="8" creationId="{CAE5EEDB-65E4-0A5A-4581-3CF831B3B364}"/>
          </ac:picMkLst>
        </pc:picChg>
      </pc:sldChg>
      <pc:sldChg chg="modSp mod modTransition">
        <pc:chgData name="Alfred Smith" userId="3c60a3631c0db8ad" providerId="LiveId" clId="{E9757656-51F4-4F6A-9A44-CED4C048D488}" dt="2023-09-11T08:12:30.312" v="15"/>
        <pc:sldMkLst>
          <pc:docMk/>
          <pc:sldMk cId="3788111665" sldId="258"/>
        </pc:sldMkLst>
        <pc:spChg chg="mod">
          <ac:chgData name="Alfred Smith" userId="3c60a3631c0db8ad" providerId="LiveId" clId="{E9757656-51F4-4F6A-9A44-CED4C048D488}" dt="2023-09-11T08:10:06.652" v="3" actId="14100"/>
          <ac:spMkLst>
            <pc:docMk/>
            <pc:sldMk cId="3788111665" sldId="258"/>
            <ac:spMk id="2" creationId="{F2C124FF-496F-7E74-FE59-88ACE4DBB6F6}"/>
          </ac:spMkLst>
        </pc:spChg>
      </pc:sldChg>
      <pc:sldChg chg="delSp modSp mod modTransition modAnim">
        <pc:chgData name="Alfred Smith" userId="3c60a3631c0db8ad" providerId="LiveId" clId="{E9757656-51F4-4F6A-9A44-CED4C048D488}" dt="2023-09-11T08:13:00.693" v="23" actId="20577"/>
        <pc:sldMkLst>
          <pc:docMk/>
          <pc:sldMk cId="454763615" sldId="259"/>
        </pc:sldMkLst>
        <pc:spChg chg="mod">
          <ac:chgData name="Alfred Smith" userId="3c60a3631c0db8ad" providerId="LiveId" clId="{E9757656-51F4-4F6A-9A44-CED4C048D488}" dt="2023-09-11T08:13:00.693" v="23" actId="20577"/>
          <ac:spMkLst>
            <pc:docMk/>
            <pc:sldMk cId="454763615" sldId="259"/>
            <ac:spMk id="3" creationId="{A58184BD-88F1-BA02-40C1-D8403D0EEC0D}"/>
          </ac:spMkLst>
        </pc:spChg>
        <pc:picChg chg="del">
          <ac:chgData name="Alfred Smith" userId="3c60a3631c0db8ad" providerId="LiveId" clId="{E9757656-51F4-4F6A-9A44-CED4C048D488}" dt="2023-09-11T08:12:30.312" v="15"/>
          <ac:picMkLst>
            <pc:docMk/>
            <pc:sldMk cId="454763615" sldId="259"/>
            <ac:picMk id="9" creationId="{BFB35DC2-AB42-8C52-5683-AD33F08D7469}"/>
          </ac:picMkLst>
        </pc:picChg>
      </pc:sldChg>
      <pc:sldChg chg="delSp modSp mod modTransition modAnim">
        <pc:chgData name="Alfred Smith" userId="3c60a3631c0db8ad" providerId="LiveId" clId="{E9757656-51F4-4F6A-9A44-CED4C048D488}" dt="2023-09-11T08:12:55.492" v="22" actId="20577"/>
        <pc:sldMkLst>
          <pc:docMk/>
          <pc:sldMk cId="2346136586" sldId="260"/>
        </pc:sldMkLst>
        <pc:spChg chg="mod">
          <ac:chgData name="Alfred Smith" userId="3c60a3631c0db8ad" providerId="LiveId" clId="{E9757656-51F4-4F6A-9A44-CED4C048D488}" dt="2023-09-11T08:12:55.492" v="22" actId="20577"/>
          <ac:spMkLst>
            <pc:docMk/>
            <pc:sldMk cId="2346136586" sldId="260"/>
            <ac:spMk id="3" creationId="{A58184BD-88F1-BA02-40C1-D8403D0EEC0D}"/>
          </ac:spMkLst>
        </pc:spChg>
        <pc:spChg chg="mod">
          <ac:chgData name="Alfred Smith" userId="3c60a3631c0db8ad" providerId="LiveId" clId="{E9757656-51F4-4F6A-9A44-CED4C048D488}" dt="2023-09-11T08:10:55.612" v="8"/>
          <ac:spMkLst>
            <pc:docMk/>
            <pc:sldMk cId="2346136586" sldId="260"/>
            <ac:spMk id="4" creationId="{EE2AC625-9141-A801-F431-DD5F79396320}"/>
          </ac:spMkLst>
        </pc:spChg>
        <pc:picChg chg="del">
          <ac:chgData name="Alfred Smith" userId="3c60a3631c0db8ad" providerId="LiveId" clId="{E9757656-51F4-4F6A-9A44-CED4C048D488}" dt="2023-09-11T08:12:30.312" v="15"/>
          <ac:picMkLst>
            <pc:docMk/>
            <pc:sldMk cId="2346136586" sldId="260"/>
            <ac:picMk id="11" creationId="{B7C114BE-774E-FFE8-961F-43B3ED363933}"/>
          </ac:picMkLst>
        </pc:picChg>
      </pc:sldChg>
      <pc:sldChg chg="delSp modSp mod modTransition modAnim">
        <pc:chgData name="Alfred Smith" userId="3c60a3631c0db8ad" providerId="LiveId" clId="{E9757656-51F4-4F6A-9A44-CED4C048D488}" dt="2023-09-11T08:12:52.206" v="21" actId="20577"/>
        <pc:sldMkLst>
          <pc:docMk/>
          <pc:sldMk cId="4037329247" sldId="261"/>
        </pc:sldMkLst>
        <pc:spChg chg="mod">
          <ac:chgData name="Alfred Smith" userId="3c60a3631c0db8ad" providerId="LiveId" clId="{E9757656-51F4-4F6A-9A44-CED4C048D488}" dt="2023-09-11T08:12:52.206" v="21" actId="20577"/>
          <ac:spMkLst>
            <pc:docMk/>
            <pc:sldMk cId="4037329247" sldId="261"/>
            <ac:spMk id="3" creationId="{A58184BD-88F1-BA02-40C1-D8403D0EEC0D}"/>
          </ac:spMkLst>
        </pc:spChg>
        <pc:spChg chg="mod">
          <ac:chgData name="Alfred Smith" userId="3c60a3631c0db8ad" providerId="LiveId" clId="{E9757656-51F4-4F6A-9A44-CED4C048D488}" dt="2023-09-11T08:11:12.038" v="9"/>
          <ac:spMkLst>
            <pc:docMk/>
            <pc:sldMk cId="4037329247" sldId="261"/>
            <ac:spMk id="4" creationId="{EE2AC625-9141-A801-F431-DD5F79396320}"/>
          </ac:spMkLst>
        </pc:spChg>
        <pc:picChg chg="del">
          <ac:chgData name="Alfred Smith" userId="3c60a3631c0db8ad" providerId="LiveId" clId="{E9757656-51F4-4F6A-9A44-CED4C048D488}" dt="2023-09-11T08:12:30.312" v="15"/>
          <ac:picMkLst>
            <pc:docMk/>
            <pc:sldMk cId="4037329247" sldId="261"/>
            <ac:picMk id="31" creationId="{B9F6BC71-D04A-367D-F540-8C3707C1B6D5}"/>
          </ac:picMkLst>
        </pc:picChg>
      </pc:sldChg>
      <pc:sldChg chg="delSp modSp mod modTransition modAnim">
        <pc:chgData name="Alfred Smith" userId="3c60a3631c0db8ad" providerId="LiveId" clId="{E9757656-51F4-4F6A-9A44-CED4C048D488}" dt="2023-09-11T08:12:48.719" v="20" actId="20577"/>
        <pc:sldMkLst>
          <pc:docMk/>
          <pc:sldMk cId="1909638311" sldId="262"/>
        </pc:sldMkLst>
        <pc:spChg chg="mod">
          <ac:chgData name="Alfred Smith" userId="3c60a3631c0db8ad" providerId="LiveId" clId="{E9757656-51F4-4F6A-9A44-CED4C048D488}" dt="2023-09-11T08:12:48.719" v="20" actId="20577"/>
          <ac:spMkLst>
            <pc:docMk/>
            <pc:sldMk cId="1909638311" sldId="262"/>
            <ac:spMk id="3" creationId="{A58184BD-88F1-BA02-40C1-D8403D0EEC0D}"/>
          </ac:spMkLst>
        </pc:spChg>
        <pc:spChg chg="mod">
          <ac:chgData name="Alfred Smith" userId="3c60a3631c0db8ad" providerId="LiveId" clId="{E9757656-51F4-4F6A-9A44-CED4C048D488}" dt="2023-09-11T08:11:25.982" v="10"/>
          <ac:spMkLst>
            <pc:docMk/>
            <pc:sldMk cId="1909638311" sldId="262"/>
            <ac:spMk id="4" creationId="{EE2AC625-9141-A801-F431-DD5F79396320}"/>
          </ac:spMkLst>
        </pc:spChg>
        <pc:picChg chg="del">
          <ac:chgData name="Alfred Smith" userId="3c60a3631c0db8ad" providerId="LiveId" clId="{E9757656-51F4-4F6A-9A44-CED4C048D488}" dt="2023-09-11T08:12:30.312" v="15"/>
          <ac:picMkLst>
            <pc:docMk/>
            <pc:sldMk cId="1909638311" sldId="262"/>
            <ac:picMk id="8" creationId="{151B87DC-159B-E321-90F1-21A736D40546}"/>
          </ac:picMkLst>
        </pc:picChg>
      </pc:sldChg>
      <pc:sldChg chg="delSp modSp mod modTransition modAnim">
        <pc:chgData name="Alfred Smith" userId="3c60a3631c0db8ad" providerId="LiveId" clId="{E9757656-51F4-4F6A-9A44-CED4C048D488}" dt="2023-09-11T08:12:44.677" v="19" actId="20577"/>
        <pc:sldMkLst>
          <pc:docMk/>
          <pc:sldMk cId="641208035" sldId="263"/>
        </pc:sldMkLst>
        <pc:spChg chg="mod">
          <ac:chgData name="Alfred Smith" userId="3c60a3631c0db8ad" providerId="LiveId" clId="{E9757656-51F4-4F6A-9A44-CED4C048D488}" dt="2023-09-11T08:12:44.677" v="19" actId="20577"/>
          <ac:spMkLst>
            <pc:docMk/>
            <pc:sldMk cId="641208035" sldId="263"/>
            <ac:spMk id="3" creationId="{A58184BD-88F1-BA02-40C1-D8403D0EEC0D}"/>
          </ac:spMkLst>
        </pc:spChg>
        <pc:spChg chg="mod">
          <ac:chgData name="Alfred Smith" userId="3c60a3631c0db8ad" providerId="LiveId" clId="{E9757656-51F4-4F6A-9A44-CED4C048D488}" dt="2023-09-11T08:11:39.166" v="11"/>
          <ac:spMkLst>
            <pc:docMk/>
            <pc:sldMk cId="641208035" sldId="263"/>
            <ac:spMk id="4" creationId="{EE2AC625-9141-A801-F431-DD5F79396320}"/>
          </ac:spMkLst>
        </pc:spChg>
        <pc:picChg chg="del">
          <ac:chgData name="Alfred Smith" userId="3c60a3631c0db8ad" providerId="LiveId" clId="{E9757656-51F4-4F6A-9A44-CED4C048D488}" dt="2023-09-11T08:12:30.312" v="15"/>
          <ac:picMkLst>
            <pc:docMk/>
            <pc:sldMk cId="641208035" sldId="263"/>
            <ac:picMk id="24" creationId="{DB6F0BF8-7F90-4AB1-A07E-8E6B26C5E8F8}"/>
          </ac:picMkLst>
        </pc:picChg>
      </pc:sldChg>
      <pc:sldChg chg="delSp modSp mod modTransition modAnim">
        <pc:chgData name="Alfred Smith" userId="3c60a3631c0db8ad" providerId="LiveId" clId="{E9757656-51F4-4F6A-9A44-CED4C048D488}" dt="2023-09-11T08:12:40.760" v="18" actId="20577"/>
        <pc:sldMkLst>
          <pc:docMk/>
          <pc:sldMk cId="4044745628" sldId="264"/>
        </pc:sldMkLst>
        <pc:spChg chg="mod">
          <ac:chgData name="Alfred Smith" userId="3c60a3631c0db8ad" providerId="LiveId" clId="{E9757656-51F4-4F6A-9A44-CED4C048D488}" dt="2023-09-11T08:12:40.760" v="18" actId="20577"/>
          <ac:spMkLst>
            <pc:docMk/>
            <pc:sldMk cId="4044745628" sldId="264"/>
            <ac:spMk id="3" creationId="{A58184BD-88F1-BA02-40C1-D8403D0EEC0D}"/>
          </ac:spMkLst>
        </pc:spChg>
        <pc:spChg chg="mod">
          <ac:chgData name="Alfred Smith" userId="3c60a3631c0db8ad" providerId="LiveId" clId="{E9757656-51F4-4F6A-9A44-CED4C048D488}" dt="2023-09-11T08:11:52.342" v="12"/>
          <ac:spMkLst>
            <pc:docMk/>
            <pc:sldMk cId="4044745628" sldId="264"/>
            <ac:spMk id="4" creationId="{EE2AC625-9141-A801-F431-DD5F79396320}"/>
          </ac:spMkLst>
        </pc:spChg>
        <pc:picChg chg="del">
          <ac:chgData name="Alfred Smith" userId="3c60a3631c0db8ad" providerId="LiveId" clId="{E9757656-51F4-4F6A-9A44-CED4C048D488}" dt="2023-09-11T08:12:30.312" v="15"/>
          <ac:picMkLst>
            <pc:docMk/>
            <pc:sldMk cId="4044745628" sldId="264"/>
            <ac:picMk id="12" creationId="{44BC867D-DC8B-6B7B-A6F0-F3A8ADBDA781}"/>
          </ac:picMkLst>
        </pc:picChg>
      </pc:sldChg>
      <pc:sldChg chg="delSp modSp mod modTransition modAnim">
        <pc:chgData name="Alfred Smith" userId="3c60a3631c0db8ad" providerId="LiveId" clId="{E9757656-51F4-4F6A-9A44-CED4C048D488}" dt="2023-09-11T08:12:37.342" v="17" actId="20577"/>
        <pc:sldMkLst>
          <pc:docMk/>
          <pc:sldMk cId="978260341" sldId="265"/>
        </pc:sldMkLst>
        <pc:spChg chg="mod">
          <ac:chgData name="Alfred Smith" userId="3c60a3631c0db8ad" providerId="LiveId" clId="{E9757656-51F4-4F6A-9A44-CED4C048D488}" dt="2023-09-11T08:12:37.342" v="17" actId="20577"/>
          <ac:spMkLst>
            <pc:docMk/>
            <pc:sldMk cId="978260341" sldId="265"/>
            <ac:spMk id="3" creationId="{A58184BD-88F1-BA02-40C1-D8403D0EEC0D}"/>
          </ac:spMkLst>
        </pc:spChg>
        <pc:spChg chg="mod">
          <ac:chgData name="Alfred Smith" userId="3c60a3631c0db8ad" providerId="LiveId" clId="{E9757656-51F4-4F6A-9A44-CED4C048D488}" dt="2023-09-11T08:12:04.418" v="13"/>
          <ac:spMkLst>
            <pc:docMk/>
            <pc:sldMk cId="978260341" sldId="265"/>
            <ac:spMk id="4" creationId="{EE2AC625-9141-A801-F431-DD5F79396320}"/>
          </ac:spMkLst>
        </pc:spChg>
        <pc:picChg chg="del">
          <ac:chgData name="Alfred Smith" userId="3c60a3631c0db8ad" providerId="LiveId" clId="{E9757656-51F4-4F6A-9A44-CED4C048D488}" dt="2023-09-11T08:12:30.312" v="15"/>
          <ac:picMkLst>
            <pc:docMk/>
            <pc:sldMk cId="978260341" sldId="265"/>
            <ac:picMk id="20" creationId="{49CE269C-BCC6-97D7-54A4-B14F24250EAC}"/>
          </ac:picMkLst>
        </pc:picChg>
      </pc:sldChg>
      <pc:sldChg chg="delSp modSp mod modTransition modAnim">
        <pc:chgData name="Alfred Smith" userId="3c60a3631c0db8ad" providerId="LiveId" clId="{E9757656-51F4-4F6A-9A44-CED4C048D488}" dt="2023-09-11T08:12:32.739" v="16" actId="20577"/>
        <pc:sldMkLst>
          <pc:docMk/>
          <pc:sldMk cId="3575870363" sldId="266"/>
        </pc:sldMkLst>
        <pc:spChg chg="mod">
          <ac:chgData name="Alfred Smith" userId="3c60a3631c0db8ad" providerId="LiveId" clId="{E9757656-51F4-4F6A-9A44-CED4C048D488}" dt="2023-09-11T08:12:32.739" v="16" actId="20577"/>
          <ac:spMkLst>
            <pc:docMk/>
            <pc:sldMk cId="3575870363" sldId="266"/>
            <ac:spMk id="3" creationId="{A58184BD-88F1-BA02-40C1-D8403D0EEC0D}"/>
          </ac:spMkLst>
        </pc:spChg>
        <pc:spChg chg="mod">
          <ac:chgData name="Alfred Smith" userId="3c60a3631c0db8ad" providerId="LiveId" clId="{E9757656-51F4-4F6A-9A44-CED4C048D488}" dt="2023-09-11T08:12:16.621" v="14"/>
          <ac:spMkLst>
            <pc:docMk/>
            <pc:sldMk cId="3575870363" sldId="266"/>
            <ac:spMk id="4" creationId="{EE2AC625-9141-A801-F431-DD5F79396320}"/>
          </ac:spMkLst>
        </pc:spChg>
        <pc:picChg chg="del">
          <ac:chgData name="Alfred Smith" userId="3c60a3631c0db8ad" providerId="LiveId" clId="{E9757656-51F4-4F6A-9A44-CED4C048D488}" dt="2023-09-11T08:12:30.312" v="15"/>
          <ac:picMkLst>
            <pc:docMk/>
            <pc:sldMk cId="3575870363" sldId="266"/>
            <ac:picMk id="39" creationId="{4EBCABE1-D933-1C5A-D9A7-38E0E7EBE464}"/>
          </ac:picMkLst>
        </pc:picChg>
      </pc:sldChg>
      <pc:sldChg chg="addSp delSp modSp mod modTransition">
        <pc:chgData name="Alfred Smith" userId="3c60a3631c0db8ad" providerId="LiveId" clId="{E9757656-51F4-4F6A-9A44-CED4C048D488}" dt="2023-09-11T08:12:30.312" v="15"/>
        <pc:sldMkLst>
          <pc:docMk/>
          <pc:sldMk cId="4120481681" sldId="270"/>
        </pc:sldMkLst>
        <pc:spChg chg="del">
          <ac:chgData name="Alfred Smith" userId="3c60a3631c0db8ad" providerId="LiveId" clId="{E9757656-51F4-4F6A-9A44-CED4C048D488}" dt="2023-09-11T08:10:26.661" v="6" actId="478"/>
          <ac:spMkLst>
            <pc:docMk/>
            <pc:sldMk cId="4120481681" sldId="270"/>
            <ac:spMk id="3" creationId="{5A11D6F0-2DB1-DDAC-5611-D4D980BC325F}"/>
          </ac:spMkLst>
        </pc:spChg>
        <pc:spChg chg="add del mod">
          <ac:chgData name="Alfred Smith" userId="3c60a3631c0db8ad" providerId="LiveId" clId="{E9757656-51F4-4F6A-9A44-CED4C048D488}" dt="2023-09-11T08:10:23.174" v="5"/>
          <ac:spMkLst>
            <pc:docMk/>
            <pc:sldMk cId="4120481681" sldId="270"/>
            <ac:spMk id="4" creationId="{E24976BC-0D37-8440-38E9-E74515430734}"/>
          </ac:spMkLst>
        </pc:spChg>
        <pc:spChg chg="add mod">
          <ac:chgData name="Alfred Smith" userId="3c60a3631c0db8ad" providerId="LiveId" clId="{E9757656-51F4-4F6A-9A44-CED4C048D488}" dt="2023-09-11T08:10:27.581" v="7"/>
          <ac:spMkLst>
            <pc:docMk/>
            <pc:sldMk cId="4120481681" sldId="270"/>
            <ac:spMk id="5" creationId="{944D9ACF-14DE-CA90-56AB-35AD93079EC0}"/>
          </ac:spMkLst>
        </pc:spChg>
      </pc:sldChg>
      <pc:sldChg chg="modSp mod modTransition">
        <pc:chgData name="Alfred Smith" userId="3c60a3631c0db8ad" providerId="LiveId" clId="{E9757656-51F4-4F6A-9A44-CED4C048D488}" dt="2023-09-11T08:13:15.069" v="27" actId="1076"/>
        <pc:sldMkLst>
          <pc:docMk/>
          <pc:sldMk cId="939110669" sldId="271"/>
        </pc:sldMkLst>
        <pc:spChg chg="mod">
          <ac:chgData name="Alfred Smith" userId="3c60a3631c0db8ad" providerId="LiveId" clId="{E9757656-51F4-4F6A-9A44-CED4C048D488}" dt="2023-09-11T08:13:15.069" v="27" actId="1076"/>
          <ac:spMkLst>
            <pc:docMk/>
            <pc:sldMk cId="939110669" sldId="271"/>
            <ac:spMk id="2" creationId="{4E64DA9D-9DE8-6B01-B2B5-265CD22C517F}"/>
          </ac:spMkLst>
        </pc:spChg>
      </pc:sldChg>
      <pc:sldChg chg="modSp mod modTransition">
        <pc:chgData name="Alfred Smith" userId="3c60a3631c0db8ad" providerId="LiveId" clId="{E9757656-51F4-4F6A-9A44-CED4C048D488}" dt="2023-09-11T08:13:21.953" v="28"/>
        <pc:sldMkLst>
          <pc:docMk/>
          <pc:sldMk cId="4024569785" sldId="272"/>
        </pc:sldMkLst>
        <pc:spChg chg="mod">
          <ac:chgData name="Alfred Smith" userId="3c60a3631c0db8ad" providerId="LiveId" clId="{E9757656-51F4-4F6A-9A44-CED4C048D488}" dt="2023-09-11T08:13:21.953" v="28"/>
          <ac:spMkLst>
            <pc:docMk/>
            <pc:sldMk cId="4024569785" sldId="272"/>
            <ac:spMk id="4" creationId="{3C74EC63-62F3-D29A-EDF5-730130D5C925}"/>
          </ac:spMkLst>
        </pc:spChg>
      </pc:sldChg>
      <pc:sldChg chg="modSp mod modTransition">
        <pc:chgData name="Alfred Smith" userId="3c60a3631c0db8ad" providerId="LiveId" clId="{E9757656-51F4-4F6A-9A44-CED4C048D488}" dt="2023-09-11T08:13:24.948" v="29"/>
        <pc:sldMkLst>
          <pc:docMk/>
          <pc:sldMk cId="487179600" sldId="273"/>
        </pc:sldMkLst>
        <pc:spChg chg="mod">
          <ac:chgData name="Alfred Smith" userId="3c60a3631c0db8ad" providerId="LiveId" clId="{E9757656-51F4-4F6A-9A44-CED4C048D488}" dt="2023-09-11T08:13:24.948" v="29"/>
          <ac:spMkLst>
            <pc:docMk/>
            <pc:sldMk cId="487179600" sldId="273"/>
            <ac:spMk id="4" creationId="{7F643725-9DB5-F7CF-3983-815980869FF8}"/>
          </ac:spMkLst>
        </pc:spChg>
      </pc:sldChg>
      <pc:sldChg chg="modSp mod modTransition">
        <pc:chgData name="Alfred Smith" userId="3c60a3631c0db8ad" providerId="LiveId" clId="{E9757656-51F4-4F6A-9A44-CED4C048D488}" dt="2023-09-11T08:13:27.997" v="30"/>
        <pc:sldMkLst>
          <pc:docMk/>
          <pc:sldMk cId="2168401200" sldId="274"/>
        </pc:sldMkLst>
        <pc:spChg chg="mod">
          <ac:chgData name="Alfred Smith" userId="3c60a3631c0db8ad" providerId="LiveId" clId="{E9757656-51F4-4F6A-9A44-CED4C048D488}" dt="2023-09-11T08:13:27.997" v="30"/>
          <ac:spMkLst>
            <pc:docMk/>
            <pc:sldMk cId="2168401200" sldId="274"/>
            <ac:spMk id="4" creationId="{717E7A26-E6FD-DB42-40D0-8A1B3F5BB850}"/>
          </ac:spMkLst>
        </pc:spChg>
      </pc:sldChg>
      <pc:sldChg chg="modSp mod modTransition">
        <pc:chgData name="Alfred Smith" userId="3c60a3631c0db8ad" providerId="LiveId" clId="{E9757656-51F4-4F6A-9A44-CED4C048D488}" dt="2023-09-11T08:13:32.052" v="31"/>
        <pc:sldMkLst>
          <pc:docMk/>
          <pc:sldMk cId="2996969115" sldId="275"/>
        </pc:sldMkLst>
        <pc:spChg chg="mod">
          <ac:chgData name="Alfred Smith" userId="3c60a3631c0db8ad" providerId="LiveId" clId="{E9757656-51F4-4F6A-9A44-CED4C048D488}" dt="2023-09-11T08:13:32.052" v="31"/>
          <ac:spMkLst>
            <pc:docMk/>
            <pc:sldMk cId="2996969115" sldId="275"/>
            <ac:spMk id="4" creationId="{C0A17B21-1EBA-4D86-CC8A-5417BE687D45}"/>
          </ac:spMkLst>
        </pc:spChg>
      </pc:sldChg>
      <pc:sldChg chg="modSp mod modTransition">
        <pc:chgData name="Alfred Smith" userId="3c60a3631c0db8ad" providerId="LiveId" clId="{E9757656-51F4-4F6A-9A44-CED4C048D488}" dt="2023-09-11T08:13:34.868" v="32"/>
        <pc:sldMkLst>
          <pc:docMk/>
          <pc:sldMk cId="2390376940" sldId="276"/>
        </pc:sldMkLst>
        <pc:spChg chg="mod">
          <ac:chgData name="Alfred Smith" userId="3c60a3631c0db8ad" providerId="LiveId" clId="{E9757656-51F4-4F6A-9A44-CED4C048D488}" dt="2023-09-11T08:13:34.868" v="32"/>
          <ac:spMkLst>
            <pc:docMk/>
            <pc:sldMk cId="2390376940" sldId="276"/>
            <ac:spMk id="4" creationId="{0D32D451-31DC-26C9-FEDE-A79B40610B2D}"/>
          </ac:spMkLst>
        </pc:spChg>
      </pc:sldChg>
      <pc:sldChg chg="modSp mod modTransition">
        <pc:chgData name="Alfred Smith" userId="3c60a3631c0db8ad" providerId="LiveId" clId="{E9757656-51F4-4F6A-9A44-CED4C048D488}" dt="2023-09-11T08:13:37.532" v="33"/>
        <pc:sldMkLst>
          <pc:docMk/>
          <pc:sldMk cId="4265919077" sldId="277"/>
        </pc:sldMkLst>
        <pc:spChg chg="mod">
          <ac:chgData name="Alfred Smith" userId="3c60a3631c0db8ad" providerId="LiveId" clId="{E9757656-51F4-4F6A-9A44-CED4C048D488}" dt="2023-09-11T08:13:37.532" v="33"/>
          <ac:spMkLst>
            <pc:docMk/>
            <pc:sldMk cId="4265919077" sldId="277"/>
            <ac:spMk id="3" creationId="{FCD61346-DA8E-E884-AD51-5A87F283DC86}"/>
          </ac:spMkLst>
        </pc:spChg>
      </pc:sldChg>
    </pc:docChg>
  </pc:docChgLst>
  <pc:docChgLst>
    <pc:chgData name="Leonie Smith" userId="fed1330f33f5650e" providerId="LiveId" clId="{F8181F8C-C114-4512-A964-E6C0F67B7DD2}"/>
    <pc:docChg chg="modSld">
      <pc:chgData name="Leonie Smith" userId="fed1330f33f5650e" providerId="LiveId" clId="{F8181F8C-C114-4512-A964-E6C0F67B7DD2}" dt="2024-04-30T04:59:59.869" v="62"/>
      <pc:docMkLst>
        <pc:docMk/>
      </pc:docMkLst>
      <pc:sldChg chg="addSp modSp">
        <pc:chgData name="Leonie Smith" userId="fed1330f33f5650e" providerId="LiveId" clId="{F8181F8C-C114-4512-A964-E6C0F67B7DD2}" dt="2024-04-30T04:45:23.840" v="0"/>
        <pc:sldMkLst>
          <pc:docMk/>
          <pc:sldMk cId="1499918570" sldId="257"/>
        </pc:sldMkLst>
        <pc:picChg chg="add mod">
          <ac:chgData name="Leonie Smith" userId="fed1330f33f5650e" providerId="LiveId" clId="{F8181F8C-C114-4512-A964-E6C0F67B7DD2}" dt="2024-04-30T04:45:23.840" v="0"/>
          <ac:picMkLst>
            <pc:docMk/>
            <pc:sldMk cId="1499918570" sldId="257"/>
            <ac:picMk id="6" creationId="{7C167FCA-DD5E-1647-80DE-61FD5A810C78}"/>
          </ac:picMkLst>
        </pc:picChg>
      </pc:sldChg>
      <pc:sldChg chg="addSp delSp modSp mod modTransition modAnim">
        <pc:chgData name="Leonie Smith" userId="fed1330f33f5650e" providerId="LiveId" clId="{F8181F8C-C114-4512-A964-E6C0F67B7DD2}" dt="2024-04-30T04:59:59.869" v="62"/>
        <pc:sldMkLst>
          <pc:docMk/>
          <pc:sldMk cId="454763615" sldId="259"/>
        </pc:sldMkLst>
        <pc:picChg chg="add del mod">
          <ac:chgData name="Leonie Smith" userId="fed1330f33f5650e" providerId="LiveId" clId="{F8181F8C-C114-4512-A964-E6C0F67B7DD2}" dt="2024-04-30T04:59:40.212" v="58"/>
          <ac:picMkLst>
            <pc:docMk/>
            <pc:sldMk cId="454763615" sldId="259"/>
            <ac:picMk id="7" creationId="{0942CC34-41B5-E3E3-C550-2B9E5106B818}"/>
          </ac:picMkLst>
        </pc:picChg>
        <pc:picChg chg="add del mod ord">
          <ac:chgData name="Leonie Smith" userId="fed1330f33f5650e" providerId="LiveId" clId="{F8181F8C-C114-4512-A964-E6C0F67B7DD2}" dt="2024-04-30T04:59:46.447" v="59"/>
          <ac:picMkLst>
            <pc:docMk/>
            <pc:sldMk cId="454763615" sldId="259"/>
            <ac:picMk id="11" creationId="{5BA60E6E-C8D9-CD5A-63BB-51038485916D}"/>
          </ac:picMkLst>
        </pc:picChg>
        <pc:picChg chg="add del mod">
          <ac:chgData name="Leonie Smith" userId="fed1330f33f5650e" providerId="LiveId" clId="{F8181F8C-C114-4512-A964-E6C0F67B7DD2}" dt="2024-04-30T04:59:54.198" v="61"/>
          <ac:picMkLst>
            <pc:docMk/>
            <pc:sldMk cId="454763615" sldId="259"/>
            <ac:picMk id="12" creationId="{D8B85489-EEE3-614A-934E-968AB7D99BC3}"/>
          </ac:picMkLst>
        </pc:picChg>
        <pc:picChg chg="add del mod ord">
          <ac:chgData name="Leonie Smith" userId="fed1330f33f5650e" providerId="LiveId" clId="{F8181F8C-C114-4512-A964-E6C0F67B7DD2}" dt="2024-04-30T04:59:59.869" v="62"/>
          <ac:picMkLst>
            <pc:docMk/>
            <pc:sldMk cId="454763615" sldId="259"/>
            <ac:picMk id="17" creationId="{C890AAB1-3966-D9B2-1FE6-D001BE150612}"/>
          </ac:picMkLst>
        </pc:picChg>
        <pc:picChg chg="add mod">
          <ac:chgData name="Leonie Smith" userId="fed1330f33f5650e" providerId="LiveId" clId="{F8181F8C-C114-4512-A964-E6C0F67B7DD2}" dt="2024-04-30T04:59:59.869" v="62"/>
          <ac:picMkLst>
            <pc:docMk/>
            <pc:sldMk cId="454763615" sldId="259"/>
            <ac:picMk id="18" creationId="{558E9117-8610-3E11-0342-FE13121B660E}"/>
          </ac:picMkLst>
        </pc:picChg>
      </pc:sldChg>
      <pc:sldChg chg="addSp delSp modSp mod modTransition modAnim">
        <pc:chgData name="Leonie Smith" userId="fed1330f33f5650e" providerId="LiveId" clId="{F8181F8C-C114-4512-A964-E6C0F67B7DD2}" dt="2024-04-30T04:54:14.079" v="37"/>
        <pc:sldMkLst>
          <pc:docMk/>
          <pc:sldMk cId="2346136586" sldId="260"/>
        </pc:sldMkLst>
        <pc:picChg chg="add del mod">
          <ac:chgData name="Leonie Smith" userId="fed1330f33f5650e" providerId="LiveId" clId="{F8181F8C-C114-4512-A964-E6C0F67B7DD2}" dt="2024-04-30T04:47:54.615" v="3"/>
          <ac:picMkLst>
            <pc:docMk/>
            <pc:sldMk cId="2346136586" sldId="260"/>
            <ac:picMk id="6" creationId="{5D59EC6D-6944-9249-4935-0CCAFD78BA87}"/>
          </ac:picMkLst>
        </pc:picChg>
        <pc:picChg chg="add del mod ord">
          <ac:chgData name="Leonie Smith" userId="fed1330f33f5650e" providerId="LiveId" clId="{F8181F8C-C114-4512-A964-E6C0F67B7DD2}" dt="2024-04-30T04:48:21.723" v="4"/>
          <ac:picMkLst>
            <pc:docMk/>
            <pc:sldMk cId="2346136586" sldId="260"/>
            <ac:picMk id="9" creationId="{4D622D02-66A0-E05F-0999-368E41417099}"/>
          </ac:picMkLst>
        </pc:picChg>
        <pc:picChg chg="add del mod">
          <ac:chgData name="Leonie Smith" userId="fed1330f33f5650e" providerId="LiveId" clId="{F8181F8C-C114-4512-A964-E6C0F67B7DD2}" dt="2024-04-30T04:50:13.572" v="6"/>
          <ac:picMkLst>
            <pc:docMk/>
            <pc:sldMk cId="2346136586" sldId="260"/>
            <ac:picMk id="10" creationId="{BBB596EA-ABD5-941C-9187-A8A4859B5431}"/>
          </ac:picMkLst>
        </pc:picChg>
        <pc:picChg chg="add del mod ord">
          <ac:chgData name="Leonie Smith" userId="fed1330f33f5650e" providerId="LiveId" clId="{F8181F8C-C114-4512-A964-E6C0F67B7DD2}" dt="2024-04-30T04:50:26.133" v="7"/>
          <ac:picMkLst>
            <pc:docMk/>
            <pc:sldMk cId="2346136586" sldId="260"/>
            <ac:picMk id="16" creationId="{F6433F80-961E-7389-8894-36C0DC02C9F0}"/>
          </ac:picMkLst>
        </pc:picChg>
        <pc:picChg chg="add del mod">
          <ac:chgData name="Leonie Smith" userId="fed1330f33f5650e" providerId="LiveId" clId="{F8181F8C-C114-4512-A964-E6C0F67B7DD2}" dt="2024-04-30T04:50:31.484" v="9"/>
          <ac:picMkLst>
            <pc:docMk/>
            <pc:sldMk cId="2346136586" sldId="260"/>
            <ac:picMk id="17" creationId="{A2641C0E-2D4B-CEC9-2281-D5BF4E6C3DC2}"/>
          </ac:picMkLst>
        </pc:picChg>
        <pc:picChg chg="add del mod ord">
          <ac:chgData name="Leonie Smith" userId="fed1330f33f5650e" providerId="LiveId" clId="{F8181F8C-C114-4512-A964-E6C0F67B7DD2}" dt="2024-04-30T04:50:36.538" v="10"/>
          <ac:picMkLst>
            <pc:docMk/>
            <pc:sldMk cId="2346136586" sldId="260"/>
            <ac:picMk id="20" creationId="{AA643000-DA25-FD08-FF68-277F7DD22C91}"/>
          </ac:picMkLst>
        </pc:picChg>
        <pc:picChg chg="add del mod">
          <ac:chgData name="Leonie Smith" userId="fed1330f33f5650e" providerId="LiveId" clId="{F8181F8C-C114-4512-A964-E6C0F67B7DD2}" dt="2024-04-30T04:50:38.124" v="12"/>
          <ac:picMkLst>
            <pc:docMk/>
            <pc:sldMk cId="2346136586" sldId="260"/>
            <ac:picMk id="21" creationId="{355C39C3-04C8-0E68-62DB-86AF7750A1D4}"/>
          </ac:picMkLst>
        </pc:picChg>
        <pc:picChg chg="add del mod ord">
          <ac:chgData name="Leonie Smith" userId="fed1330f33f5650e" providerId="LiveId" clId="{F8181F8C-C114-4512-A964-E6C0F67B7DD2}" dt="2024-04-30T04:50:46.047" v="13"/>
          <ac:picMkLst>
            <pc:docMk/>
            <pc:sldMk cId="2346136586" sldId="260"/>
            <ac:picMk id="24" creationId="{9FFFEB08-252F-F7F0-DAAB-A0BA25F45304}"/>
          </ac:picMkLst>
        </pc:picChg>
        <pc:picChg chg="add del mod">
          <ac:chgData name="Leonie Smith" userId="fed1330f33f5650e" providerId="LiveId" clId="{F8181F8C-C114-4512-A964-E6C0F67B7DD2}" dt="2024-04-30T04:50:47.141" v="15"/>
          <ac:picMkLst>
            <pc:docMk/>
            <pc:sldMk cId="2346136586" sldId="260"/>
            <ac:picMk id="25" creationId="{5188ACC8-6247-F710-2E8D-2339D895C181}"/>
          </ac:picMkLst>
        </pc:picChg>
        <pc:picChg chg="add del mod ord">
          <ac:chgData name="Leonie Smith" userId="fed1330f33f5650e" providerId="LiveId" clId="{F8181F8C-C114-4512-A964-E6C0F67B7DD2}" dt="2024-04-30T04:51:01.201" v="16"/>
          <ac:picMkLst>
            <pc:docMk/>
            <pc:sldMk cId="2346136586" sldId="260"/>
            <ac:picMk id="28" creationId="{B94BCD81-78D9-C2E1-541D-3F1B86E152F0}"/>
          </ac:picMkLst>
        </pc:picChg>
        <pc:picChg chg="add del mod">
          <ac:chgData name="Leonie Smith" userId="fed1330f33f5650e" providerId="LiveId" clId="{F8181F8C-C114-4512-A964-E6C0F67B7DD2}" dt="2024-04-30T04:51:02.337" v="18"/>
          <ac:picMkLst>
            <pc:docMk/>
            <pc:sldMk cId="2346136586" sldId="260"/>
            <ac:picMk id="29" creationId="{D6D0BB19-71BE-C506-E44E-3E5CBEC5E751}"/>
          </ac:picMkLst>
        </pc:picChg>
        <pc:picChg chg="add del mod ord">
          <ac:chgData name="Leonie Smith" userId="fed1330f33f5650e" providerId="LiveId" clId="{F8181F8C-C114-4512-A964-E6C0F67B7DD2}" dt="2024-04-30T04:51:07.341" v="19"/>
          <ac:picMkLst>
            <pc:docMk/>
            <pc:sldMk cId="2346136586" sldId="260"/>
            <ac:picMk id="32" creationId="{9B811ECD-71CB-C142-5ECC-D5B58636F55A}"/>
          </ac:picMkLst>
        </pc:picChg>
        <pc:picChg chg="add del mod">
          <ac:chgData name="Leonie Smith" userId="fed1330f33f5650e" providerId="LiveId" clId="{F8181F8C-C114-4512-A964-E6C0F67B7DD2}" dt="2024-04-30T04:51:09.578" v="21"/>
          <ac:picMkLst>
            <pc:docMk/>
            <pc:sldMk cId="2346136586" sldId="260"/>
            <ac:picMk id="33" creationId="{23E3E1E6-022A-A26E-6E63-51EDFEE0D504}"/>
          </ac:picMkLst>
        </pc:picChg>
        <pc:picChg chg="add del mod ord">
          <ac:chgData name="Leonie Smith" userId="fed1330f33f5650e" providerId="LiveId" clId="{F8181F8C-C114-4512-A964-E6C0F67B7DD2}" dt="2024-04-30T04:51:15.115" v="22"/>
          <ac:picMkLst>
            <pc:docMk/>
            <pc:sldMk cId="2346136586" sldId="260"/>
            <ac:picMk id="36" creationId="{63E05E41-5F0F-3B8D-F9D7-81399CCC15DA}"/>
          </ac:picMkLst>
        </pc:picChg>
        <pc:picChg chg="add del mod">
          <ac:chgData name="Leonie Smith" userId="fed1330f33f5650e" providerId="LiveId" clId="{F8181F8C-C114-4512-A964-E6C0F67B7DD2}" dt="2024-04-30T04:51:16.302" v="24"/>
          <ac:picMkLst>
            <pc:docMk/>
            <pc:sldMk cId="2346136586" sldId="260"/>
            <ac:picMk id="37" creationId="{63750EA7-C035-7E3C-3A59-4044F288CEFA}"/>
          </ac:picMkLst>
        </pc:picChg>
        <pc:picChg chg="add del mod ord">
          <ac:chgData name="Leonie Smith" userId="fed1330f33f5650e" providerId="LiveId" clId="{F8181F8C-C114-4512-A964-E6C0F67B7DD2}" dt="2024-04-30T04:51:28.787" v="25"/>
          <ac:picMkLst>
            <pc:docMk/>
            <pc:sldMk cId="2346136586" sldId="260"/>
            <ac:picMk id="40" creationId="{A2EA3F95-BEBF-50C6-546A-B004EC1E02BA}"/>
          </ac:picMkLst>
        </pc:picChg>
        <pc:picChg chg="add del mod">
          <ac:chgData name="Leonie Smith" userId="fed1330f33f5650e" providerId="LiveId" clId="{F8181F8C-C114-4512-A964-E6C0F67B7DD2}" dt="2024-04-30T04:51:30.295" v="27"/>
          <ac:picMkLst>
            <pc:docMk/>
            <pc:sldMk cId="2346136586" sldId="260"/>
            <ac:picMk id="41" creationId="{C2F84B4F-5CD4-DBBE-233D-168C5C353AA6}"/>
          </ac:picMkLst>
        </pc:picChg>
        <pc:picChg chg="add del mod ord">
          <ac:chgData name="Leonie Smith" userId="fed1330f33f5650e" providerId="LiveId" clId="{F8181F8C-C114-4512-A964-E6C0F67B7DD2}" dt="2024-04-30T04:51:36.385" v="28"/>
          <ac:picMkLst>
            <pc:docMk/>
            <pc:sldMk cId="2346136586" sldId="260"/>
            <ac:picMk id="44" creationId="{DCE19C4F-F261-8165-66D9-EA33096B6E55}"/>
          </ac:picMkLst>
        </pc:picChg>
        <pc:picChg chg="add del mod">
          <ac:chgData name="Leonie Smith" userId="fed1330f33f5650e" providerId="LiveId" clId="{F8181F8C-C114-4512-A964-E6C0F67B7DD2}" dt="2024-04-30T04:51:37.549" v="30"/>
          <ac:picMkLst>
            <pc:docMk/>
            <pc:sldMk cId="2346136586" sldId="260"/>
            <ac:picMk id="45" creationId="{2A5BD290-D085-3527-26BD-0893C45C7E87}"/>
          </ac:picMkLst>
        </pc:picChg>
        <pc:picChg chg="add del mod ord">
          <ac:chgData name="Leonie Smith" userId="fed1330f33f5650e" providerId="LiveId" clId="{F8181F8C-C114-4512-A964-E6C0F67B7DD2}" dt="2024-04-30T04:52:01.792" v="31"/>
          <ac:picMkLst>
            <pc:docMk/>
            <pc:sldMk cId="2346136586" sldId="260"/>
            <ac:picMk id="48" creationId="{A17433FB-1A16-344C-7914-BA110E20DB74}"/>
          </ac:picMkLst>
        </pc:picChg>
        <pc:picChg chg="add del mod">
          <ac:chgData name="Leonie Smith" userId="fed1330f33f5650e" providerId="LiveId" clId="{F8181F8C-C114-4512-A964-E6C0F67B7DD2}" dt="2024-04-30T04:53:35.554" v="33"/>
          <ac:picMkLst>
            <pc:docMk/>
            <pc:sldMk cId="2346136586" sldId="260"/>
            <ac:picMk id="49" creationId="{D14C6D3A-0761-2AF1-15A0-37ABC3576C8E}"/>
          </ac:picMkLst>
        </pc:picChg>
        <pc:picChg chg="add del mod ord">
          <ac:chgData name="Leonie Smith" userId="fed1330f33f5650e" providerId="LiveId" clId="{F8181F8C-C114-4512-A964-E6C0F67B7DD2}" dt="2024-04-30T04:53:45.900" v="34"/>
          <ac:picMkLst>
            <pc:docMk/>
            <pc:sldMk cId="2346136586" sldId="260"/>
            <ac:picMk id="52" creationId="{A7A7810F-BD5E-33BB-3BDE-103DD619B86A}"/>
          </ac:picMkLst>
        </pc:picChg>
        <pc:picChg chg="add del mod">
          <ac:chgData name="Leonie Smith" userId="fed1330f33f5650e" providerId="LiveId" clId="{F8181F8C-C114-4512-A964-E6C0F67B7DD2}" dt="2024-04-30T04:53:48.249" v="36"/>
          <ac:picMkLst>
            <pc:docMk/>
            <pc:sldMk cId="2346136586" sldId="260"/>
            <ac:picMk id="53" creationId="{D36A7FA2-0FB8-AA16-3662-FE8EB0E7CAC0}"/>
          </ac:picMkLst>
        </pc:picChg>
        <pc:picChg chg="add del mod ord">
          <ac:chgData name="Leonie Smith" userId="fed1330f33f5650e" providerId="LiveId" clId="{F8181F8C-C114-4512-A964-E6C0F67B7DD2}" dt="2024-04-30T04:54:14.079" v="37"/>
          <ac:picMkLst>
            <pc:docMk/>
            <pc:sldMk cId="2346136586" sldId="260"/>
            <ac:picMk id="56" creationId="{9BB78E34-CED5-6181-CFA2-B5EE7DE11E77}"/>
          </ac:picMkLst>
        </pc:picChg>
        <pc:picChg chg="add mod">
          <ac:chgData name="Leonie Smith" userId="fed1330f33f5650e" providerId="LiveId" clId="{F8181F8C-C114-4512-A964-E6C0F67B7DD2}" dt="2024-04-30T04:54:14.079" v="37"/>
          <ac:picMkLst>
            <pc:docMk/>
            <pc:sldMk cId="2346136586" sldId="260"/>
            <ac:picMk id="57" creationId="{ED60D64C-2FB1-A768-C24F-15E72868422A}"/>
          </ac:picMkLst>
        </pc:picChg>
      </pc:sldChg>
      <pc:sldChg chg="addSp modSp">
        <pc:chgData name="Leonie Smith" userId="fed1330f33f5650e" providerId="LiveId" clId="{F8181F8C-C114-4512-A964-E6C0F67B7DD2}" dt="2024-04-30T04:55:07.788" v="38"/>
        <pc:sldMkLst>
          <pc:docMk/>
          <pc:sldMk cId="4037329247" sldId="261"/>
        </pc:sldMkLst>
        <pc:picChg chg="add mod">
          <ac:chgData name="Leonie Smith" userId="fed1330f33f5650e" providerId="LiveId" clId="{F8181F8C-C114-4512-A964-E6C0F67B7DD2}" dt="2024-04-30T04:55:07.788" v="38"/>
          <ac:picMkLst>
            <pc:docMk/>
            <pc:sldMk cId="4037329247" sldId="261"/>
            <ac:picMk id="7" creationId="{24895378-2DFB-4609-751D-9D72751E2236}"/>
          </ac:picMkLst>
        </pc:picChg>
      </pc:sldChg>
      <pc:sldChg chg="addSp modSp">
        <pc:chgData name="Leonie Smith" userId="fed1330f33f5650e" providerId="LiveId" clId="{F8181F8C-C114-4512-A964-E6C0F67B7DD2}" dt="2024-04-30T04:55:36.788" v="39"/>
        <pc:sldMkLst>
          <pc:docMk/>
          <pc:sldMk cId="1909638311" sldId="262"/>
        </pc:sldMkLst>
        <pc:picChg chg="add mod">
          <ac:chgData name="Leonie Smith" userId="fed1330f33f5650e" providerId="LiveId" clId="{F8181F8C-C114-4512-A964-E6C0F67B7DD2}" dt="2024-04-30T04:55:36.788" v="39"/>
          <ac:picMkLst>
            <pc:docMk/>
            <pc:sldMk cId="1909638311" sldId="262"/>
            <ac:picMk id="6" creationId="{60790722-C013-BB0B-A19E-C6F1F0548376}"/>
          </ac:picMkLst>
        </pc:picChg>
      </pc:sldChg>
      <pc:sldChg chg="addSp delSp modSp mod modTransition modAnim">
        <pc:chgData name="Leonie Smith" userId="fed1330f33f5650e" providerId="LiveId" clId="{F8181F8C-C114-4512-A964-E6C0F67B7DD2}" dt="2024-04-30T04:56:51.501" v="43"/>
        <pc:sldMkLst>
          <pc:docMk/>
          <pc:sldMk cId="641208035" sldId="263"/>
        </pc:sldMkLst>
        <pc:picChg chg="add del mod">
          <ac:chgData name="Leonie Smith" userId="fed1330f33f5650e" providerId="LiveId" clId="{F8181F8C-C114-4512-A964-E6C0F67B7DD2}" dt="2024-04-30T04:56:32.692" v="42"/>
          <ac:picMkLst>
            <pc:docMk/>
            <pc:sldMk cId="641208035" sldId="263"/>
            <ac:picMk id="6" creationId="{87DF15E9-1E4C-7C5A-42AB-CD506F9FD499}"/>
          </ac:picMkLst>
        </pc:picChg>
        <pc:picChg chg="add del mod ord">
          <ac:chgData name="Leonie Smith" userId="fed1330f33f5650e" providerId="LiveId" clId="{F8181F8C-C114-4512-A964-E6C0F67B7DD2}" dt="2024-04-30T04:56:51.501" v="43"/>
          <ac:picMkLst>
            <pc:docMk/>
            <pc:sldMk cId="641208035" sldId="263"/>
            <ac:picMk id="9" creationId="{2EC515BD-8456-3769-3832-21D36D171640}"/>
          </ac:picMkLst>
        </pc:picChg>
        <pc:picChg chg="add mod">
          <ac:chgData name="Leonie Smith" userId="fed1330f33f5650e" providerId="LiveId" clId="{F8181F8C-C114-4512-A964-E6C0F67B7DD2}" dt="2024-04-30T04:56:51.501" v="43"/>
          <ac:picMkLst>
            <pc:docMk/>
            <pc:sldMk cId="641208035" sldId="263"/>
            <ac:picMk id="10" creationId="{BB1B02F5-CD48-1275-107A-1F57CDF7ADEF}"/>
          </ac:picMkLst>
        </pc:picChg>
      </pc:sldChg>
      <pc:sldChg chg="addSp modSp">
        <pc:chgData name="Leonie Smith" userId="fed1330f33f5650e" providerId="LiveId" clId="{F8181F8C-C114-4512-A964-E6C0F67B7DD2}" dt="2024-04-30T04:57:28.387" v="44"/>
        <pc:sldMkLst>
          <pc:docMk/>
          <pc:sldMk cId="4044745628" sldId="264"/>
        </pc:sldMkLst>
        <pc:picChg chg="add mod">
          <ac:chgData name="Leonie Smith" userId="fed1330f33f5650e" providerId="LiveId" clId="{F8181F8C-C114-4512-A964-E6C0F67B7DD2}" dt="2024-04-30T04:57:28.387" v="44"/>
          <ac:picMkLst>
            <pc:docMk/>
            <pc:sldMk cId="4044745628" sldId="264"/>
            <ac:picMk id="6" creationId="{D39230DD-9BAD-56F4-5718-BFC6E16C55D1}"/>
          </ac:picMkLst>
        </pc:picChg>
      </pc:sldChg>
      <pc:sldChg chg="addSp delSp modSp mod modTransition modAnim">
        <pc:chgData name="Leonie Smith" userId="fed1330f33f5650e" providerId="LiveId" clId="{F8181F8C-C114-4512-A964-E6C0F67B7DD2}" dt="2024-04-30T04:58:22.683" v="48"/>
        <pc:sldMkLst>
          <pc:docMk/>
          <pc:sldMk cId="978260341" sldId="265"/>
        </pc:sldMkLst>
        <pc:picChg chg="add del mod">
          <ac:chgData name="Leonie Smith" userId="fed1330f33f5650e" providerId="LiveId" clId="{F8181F8C-C114-4512-A964-E6C0F67B7DD2}" dt="2024-04-30T04:58:08.671" v="47"/>
          <ac:picMkLst>
            <pc:docMk/>
            <pc:sldMk cId="978260341" sldId="265"/>
            <ac:picMk id="6" creationId="{37F02A15-80C2-53F7-0AA3-C80394CA6F74}"/>
          </ac:picMkLst>
        </pc:picChg>
        <pc:picChg chg="add del mod ord">
          <ac:chgData name="Leonie Smith" userId="fed1330f33f5650e" providerId="LiveId" clId="{F8181F8C-C114-4512-A964-E6C0F67B7DD2}" dt="2024-04-30T04:58:22.683" v="48"/>
          <ac:picMkLst>
            <pc:docMk/>
            <pc:sldMk cId="978260341" sldId="265"/>
            <ac:picMk id="9" creationId="{95763ED9-60DF-A409-7F9C-04A513C07376}"/>
          </ac:picMkLst>
        </pc:picChg>
        <pc:picChg chg="add mod">
          <ac:chgData name="Leonie Smith" userId="fed1330f33f5650e" providerId="LiveId" clId="{F8181F8C-C114-4512-A964-E6C0F67B7DD2}" dt="2024-04-30T04:58:22.683" v="48"/>
          <ac:picMkLst>
            <pc:docMk/>
            <pc:sldMk cId="978260341" sldId="265"/>
            <ac:picMk id="10" creationId="{531E0038-741D-3BC4-2F27-B48F6CCFB100}"/>
          </ac:picMkLst>
        </pc:picChg>
      </pc:sldChg>
      <pc:sldChg chg="addSp delSp modSp mod modTransition modAnim">
        <pc:chgData name="Leonie Smith" userId="fed1330f33f5650e" providerId="LiveId" clId="{F8181F8C-C114-4512-A964-E6C0F67B7DD2}" dt="2024-04-30T04:59:02.488" v="55"/>
        <pc:sldMkLst>
          <pc:docMk/>
          <pc:sldMk cId="3575870363" sldId="266"/>
        </pc:sldMkLst>
        <pc:picChg chg="add del mod">
          <ac:chgData name="Leonie Smith" userId="fed1330f33f5650e" providerId="LiveId" clId="{F8181F8C-C114-4512-A964-E6C0F67B7DD2}" dt="2024-04-30T04:58:47.121" v="51"/>
          <ac:picMkLst>
            <pc:docMk/>
            <pc:sldMk cId="3575870363" sldId="266"/>
            <ac:picMk id="6" creationId="{9C248737-0D45-35C7-11C8-5EE66AAE3A71}"/>
          </ac:picMkLst>
        </pc:picChg>
        <pc:picChg chg="add del mod ord">
          <ac:chgData name="Leonie Smith" userId="fed1330f33f5650e" providerId="LiveId" clId="{F8181F8C-C114-4512-A964-E6C0F67B7DD2}" dt="2024-04-30T04:58:52.361" v="52"/>
          <ac:picMkLst>
            <pc:docMk/>
            <pc:sldMk cId="3575870363" sldId="266"/>
            <ac:picMk id="9" creationId="{B03277F3-E2F5-1BE6-BEA9-2342F75B443A}"/>
          </ac:picMkLst>
        </pc:picChg>
        <pc:picChg chg="add del mod">
          <ac:chgData name="Leonie Smith" userId="fed1330f33f5650e" providerId="LiveId" clId="{F8181F8C-C114-4512-A964-E6C0F67B7DD2}" dt="2024-04-30T04:58:53.499" v="54"/>
          <ac:picMkLst>
            <pc:docMk/>
            <pc:sldMk cId="3575870363" sldId="266"/>
            <ac:picMk id="10" creationId="{28E1CB77-537B-60E2-A28E-E5D344805900}"/>
          </ac:picMkLst>
        </pc:picChg>
        <pc:picChg chg="add del mod ord">
          <ac:chgData name="Leonie Smith" userId="fed1330f33f5650e" providerId="LiveId" clId="{F8181F8C-C114-4512-A964-E6C0F67B7DD2}" dt="2024-04-30T04:59:02.488" v="55"/>
          <ac:picMkLst>
            <pc:docMk/>
            <pc:sldMk cId="3575870363" sldId="266"/>
            <ac:picMk id="13" creationId="{870E81E7-0A91-F907-0B59-6A4605D61908}"/>
          </ac:picMkLst>
        </pc:picChg>
        <pc:picChg chg="add mod">
          <ac:chgData name="Leonie Smith" userId="fed1330f33f5650e" providerId="LiveId" clId="{F8181F8C-C114-4512-A964-E6C0F67B7DD2}" dt="2024-04-30T04:59:02.488" v="55"/>
          <ac:picMkLst>
            <pc:docMk/>
            <pc:sldMk cId="3575870363" sldId="266"/>
            <ac:picMk id="14" creationId="{3D71946C-00CE-4622-4EAA-FC352C24738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7C167FCA-DD5E-1647-80DE-61FD5A810C7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18"/>
    </mc:Choice>
    <mc:Fallback xmlns="">
      <p:transition spd="slow" advTm="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08649-37FD-0A51-957A-FE0B71BE1E92}"/>
              </a:ext>
            </a:extLst>
          </p:cNvPr>
          <p:cNvPicPr>
            <a:picLocks noChangeAspect="1"/>
          </p:cNvPicPr>
          <p:nvPr/>
        </p:nvPicPr>
        <p:blipFill>
          <a:blip r:embed="rId2"/>
          <a:stretch>
            <a:fillRect/>
          </a:stretch>
        </p:blipFill>
        <p:spPr>
          <a:xfrm>
            <a:off x="0" y="1"/>
            <a:ext cx="13395158" cy="6858000"/>
          </a:xfrm>
          <a:prstGeom prst="rect">
            <a:avLst/>
          </a:prstGeom>
        </p:spPr>
      </p:pic>
      <p:sp>
        <p:nvSpPr>
          <p:cNvPr id="2" name="TextBox 1">
            <a:extLst>
              <a:ext uri="{FF2B5EF4-FFF2-40B4-BE49-F238E27FC236}">
                <a16:creationId xmlns:a16="http://schemas.microsoft.com/office/drawing/2014/main" id="{3C3CBAF9-59E7-7931-5958-F78B770C10C9}"/>
              </a:ext>
            </a:extLst>
          </p:cNvPr>
          <p:cNvSpPr txBox="1"/>
          <p:nvPr/>
        </p:nvSpPr>
        <p:spPr>
          <a:xfrm>
            <a:off x="252493"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And a certain young man named Eutychus, seated in the window, was sinking into a deep sleep as Paul talked on and on. When he was sound asleep, he fell from the third story and was picked up dead.</a:t>
            </a:r>
            <a:endParaRPr lang="en-IN" sz="3600" dirty="0"/>
          </a:p>
        </p:txBody>
      </p:sp>
      <p:sp>
        <p:nvSpPr>
          <p:cNvPr id="2" name="TextBox 1">
            <a:extLst>
              <a:ext uri="{FF2B5EF4-FFF2-40B4-BE49-F238E27FC236}">
                <a16:creationId xmlns:a16="http://schemas.microsoft.com/office/drawing/2014/main" id="{9D4A2AC8-34CE-CC6B-6B29-731FDC7A811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और यूतुखुस नाम का एक जवान खिड़की पर बैठा हुआ गहरी नींद से झुक रहा था, और जब पौलुस देर तक बातें करता रहा तो वह नींद के झोंके में तीसरी अटारी पर से गिर पड़ा, और मरा हुआ उठाया गया।</a:t>
            </a:r>
            <a:endParaRPr lang="en-IN" sz="3600" dirty="0"/>
          </a:p>
        </p:txBody>
      </p:sp>
      <p:pic>
        <p:nvPicPr>
          <p:cNvPr id="10" name="Audio 9">
            <a:hlinkClick r:id="" action="ppaction://media"/>
            <a:extLst>
              <a:ext uri="{FF2B5EF4-FFF2-40B4-BE49-F238E27FC236}">
                <a16:creationId xmlns:a16="http://schemas.microsoft.com/office/drawing/2014/main" id="{BB1B02F5-CD48-1275-107A-1F57CDF7AD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469"/>
    </mc:Choice>
    <mc:Fallback xmlns="">
      <p:transition spd="slow" advTm="1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B185E-D904-A346-2394-9BE10EEB3775}"/>
              </a:ext>
            </a:extLst>
          </p:cNvPr>
          <p:cNvPicPr>
            <a:picLocks noChangeAspect="1"/>
          </p:cNvPicPr>
          <p:nvPr/>
        </p:nvPicPr>
        <p:blipFill>
          <a:blip r:embed="rId2"/>
          <a:stretch>
            <a:fillRect/>
          </a:stretch>
        </p:blipFill>
        <p:spPr>
          <a:xfrm>
            <a:off x="0" y="0"/>
            <a:ext cx="12192000" cy="6899694"/>
          </a:xfrm>
          <a:prstGeom prst="rect">
            <a:avLst/>
          </a:prstGeom>
        </p:spPr>
      </p:pic>
      <p:sp>
        <p:nvSpPr>
          <p:cNvPr id="2" name="TextBox 1">
            <a:extLst>
              <a:ext uri="{FF2B5EF4-FFF2-40B4-BE49-F238E27FC236}">
                <a16:creationId xmlns:a16="http://schemas.microsoft.com/office/drawing/2014/main" id="{1D166D6C-4AFC-D9B2-1770-BF35D435E6F7}"/>
              </a:ext>
            </a:extLst>
          </p:cNvPr>
          <p:cNvSpPr txBox="1"/>
          <p:nvPr/>
        </p:nvSpPr>
        <p:spPr>
          <a:xfrm>
            <a:off x="252493"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10</a:t>
            </a:r>
            <a:r>
              <a:rPr lang="en-US" sz="3200" b="0" i="0">
                <a:solidFill>
                  <a:srgbClr val="121212"/>
                </a:solidFill>
                <a:effectLst/>
                <a:latin typeface="Inter" panose="020B0502030000000004" pitchFamily="34" charset="0"/>
              </a:rPr>
              <a:t>But Paul went down, threw himself on the young man, and embraced him. “Do not be alarmed!” he said. “He is still alive!”</a:t>
            </a:r>
            <a:endParaRPr lang="en-IN" sz="3200" dirty="0"/>
          </a:p>
        </p:txBody>
      </p:sp>
      <p:sp>
        <p:nvSpPr>
          <p:cNvPr id="2" name="TextBox 1">
            <a:extLst>
              <a:ext uri="{FF2B5EF4-FFF2-40B4-BE49-F238E27FC236}">
                <a16:creationId xmlns:a16="http://schemas.microsoft.com/office/drawing/2014/main" id="{4A82E395-798F-FC5F-E2D3-CF0B2975798E}"/>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10</a:t>
            </a:r>
            <a:r>
              <a:rPr lang="hi-IN" sz="3600" b="0" i="0" dirty="0">
                <a:solidFill>
                  <a:srgbClr val="000000"/>
                </a:solidFill>
                <a:effectLst/>
                <a:latin typeface="font1"/>
              </a:rPr>
              <a:t> परन्तु पौलुस उतरकर उससे </a:t>
            </a:r>
            <a:r>
              <a:rPr lang="hi-IN" sz="3600" b="0" i="1" dirty="0">
                <a:solidFill>
                  <a:srgbClr val="000000"/>
                </a:solidFill>
                <a:effectLst/>
                <a:latin typeface="font1"/>
              </a:rPr>
              <a:t>लिपट गया</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और गले लगाकर कहा, “घबराओ नहीं; क्योंकि उसका प्राण उसी में है।”</a:t>
            </a:r>
            <a:endParaRPr lang="en-IN" sz="3600" dirty="0"/>
          </a:p>
        </p:txBody>
      </p:sp>
      <p:pic>
        <p:nvPicPr>
          <p:cNvPr id="6" name="Audio 5">
            <a:hlinkClick r:id="" action="ppaction://media"/>
            <a:extLst>
              <a:ext uri="{FF2B5EF4-FFF2-40B4-BE49-F238E27FC236}">
                <a16:creationId xmlns:a16="http://schemas.microsoft.com/office/drawing/2014/main" id="{D39230DD-9BAD-56F4-5718-BFC6E16C55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103"/>
    </mc:Choice>
    <mc:Fallback xmlns="">
      <p:transition spd="slow" advTm="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A8D17-DBFC-E188-0081-BFB73C571A0A}"/>
              </a:ext>
            </a:extLst>
          </p:cNvPr>
          <p:cNvPicPr>
            <a:picLocks noChangeAspect="1"/>
          </p:cNvPicPr>
          <p:nvPr/>
        </p:nvPicPr>
        <p:blipFill>
          <a:blip r:embed="rId2"/>
          <a:stretch>
            <a:fillRect/>
          </a:stretch>
        </p:blipFill>
        <p:spPr>
          <a:xfrm>
            <a:off x="-368874" y="0"/>
            <a:ext cx="12560874" cy="6858000"/>
          </a:xfrm>
          <a:prstGeom prst="rect">
            <a:avLst/>
          </a:prstGeom>
        </p:spPr>
      </p:pic>
      <p:sp>
        <p:nvSpPr>
          <p:cNvPr id="2" name="TextBox 1">
            <a:extLst>
              <a:ext uri="{FF2B5EF4-FFF2-40B4-BE49-F238E27FC236}">
                <a16:creationId xmlns:a16="http://schemas.microsoft.com/office/drawing/2014/main" id="{2AB048DB-5576-AA67-58A3-E613C7A87F0D}"/>
              </a:ext>
            </a:extLst>
          </p:cNvPr>
          <p:cNvSpPr txBox="1"/>
          <p:nvPr/>
        </p:nvSpPr>
        <p:spPr>
          <a:xfrm>
            <a:off x="252493"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Then Paul went back upstairs, broke bread, and ate. And after speaking until daybreak, he departed.</a:t>
            </a:r>
            <a:endParaRPr lang="en-IN" sz="4000" dirty="0"/>
          </a:p>
        </p:txBody>
      </p:sp>
      <p:sp>
        <p:nvSpPr>
          <p:cNvPr id="2" name="TextBox 1">
            <a:extLst>
              <a:ext uri="{FF2B5EF4-FFF2-40B4-BE49-F238E27FC236}">
                <a16:creationId xmlns:a16="http://schemas.microsoft.com/office/drawing/2014/main" id="{35BC8918-564C-C591-5F50-0436F612DC5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11</a:t>
            </a:r>
            <a:r>
              <a:rPr lang="hi-IN" sz="3600" b="0" i="0" dirty="0">
                <a:solidFill>
                  <a:srgbClr val="000000"/>
                </a:solidFill>
                <a:effectLst/>
                <a:latin typeface="font1"/>
              </a:rPr>
              <a:t>और ऊपर जाकर रोटी तोड़ी और खाकर इतनी देर तक उनसे बातें करता रहा कि पौ फट गई; फिर वह चला गया।</a:t>
            </a:r>
            <a:endParaRPr lang="en-IN" sz="3600" dirty="0"/>
          </a:p>
        </p:txBody>
      </p:sp>
      <p:pic>
        <p:nvPicPr>
          <p:cNvPr id="10" name="Audio 9">
            <a:hlinkClick r:id="" action="ppaction://media"/>
            <a:extLst>
              <a:ext uri="{FF2B5EF4-FFF2-40B4-BE49-F238E27FC236}">
                <a16:creationId xmlns:a16="http://schemas.microsoft.com/office/drawing/2014/main" id="{531E0038-741D-3BC4-2F27-B48F6CCFB1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92"/>
    </mc:Choice>
    <mc:Fallback xmlns="">
      <p:transition spd="slow" advTm="1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A37AE-395F-3245-2C66-07842E6A5313}"/>
              </a:ext>
            </a:extLst>
          </p:cNvPr>
          <p:cNvPicPr>
            <a:picLocks noChangeAspect="1"/>
          </p:cNvPicPr>
          <p:nvPr/>
        </p:nvPicPr>
        <p:blipFill>
          <a:blip r:embed="rId2"/>
          <a:stretch>
            <a:fillRect/>
          </a:stretch>
        </p:blipFill>
        <p:spPr>
          <a:xfrm>
            <a:off x="-222290" y="1"/>
            <a:ext cx="12414290" cy="6858000"/>
          </a:xfrm>
          <a:prstGeom prst="rect">
            <a:avLst/>
          </a:prstGeom>
        </p:spPr>
      </p:pic>
      <p:sp>
        <p:nvSpPr>
          <p:cNvPr id="2" name="TextBox 1">
            <a:extLst>
              <a:ext uri="{FF2B5EF4-FFF2-40B4-BE49-F238E27FC236}">
                <a16:creationId xmlns:a16="http://schemas.microsoft.com/office/drawing/2014/main" id="{C4D31226-2DF8-11DD-CE0E-82439C33A508}"/>
              </a:ext>
            </a:extLst>
          </p:cNvPr>
          <p:cNvSpPr txBox="1"/>
          <p:nvPr/>
        </p:nvSpPr>
        <p:spPr>
          <a:xfrm>
            <a:off x="252493"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And the people were greatly relieved to take the boy home alive.</a:t>
            </a:r>
            <a:endParaRPr lang="en-IN" sz="4000" dirty="0"/>
          </a:p>
        </p:txBody>
      </p:sp>
      <p:sp>
        <p:nvSpPr>
          <p:cNvPr id="2" name="TextBox 1">
            <a:extLst>
              <a:ext uri="{FF2B5EF4-FFF2-40B4-BE49-F238E27FC236}">
                <a16:creationId xmlns:a16="http://schemas.microsoft.com/office/drawing/2014/main" id="{8D6A889B-0995-87F9-42D1-1A66E8192F12}"/>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12</a:t>
            </a:r>
            <a:r>
              <a:rPr lang="hi-IN" sz="3600" b="0" i="0" dirty="0">
                <a:solidFill>
                  <a:srgbClr val="000000"/>
                </a:solidFill>
                <a:effectLst/>
                <a:latin typeface="font1"/>
              </a:rPr>
              <a:t>और वे उस जवान को जीवित ले आए, और बहुत शान्ति पाई।</a:t>
            </a:r>
            <a:endParaRPr lang="hi-IN" sz="3600" b="0" i="0" dirty="0">
              <a:solidFill>
                <a:srgbClr val="121212"/>
              </a:solidFill>
              <a:effectLst/>
              <a:latin typeface="Inter" panose="020B0502030000000004" pitchFamily="34" charset="0"/>
            </a:endParaRPr>
          </a:p>
          <a:p>
            <a:br>
              <a:rPr lang="hi-IN" sz="3600" dirty="0"/>
            </a:br>
            <a:endParaRPr lang="en-IN" sz="3600" dirty="0"/>
          </a:p>
        </p:txBody>
      </p:sp>
      <p:pic>
        <p:nvPicPr>
          <p:cNvPr id="14" name="Audio 13">
            <a:hlinkClick r:id="" action="ppaction://media"/>
            <a:extLst>
              <a:ext uri="{FF2B5EF4-FFF2-40B4-BE49-F238E27FC236}">
                <a16:creationId xmlns:a16="http://schemas.microsoft.com/office/drawing/2014/main" id="{3D71946C-00CE-4622-4EAA-FC352C2473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771"/>
    </mc:Choice>
    <mc:Fallback xmlns="">
      <p:transition spd="slow" advTm="5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A75D4F-7F91-BB39-DEBC-EED41F4712AE}"/>
              </a:ext>
            </a:extLst>
          </p:cNvPr>
          <p:cNvPicPr>
            <a:picLocks noChangeAspect="1"/>
          </p:cNvPicPr>
          <p:nvPr/>
        </p:nvPicPr>
        <p:blipFill>
          <a:blip r:embed="rId2"/>
          <a:stretch>
            <a:fillRect/>
          </a:stretch>
        </p:blipFill>
        <p:spPr>
          <a:xfrm>
            <a:off x="-223714" y="0"/>
            <a:ext cx="12415714" cy="6954592"/>
          </a:xfrm>
          <a:prstGeom prst="rect">
            <a:avLst/>
          </a:prstGeom>
        </p:spPr>
      </p:pic>
      <p:sp>
        <p:nvSpPr>
          <p:cNvPr id="4" name="TextBox 3">
            <a:extLst>
              <a:ext uri="{FF2B5EF4-FFF2-40B4-BE49-F238E27FC236}">
                <a16:creationId xmlns:a16="http://schemas.microsoft.com/office/drawing/2014/main" id="{74D12C8C-0B9C-3D99-178F-6BA568D2EF4A}"/>
              </a:ext>
            </a:extLst>
          </p:cNvPr>
          <p:cNvSpPr txBox="1"/>
          <p:nvPr/>
        </p:nvSpPr>
        <p:spPr>
          <a:xfrm>
            <a:off x="252493"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:12</a:t>
            </a: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45940-F6E4-262C-FD85-4F0BE4FC71F2}"/>
              </a:ext>
            </a:extLst>
          </p:cNvPr>
          <p:cNvPicPr>
            <a:picLocks noChangeAspect="1"/>
          </p:cNvPicPr>
          <p:nvPr/>
        </p:nvPicPr>
        <p:blipFill>
          <a:blip r:embed="rId2"/>
          <a:stretch>
            <a:fillRect/>
          </a:stretch>
        </p:blipFill>
        <p:spPr>
          <a:xfrm>
            <a:off x="-223714" y="0"/>
            <a:ext cx="12415714" cy="6954592"/>
          </a:xfrm>
          <a:prstGeom prst="rect">
            <a:avLst/>
          </a:prstGeom>
        </p:spPr>
      </p:pic>
      <p:sp>
        <p:nvSpPr>
          <p:cNvPr id="2" name="TextBox 1">
            <a:extLst>
              <a:ext uri="{FF2B5EF4-FFF2-40B4-BE49-F238E27FC236}">
                <a16:creationId xmlns:a16="http://schemas.microsoft.com/office/drawing/2014/main" id="{F2C124FF-496F-7E74-FE59-88ACE4DBB6F6}"/>
              </a:ext>
            </a:extLst>
          </p:cNvPr>
          <p:cNvSpPr txBox="1"/>
          <p:nvPr/>
        </p:nvSpPr>
        <p:spPr>
          <a:xfrm>
            <a:off x="327305" y="322180"/>
            <a:ext cx="6707677" cy="3940935"/>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यूतुखुस का जी उठना - प्रेरितों के काम 20:6-12</a:t>
            </a:r>
            <a:endParaRPr lang="en-IN" sz="4800" dirty="0">
              <a:solidFill>
                <a:schemeClr val="bg1"/>
              </a:solidFill>
            </a:endParaRPr>
          </a:p>
        </p:txBody>
      </p:sp>
      <p:sp>
        <p:nvSpPr>
          <p:cNvPr id="3" name="TextBox 2">
            <a:extLst>
              <a:ext uri="{FF2B5EF4-FFF2-40B4-BE49-F238E27FC236}">
                <a16:creationId xmlns:a16="http://schemas.microsoft.com/office/drawing/2014/main" id="{C563151A-FE4F-BAB3-A5B3-A8C57E4085C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5400" dirty="0"/>
              <a:t>यूतुखुस का जी उठना - प्रेरितों के काम 20:6-12</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Eutychus – Acts 20:6-12</a:t>
            </a:r>
            <a:endParaRPr lang="en-IN" sz="6000" dirty="0"/>
          </a:p>
        </p:txBody>
      </p:sp>
      <p:pic>
        <p:nvPicPr>
          <p:cNvPr id="18" name="Audio 17">
            <a:hlinkClick r:id="" action="ppaction://media"/>
            <a:extLst>
              <a:ext uri="{FF2B5EF4-FFF2-40B4-BE49-F238E27FC236}">
                <a16:creationId xmlns:a16="http://schemas.microsoft.com/office/drawing/2014/main" id="{558E9117-8610-3E11-0342-FE13121B66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458"/>
    </mc:Choice>
    <mc:Fallback xmlns="">
      <p:transition spd="slow" advTm="2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7B601-5154-C36C-B109-CB6105652CFD}"/>
              </a:ext>
            </a:extLst>
          </p:cNvPr>
          <p:cNvPicPr>
            <a:picLocks noChangeAspect="1"/>
          </p:cNvPicPr>
          <p:nvPr/>
        </p:nvPicPr>
        <p:blipFill>
          <a:blip r:embed="rId2"/>
          <a:stretch>
            <a:fillRect/>
          </a:stretch>
        </p:blipFill>
        <p:spPr>
          <a:xfrm>
            <a:off x="-223714" y="0"/>
            <a:ext cx="12415714" cy="6954592"/>
          </a:xfrm>
          <a:prstGeom prst="rect">
            <a:avLst/>
          </a:prstGeom>
        </p:spPr>
      </p:pic>
      <p:sp>
        <p:nvSpPr>
          <p:cNvPr id="3" name="TextBox 2">
            <a:extLst>
              <a:ext uri="{FF2B5EF4-FFF2-40B4-BE49-F238E27FC236}">
                <a16:creationId xmlns:a16="http://schemas.microsoft.com/office/drawing/2014/main" id="{BAEFE6CB-D640-3C9A-2CBE-F3FD23357A4C}"/>
              </a:ext>
            </a:extLst>
          </p:cNvPr>
          <p:cNvSpPr txBox="1"/>
          <p:nvPr/>
        </p:nvSpPr>
        <p:spPr>
          <a:xfrm>
            <a:off x="327305" y="322180"/>
            <a:ext cx="6707677" cy="3940935"/>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यूतुखुस का जी उठना - प्रेरितों के काम 20:6-12</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000000"/>
                </a:solidFill>
                <a:effectLst/>
                <a:latin typeface="font1"/>
              </a:rPr>
              <a:t>और हम अख़मीरी रोटी के दिनों के बाद फिलिप्पी से जहाज पर चढ़कर पाँच दिन में त्रोआस में उनके पास पहुँचे, और सात दिन तक वहीं रहे।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And after the Feast of Unleavened Bread, we sailed from Philippi, and five days later we rejoined them in Troas, where we stayed seven days.</a:t>
            </a:r>
            <a:endParaRPr lang="en-IN" sz="3600" dirty="0"/>
          </a:p>
        </p:txBody>
      </p:sp>
      <p:pic>
        <p:nvPicPr>
          <p:cNvPr id="57" name="Audio 56">
            <a:hlinkClick r:id="" action="ppaction://media"/>
            <a:extLst>
              <a:ext uri="{FF2B5EF4-FFF2-40B4-BE49-F238E27FC236}">
                <a16:creationId xmlns:a16="http://schemas.microsoft.com/office/drawing/2014/main" id="{ED60D64C-2FB1-A768-C24F-15E7286842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496"/>
    </mc:Choice>
    <mc:Fallback xmlns="">
      <p:transition spd="slow" advTm="2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E4327-8852-DBE1-D4E9-504AE9645DA4}"/>
              </a:ext>
            </a:extLst>
          </p:cNvPr>
          <p:cNvPicPr>
            <a:picLocks noChangeAspect="1"/>
          </p:cNvPicPr>
          <p:nvPr/>
        </p:nvPicPr>
        <p:blipFill>
          <a:blip r:embed="rId2"/>
          <a:stretch>
            <a:fillRect/>
          </a:stretch>
        </p:blipFill>
        <p:spPr>
          <a:xfrm>
            <a:off x="-1" y="1"/>
            <a:ext cx="12194415" cy="6858000"/>
          </a:xfrm>
          <a:prstGeom prst="rect">
            <a:avLst/>
          </a:prstGeom>
        </p:spPr>
      </p:pic>
      <p:sp>
        <p:nvSpPr>
          <p:cNvPr id="2" name="TextBox 1">
            <a:extLst>
              <a:ext uri="{FF2B5EF4-FFF2-40B4-BE49-F238E27FC236}">
                <a16:creationId xmlns:a16="http://schemas.microsoft.com/office/drawing/2014/main" id="{4E64DA9D-9DE8-6B01-B2B5-265CD22C517F}"/>
              </a:ext>
            </a:extLst>
          </p:cNvPr>
          <p:cNvSpPr txBox="1"/>
          <p:nvPr/>
        </p:nvSpPr>
        <p:spPr>
          <a:xfrm>
            <a:off x="8063312"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On the first day of the week we came together to break bread. Since Paul was ready to leave the next day, he talked to them and kept on speaking until midnight.</a:t>
            </a:r>
            <a:endParaRPr lang="en-IN" sz="3600" dirty="0"/>
          </a:p>
        </p:txBody>
      </p:sp>
      <p:sp>
        <p:nvSpPr>
          <p:cNvPr id="2" name="TextBox 1">
            <a:extLst>
              <a:ext uri="{FF2B5EF4-FFF2-40B4-BE49-F238E27FC236}">
                <a16:creationId xmlns:a16="http://schemas.microsoft.com/office/drawing/2014/main" id="{62681965-3791-B9D5-7E78-4F1304EE855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000000"/>
                </a:solidFill>
                <a:effectLst/>
                <a:latin typeface="font1"/>
              </a:rPr>
              <a:t>सप्ताह के पहले दिन जब हम रोटी तोड़ने के लिये इकट्ठे हुए, तो पौलुस ने जो दूसरे दिन चले जाने पर था, उनसे बातें की, और आधी रात तक उपदेश देता रहा।</a:t>
            </a:r>
            <a:endParaRPr lang="en-IN" sz="3600" dirty="0"/>
          </a:p>
        </p:txBody>
      </p:sp>
      <p:pic>
        <p:nvPicPr>
          <p:cNvPr id="7" name="Audio 6">
            <a:hlinkClick r:id="" action="ppaction://media"/>
            <a:extLst>
              <a:ext uri="{FF2B5EF4-FFF2-40B4-BE49-F238E27FC236}">
                <a16:creationId xmlns:a16="http://schemas.microsoft.com/office/drawing/2014/main" id="{24895378-2DFB-4609-751D-9D72751E22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615"/>
    </mc:Choice>
    <mc:Fallback xmlns="">
      <p:transition spd="slow" advTm="1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0C807-77E7-9F08-CFA1-3759D76A4DE9}"/>
              </a:ext>
            </a:extLst>
          </p:cNvPr>
          <p:cNvPicPr>
            <a:picLocks noChangeAspect="1"/>
          </p:cNvPicPr>
          <p:nvPr/>
        </p:nvPicPr>
        <p:blipFill>
          <a:blip r:embed="rId2"/>
          <a:stretch>
            <a:fillRect/>
          </a:stretch>
        </p:blipFill>
        <p:spPr>
          <a:xfrm>
            <a:off x="-780650" y="0"/>
            <a:ext cx="12972650" cy="6858000"/>
          </a:xfrm>
          <a:prstGeom prst="rect">
            <a:avLst/>
          </a:prstGeom>
        </p:spPr>
      </p:pic>
      <p:sp>
        <p:nvSpPr>
          <p:cNvPr id="2" name="TextBox 1">
            <a:extLst>
              <a:ext uri="{FF2B5EF4-FFF2-40B4-BE49-F238E27FC236}">
                <a16:creationId xmlns:a16="http://schemas.microsoft.com/office/drawing/2014/main" id="{60942C25-310F-5D94-E9E6-811731082BC8}"/>
              </a:ext>
            </a:extLst>
          </p:cNvPr>
          <p:cNvSpPr txBox="1"/>
          <p:nvPr/>
        </p:nvSpPr>
        <p:spPr>
          <a:xfrm>
            <a:off x="252493" y="290064"/>
            <a:ext cx="550305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IN" sz="2800" i="0" cap="all" dirty="0">
                <a:solidFill>
                  <a:schemeClr val="bg1"/>
                </a:solidFill>
                <a:effectLst/>
                <a:latin typeface="Mangal" panose="02040503050203030202" pitchFamily="18" charset="0"/>
                <a:cs typeface="Mangal" panose="02040503050203030202" pitchFamily="18" charset="0"/>
              </a:rPr>
              <a:t> </a:t>
            </a:r>
            <a:r>
              <a:rPr lang="en-IN" sz="2800"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Now there were many lamps in the upper room where we were gathered.</a:t>
            </a:r>
            <a:endParaRPr lang="en-IN" sz="4000" dirty="0"/>
          </a:p>
        </p:txBody>
      </p:sp>
      <p:sp>
        <p:nvSpPr>
          <p:cNvPr id="2" name="TextBox 1">
            <a:extLst>
              <a:ext uri="{FF2B5EF4-FFF2-40B4-BE49-F238E27FC236}">
                <a16:creationId xmlns:a16="http://schemas.microsoft.com/office/drawing/2014/main" id="{15E57BFA-232A-159A-0DDF-4ADF79491F27}"/>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8</a:t>
            </a:r>
            <a:r>
              <a:rPr lang="hi-IN" sz="4000" b="0" i="0" dirty="0">
                <a:solidFill>
                  <a:srgbClr val="000000"/>
                </a:solidFill>
                <a:effectLst/>
                <a:latin typeface="font1"/>
              </a:rPr>
              <a:t>जिस अटारी पर हम इकट्ठे थे, उसमें बहुत दीये जल रहे थे।</a:t>
            </a:r>
            <a:endParaRPr lang="en-IN" sz="4000" dirty="0"/>
          </a:p>
        </p:txBody>
      </p:sp>
      <p:pic>
        <p:nvPicPr>
          <p:cNvPr id="6" name="Audio 5">
            <a:hlinkClick r:id="" action="ppaction://media"/>
            <a:extLst>
              <a:ext uri="{FF2B5EF4-FFF2-40B4-BE49-F238E27FC236}">
                <a16:creationId xmlns:a16="http://schemas.microsoft.com/office/drawing/2014/main" id="{60790722-C013-BB0B-A19E-C6F1F05483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334"/>
    </mc:Choice>
    <mc:Fallback xmlns="">
      <p:transition spd="slow" advTm="5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2681</TotalTime>
  <Words>693</Words>
  <Application>Microsoft Office PowerPoint</Application>
  <PresentationFormat>Widescreen</PresentationFormat>
  <Paragraphs>46</Paragraphs>
  <Slides>18</Slides>
  <Notes>1</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37</cp:revision>
  <dcterms:created xsi:type="dcterms:W3CDTF">2022-09-30T06:26:14Z</dcterms:created>
  <dcterms:modified xsi:type="dcterms:W3CDTF">2024-08-28T15:42:02Z</dcterms:modified>
</cp:coreProperties>
</file>