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307" r:id="rId23"/>
    <p:sldId id="305" r:id="rId24"/>
    <p:sldId id="279" r:id="rId25"/>
    <p:sldId id="269" r:id="rId26"/>
    <p:sldId id="280" r:id="rId27"/>
    <p:sldId id="281" r:id="rId28"/>
    <p:sldId id="282" r:id="rId29"/>
    <p:sldId id="283" r:id="rId30"/>
    <p:sldId id="308" r:id="rId31"/>
    <p:sldId id="306"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7" r:id="rId45"/>
    <p:sldId id="298" r:id="rId46"/>
    <p:sldId id="299" r:id="rId47"/>
    <p:sldId id="300"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DEB5AC-BE0B-4FAF-81D8-54F594FB645D}" v="68" dt="2024-04-30T05:23:17.1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2" autoAdjust="0"/>
    <p:restoredTop sz="93954" autoAdjust="0"/>
  </p:normalViewPr>
  <p:slideViewPr>
    <p:cSldViewPr snapToGrid="0">
      <p:cViewPr varScale="1">
        <p:scale>
          <a:sx n="74" d="100"/>
          <a:sy n="74" d="100"/>
        </p:scale>
        <p:origin x="5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DDEB5AC-BE0B-4FAF-81D8-54F594FB645D}"/>
    <pc:docChg chg="modSld">
      <pc:chgData name="Leonie Smith" userId="fed1330f33f5650e" providerId="LiveId" clId="{CDDEB5AC-BE0B-4FAF-81D8-54F594FB645D}" dt="2024-04-30T05:23:17.099" v="89"/>
      <pc:docMkLst>
        <pc:docMk/>
      </pc:docMkLst>
      <pc:sldChg chg="addSp modSp">
        <pc:chgData name="Leonie Smith" userId="fed1330f33f5650e" providerId="LiveId" clId="{CDDEB5AC-BE0B-4FAF-81D8-54F594FB645D}" dt="2024-04-30T05:01:18.238" v="0"/>
        <pc:sldMkLst>
          <pc:docMk/>
          <pc:sldMk cId="1499918570" sldId="257"/>
        </pc:sldMkLst>
        <pc:picChg chg="add mod">
          <ac:chgData name="Leonie Smith" userId="fed1330f33f5650e" providerId="LiveId" clId="{CDDEB5AC-BE0B-4FAF-81D8-54F594FB645D}" dt="2024-04-30T05:01:18.238" v="0"/>
          <ac:picMkLst>
            <pc:docMk/>
            <pc:sldMk cId="1499918570" sldId="257"/>
            <ac:picMk id="6" creationId="{90FAE867-77BA-D04F-57DA-133F23583CB7}"/>
          </ac:picMkLst>
        </pc:picChg>
      </pc:sldChg>
      <pc:sldChg chg="addSp delSp modSp mod modTransition modAnim">
        <pc:chgData name="Leonie Smith" userId="fed1330f33f5650e" providerId="LiveId" clId="{CDDEB5AC-BE0B-4FAF-81D8-54F594FB645D}" dt="2024-04-30T05:02:06.268" v="4"/>
        <pc:sldMkLst>
          <pc:docMk/>
          <pc:sldMk cId="454763615" sldId="259"/>
        </pc:sldMkLst>
        <pc:picChg chg="add del mod">
          <ac:chgData name="Leonie Smith" userId="fed1330f33f5650e" providerId="LiveId" clId="{CDDEB5AC-BE0B-4FAF-81D8-54F594FB645D}" dt="2024-04-30T05:01:59.013" v="3"/>
          <ac:picMkLst>
            <pc:docMk/>
            <pc:sldMk cId="454763615" sldId="259"/>
            <ac:picMk id="6" creationId="{A0A6A502-D108-F214-2B4A-F2A6072D94E1}"/>
          </ac:picMkLst>
        </pc:picChg>
        <pc:picChg chg="add del mod ord">
          <ac:chgData name="Leonie Smith" userId="fed1330f33f5650e" providerId="LiveId" clId="{CDDEB5AC-BE0B-4FAF-81D8-54F594FB645D}" dt="2024-04-30T05:02:06.268" v="4"/>
          <ac:picMkLst>
            <pc:docMk/>
            <pc:sldMk cId="454763615" sldId="259"/>
            <ac:picMk id="10" creationId="{D43CFCE3-FE74-009C-1F2D-298484D31FA7}"/>
          </ac:picMkLst>
        </pc:picChg>
        <pc:picChg chg="add mod">
          <ac:chgData name="Leonie Smith" userId="fed1330f33f5650e" providerId="LiveId" clId="{CDDEB5AC-BE0B-4FAF-81D8-54F594FB645D}" dt="2024-04-30T05:02:06.268" v="4"/>
          <ac:picMkLst>
            <pc:docMk/>
            <pc:sldMk cId="454763615" sldId="259"/>
            <ac:picMk id="11" creationId="{C3DBFFB5-5147-BADA-107F-68853C7A49DF}"/>
          </ac:picMkLst>
        </pc:picChg>
      </pc:sldChg>
      <pc:sldChg chg="addSp delSp modSp mod modTransition modAnim">
        <pc:chgData name="Leonie Smith" userId="fed1330f33f5650e" providerId="LiveId" clId="{CDDEB5AC-BE0B-4FAF-81D8-54F594FB645D}" dt="2024-04-30T05:05:43.745" v="17"/>
        <pc:sldMkLst>
          <pc:docMk/>
          <pc:sldMk cId="2346136586" sldId="260"/>
        </pc:sldMkLst>
        <pc:picChg chg="add del mod">
          <ac:chgData name="Leonie Smith" userId="fed1330f33f5650e" providerId="LiveId" clId="{CDDEB5AC-BE0B-4FAF-81D8-54F594FB645D}" dt="2024-04-30T05:03:02.507" v="7"/>
          <ac:picMkLst>
            <pc:docMk/>
            <pc:sldMk cId="2346136586" sldId="260"/>
            <ac:picMk id="6" creationId="{ABCB21C7-BD0A-2ADC-E70C-F71DA96EB80A}"/>
          </ac:picMkLst>
        </pc:picChg>
        <pc:picChg chg="add del mod ord">
          <ac:chgData name="Leonie Smith" userId="fed1330f33f5650e" providerId="LiveId" clId="{CDDEB5AC-BE0B-4FAF-81D8-54F594FB645D}" dt="2024-04-30T05:03:19.922" v="8"/>
          <ac:picMkLst>
            <pc:docMk/>
            <pc:sldMk cId="2346136586" sldId="260"/>
            <ac:picMk id="9" creationId="{C2D6FAF0-E793-CE26-6453-55E0E24C4183}"/>
          </ac:picMkLst>
        </pc:picChg>
        <pc:picChg chg="add del mod">
          <ac:chgData name="Leonie Smith" userId="fed1330f33f5650e" providerId="LiveId" clId="{CDDEB5AC-BE0B-4FAF-81D8-54F594FB645D}" dt="2024-04-30T05:04:43.987" v="10"/>
          <ac:picMkLst>
            <pc:docMk/>
            <pc:sldMk cId="2346136586" sldId="260"/>
            <ac:picMk id="10" creationId="{97390A9D-14E0-7101-F859-99198868497B}"/>
          </ac:picMkLst>
        </pc:picChg>
        <pc:picChg chg="add del mod ord">
          <ac:chgData name="Leonie Smith" userId="fed1330f33f5650e" providerId="LiveId" clId="{CDDEB5AC-BE0B-4FAF-81D8-54F594FB645D}" dt="2024-04-30T05:05:00.238" v="11"/>
          <ac:picMkLst>
            <pc:docMk/>
            <pc:sldMk cId="2346136586" sldId="260"/>
            <ac:picMk id="13" creationId="{24CE9A05-7E90-65D6-FE29-FA536BD4E596}"/>
          </ac:picMkLst>
        </pc:picChg>
        <pc:picChg chg="add del mod">
          <ac:chgData name="Leonie Smith" userId="fed1330f33f5650e" providerId="LiveId" clId="{CDDEB5AC-BE0B-4FAF-81D8-54F594FB645D}" dt="2024-04-30T05:05:14.211" v="13"/>
          <ac:picMkLst>
            <pc:docMk/>
            <pc:sldMk cId="2346136586" sldId="260"/>
            <ac:picMk id="14" creationId="{339CC4C0-5280-5114-2905-E99062965368}"/>
          </ac:picMkLst>
        </pc:picChg>
        <pc:picChg chg="add del mod ord">
          <ac:chgData name="Leonie Smith" userId="fed1330f33f5650e" providerId="LiveId" clId="{CDDEB5AC-BE0B-4FAF-81D8-54F594FB645D}" dt="2024-04-30T05:05:25.747" v="14"/>
          <ac:picMkLst>
            <pc:docMk/>
            <pc:sldMk cId="2346136586" sldId="260"/>
            <ac:picMk id="18" creationId="{60E8A196-16DA-3E02-AE37-1E33A6D720B2}"/>
          </ac:picMkLst>
        </pc:picChg>
        <pc:picChg chg="add del mod">
          <ac:chgData name="Leonie Smith" userId="fed1330f33f5650e" providerId="LiveId" clId="{CDDEB5AC-BE0B-4FAF-81D8-54F594FB645D}" dt="2024-04-30T05:05:27.893" v="16"/>
          <ac:picMkLst>
            <pc:docMk/>
            <pc:sldMk cId="2346136586" sldId="260"/>
            <ac:picMk id="19" creationId="{06363932-B4D1-74D8-985F-9C07694E9455}"/>
          </ac:picMkLst>
        </pc:picChg>
        <pc:picChg chg="add del mod ord">
          <ac:chgData name="Leonie Smith" userId="fed1330f33f5650e" providerId="LiveId" clId="{CDDEB5AC-BE0B-4FAF-81D8-54F594FB645D}" dt="2024-04-30T05:05:43.745" v="17"/>
          <ac:picMkLst>
            <pc:docMk/>
            <pc:sldMk cId="2346136586" sldId="260"/>
            <ac:picMk id="22" creationId="{70C08EA0-4379-5DD8-7E7B-C9D3CB903C70}"/>
          </ac:picMkLst>
        </pc:picChg>
        <pc:picChg chg="add mod">
          <ac:chgData name="Leonie Smith" userId="fed1330f33f5650e" providerId="LiveId" clId="{CDDEB5AC-BE0B-4FAF-81D8-54F594FB645D}" dt="2024-04-30T05:05:43.745" v="17"/>
          <ac:picMkLst>
            <pc:docMk/>
            <pc:sldMk cId="2346136586" sldId="260"/>
            <ac:picMk id="23" creationId="{C710F8DA-0388-8D24-4E00-A819C966AF98}"/>
          </ac:picMkLst>
        </pc:picChg>
      </pc:sldChg>
      <pc:sldChg chg="addSp delSp modSp mod modTransition modAnim">
        <pc:chgData name="Leonie Smith" userId="fed1330f33f5650e" providerId="LiveId" clId="{CDDEB5AC-BE0B-4FAF-81D8-54F594FB645D}" dt="2024-04-30T05:07:01.338" v="24"/>
        <pc:sldMkLst>
          <pc:docMk/>
          <pc:sldMk cId="4037329247" sldId="261"/>
        </pc:sldMkLst>
        <pc:picChg chg="add del mod">
          <ac:chgData name="Leonie Smith" userId="fed1330f33f5650e" providerId="LiveId" clId="{CDDEB5AC-BE0B-4FAF-81D8-54F594FB645D}" dt="2024-04-30T05:06:30.711" v="20"/>
          <ac:picMkLst>
            <pc:docMk/>
            <pc:sldMk cId="4037329247" sldId="261"/>
            <ac:picMk id="6" creationId="{FB162F8C-CA17-1C8C-79CB-D5A17C424F89}"/>
          </ac:picMkLst>
        </pc:picChg>
        <pc:picChg chg="add del mod ord">
          <ac:chgData name="Leonie Smith" userId="fed1330f33f5650e" providerId="LiveId" clId="{CDDEB5AC-BE0B-4FAF-81D8-54F594FB645D}" dt="2024-04-30T05:06:41.058" v="21"/>
          <ac:picMkLst>
            <pc:docMk/>
            <pc:sldMk cId="4037329247" sldId="261"/>
            <ac:picMk id="10" creationId="{5EDDADA6-D64D-836D-5413-2CB43BA2138E}"/>
          </ac:picMkLst>
        </pc:picChg>
        <pc:picChg chg="add del mod">
          <ac:chgData name="Leonie Smith" userId="fed1330f33f5650e" providerId="LiveId" clId="{CDDEB5AC-BE0B-4FAF-81D8-54F594FB645D}" dt="2024-04-30T05:06:50.149" v="23"/>
          <ac:picMkLst>
            <pc:docMk/>
            <pc:sldMk cId="4037329247" sldId="261"/>
            <ac:picMk id="11" creationId="{E0C58A79-99AF-2708-09DC-B91FDD9A3C9F}"/>
          </ac:picMkLst>
        </pc:picChg>
        <pc:picChg chg="add del mod ord">
          <ac:chgData name="Leonie Smith" userId="fed1330f33f5650e" providerId="LiveId" clId="{CDDEB5AC-BE0B-4FAF-81D8-54F594FB645D}" dt="2024-04-30T05:07:01.338" v="24"/>
          <ac:picMkLst>
            <pc:docMk/>
            <pc:sldMk cId="4037329247" sldId="261"/>
            <ac:picMk id="15" creationId="{58560299-9DF5-0988-CE80-9597F7B268C7}"/>
          </ac:picMkLst>
        </pc:picChg>
        <pc:picChg chg="add mod">
          <ac:chgData name="Leonie Smith" userId="fed1330f33f5650e" providerId="LiveId" clId="{CDDEB5AC-BE0B-4FAF-81D8-54F594FB645D}" dt="2024-04-30T05:07:01.338" v="24"/>
          <ac:picMkLst>
            <pc:docMk/>
            <pc:sldMk cId="4037329247" sldId="261"/>
            <ac:picMk id="16" creationId="{507F5FD9-8542-119A-681D-DA128D74E8E7}"/>
          </ac:picMkLst>
        </pc:picChg>
      </pc:sldChg>
      <pc:sldChg chg="addSp modSp">
        <pc:chgData name="Leonie Smith" userId="fed1330f33f5650e" providerId="LiveId" clId="{CDDEB5AC-BE0B-4FAF-81D8-54F594FB645D}" dt="2024-04-30T05:07:34.951" v="25"/>
        <pc:sldMkLst>
          <pc:docMk/>
          <pc:sldMk cId="1909638311" sldId="262"/>
        </pc:sldMkLst>
        <pc:picChg chg="add mod">
          <ac:chgData name="Leonie Smith" userId="fed1330f33f5650e" providerId="LiveId" clId="{CDDEB5AC-BE0B-4FAF-81D8-54F594FB645D}" dt="2024-04-30T05:07:34.951" v="25"/>
          <ac:picMkLst>
            <pc:docMk/>
            <pc:sldMk cId="1909638311" sldId="262"/>
            <ac:picMk id="6" creationId="{6993E389-D31C-4617-B01D-0E80667A55C3}"/>
          </ac:picMkLst>
        </pc:picChg>
      </pc:sldChg>
      <pc:sldChg chg="addSp delSp modSp mod modTransition modAnim">
        <pc:chgData name="Leonie Smith" userId="fed1330f33f5650e" providerId="LiveId" clId="{CDDEB5AC-BE0B-4FAF-81D8-54F594FB645D}" dt="2024-04-30T05:08:50.061" v="32"/>
        <pc:sldMkLst>
          <pc:docMk/>
          <pc:sldMk cId="641208035" sldId="263"/>
        </pc:sldMkLst>
        <pc:picChg chg="add del mod">
          <ac:chgData name="Leonie Smith" userId="fed1330f33f5650e" providerId="LiveId" clId="{CDDEB5AC-BE0B-4FAF-81D8-54F594FB645D}" dt="2024-04-30T05:08:21.440" v="28"/>
          <ac:picMkLst>
            <pc:docMk/>
            <pc:sldMk cId="641208035" sldId="263"/>
            <ac:picMk id="6" creationId="{9C81D349-C437-06BE-EDF6-501B64516C4E}"/>
          </ac:picMkLst>
        </pc:picChg>
        <pc:picChg chg="add del mod ord">
          <ac:chgData name="Leonie Smith" userId="fed1330f33f5650e" providerId="LiveId" clId="{CDDEB5AC-BE0B-4FAF-81D8-54F594FB645D}" dt="2024-04-30T05:08:35.540" v="29"/>
          <ac:picMkLst>
            <pc:docMk/>
            <pc:sldMk cId="641208035" sldId="263"/>
            <ac:picMk id="9" creationId="{8818DB2C-F098-386D-9343-462506EA4187}"/>
          </ac:picMkLst>
        </pc:picChg>
        <pc:picChg chg="add del mod">
          <ac:chgData name="Leonie Smith" userId="fed1330f33f5650e" providerId="LiveId" clId="{CDDEB5AC-BE0B-4FAF-81D8-54F594FB645D}" dt="2024-04-30T05:08:36.870" v="31"/>
          <ac:picMkLst>
            <pc:docMk/>
            <pc:sldMk cId="641208035" sldId="263"/>
            <ac:picMk id="10" creationId="{4B948101-DE28-4437-890B-04BBD396C800}"/>
          </ac:picMkLst>
        </pc:picChg>
        <pc:picChg chg="add del mod ord">
          <ac:chgData name="Leonie Smith" userId="fed1330f33f5650e" providerId="LiveId" clId="{CDDEB5AC-BE0B-4FAF-81D8-54F594FB645D}" dt="2024-04-30T05:08:50.061" v="32"/>
          <ac:picMkLst>
            <pc:docMk/>
            <pc:sldMk cId="641208035" sldId="263"/>
            <ac:picMk id="13" creationId="{23049249-F44B-DE53-E9FD-7FBE12CC453A}"/>
          </ac:picMkLst>
        </pc:picChg>
        <pc:picChg chg="add mod">
          <ac:chgData name="Leonie Smith" userId="fed1330f33f5650e" providerId="LiveId" clId="{CDDEB5AC-BE0B-4FAF-81D8-54F594FB645D}" dt="2024-04-30T05:08:50.061" v="32"/>
          <ac:picMkLst>
            <pc:docMk/>
            <pc:sldMk cId="641208035" sldId="263"/>
            <ac:picMk id="14" creationId="{E428BB7A-38FD-EDF9-4986-D7790D4BD65B}"/>
          </ac:picMkLst>
        </pc:picChg>
      </pc:sldChg>
      <pc:sldChg chg="addSp modSp">
        <pc:chgData name="Leonie Smith" userId="fed1330f33f5650e" providerId="LiveId" clId="{CDDEB5AC-BE0B-4FAF-81D8-54F594FB645D}" dt="2024-04-30T05:09:24.176" v="33"/>
        <pc:sldMkLst>
          <pc:docMk/>
          <pc:sldMk cId="4044745628" sldId="264"/>
        </pc:sldMkLst>
        <pc:picChg chg="add mod">
          <ac:chgData name="Leonie Smith" userId="fed1330f33f5650e" providerId="LiveId" clId="{CDDEB5AC-BE0B-4FAF-81D8-54F594FB645D}" dt="2024-04-30T05:09:24.176" v="33"/>
          <ac:picMkLst>
            <pc:docMk/>
            <pc:sldMk cId="4044745628" sldId="264"/>
            <ac:picMk id="6" creationId="{7DF18D98-7F9A-D788-6F9A-885D447D1FFC}"/>
          </ac:picMkLst>
        </pc:picChg>
      </pc:sldChg>
      <pc:sldChg chg="addSp modSp">
        <pc:chgData name="Leonie Smith" userId="fed1330f33f5650e" providerId="LiveId" clId="{CDDEB5AC-BE0B-4FAF-81D8-54F594FB645D}" dt="2024-04-30T05:09:53.034" v="34"/>
        <pc:sldMkLst>
          <pc:docMk/>
          <pc:sldMk cId="978260341" sldId="265"/>
        </pc:sldMkLst>
        <pc:picChg chg="add mod">
          <ac:chgData name="Leonie Smith" userId="fed1330f33f5650e" providerId="LiveId" clId="{CDDEB5AC-BE0B-4FAF-81D8-54F594FB645D}" dt="2024-04-30T05:09:53.034" v="34"/>
          <ac:picMkLst>
            <pc:docMk/>
            <pc:sldMk cId="978260341" sldId="265"/>
            <ac:picMk id="6" creationId="{4BA85CE4-CB7F-BC7E-D4C6-6FE671DD7721}"/>
          </ac:picMkLst>
        </pc:picChg>
      </pc:sldChg>
      <pc:sldChg chg="addSp modSp">
        <pc:chgData name="Leonie Smith" userId="fed1330f33f5650e" providerId="LiveId" clId="{CDDEB5AC-BE0B-4FAF-81D8-54F594FB645D}" dt="2024-04-30T05:10:33.252" v="35"/>
        <pc:sldMkLst>
          <pc:docMk/>
          <pc:sldMk cId="3575870363" sldId="266"/>
        </pc:sldMkLst>
        <pc:picChg chg="add mod">
          <ac:chgData name="Leonie Smith" userId="fed1330f33f5650e" providerId="LiveId" clId="{CDDEB5AC-BE0B-4FAF-81D8-54F594FB645D}" dt="2024-04-30T05:10:33.252" v="35"/>
          <ac:picMkLst>
            <pc:docMk/>
            <pc:sldMk cId="3575870363" sldId="266"/>
            <ac:picMk id="6" creationId="{66A57A0D-7171-67A9-66BB-9F9D42F72918}"/>
          </ac:picMkLst>
        </pc:picChg>
      </pc:sldChg>
      <pc:sldChg chg="addSp modSp">
        <pc:chgData name="Leonie Smith" userId="fed1330f33f5650e" providerId="LiveId" clId="{CDDEB5AC-BE0B-4FAF-81D8-54F594FB645D}" dt="2024-04-30T05:11:04.478" v="36"/>
        <pc:sldMkLst>
          <pc:docMk/>
          <pc:sldMk cId="4017137865" sldId="267"/>
        </pc:sldMkLst>
        <pc:picChg chg="add mod">
          <ac:chgData name="Leonie Smith" userId="fed1330f33f5650e" providerId="LiveId" clId="{CDDEB5AC-BE0B-4FAF-81D8-54F594FB645D}" dt="2024-04-30T05:11:04.478" v="36"/>
          <ac:picMkLst>
            <pc:docMk/>
            <pc:sldMk cId="4017137865" sldId="267"/>
            <ac:picMk id="6" creationId="{040D1029-492E-4D97-F802-82255EC51623}"/>
          </ac:picMkLst>
        </pc:picChg>
      </pc:sldChg>
      <pc:sldChg chg="addSp modSp">
        <pc:chgData name="Leonie Smith" userId="fed1330f33f5650e" providerId="LiveId" clId="{CDDEB5AC-BE0B-4FAF-81D8-54F594FB645D}" dt="2024-04-30T05:11:35.248" v="37"/>
        <pc:sldMkLst>
          <pc:docMk/>
          <pc:sldMk cId="3137811553" sldId="268"/>
        </pc:sldMkLst>
        <pc:picChg chg="add mod">
          <ac:chgData name="Leonie Smith" userId="fed1330f33f5650e" providerId="LiveId" clId="{CDDEB5AC-BE0B-4FAF-81D8-54F594FB645D}" dt="2024-04-30T05:11:35.248" v="37"/>
          <ac:picMkLst>
            <pc:docMk/>
            <pc:sldMk cId="3137811553" sldId="268"/>
            <ac:picMk id="6" creationId="{547C21AF-37EA-F5A3-2594-DFA1616D3C7F}"/>
          </ac:picMkLst>
        </pc:picChg>
      </pc:sldChg>
      <pc:sldChg chg="addSp delSp modSp mod modTransition modAnim">
        <pc:chgData name="Leonie Smith" userId="fed1330f33f5650e" providerId="LiveId" clId="{CDDEB5AC-BE0B-4FAF-81D8-54F594FB645D}" dt="2024-04-30T05:12:51.427" v="42"/>
        <pc:sldMkLst>
          <pc:docMk/>
          <pc:sldMk cId="100491716" sldId="269"/>
        </pc:sldMkLst>
        <pc:picChg chg="add del mod">
          <ac:chgData name="Leonie Smith" userId="fed1330f33f5650e" providerId="LiveId" clId="{CDDEB5AC-BE0B-4FAF-81D8-54F594FB645D}" dt="2024-04-30T05:12:37.336" v="41"/>
          <ac:picMkLst>
            <pc:docMk/>
            <pc:sldMk cId="100491716" sldId="269"/>
            <ac:picMk id="6" creationId="{86C2E63B-17B2-18E6-78E7-9AD0F955B80D}"/>
          </ac:picMkLst>
        </pc:picChg>
        <pc:picChg chg="add del mod ord">
          <ac:chgData name="Leonie Smith" userId="fed1330f33f5650e" providerId="LiveId" clId="{CDDEB5AC-BE0B-4FAF-81D8-54F594FB645D}" dt="2024-04-30T05:12:51.427" v="42"/>
          <ac:picMkLst>
            <pc:docMk/>
            <pc:sldMk cId="100491716" sldId="269"/>
            <ac:picMk id="9" creationId="{401B99E6-A11E-8D76-705E-FEF626464C86}"/>
          </ac:picMkLst>
        </pc:picChg>
        <pc:picChg chg="add mod">
          <ac:chgData name="Leonie Smith" userId="fed1330f33f5650e" providerId="LiveId" clId="{CDDEB5AC-BE0B-4FAF-81D8-54F594FB645D}" dt="2024-04-30T05:12:51.427" v="42"/>
          <ac:picMkLst>
            <pc:docMk/>
            <pc:sldMk cId="100491716" sldId="269"/>
            <ac:picMk id="10" creationId="{C19AF8CB-2DEA-44B5-5504-02710DB16DB0}"/>
          </ac:picMkLst>
        </pc:picChg>
      </pc:sldChg>
      <pc:sldChg chg="addSp delSp modSp mod modTransition modAnim">
        <pc:chgData name="Leonie Smith" userId="fed1330f33f5650e" providerId="LiveId" clId="{CDDEB5AC-BE0B-4FAF-81D8-54F594FB645D}" dt="2024-04-30T05:14:07.018" v="46"/>
        <pc:sldMkLst>
          <pc:docMk/>
          <pc:sldMk cId="1922139011" sldId="281"/>
        </pc:sldMkLst>
        <pc:picChg chg="add del mod">
          <ac:chgData name="Leonie Smith" userId="fed1330f33f5650e" providerId="LiveId" clId="{CDDEB5AC-BE0B-4FAF-81D8-54F594FB645D}" dt="2024-04-30T05:13:52.375" v="45"/>
          <ac:picMkLst>
            <pc:docMk/>
            <pc:sldMk cId="1922139011" sldId="281"/>
            <ac:picMk id="6" creationId="{48320B4F-4983-FB8F-6F3A-9037FBD05058}"/>
          </ac:picMkLst>
        </pc:picChg>
        <pc:picChg chg="add del mod ord">
          <ac:chgData name="Leonie Smith" userId="fed1330f33f5650e" providerId="LiveId" clId="{CDDEB5AC-BE0B-4FAF-81D8-54F594FB645D}" dt="2024-04-30T05:14:07.018" v="46"/>
          <ac:picMkLst>
            <pc:docMk/>
            <pc:sldMk cId="1922139011" sldId="281"/>
            <ac:picMk id="9" creationId="{F8C4674C-C1DF-E0FE-BDAC-FD9EB9DF703C}"/>
          </ac:picMkLst>
        </pc:picChg>
        <pc:picChg chg="add mod">
          <ac:chgData name="Leonie Smith" userId="fed1330f33f5650e" providerId="LiveId" clId="{CDDEB5AC-BE0B-4FAF-81D8-54F594FB645D}" dt="2024-04-30T05:14:07.018" v="46"/>
          <ac:picMkLst>
            <pc:docMk/>
            <pc:sldMk cId="1922139011" sldId="281"/>
            <ac:picMk id="10" creationId="{9B6A0C56-80D7-7D1B-E8A3-17049853FA90}"/>
          </ac:picMkLst>
        </pc:picChg>
      </pc:sldChg>
      <pc:sldChg chg="addSp modSp">
        <pc:chgData name="Leonie Smith" userId="fed1330f33f5650e" providerId="LiveId" clId="{CDDEB5AC-BE0B-4FAF-81D8-54F594FB645D}" dt="2024-04-30T05:14:41.980" v="47"/>
        <pc:sldMkLst>
          <pc:docMk/>
          <pc:sldMk cId="3166251957" sldId="283"/>
        </pc:sldMkLst>
        <pc:picChg chg="add mod">
          <ac:chgData name="Leonie Smith" userId="fed1330f33f5650e" providerId="LiveId" clId="{CDDEB5AC-BE0B-4FAF-81D8-54F594FB645D}" dt="2024-04-30T05:14:41.980" v="47"/>
          <ac:picMkLst>
            <pc:docMk/>
            <pc:sldMk cId="3166251957" sldId="283"/>
            <ac:picMk id="6" creationId="{D70A0A2E-F09D-3A6B-471F-C829A0D32896}"/>
          </ac:picMkLst>
        </pc:picChg>
      </pc:sldChg>
      <pc:sldChg chg="addSp delSp modSp mod modTransition modAnim">
        <pc:chgData name="Leonie Smith" userId="fed1330f33f5650e" providerId="LiveId" clId="{CDDEB5AC-BE0B-4FAF-81D8-54F594FB645D}" dt="2024-04-30T05:15:54.111" v="55"/>
        <pc:sldMkLst>
          <pc:docMk/>
          <pc:sldMk cId="1522780631" sldId="285"/>
        </pc:sldMkLst>
        <pc:picChg chg="add del mod">
          <ac:chgData name="Leonie Smith" userId="fed1330f33f5650e" providerId="LiveId" clId="{CDDEB5AC-BE0B-4FAF-81D8-54F594FB645D}" dt="2024-04-30T05:15:35.970" v="51"/>
          <ac:picMkLst>
            <pc:docMk/>
            <pc:sldMk cId="1522780631" sldId="285"/>
            <ac:picMk id="6" creationId="{7A07EBE2-648D-1B24-AF95-80365E494A14}"/>
          </ac:picMkLst>
        </pc:picChg>
        <pc:picChg chg="add del mod ord">
          <ac:chgData name="Leonie Smith" userId="fed1330f33f5650e" providerId="LiveId" clId="{CDDEB5AC-BE0B-4FAF-81D8-54F594FB645D}" dt="2024-04-30T05:15:41.684" v="52"/>
          <ac:picMkLst>
            <pc:docMk/>
            <pc:sldMk cId="1522780631" sldId="285"/>
            <ac:picMk id="9" creationId="{0BCB1C14-E763-F110-D455-2A32668B9695}"/>
          </ac:picMkLst>
        </pc:picChg>
        <pc:picChg chg="add del mod">
          <ac:chgData name="Leonie Smith" userId="fed1330f33f5650e" providerId="LiveId" clId="{CDDEB5AC-BE0B-4FAF-81D8-54F594FB645D}" dt="2024-04-30T05:15:42.998" v="54"/>
          <ac:picMkLst>
            <pc:docMk/>
            <pc:sldMk cId="1522780631" sldId="285"/>
            <ac:picMk id="10" creationId="{13EBA72F-AC40-8F17-3051-8A004B908557}"/>
          </ac:picMkLst>
        </pc:picChg>
        <pc:picChg chg="add del mod ord">
          <ac:chgData name="Leonie Smith" userId="fed1330f33f5650e" providerId="LiveId" clId="{CDDEB5AC-BE0B-4FAF-81D8-54F594FB645D}" dt="2024-04-30T05:15:54.111" v="55"/>
          <ac:picMkLst>
            <pc:docMk/>
            <pc:sldMk cId="1522780631" sldId="285"/>
            <ac:picMk id="13" creationId="{ACDD3F48-34D0-1FD9-B496-D785037DF8FB}"/>
          </ac:picMkLst>
        </pc:picChg>
        <pc:picChg chg="add mod">
          <ac:chgData name="Leonie Smith" userId="fed1330f33f5650e" providerId="LiveId" clId="{CDDEB5AC-BE0B-4FAF-81D8-54F594FB645D}" dt="2024-04-30T05:15:54.111" v="55"/>
          <ac:picMkLst>
            <pc:docMk/>
            <pc:sldMk cId="1522780631" sldId="285"/>
            <ac:picMk id="14" creationId="{10EA83AD-7520-DE10-919F-79E9B290B83A}"/>
          </ac:picMkLst>
        </pc:picChg>
      </pc:sldChg>
      <pc:sldChg chg="addSp modSp">
        <pc:chgData name="Leonie Smith" userId="fed1330f33f5650e" providerId="LiveId" clId="{CDDEB5AC-BE0B-4FAF-81D8-54F594FB645D}" dt="2024-04-30T05:16:24.024" v="56"/>
        <pc:sldMkLst>
          <pc:docMk/>
          <pc:sldMk cId="2332778949" sldId="287"/>
        </pc:sldMkLst>
        <pc:picChg chg="add mod">
          <ac:chgData name="Leonie Smith" userId="fed1330f33f5650e" providerId="LiveId" clId="{CDDEB5AC-BE0B-4FAF-81D8-54F594FB645D}" dt="2024-04-30T05:16:24.024" v="56"/>
          <ac:picMkLst>
            <pc:docMk/>
            <pc:sldMk cId="2332778949" sldId="287"/>
            <ac:picMk id="6" creationId="{3892AE77-3173-8EFE-CE37-AB6594520B2D}"/>
          </ac:picMkLst>
        </pc:picChg>
      </pc:sldChg>
      <pc:sldChg chg="addSp delSp modSp mod modTransition modAnim">
        <pc:chgData name="Leonie Smith" userId="fed1330f33f5650e" providerId="LiveId" clId="{CDDEB5AC-BE0B-4FAF-81D8-54F594FB645D}" dt="2024-04-30T05:17:32.052" v="63"/>
        <pc:sldMkLst>
          <pc:docMk/>
          <pc:sldMk cId="3153919605" sldId="289"/>
        </pc:sldMkLst>
        <pc:picChg chg="add del mod">
          <ac:chgData name="Leonie Smith" userId="fed1330f33f5650e" providerId="LiveId" clId="{CDDEB5AC-BE0B-4FAF-81D8-54F594FB645D}" dt="2024-04-30T05:17:13.582" v="59"/>
          <ac:picMkLst>
            <pc:docMk/>
            <pc:sldMk cId="3153919605" sldId="289"/>
            <ac:picMk id="6" creationId="{806E22D3-98AC-72A1-4F69-A68062CB8E6A}"/>
          </ac:picMkLst>
        </pc:picChg>
        <pc:picChg chg="add del mod ord">
          <ac:chgData name="Leonie Smith" userId="fed1330f33f5650e" providerId="LiveId" clId="{CDDEB5AC-BE0B-4FAF-81D8-54F594FB645D}" dt="2024-04-30T05:17:18.309" v="60"/>
          <ac:picMkLst>
            <pc:docMk/>
            <pc:sldMk cId="3153919605" sldId="289"/>
            <ac:picMk id="11" creationId="{6F6C50F7-AE03-D514-45CE-742AE2424F63}"/>
          </ac:picMkLst>
        </pc:picChg>
        <pc:picChg chg="add del mod">
          <ac:chgData name="Leonie Smith" userId="fed1330f33f5650e" providerId="LiveId" clId="{CDDEB5AC-BE0B-4FAF-81D8-54F594FB645D}" dt="2024-04-30T05:17:19.584" v="62"/>
          <ac:picMkLst>
            <pc:docMk/>
            <pc:sldMk cId="3153919605" sldId="289"/>
            <ac:picMk id="12" creationId="{B606C695-CE36-6FEC-1B68-786D5D02050F}"/>
          </ac:picMkLst>
        </pc:picChg>
        <pc:picChg chg="add del mod ord">
          <ac:chgData name="Leonie Smith" userId="fed1330f33f5650e" providerId="LiveId" clId="{CDDEB5AC-BE0B-4FAF-81D8-54F594FB645D}" dt="2024-04-30T05:17:32.052" v="63"/>
          <ac:picMkLst>
            <pc:docMk/>
            <pc:sldMk cId="3153919605" sldId="289"/>
            <ac:picMk id="15" creationId="{33BBF93C-7AE4-16CE-AF4C-1BA3F610961B}"/>
          </ac:picMkLst>
        </pc:picChg>
        <pc:picChg chg="add mod">
          <ac:chgData name="Leonie Smith" userId="fed1330f33f5650e" providerId="LiveId" clId="{CDDEB5AC-BE0B-4FAF-81D8-54F594FB645D}" dt="2024-04-30T05:17:32.052" v="63"/>
          <ac:picMkLst>
            <pc:docMk/>
            <pc:sldMk cId="3153919605" sldId="289"/>
            <ac:picMk id="16" creationId="{48573888-0275-60FF-A409-1889C90F3B53}"/>
          </ac:picMkLst>
        </pc:picChg>
      </pc:sldChg>
      <pc:sldChg chg="addSp delSp modSp mod modTransition modAnim">
        <pc:chgData name="Leonie Smith" userId="fed1330f33f5650e" providerId="LiveId" clId="{CDDEB5AC-BE0B-4FAF-81D8-54F594FB645D}" dt="2024-04-30T05:18:58.605" v="67"/>
        <pc:sldMkLst>
          <pc:docMk/>
          <pc:sldMk cId="1878919862" sldId="291"/>
        </pc:sldMkLst>
        <pc:picChg chg="add del mod">
          <ac:chgData name="Leonie Smith" userId="fed1330f33f5650e" providerId="LiveId" clId="{CDDEB5AC-BE0B-4FAF-81D8-54F594FB645D}" dt="2024-04-30T05:18:42.933" v="66"/>
          <ac:picMkLst>
            <pc:docMk/>
            <pc:sldMk cId="1878919862" sldId="291"/>
            <ac:picMk id="6" creationId="{AEAF453F-B2FD-C878-B6BB-766B9F221DC9}"/>
          </ac:picMkLst>
        </pc:picChg>
        <pc:picChg chg="add del mod ord">
          <ac:chgData name="Leonie Smith" userId="fed1330f33f5650e" providerId="LiveId" clId="{CDDEB5AC-BE0B-4FAF-81D8-54F594FB645D}" dt="2024-04-30T05:18:58.605" v="67"/>
          <ac:picMkLst>
            <pc:docMk/>
            <pc:sldMk cId="1878919862" sldId="291"/>
            <ac:picMk id="11" creationId="{D30FC2D3-E74A-30BB-9DA4-7CFF4CF39D88}"/>
          </ac:picMkLst>
        </pc:picChg>
        <pc:picChg chg="add mod">
          <ac:chgData name="Leonie Smith" userId="fed1330f33f5650e" providerId="LiveId" clId="{CDDEB5AC-BE0B-4FAF-81D8-54F594FB645D}" dt="2024-04-30T05:18:58.605" v="67"/>
          <ac:picMkLst>
            <pc:docMk/>
            <pc:sldMk cId="1878919862" sldId="291"/>
            <ac:picMk id="12" creationId="{B40E08DA-E6FD-7471-DDF5-7153E71CAE59}"/>
          </ac:picMkLst>
        </pc:picChg>
      </pc:sldChg>
      <pc:sldChg chg="addSp delSp modSp mod modTransition modAnim">
        <pc:chgData name="Leonie Smith" userId="fed1330f33f5650e" providerId="LiveId" clId="{CDDEB5AC-BE0B-4FAF-81D8-54F594FB645D}" dt="2024-04-30T05:20:02.707" v="71"/>
        <pc:sldMkLst>
          <pc:docMk/>
          <pc:sldMk cId="2219299321" sldId="293"/>
        </pc:sldMkLst>
        <pc:picChg chg="add del mod">
          <ac:chgData name="Leonie Smith" userId="fed1330f33f5650e" providerId="LiveId" clId="{CDDEB5AC-BE0B-4FAF-81D8-54F594FB645D}" dt="2024-04-30T05:19:46.107" v="70"/>
          <ac:picMkLst>
            <pc:docMk/>
            <pc:sldMk cId="2219299321" sldId="293"/>
            <ac:picMk id="7" creationId="{C3A5A66A-AD8C-AE1A-23CC-E1CB37EF73EE}"/>
          </ac:picMkLst>
        </pc:picChg>
        <pc:picChg chg="add del mod ord">
          <ac:chgData name="Leonie Smith" userId="fed1330f33f5650e" providerId="LiveId" clId="{CDDEB5AC-BE0B-4FAF-81D8-54F594FB645D}" dt="2024-04-30T05:20:02.707" v="71"/>
          <ac:picMkLst>
            <pc:docMk/>
            <pc:sldMk cId="2219299321" sldId="293"/>
            <ac:picMk id="10" creationId="{9FDA6DB9-788B-42B2-846E-BFBB685F4997}"/>
          </ac:picMkLst>
        </pc:picChg>
        <pc:picChg chg="add mod">
          <ac:chgData name="Leonie Smith" userId="fed1330f33f5650e" providerId="LiveId" clId="{CDDEB5AC-BE0B-4FAF-81D8-54F594FB645D}" dt="2024-04-30T05:20:02.707" v="71"/>
          <ac:picMkLst>
            <pc:docMk/>
            <pc:sldMk cId="2219299321" sldId="293"/>
            <ac:picMk id="11" creationId="{95633693-2B2E-631E-68A8-17A33A606CD9}"/>
          </ac:picMkLst>
        </pc:picChg>
      </pc:sldChg>
      <pc:sldChg chg="addSp delSp modSp mod modTransition modAnim">
        <pc:chgData name="Leonie Smith" userId="fed1330f33f5650e" providerId="LiveId" clId="{CDDEB5AC-BE0B-4FAF-81D8-54F594FB645D}" dt="2024-04-30T05:21:52.778" v="82"/>
        <pc:sldMkLst>
          <pc:docMk/>
          <pc:sldMk cId="3279066978" sldId="295"/>
        </pc:sldMkLst>
        <pc:picChg chg="add del mod">
          <ac:chgData name="Leonie Smith" userId="fed1330f33f5650e" providerId="LiveId" clId="{CDDEB5AC-BE0B-4FAF-81D8-54F594FB645D}" dt="2024-04-30T05:20:46.874" v="74"/>
          <ac:picMkLst>
            <pc:docMk/>
            <pc:sldMk cId="3279066978" sldId="295"/>
            <ac:picMk id="6" creationId="{CF209559-44DC-05CA-68B0-0EB34B98694C}"/>
          </ac:picMkLst>
        </pc:picChg>
        <pc:picChg chg="add del mod ord">
          <ac:chgData name="Leonie Smith" userId="fed1330f33f5650e" providerId="LiveId" clId="{CDDEB5AC-BE0B-4FAF-81D8-54F594FB645D}" dt="2024-04-30T05:20:56.930" v="75"/>
          <ac:picMkLst>
            <pc:docMk/>
            <pc:sldMk cId="3279066978" sldId="295"/>
            <ac:picMk id="9" creationId="{7DB32060-B2D4-199B-571B-0C6EF45636C9}"/>
          </ac:picMkLst>
        </pc:picChg>
        <pc:picChg chg="add del mod">
          <ac:chgData name="Leonie Smith" userId="fed1330f33f5650e" providerId="LiveId" clId="{CDDEB5AC-BE0B-4FAF-81D8-54F594FB645D}" dt="2024-04-30T05:20:58.301" v="77"/>
          <ac:picMkLst>
            <pc:docMk/>
            <pc:sldMk cId="3279066978" sldId="295"/>
            <ac:picMk id="10" creationId="{D1A16FB2-234B-3594-1075-447D11CC23D5}"/>
          </ac:picMkLst>
        </pc:picChg>
        <pc:picChg chg="add del mod ord">
          <ac:chgData name="Leonie Smith" userId="fed1330f33f5650e" providerId="LiveId" clId="{CDDEB5AC-BE0B-4FAF-81D8-54F594FB645D}" dt="2024-04-30T05:21:12.882" v="78"/>
          <ac:picMkLst>
            <pc:docMk/>
            <pc:sldMk cId="3279066978" sldId="295"/>
            <ac:picMk id="13" creationId="{81F75C19-AFE4-E08B-22BF-E199A95399C8}"/>
          </ac:picMkLst>
        </pc:picChg>
        <pc:picChg chg="add del mod">
          <ac:chgData name="Leonie Smith" userId="fed1330f33f5650e" providerId="LiveId" clId="{CDDEB5AC-BE0B-4FAF-81D8-54F594FB645D}" dt="2024-04-30T05:21:35.223" v="81"/>
          <ac:picMkLst>
            <pc:docMk/>
            <pc:sldMk cId="3279066978" sldId="295"/>
            <ac:picMk id="14" creationId="{DC2EC8F0-3024-ED77-942F-B6C47898E277}"/>
          </ac:picMkLst>
        </pc:picChg>
        <pc:picChg chg="add del mod ord">
          <ac:chgData name="Leonie Smith" userId="fed1330f33f5650e" providerId="LiveId" clId="{CDDEB5AC-BE0B-4FAF-81D8-54F594FB645D}" dt="2024-04-30T05:21:52.778" v="82"/>
          <ac:picMkLst>
            <pc:docMk/>
            <pc:sldMk cId="3279066978" sldId="295"/>
            <ac:picMk id="19" creationId="{FEAAFBC9-CAE4-BE34-7C5B-8CE84E8F1C08}"/>
          </ac:picMkLst>
        </pc:picChg>
        <pc:picChg chg="add mod">
          <ac:chgData name="Leonie Smith" userId="fed1330f33f5650e" providerId="LiveId" clId="{CDDEB5AC-BE0B-4FAF-81D8-54F594FB645D}" dt="2024-04-30T05:21:52.778" v="82"/>
          <ac:picMkLst>
            <pc:docMk/>
            <pc:sldMk cId="3279066978" sldId="295"/>
            <ac:picMk id="20" creationId="{58CDD4D5-AF46-CC26-FEAD-2F2400A93433}"/>
          </ac:picMkLst>
        </pc:picChg>
      </pc:sldChg>
      <pc:sldChg chg="addSp delSp modSp mod modTransition modAnim">
        <pc:chgData name="Leonie Smith" userId="fed1330f33f5650e" providerId="LiveId" clId="{CDDEB5AC-BE0B-4FAF-81D8-54F594FB645D}" dt="2024-04-30T05:22:37.183" v="88"/>
        <pc:sldMkLst>
          <pc:docMk/>
          <pc:sldMk cId="2704069153" sldId="298"/>
        </pc:sldMkLst>
        <pc:picChg chg="add del mod">
          <ac:chgData name="Leonie Smith" userId="fed1330f33f5650e" providerId="LiveId" clId="{CDDEB5AC-BE0B-4FAF-81D8-54F594FB645D}" dt="2024-04-30T05:22:16.066" v="84"/>
          <ac:picMkLst>
            <pc:docMk/>
            <pc:sldMk cId="2704069153" sldId="298"/>
            <ac:picMk id="6" creationId="{CA6F9EBA-63D8-A131-18B0-06D58795E3C8}"/>
          </ac:picMkLst>
        </pc:picChg>
        <pc:picChg chg="add del mod ord">
          <ac:chgData name="Leonie Smith" userId="fed1330f33f5650e" providerId="LiveId" clId="{CDDEB5AC-BE0B-4FAF-81D8-54F594FB645D}" dt="2024-04-30T05:22:21.362" v="85"/>
          <ac:picMkLst>
            <pc:docMk/>
            <pc:sldMk cId="2704069153" sldId="298"/>
            <ac:picMk id="10" creationId="{539B6E2D-EC65-C11E-948A-75A689A4DABB}"/>
          </ac:picMkLst>
        </pc:picChg>
        <pc:picChg chg="add del mod">
          <ac:chgData name="Leonie Smith" userId="fed1330f33f5650e" providerId="LiveId" clId="{CDDEB5AC-BE0B-4FAF-81D8-54F594FB645D}" dt="2024-04-30T05:22:22.856" v="87"/>
          <ac:picMkLst>
            <pc:docMk/>
            <pc:sldMk cId="2704069153" sldId="298"/>
            <ac:picMk id="11" creationId="{3482B014-94C6-C5F0-65EA-5CEF465BB004}"/>
          </ac:picMkLst>
        </pc:picChg>
        <pc:picChg chg="add del mod ord">
          <ac:chgData name="Leonie Smith" userId="fed1330f33f5650e" providerId="LiveId" clId="{CDDEB5AC-BE0B-4FAF-81D8-54F594FB645D}" dt="2024-04-30T05:22:37.183" v="88"/>
          <ac:picMkLst>
            <pc:docMk/>
            <pc:sldMk cId="2704069153" sldId="298"/>
            <ac:picMk id="14" creationId="{F346CCF0-4B8A-F608-F558-72C0F4C1D776}"/>
          </ac:picMkLst>
        </pc:picChg>
        <pc:picChg chg="add mod">
          <ac:chgData name="Leonie Smith" userId="fed1330f33f5650e" providerId="LiveId" clId="{CDDEB5AC-BE0B-4FAF-81D8-54F594FB645D}" dt="2024-04-30T05:22:37.183" v="88"/>
          <ac:picMkLst>
            <pc:docMk/>
            <pc:sldMk cId="2704069153" sldId="298"/>
            <ac:picMk id="15" creationId="{BE6F566B-B099-EA9C-96A8-1F4C8AC7E499}"/>
          </ac:picMkLst>
        </pc:picChg>
      </pc:sldChg>
      <pc:sldChg chg="addSp modSp">
        <pc:chgData name="Leonie Smith" userId="fed1330f33f5650e" providerId="LiveId" clId="{CDDEB5AC-BE0B-4FAF-81D8-54F594FB645D}" dt="2024-04-30T05:23:17.099" v="89"/>
        <pc:sldMkLst>
          <pc:docMk/>
          <pc:sldMk cId="414712044" sldId="300"/>
        </pc:sldMkLst>
        <pc:picChg chg="add mod">
          <ac:chgData name="Leonie Smith" userId="fed1330f33f5650e" providerId="LiveId" clId="{CDDEB5AC-BE0B-4FAF-81D8-54F594FB645D}" dt="2024-04-30T05:23:17.099" v="89"/>
          <ac:picMkLst>
            <pc:docMk/>
            <pc:sldMk cId="414712044" sldId="300"/>
            <ac:picMk id="6" creationId="{DA576699-941B-23E2-B4D1-C88A9123EE07}"/>
          </ac:picMkLst>
        </pc:picChg>
      </pc:sldChg>
      <pc:sldChg chg="addSp modSp">
        <pc:chgData name="Leonie Smith" userId="fed1330f33f5650e" providerId="LiveId" clId="{CDDEB5AC-BE0B-4FAF-81D8-54F594FB645D}" dt="2024-04-30T05:12:00.822" v="38"/>
        <pc:sldMkLst>
          <pc:docMk/>
          <pc:sldMk cId="3819864752" sldId="305"/>
        </pc:sldMkLst>
        <pc:picChg chg="add mod">
          <ac:chgData name="Leonie Smith" userId="fed1330f33f5650e" providerId="LiveId" clId="{CDDEB5AC-BE0B-4FAF-81D8-54F594FB645D}" dt="2024-04-30T05:12:00.822" v="38"/>
          <ac:picMkLst>
            <pc:docMk/>
            <pc:sldMk cId="3819864752" sldId="305"/>
            <ac:picMk id="6" creationId="{1FC4D210-FA47-3F21-B57B-E5F6EABDEF07}"/>
          </ac:picMkLst>
        </pc:picChg>
      </pc:sldChg>
      <pc:sldChg chg="addSp modSp">
        <pc:chgData name="Leonie Smith" userId="fed1330f33f5650e" providerId="LiveId" clId="{CDDEB5AC-BE0B-4FAF-81D8-54F594FB645D}" dt="2024-04-30T05:15:06.861" v="48"/>
        <pc:sldMkLst>
          <pc:docMk/>
          <pc:sldMk cId="1207601566" sldId="306"/>
        </pc:sldMkLst>
        <pc:picChg chg="add mod">
          <ac:chgData name="Leonie Smith" userId="fed1330f33f5650e" providerId="LiveId" clId="{CDDEB5AC-BE0B-4FAF-81D8-54F594FB645D}" dt="2024-04-30T05:15:06.861" v="48"/>
          <ac:picMkLst>
            <pc:docMk/>
            <pc:sldMk cId="1207601566" sldId="306"/>
            <ac:picMk id="6" creationId="{ABCF675C-F38F-9D9C-F815-8FFAB85337DC}"/>
          </ac:picMkLst>
        </pc:picChg>
      </pc:sldChg>
    </pc:docChg>
  </pc:docChgLst>
  <pc:docChgLst>
    <pc:chgData name="Alfred Smith" userId="3c60a3631c0db8ad" providerId="LiveId" clId="{4F65B678-6D7C-43DF-91C2-2D54E203F15D}"/>
    <pc:docChg chg="custSel modSld">
      <pc:chgData name="Alfred Smith" userId="3c60a3631c0db8ad" providerId="LiveId" clId="{4F65B678-6D7C-43DF-91C2-2D54E203F15D}" dt="2023-09-11T08:28:57.320" v="129"/>
      <pc:docMkLst>
        <pc:docMk/>
      </pc:docMkLst>
      <pc:sldChg chg="delSp modTransition modAnim">
        <pc:chgData name="Alfred Smith" userId="3c60a3631c0db8ad" providerId="LiveId" clId="{4F65B678-6D7C-43DF-91C2-2D54E203F15D}" dt="2023-09-11T08:26:15.601" v="84"/>
        <pc:sldMkLst>
          <pc:docMk/>
          <pc:sldMk cId="1499918570" sldId="257"/>
        </pc:sldMkLst>
        <pc:picChg chg="del">
          <ac:chgData name="Alfred Smith" userId="3c60a3631c0db8ad" providerId="LiveId" clId="{4F65B678-6D7C-43DF-91C2-2D54E203F15D}" dt="2023-09-11T08:26:15.601" v="84"/>
          <ac:picMkLst>
            <pc:docMk/>
            <pc:sldMk cId="1499918570" sldId="257"/>
            <ac:picMk id="9" creationId="{DD1EEC18-BA66-6776-184A-B5281EBE4BCE}"/>
          </ac:picMkLst>
        </pc:picChg>
      </pc:sldChg>
      <pc:sldChg chg="modSp mod modTransition">
        <pc:chgData name="Alfred Smith" userId="3c60a3631c0db8ad" providerId="LiveId" clId="{4F65B678-6D7C-43DF-91C2-2D54E203F15D}" dt="2023-09-11T08:26:15.601" v="84"/>
        <pc:sldMkLst>
          <pc:docMk/>
          <pc:sldMk cId="3788111665" sldId="258"/>
        </pc:sldMkLst>
        <pc:spChg chg="mod">
          <ac:chgData name="Alfred Smith" userId="3c60a3631c0db8ad" providerId="LiveId" clId="{4F65B678-6D7C-43DF-91C2-2D54E203F15D}" dt="2023-09-11T08:15:19.902" v="6" actId="1076"/>
          <ac:spMkLst>
            <pc:docMk/>
            <pc:sldMk cId="3788111665" sldId="258"/>
            <ac:spMk id="7" creationId="{7457ECF9-E481-4D20-7985-287C925479B1}"/>
          </ac:spMkLst>
        </pc:spChg>
      </pc:sldChg>
      <pc:sldChg chg="delSp modSp mod modTransition modAnim">
        <pc:chgData name="Alfred Smith" userId="3c60a3631c0db8ad" providerId="LiveId" clId="{4F65B678-6D7C-43DF-91C2-2D54E203F15D}" dt="2023-09-11T08:27:37.154" v="107" actId="20577"/>
        <pc:sldMkLst>
          <pc:docMk/>
          <pc:sldMk cId="454763615" sldId="259"/>
        </pc:sldMkLst>
        <pc:spChg chg="mod">
          <ac:chgData name="Alfred Smith" userId="3c60a3631c0db8ad" providerId="LiveId" clId="{4F65B678-6D7C-43DF-91C2-2D54E203F15D}" dt="2023-09-11T08:27:37.154" v="107" actId="20577"/>
          <ac:spMkLst>
            <pc:docMk/>
            <pc:sldMk cId="454763615" sldId="259"/>
            <ac:spMk id="3" creationId="{A58184BD-88F1-BA02-40C1-D8403D0EEC0D}"/>
          </ac:spMkLst>
        </pc:spChg>
        <pc:picChg chg="del">
          <ac:chgData name="Alfred Smith" userId="3c60a3631c0db8ad" providerId="LiveId" clId="{4F65B678-6D7C-43DF-91C2-2D54E203F15D}" dt="2023-09-11T08:26:15.601" v="84"/>
          <ac:picMkLst>
            <pc:docMk/>
            <pc:sldMk cId="454763615" sldId="259"/>
            <ac:picMk id="9" creationId="{1BBEC0E0-FF98-C689-77B9-3AE65D17E97E}"/>
          </ac:picMkLst>
        </pc:picChg>
      </pc:sldChg>
      <pc:sldChg chg="delSp modSp mod modTransition modAnim">
        <pc:chgData name="Alfred Smith" userId="3c60a3631c0db8ad" providerId="LiveId" clId="{4F65B678-6D7C-43DF-91C2-2D54E203F15D}" dt="2023-09-11T08:27:30.313" v="106" actId="20577"/>
        <pc:sldMkLst>
          <pc:docMk/>
          <pc:sldMk cId="2346136586" sldId="260"/>
        </pc:sldMkLst>
        <pc:spChg chg="mod">
          <ac:chgData name="Alfred Smith" userId="3c60a3631c0db8ad" providerId="LiveId" clId="{4F65B678-6D7C-43DF-91C2-2D54E203F15D}" dt="2023-09-11T08:27:30.313" v="106" actId="20577"/>
          <ac:spMkLst>
            <pc:docMk/>
            <pc:sldMk cId="2346136586" sldId="260"/>
            <ac:spMk id="3" creationId="{A58184BD-88F1-BA02-40C1-D8403D0EEC0D}"/>
          </ac:spMkLst>
        </pc:spChg>
        <pc:spChg chg="mod">
          <ac:chgData name="Alfred Smith" userId="3c60a3631c0db8ad" providerId="LiveId" clId="{4F65B678-6D7C-43DF-91C2-2D54E203F15D}" dt="2023-09-11T08:16:02.144" v="9"/>
          <ac:spMkLst>
            <pc:docMk/>
            <pc:sldMk cId="2346136586" sldId="260"/>
            <ac:spMk id="4" creationId="{EE2AC625-9141-A801-F431-DD5F79396320}"/>
          </ac:spMkLst>
        </pc:spChg>
        <pc:picChg chg="del">
          <ac:chgData name="Alfred Smith" userId="3c60a3631c0db8ad" providerId="LiveId" clId="{4F65B678-6D7C-43DF-91C2-2D54E203F15D}" dt="2023-09-11T08:26:15.601" v="84"/>
          <ac:picMkLst>
            <pc:docMk/>
            <pc:sldMk cId="2346136586" sldId="260"/>
            <ac:picMk id="36" creationId="{69BC8A95-8905-C006-A4D2-153D154B2307}"/>
          </ac:picMkLst>
        </pc:picChg>
      </pc:sldChg>
      <pc:sldChg chg="delSp modSp mod modTransition modAnim">
        <pc:chgData name="Alfred Smith" userId="3c60a3631c0db8ad" providerId="LiveId" clId="{4F65B678-6D7C-43DF-91C2-2D54E203F15D}" dt="2023-09-11T08:27:26.757" v="105" actId="20577"/>
        <pc:sldMkLst>
          <pc:docMk/>
          <pc:sldMk cId="4037329247" sldId="261"/>
        </pc:sldMkLst>
        <pc:spChg chg="mod">
          <ac:chgData name="Alfred Smith" userId="3c60a3631c0db8ad" providerId="LiveId" clId="{4F65B678-6D7C-43DF-91C2-2D54E203F15D}" dt="2023-09-11T08:27:26.757" v="105" actId="20577"/>
          <ac:spMkLst>
            <pc:docMk/>
            <pc:sldMk cId="4037329247" sldId="261"/>
            <ac:spMk id="3" creationId="{A58184BD-88F1-BA02-40C1-D8403D0EEC0D}"/>
          </ac:spMkLst>
        </pc:spChg>
        <pc:spChg chg="mod">
          <ac:chgData name="Alfred Smith" userId="3c60a3631c0db8ad" providerId="LiveId" clId="{4F65B678-6D7C-43DF-91C2-2D54E203F15D}" dt="2023-09-11T08:16:15.695" v="10"/>
          <ac:spMkLst>
            <pc:docMk/>
            <pc:sldMk cId="4037329247" sldId="261"/>
            <ac:spMk id="4" creationId="{EE2AC625-9141-A801-F431-DD5F79396320}"/>
          </ac:spMkLst>
        </pc:spChg>
        <pc:picChg chg="del">
          <ac:chgData name="Alfred Smith" userId="3c60a3631c0db8ad" providerId="LiveId" clId="{4F65B678-6D7C-43DF-91C2-2D54E203F15D}" dt="2023-09-11T08:26:15.601" v="84"/>
          <ac:picMkLst>
            <pc:docMk/>
            <pc:sldMk cId="4037329247" sldId="261"/>
            <ac:picMk id="12" creationId="{E17B1513-7100-CAFB-72BA-07280B19D2E4}"/>
          </ac:picMkLst>
        </pc:picChg>
      </pc:sldChg>
      <pc:sldChg chg="delSp modSp mod modTransition modAnim">
        <pc:chgData name="Alfred Smith" userId="3c60a3631c0db8ad" providerId="LiveId" clId="{4F65B678-6D7C-43DF-91C2-2D54E203F15D}" dt="2023-09-11T08:27:23.336" v="104" actId="20577"/>
        <pc:sldMkLst>
          <pc:docMk/>
          <pc:sldMk cId="1909638311" sldId="262"/>
        </pc:sldMkLst>
        <pc:spChg chg="mod">
          <ac:chgData name="Alfred Smith" userId="3c60a3631c0db8ad" providerId="LiveId" clId="{4F65B678-6D7C-43DF-91C2-2D54E203F15D}" dt="2023-09-11T08:27:23.336" v="104" actId="20577"/>
          <ac:spMkLst>
            <pc:docMk/>
            <pc:sldMk cId="1909638311" sldId="262"/>
            <ac:spMk id="3" creationId="{A58184BD-88F1-BA02-40C1-D8403D0EEC0D}"/>
          </ac:spMkLst>
        </pc:spChg>
        <pc:spChg chg="mod">
          <ac:chgData name="Alfred Smith" userId="3c60a3631c0db8ad" providerId="LiveId" clId="{4F65B678-6D7C-43DF-91C2-2D54E203F15D}" dt="2023-09-11T08:19:15.229" v="28" actId="20577"/>
          <ac:spMkLst>
            <pc:docMk/>
            <pc:sldMk cId="1909638311" sldId="262"/>
            <ac:spMk id="4" creationId="{EE2AC625-9141-A801-F431-DD5F79396320}"/>
          </ac:spMkLst>
        </pc:spChg>
        <pc:picChg chg="del">
          <ac:chgData name="Alfred Smith" userId="3c60a3631c0db8ad" providerId="LiveId" clId="{4F65B678-6D7C-43DF-91C2-2D54E203F15D}" dt="2023-09-11T08:26:15.601" v="84"/>
          <ac:picMkLst>
            <pc:docMk/>
            <pc:sldMk cId="1909638311" sldId="262"/>
            <ac:picMk id="12" creationId="{3650AAC1-62AF-3F28-09EF-2785C3D9A45F}"/>
          </ac:picMkLst>
        </pc:picChg>
      </pc:sldChg>
      <pc:sldChg chg="delSp modSp mod modTransition modAnim">
        <pc:chgData name="Alfred Smith" userId="3c60a3631c0db8ad" providerId="LiveId" clId="{4F65B678-6D7C-43DF-91C2-2D54E203F15D}" dt="2023-09-11T08:27:19.954" v="103" actId="20577"/>
        <pc:sldMkLst>
          <pc:docMk/>
          <pc:sldMk cId="641208035" sldId="263"/>
        </pc:sldMkLst>
        <pc:spChg chg="mod">
          <ac:chgData name="Alfred Smith" userId="3c60a3631c0db8ad" providerId="LiveId" clId="{4F65B678-6D7C-43DF-91C2-2D54E203F15D}" dt="2023-09-11T08:27:19.954" v="103" actId="20577"/>
          <ac:spMkLst>
            <pc:docMk/>
            <pc:sldMk cId="641208035" sldId="263"/>
            <ac:spMk id="3" creationId="{A58184BD-88F1-BA02-40C1-D8403D0EEC0D}"/>
          </ac:spMkLst>
        </pc:spChg>
        <pc:spChg chg="mod">
          <ac:chgData name="Alfred Smith" userId="3c60a3631c0db8ad" providerId="LiveId" clId="{4F65B678-6D7C-43DF-91C2-2D54E203F15D}" dt="2023-09-11T08:19:19.899" v="30" actId="20577"/>
          <ac:spMkLst>
            <pc:docMk/>
            <pc:sldMk cId="641208035" sldId="263"/>
            <ac:spMk id="4" creationId="{EE2AC625-9141-A801-F431-DD5F79396320}"/>
          </ac:spMkLst>
        </pc:spChg>
        <pc:picChg chg="del">
          <ac:chgData name="Alfred Smith" userId="3c60a3631c0db8ad" providerId="LiveId" clId="{4F65B678-6D7C-43DF-91C2-2D54E203F15D}" dt="2023-09-11T08:26:15.601" v="84"/>
          <ac:picMkLst>
            <pc:docMk/>
            <pc:sldMk cId="641208035" sldId="263"/>
            <ac:picMk id="21" creationId="{BA35C1C8-0A59-E557-40AF-B10C1A80F001}"/>
          </ac:picMkLst>
        </pc:picChg>
      </pc:sldChg>
      <pc:sldChg chg="delSp modSp mod modTransition modAnim">
        <pc:chgData name="Alfred Smith" userId="3c60a3631c0db8ad" providerId="LiveId" clId="{4F65B678-6D7C-43DF-91C2-2D54E203F15D}" dt="2023-09-11T08:27:17.210" v="102" actId="20577"/>
        <pc:sldMkLst>
          <pc:docMk/>
          <pc:sldMk cId="4044745628" sldId="264"/>
        </pc:sldMkLst>
        <pc:spChg chg="mod">
          <ac:chgData name="Alfred Smith" userId="3c60a3631c0db8ad" providerId="LiveId" clId="{4F65B678-6D7C-43DF-91C2-2D54E203F15D}" dt="2023-09-11T08:27:17.210" v="102" actId="20577"/>
          <ac:spMkLst>
            <pc:docMk/>
            <pc:sldMk cId="4044745628" sldId="264"/>
            <ac:spMk id="3" creationId="{A58184BD-88F1-BA02-40C1-D8403D0EEC0D}"/>
          </ac:spMkLst>
        </pc:spChg>
        <pc:spChg chg="mod">
          <ac:chgData name="Alfred Smith" userId="3c60a3631c0db8ad" providerId="LiveId" clId="{4F65B678-6D7C-43DF-91C2-2D54E203F15D}" dt="2023-09-11T08:19:51.563" v="33" actId="20577"/>
          <ac:spMkLst>
            <pc:docMk/>
            <pc:sldMk cId="4044745628" sldId="264"/>
            <ac:spMk id="4" creationId="{EE2AC625-9141-A801-F431-DD5F79396320}"/>
          </ac:spMkLst>
        </pc:spChg>
        <pc:picChg chg="del">
          <ac:chgData name="Alfred Smith" userId="3c60a3631c0db8ad" providerId="LiveId" clId="{4F65B678-6D7C-43DF-91C2-2D54E203F15D}" dt="2023-09-11T08:26:15.601" v="84"/>
          <ac:picMkLst>
            <pc:docMk/>
            <pc:sldMk cId="4044745628" sldId="264"/>
            <ac:picMk id="18" creationId="{CF014954-A441-CF09-B72F-06FADBEDC3C0}"/>
          </ac:picMkLst>
        </pc:picChg>
      </pc:sldChg>
      <pc:sldChg chg="delSp modSp mod modTransition modAnim">
        <pc:chgData name="Alfred Smith" userId="3c60a3631c0db8ad" providerId="LiveId" clId="{4F65B678-6D7C-43DF-91C2-2D54E203F15D}" dt="2023-09-11T08:27:13.359" v="101" actId="20577"/>
        <pc:sldMkLst>
          <pc:docMk/>
          <pc:sldMk cId="978260341" sldId="265"/>
        </pc:sldMkLst>
        <pc:spChg chg="mod">
          <ac:chgData name="Alfred Smith" userId="3c60a3631c0db8ad" providerId="LiveId" clId="{4F65B678-6D7C-43DF-91C2-2D54E203F15D}" dt="2023-09-11T08:27:13.359" v="101" actId="20577"/>
          <ac:spMkLst>
            <pc:docMk/>
            <pc:sldMk cId="978260341" sldId="265"/>
            <ac:spMk id="3" creationId="{A58184BD-88F1-BA02-40C1-D8403D0EEC0D}"/>
          </ac:spMkLst>
        </pc:spChg>
        <pc:spChg chg="mod">
          <ac:chgData name="Alfred Smith" userId="3c60a3631c0db8ad" providerId="LiveId" clId="{4F65B678-6D7C-43DF-91C2-2D54E203F15D}" dt="2023-09-11T08:20:13.923" v="43" actId="20577"/>
          <ac:spMkLst>
            <pc:docMk/>
            <pc:sldMk cId="978260341" sldId="265"/>
            <ac:spMk id="4" creationId="{EE2AC625-9141-A801-F431-DD5F79396320}"/>
          </ac:spMkLst>
        </pc:spChg>
        <pc:picChg chg="del">
          <ac:chgData name="Alfred Smith" userId="3c60a3631c0db8ad" providerId="LiveId" clId="{4F65B678-6D7C-43DF-91C2-2D54E203F15D}" dt="2023-09-11T08:26:15.601" v="84"/>
          <ac:picMkLst>
            <pc:docMk/>
            <pc:sldMk cId="978260341" sldId="265"/>
            <ac:picMk id="12" creationId="{F42665EE-EA85-9929-D2F0-CD5C3CE32A56}"/>
          </ac:picMkLst>
        </pc:picChg>
      </pc:sldChg>
      <pc:sldChg chg="delSp modSp mod modTransition modAnim">
        <pc:chgData name="Alfred Smith" userId="3c60a3631c0db8ad" providerId="LiveId" clId="{4F65B678-6D7C-43DF-91C2-2D54E203F15D}" dt="2023-09-11T08:27:10.427" v="100" actId="20577"/>
        <pc:sldMkLst>
          <pc:docMk/>
          <pc:sldMk cId="3575870363" sldId="266"/>
        </pc:sldMkLst>
        <pc:spChg chg="mod">
          <ac:chgData name="Alfred Smith" userId="3c60a3631c0db8ad" providerId="LiveId" clId="{4F65B678-6D7C-43DF-91C2-2D54E203F15D}" dt="2023-09-11T08:27:10.427" v="100" actId="20577"/>
          <ac:spMkLst>
            <pc:docMk/>
            <pc:sldMk cId="3575870363" sldId="266"/>
            <ac:spMk id="3" creationId="{A58184BD-88F1-BA02-40C1-D8403D0EEC0D}"/>
          </ac:spMkLst>
        </pc:spChg>
        <pc:spChg chg="mod">
          <ac:chgData name="Alfred Smith" userId="3c60a3631c0db8ad" providerId="LiveId" clId="{4F65B678-6D7C-43DF-91C2-2D54E203F15D}" dt="2023-09-11T08:20:38.302" v="46" actId="20577"/>
          <ac:spMkLst>
            <pc:docMk/>
            <pc:sldMk cId="3575870363" sldId="266"/>
            <ac:spMk id="4" creationId="{EE2AC625-9141-A801-F431-DD5F79396320}"/>
          </ac:spMkLst>
        </pc:spChg>
        <pc:picChg chg="del">
          <ac:chgData name="Alfred Smith" userId="3c60a3631c0db8ad" providerId="LiveId" clId="{4F65B678-6D7C-43DF-91C2-2D54E203F15D}" dt="2023-09-11T08:26:15.601" v="84"/>
          <ac:picMkLst>
            <pc:docMk/>
            <pc:sldMk cId="3575870363" sldId="266"/>
            <ac:picMk id="11" creationId="{82B94CA5-E60F-8493-86E2-CD8207604DB0}"/>
          </ac:picMkLst>
        </pc:picChg>
      </pc:sldChg>
      <pc:sldChg chg="delSp modSp mod modTransition modAnim">
        <pc:chgData name="Alfred Smith" userId="3c60a3631c0db8ad" providerId="LiveId" clId="{4F65B678-6D7C-43DF-91C2-2D54E203F15D}" dt="2023-09-11T08:27:07.611" v="99" actId="20577"/>
        <pc:sldMkLst>
          <pc:docMk/>
          <pc:sldMk cId="4017137865" sldId="267"/>
        </pc:sldMkLst>
        <pc:spChg chg="mod">
          <ac:chgData name="Alfred Smith" userId="3c60a3631c0db8ad" providerId="LiveId" clId="{4F65B678-6D7C-43DF-91C2-2D54E203F15D}" dt="2023-09-11T08:27:07.611" v="99" actId="20577"/>
          <ac:spMkLst>
            <pc:docMk/>
            <pc:sldMk cId="4017137865" sldId="267"/>
            <ac:spMk id="3" creationId="{A58184BD-88F1-BA02-40C1-D8403D0EEC0D}"/>
          </ac:spMkLst>
        </pc:spChg>
        <pc:spChg chg="mod">
          <ac:chgData name="Alfred Smith" userId="3c60a3631c0db8ad" providerId="LiveId" clId="{4F65B678-6D7C-43DF-91C2-2D54E203F15D}" dt="2023-09-11T08:20:55.805" v="47"/>
          <ac:spMkLst>
            <pc:docMk/>
            <pc:sldMk cId="4017137865" sldId="267"/>
            <ac:spMk id="4" creationId="{EE2AC625-9141-A801-F431-DD5F79396320}"/>
          </ac:spMkLst>
        </pc:spChg>
        <pc:picChg chg="del">
          <ac:chgData name="Alfred Smith" userId="3c60a3631c0db8ad" providerId="LiveId" clId="{4F65B678-6D7C-43DF-91C2-2D54E203F15D}" dt="2023-09-11T08:26:15.601" v="84"/>
          <ac:picMkLst>
            <pc:docMk/>
            <pc:sldMk cId="4017137865" sldId="267"/>
            <ac:picMk id="22" creationId="{0A31AA66-0896-E929-FEEB-EEFBD9EA7C0C}"/>
          </ac:picMkLst>
        </pc:picChg>
      </pc:sldChg>
      <pc:sldChg chg="delSp modSp mod modTransition modAnim">
        <pc:chgData name="Alfred Smith" userId="3c60a3631c0db8ad" providerId="LiveId" clId="{4F65B678-6D7C-43DF-91C2-2D54E203F15D}" dt="2023-09-11T08:27:04.493" v="98" actId="20577"/>
        <pc:sldMkLst>
          <pc:docMk/>
          <pc:sldMk cId="3137811553" sldId="268"/>
        </pc:sldMkLst>
        <pc:spChg chg="mod">
          <ac:chgData name="Alfred Smith" userId="3c60a3631c0db8ad" providerId="LiveId" clId="{4F65B678-6D7C-43DF-91C2-2D54E203F15D}" dt="2023-09-11T08:27:04.493" v="98" actId="20577"/>
          <ac:spMkLst>
            <pc:docMk/>
            <pc:sldMk cId="3137811553" sldId="268"/>
            <ac:spMk id="3" creationId="{A58184BD-88F1-BA02-40C1-D8403D0EEC0D}"/>
          </ac:spMkLst>
        </pc:spChg>
        <pc:spChg chg="mod">
          <ac:chgData name="Alfred Smith" userId="3c60a3631c0db8ad" providerId="LiveId" clId="{4F65B678-6D7C-43DF-91C2-2D54E203F15D}" dt="2023-09-11T08:21:39.096" v="51" actId="20577"/>
          <ac:spMkLst>
            <pc:docMk/>
            <pc:sldMk cId="3137811553" sldId="268"/>
            <ac:spMk id="4" creationId="{EE2AC625-9141-A801-F431-DD5F79396320}"/>
          </ac:spMkLst>
        </pc:spChg>
        <pc:picChg chg="del">
          <ac:chgData name="Alfred Smith" userId="3c60a3631c0db8ad" providerId="LiveId" clId="{4F65B678-6D7C-43DF-91C2-2D54E203F15D}" dt="2023-09-11T08:26:15.601" v="84"/>
          <ac:picMkLst>
            <pc:docMk/>
            <pc:sldMk cId="3137811553" sldId="268"/>
            <ac:picMk id="29" creationId="{0AB111DD-2766-C863-7F0D-B26C78D95991}"/>
          </ac:picMkLst>
        </pc:picChg>
      </pc:sldChg>
      <pc:sldChg chg="delSp modSp mod modTransition modAnim">
        <pc:chgData name="Alfred Smith" userId="3c60a3631c0db8ad" providerId="LiveId" clId="{4F65B678-6D7C-43DF-91C2-2D54E203F15D}" dt="2023-09-11T08:26:56.194" v="96" actId="20577"/>
        <pc:sldMkLst>
          <pc:docMk/>
          <pc:sldMk cId="100491716" sldId="269"/>
        </pc:sldMkLst>
        <pc:spChg chg="mod">
          <ac:chgData name="Alfred Smith" userId="3c60a3631c0db8ad" providerId="LiveId" clId="{4F65B678-6D7C-43DF-91C2-2D54E203F15D}" dt="2023-09-11T08:26:56.194" v="96" actId="20577"/>
          <ac:spMkLst>
            <pc:docMk/>
            <pc:sldMk cId="100491716" sldId="269"/>
            <ac:spMk id="3" creationId="{A58184BD-88F1-BA02-40C1-D8403D0EEC0D}"/>
          </ac:spMkLst>
        </pc:spChg>
        <pc:spChg chg="mod">
          <ac:chgData name="Alfred Smith" userId="3c60a3631c0db8ad" providerId="LiveId" clId="{4F65B678-6D7C-43DF-91C2-2D54E203F15D}" dt="2023-09-11T08:22:27.650" v="54"/>
          <ac:spMkLst>
            <pc:docMk/>
            <pc:sldMk cId="100491716" sldId="269"/>
            <ac:spMk id="4" creationId="{EE2AC625-9141-A801-F431-DD5F79396320}"/>
          </ac:spMkLst>
        </pc:spChg>
        <pc:picChg chg="del">
          <ac:chgData name="Alfred Smith" userId="3c60a3631c0db8ad" providerId="LiveId" clId="{4F65B678-6D7C-43DF-91C2-2D54E203F15D}" dt="2023-09-11T08:26:15.601" v="84"/>
          <ac:picMkLst>
            <pc:docMk/>
            <pc:sldMk cId="100491716" sldId="269"/>
            <ac:picMk id="34" creationId="{7527E395-B808-C738-4CAD-45E0A814B3EB}"/>
          </ac:picMkLst>
        </pc:picChg>
      </pc:sldChg>
      <pc:sldChg chg="addSp delSp modSp mod modTransition">
        <pc:chgData name="Alfred Smith" userId="3c60a3631c0db8ad" providerId="LiveId" clId="{4F65B678-6D7C-43DF-91C2-2D54E203F15D}" dt="2023-09-11T08:26:15.601" v="84"/>
        <pc:sldMkLst>
          <pc:docMk/>
          <pc:sldMk cId="4120481681" sldId="270"/>
        </pc:sldMkLst>
        <pc:spChg chg="add mod">
          <ac:chgData name="Alfred Smith" userId="3c60a3631c0db8ad" providerId="LiveId" clId="{4F65B678-6D7C-43DF-91C2-2D54E203F15D}" dt="2023-09-11T08:18:19.795" v="16" actId="20577"/>
          <ac:spMkLst>
            <pc:docMk/>
            <pc:sldMk cId="4120481681" sldId="270"/>
            <ac:spMk id="3" creationId="{A3E26ED7-A609-BC92-F0B2-4099D8183E26}"/>
          </ac:spMkLst>
        </pc:spChg>
        <pc:spChg chg="del">
          <ac:chgData name="Alfred Smith" userId="3c60a3631c0db8ad" providerId="LiveId" clId="{4F65B678-6D7C-43DF-91C2-2D54E203F15D}" dt="2023-09-11T08:15:28.684" v="7" actId="478"/>
          <ac:spMkLst>
            <pc:docMk/>
            <pc:sldMk cId="4120481681" sldId="270"/>
            <ac:spMk id="4" creationId="{D79BFFFF-0F92-0C95-07EA-2F708AC6286C}"/>
          </ac:spMkLst>
        </pc:spChg>
      </pc:sldChg>
      <pc:sldChg chg="modSp mod modTransition">
        <pc:chgData name="Alfred Smith" userId="3c60a3631c0db8ad" providerId="LiveId" clId="{4F65B678-6D7C-43DF-91C2-2D54E203F15D}" dt="2023-09-11T08:27:52.240" v="108"/>
        <pc:sldMkLst>
          <pc:docMk/>
          <pc:sldMk cId="939110669" sldId="271"/>
        </pc:sldMkLst>
        <pc:spChg chg="mod">
          <ac:chgData name="Alfred Smith" userId="3c60a3631c0db8ad" providerId="LiveId" clId="{4F65B678-6D7C-43DF-91C2-2D54E203F15D}" dt="2023-09-11T08:27:52.240" v="108"/>
          <ac:spMkLst>
            <pc:docMk/>
            <pc:sldMk cId="939110669" sldId="271"/>
            <ac:spMk id="5" creationId="{8416BC14-6220-507C-E544-A9347267E012}"/>
          </ac:spMkLst>
        </pc:spChg>
      </pc:sldChg>
      <pc:sldChg chg="modSp mod modTransition">
        <pc:chgData name="Alfred Smith" userId="3c60a3631c0db8ad" providerId="LiveId" clId="{4F65B678-6D7C-43DF-91C2-2D54E203F15D}" dt="2023-09-11T08:27:55.838" v="109"/>
        <pc:sldMkLst>
          <pc:docMk/>
          <pc:sldMk cId="4024569785" sldId="272"/>
        </pc:sldMkLst>
        <pc:spChg chg="mod">
          <ac:chgData name="Alfred Smith" userId="3c60a3631c0db8ad" providerId="LiveId" clId="{4F65B678-6D7C-43DF-91C2-2D54E203F15D}" dt="2023-09-11T08:27:55.838" v="109"/>
          <ac:spMkLst>
            <pc:docMk/>
            <pc:sldMk cId="4024569785" sldId="272"/>
            <ac:spMk id="7" creationId="{76E4A680-36EF-C433-A5B3-6DAA66224BE3}"/>
          </ac:spMkLst>
        </pc:spChg>
      </pc:sldChg>
      <pc:sldChg chg="modSp mod modTransition">
        <pc:chgData name="Alfred Smith" userId="3c60a3631c0db8ad" providerId="LiveId" clId="{4F65B678-6D7C-43DF-91C2-2D54E203F15D}" dt="2023-09-11T08:27:58.498" v="110"/>
        <pc:sldMkLst>
          <pc:docMk/>
          <pc:sldMk cId="487179600" sldId="273"/>
        </pc:sldMkLst>
        <pc:spChg chg="mod">
          <ac:chgData name="Alfred Smith" userId="3c60a3631c0db8ad" providerId="LiveId" clId="{4F65B678-6D7C-43DF-91C2-2D54E203F15D}" dt="2023-09-11T08:27:58.498" v="110"/>
          <ac:spMkLst>
            <pc:docMk/>
            <pc:sldMk cId="487179600" sldId="273"/>
            <ac:spMk id="4" creationId="{25795B3B-6B15-295B-A517-4E6CC83979D1}"/>
          </ac:spMkLst>
        </pc:spChg>
      </pc:sldChg>
      <pc:sldChg chg="modSp mod modTransition">
        <pc:chgData name="Alfred Smith" userId="3c60a3631c0db8ad" providerId="LiveId" clId="{4F65B678-6D7C-43DF-91C2-2D54E203F15D}" dt="2023-09-11T08:28:01.767" v="111"/>
        <pc:sldMkLst>
          <pc:docMk/>
          <pc:sldMk cId="2168401200" sldId="274"/>
        </pc:sldMkLst>
        <pc:spChg chg="mod">
          <ac:chgData name="Alfred Smith" userId="3c60a3631c0db8ad" providerId="LiveId" clId="{4F65B678-6D7C-43DF-91C2-2D54E203F15D}" dt="2023-09-11T08:28:01.767" v="111"/>
          <ac:spMkLst>
            <pc:docMk/>
            <pc:sldMk cId="2168401200" sldId="274"/>
            <ac:spMk id="6" creationId="{C56759A4-2728-231E-2780-9F2021076C8A}"/>
          </ac:spMkLst>
        </pc:spChg>
      </pc:sldChg>
      <pc:sldChg chg="modSp mod modTransition">
        <pc:chgData name="Alfred Smith" userId="3c60a3631c0db8ad" providerId="LiveId" clId="{4F65B678-6D7C-43DF-91C2-2D54E203F15D}" dt="2023-09-11T08:28:05.122" v="112"/>
        <pc:sldMkLst>
          <pc:docMk/>
          <pc:sldMk cId="2996969115" sldId="275"/>
        </pc:sldMkLst>
        <pc:spChg chg="mod">
          <ac:chgData name="Alfred Smith" userId="3c60a3631c0db8ad" providerId="LiveId" clId="{4F65B678-6D7C-43DF-91C2-2D54E203F15D}" dt="2023-09-11T08:28:05.122" v="112"/>
          <ac:spMkLst>
            <pc:docMk/>
            <pc:sldMk cId="2996969115" sldId="275"/>
            <ac:spMk id="4" creationId="{234FB5E9-381B-9FB0-1EFC-8F499A11550F}"/>
          </ac:spMkLst>
        </pc:spChg>
      </pc:sldChg>
      <pc:sldChg chg="modSp mod modTransition">
        <pc:chgData name="Alfred Smith" userId="3c60a3631c0db8ad" providerId="LiveId" clId="{4F65B678-6D7C-43DF-91C2-2D54E203F15D}" dt="2023-09-11T08:28:08.234" v="113"/>
        <pc:sldMkLst>
          <pc:docMk/>
          <pc:sldMk cId="2390376940" sldId="276"/>
        </pc:sldMkLst>
        <pc:spChg chg="mod">
          <ac:chgData name="Alfred Smith" userId="3c60a3631c0db8ad" providerId="LiveId" clId="{4F65B678-6D7C-43DF-91C2-2D54E203F15D}" dt="2023-09-11T08:28:08.234" v="113"/>
          <ac:spMkLst>
            <pc:docMk/>
            <pc:sldMk cId="2390376940" sldId="276"/>
            <ac:spMk id="4" creationId="{CA4B8378-B3A0-37DC-EED3-A9E90C646029}"/>
          </ac:spMkLst>
        </pc:spChg>
      </pc:sldChg>
      <pc:sldChg chg="modSp mod modTransition">
        <pc:chgData name="Alfred Smith" userId="3c60a3631c0db8ad" providerId="LiveId" clId="{4F65B678-6D7C-43DF-91C2-2D54E203F15D}" dt="2023-09-11T08:28:11.719" v="114"/>
        <pc:sldMkLst>
          <pc:docMk/>
          <pc:sldMk cId="4265919077" sldId="277"/>
        </pc:sldMkLst>
        <pc:spChg chg="mod">
          <ac:chgData name="Alfred Smith" userId="3c60a3631c0db8ad" providerId="LiveId" clId="{4F65B678-6D7C-43DF-91C2-2D54E203F15D}" dt="2023-09-11T08:28:11.719" v="114"/>
          <ac:spMkLst>
            <pc:docMk/>
            <pc:sldMk cId="4265919077" sldId="277"/>
            <ac:spMk id="4" creationId="{5B478707-4185-1719-55EF-195002558244}"/>
          </ac:spMkLst>
        </pc:spChg>
      </pc:sldChg>
      <pc:sldChg chg="modSp mod modTransition">
        <pc:chgData name="Alfred Smith" userId="3c60a3631c0db8ad" providerId="LiveId" clId="{4F65B678-6D7C-43DF-91C2-2D54E203F15D}" dt="2023-09-11T08:28:15.255" v="115"/>
        <pc:sldMkLst>
          <pc:docMk/>
          <pc:sldMk cId="210266664" sldId="278"/>
        </pc:sldMkLst>
        <pc:spChg chg="mod">
          <ac:chgData name="Alfred Smith" userId="3c60a3631c0db8ad" providerId="LiveId" clId="{4F65B678-6D7C-43DF-91C2-2D54E203F15D}" dt="2023-09-11T08:28:15.255" v="115"/>
          <ac:spMkLst>
            <pc:docMk/>
            <pc:sldMk cId="210266664" sldId="278"/>
            <ac:spMk id="4" creationId="{34B94FD6-97A7-D779-6D15-4DAEE2DD70C5}"/>
          </ac:spMkLst>
        </pc:spChg>
      </pc:sldChg>
      <pc:sldChg chg="modSp mod modTransition">
        <pc:chgData name="Alfred Smith" userId="3c60a3631c0db8ad" providerId="LiveId" clId="{4F65B678-6D7C-43DF-91C2-2D54E203F15D}" dt="2023-09-11T08:28:21.599" v="117"/>
        <pc:sldMkLst>
          <pc:docMk/>
          <pc:sldMk cId="888433145" sldId="279"/>
        </pc:sldMkLst>
        <pc:spChg chg="mod">
          <ac:chgData name="Alfred Smith" userId="3c60a3631c0db8ad" providerId="LiveId" clId="{4F65B678-6D7C-43DF-91C2-2D54E203F15D}" dt="2023-09-11T08:28:21.599" v="117"/>
          <ac:spMkLst>
            <pc:docMk/>
            <pc:sldMk cId="888433145" sldId="279"/>
            <ac:spMk id="4" creationId="{37769A14-042D-6FC6-2792-15AACE3082F8}"/>
          </ac:spMkLst>
        </pc:spChg>
      </pc:sldChg>
      <pc:sldChg chg="modSp mod modTransition">
        <pc:chgData name="Alfred Smith" userId="3c60a3631c0db8ad" providerId="LiveId" clId="{4F65B678-6D7C-43DF-91C2-2D54E203F15D}" dt="2023-09-11T08:28:24.681" v="118"/>
        <pc:sldMkLst>
          <pc:docMk/>
          <pc:sldMk cId="791300187" sldId="280"/>
        </pc:sldMkLst>
        <pc:spChg chg="mod">
          <ac:chgData name="Alfred Smith" userId="3c60a3631c0db8ad" providerId="LiveId" clId="{4F65B678-6D7C-43DF-91C2-2D54E203F15D}" dt="2023-09-11T08:28:24.681" v="118"/>
          <ac:spMkLst>
            <pc:docMk/>
            <pc:sldMk cId="791300187" sldId="280"/>
            <ac:spMk id="4" creationId="{5A0F1A1B-14DD-F5E7-03A9-0F8ACA9E8F3B}"/>
          </ac:spMkLst>
        </pc:spChg>
      </pc:sldChg>
      <pc:sldChg chg="delSp modSp mod modTransition modAnim">
        <pc:chgData name="Alfred Smith" userId="3c60a3631c0db8ad" providerId="LiveId" clId="{4F65B678-6D7C-43DF-91C2-2D54E203F15D}" dt="2023-09-11T08:26:52.509" v="95" actId="20577"/>
        <pc:sldMkLst>
          <pc:docMk/>
          <pc:sldMk cId="1922139011" sldId="281"/>
        </pc:sldMkLst>
        <pc:spChg chg="mod">
          <ac:chgData name="Alfred Smith" userId="3c60a3631c0db8ad" providerId="LiveId" clId="{4F65B678-6D7C-43DF-91C2-2D54E203F15D}" dt="2023-09-11T08:26:52.509" v="95" actId="20577"/>
          <ac:spMkLst>
            <pc:docMk/>
            <pc:sldMk cId="1922139011" sldId="281"/>
            <ac:spMk id="3" creationId="{A58184BD-88F1-BA02-40C1-D8403D0EEC0D}"/>
          </ac:spMkLst>
        </pc:spChg>
        <pc:spChg chg="mod">
          <ac:chgData name="Alfred Smith" userId="3c60a3631c0db8ad" providerId="LiveId" clId="{4F65B678-6D7C-43DF-91C2-2D54E203F15D}" dt="2023-09-11T08:22:40.473" v="55"/>
          <ac:spMkLst>
            <pc:docMk/>
            <pc:sldMk cId="1922139011" sldId="281"/>
            <ac:spMk id="4" creationId="{EE2AC625-9141-A801-F431-DD5F79396320}"/>
          </ac:spMkLst>
        </pc:spChg>
        <pc:picChg chg="del">
          <ac:chgData name="Alfred Smith" userId="3c60a3631c0db8ad" providerId="LiveId" clId="{4F65B678-6D7C-43DF-91C2-2D54E203F15D}" dt="2023-09-11T08:26:15.601" v="84"/>
          <ac:picMkLst>
            <pc:docMk/>
            <pc:sldMk cId="1922139011" sldId="281"/>
            <ac:picMk id="20" creationId="{310B4C92-DF85-B95F-657E-2217223D89CE}"/>
          </ac:picMkLst>
        </pc:picChg>
      </pc:sldChg>
      <pc:sldChg chg="modSp mod modTransition">
        <pc:chgData name="Alfred Smith" userId="3c60a3631c0db8ad" providerId="LiveId" clId="{4F65B678-6D7C-43DF-91C2-2D54E203F15D}" dt="2023-09-11T08:28:27.723" v="119"/>
        <pc:sldMkLst>
          <pc:docMk/>
          <pc:sldMk cId="1126511635" sldId="282"/>
        </pc:sldMkLst>
        <pc:spChg chg="mod">
          <ac:chgData name="Alfred Smith" userId="3c60a3631c0db8ad" providerId="LiveId" clId="{4F65B678-6D7C-43DF-91C2-2D54E203F15D}" dt="2023-09-11T08:28:27.723" v="119"/>
          <ac:spMkLst>
            <pc:docMk/>
            <pc:sldMk cId="1126511635" sldId="282"/>
            <ac:spMk id="4" creationId="{44EE68EA-CAEA-6581-1669-3E765E8BF3E3}"/>
          </ac:spMkLst>
        </pc:spChg>
      </pc:sldChg>
      <pc:sldChg chg="delSp modSp mod modTransition modAnim">
        <pc:chgData name="Alfred Smith" userId="3c60a3631c0db8ad" providerId="LiveId" clId="{4F65B678-6D7C-43DF-91C2-2D54E203F15D}" dt="2023-09-11T08:26:49.363" v="94" actId="20577"/>
        <pc:sldMkLst>
          <pc:docMk/>
          <pc:sldMk cId="3166251957" sldId="283"/>
        </pc:sldMkLst>
        <pc:spChg chg="mod">
          <ac:chgData name="Alfred Smith" userId="3c60a3631c0db8ad" providerId="LiveId" clId="{4F65B678-6D7C-43DF-91C2-2D54E203F15D}" dt="2023-09-11T08:26:49.363" v="94" actId="20577"/>
          <ac:spMkLst>
            <pc:docMk/>
            <pc:sldMk cId="3166251957" sldId="283"/>
            <ac:spMk id="3" creationId="{A58184BD-88F1-BA02-40C1-D8403D0EEC0D}"/>
          </ac:spMkLst>
        </pc:spChg>
        <pc:spChg chg="mod">
          <ac:chgData name="Alfred Smith" userId="3c60a3631c0db8ad" providerId="LiveId" clId="{4F65B678-6D7C-43DF-91C2-2D54E203F15D}" dt="2023-09-11T08:23:22.868" v="57" actId="20577"/>
          <ac:spMkLst>
            <pc:docMk/>
            <pc:sldMk cId="3166251957" sldId="283"/>
            <ac:spMk id="4" creationId="{EE2AC625-9141-A801-F431-DD5F79396320}"/>
          </ac:spMkLst>
        </pc:spChg>
        <pc:picChg chg="del">
          <ac:chgData name="Alfred Smith" userId="3c60a3631c0db8ad" providerId="LiveId" clId="{4F65B678-6D7C-43DF-91C2-2D54E203F15D}" dt="2023-09-11T08:26:15.601" v="84"/>
          <ac:picMkLst>
            <pc:docMk/>
            <pc:sldMk cId="3166251957" sldId="283"/>
            <ac:picMk id="17" creationId="{00748780-CBF0-FF4D-9D9C-1B666A657414}"/>
          </ac:picMkLst>
        </pc:picChg>
      </pc:sldChg>
      <pc:sldChg chg="modSp mod modTransition">
        <pc:chgData name="Alfred Smith" userId="3c60a3631c0db8ad" providerId="LiveId" clId="{4F65B678-6D7C-43DF-91C2-2D54E203F15D}" dt="2023-09-11T08:28:32.902" v="121"/>
        <pc:sldMkLst>
          <pc:docMk/>
          <pc:sldMk cId="3922583308" sldId="284"/>
        </pc:sldMkLst>
        <pc:spChg chg="mod">
          <ac:chgData name="Alfred Smith" userId="3c60a3631c0db8ad" providerId="LiveId" clId="{4F65B678-6D7C-43DF-91C2-2D54E203F15D}" dt="2023-09-11T08:28:32.902" v="121"/>
          <ac:spMkLst>
            <pc:docMk/>
            <pc:sldMk cId="3922583308" sldId="284"/>
            <ac:spMk id="4" creationId="{7837F998-A5EA-5D9B-49CD-F7962A5AB3DB}"/>
          </ac:spMkLst>
        </pc:spChg>
      </pc:sldChg>
      <pc:sldChg chg="delSp modSp mod modTransition modAnim">
        <pc:chgData name="Alfred Smith" userId="3c60a3631c0db8ad" providerId="LiveId" clId="{4F65B678-6D7C-43DF-91C2-2D54E203F15D}" dt="2023-09-11T08:26:41.271" v="92" actId="20577"/>
        <pc:sldMkLst>
          <pc:docMk/>
          <pc:sldMk cId="1522780631" sldId="285"/>
        </pc:sldMkLst>
        <pc:spChg chg="mod">
          <ac:chgData name="Alfred Smith" userId="3c60a3631c0db8ad" providerId="LiveId" clId="{4F65B678-6D7C-43DF-91C2-2D54E203F15D}" dt="2023-09-11T08:26:41.271" v="92" actId="20577"/>
          <ac:spMkLst>
            <pc:docMk/>
            <pc:sldMk cId="1522780631" sldId="285"/>
            <ac:spMk id="3" creationId="{A58184BD-88F1-BA02-40C1-D8403D0EEC0D}"/>
          </ac:spMkLst>
        </pc:spChg>
        <pc:spChg chg="mod">
          <ac:chgData name="Alfred Smith" userId="3c60a3631c0db8ad" providerId="LiveId" clId="{4F65B678-6D7C-43DF-91C2-2D54E203F15D}" dt="2023-09-11T08:23:57.045" v="61"/>
          <ac:spMkLst>
            <pc:docMk/>
            <pc:sldMk cId="1522780631" sldId="285"/>
            <ac:spMk id="4" creationId="{EE2AC625-9141-A801-F431-DD5F79396320}"/>
          </ac:spMkLst>
        </pc:spChg>
        <pc:picChg chg="del">
          <ac:chgData name="Alfred Smith" userId="3c60a3631c0db8ad" providerId="LiveId" clId="{4F65B678-6D7C-43DF-91C2-2D54E203F15D}" dt="2023-09-11T08:26:15.601" v="84"/>
          <ac:picMkLst>
            <pc:docMk/>
            <pc:sldMk cId="1522780631" sldId="285"/>
            <ac:picMk id="11" creationId="{7BE1B3C0-AFE1-3B5E-3864-8CB67D7CF7C0}"/>
          </ac:picMkLst>
        </pc:picChg>
      </pc:sldChg>
      <pc:sldChg chg="modSp mod modTransition">
        <pc:chgData name="Alfred Smith" userId="3c60a3631c0db8ad" providerId="LiveId" clId="{4F65B678-6D7C-43DF-91C2-2D54E203F15D}" dt="2023-09-11T08:28:35.492" v="122"/>
        <pc:sldMkLst>
          <pc:docMk/>
          <pc:sldMk cId="1850742486" sldId="286"/>
        </pc:sldMkLst>
        <pc:spChg chg="mod">
          <ac:chgData name="Alfred Smith" userId="3c60a3631c0db8ad" providerId="LiveId" clId="{4F65B678-6D7C-43DF-91C2-2D54E203F15D}" dt="2023-09-11T08:28:35.492" v="122"/>
          <ac:spMkLst>
            <pc:docMk/>
            <pc:sldMk cId="1850742486" sldId="286"/>
            <ac:spMk id="4" creationId="{0D8B175C-268A-84AD-FC62-932B231C118C}"/>
          </ac:spMkLst>
        </pc:spChg>
      </pc:sldChg>
      <pc:sldChg chg="delSp modSp mod modTransition modAnim">
        <pc:chgData name="Alfred Smith" userId="3c60a3631c0db8ad" providerId="LiveId" clId="{4F65B678-6D7C-43DF-91C2-2D54E203F15D}" dt="2023-09-11T08:26:37.964" v="91" actId="20577"/>
        <pc:sldMkLst>
          <pc:docMk/>
          <pc:sldMk cId="2332778949" sldId="287"/>
        </pc:sldMkLst>
        <pc:spChg chg="mod">
          <ac:chgData name="Alfred Smith" userId="3c60a3631c0db8ad" providerId="LiveId" clId="{4F65B678-6D7C-43DF-91C2-2D54E203F15D}" dt="2023-09-11T08:26:37.964" v="91" actId="20577"/>
          <ac:spMkLst>
            <pc:docMk/>
            <pc:sldMk cId="2332778949" sldId="287"/>
            <ac:spMk id="3" creationId="{A58184BD-88F1-BA02-40C1-D8403D0EEC0D}"/>
          </ac:spMkLst>
        </pc:spChg>
        <pc:spChg chg="mod">
          <ac:chgData name="Alfred Smith" userId="3c60a3631c0db8ad" providerId="LiveId" clId="{4F65B678-6D7C-43DF-91C2-2D54E203F15D}" dt="2023-09-11T08:24:09.411" v="62"/>
          <ac:spMkLst>
            <pc:docMk/>
            <pc:sldMk cId="2332778949" sldId="287"/>
            <ac:spMk id="4" creationId="{EE2AC625-9141-A801-F431-DD5F79396320}"/>
          </ac:spMkLst>
        </pc:spChg>
        <pc:picChg chg="del">
          <ac:chgData name="Alfred Smith" userId="3c60a3631c0db8ad" providerId="LiveId" clId="{4F65B678-6D7C-43DF-91C2-2D54E203F15D}" dt="2023-09-11T08:26:15.601" v="84"/>
          <ac:picMkLst>
            <pc:docMk/>
            <pc:sldMk cId="2332778949" sldId="287"/>
            <ac:picMk id="7" creationId="{AD53995E-9374-51E3-429E-20241516157B}"/>
          </ac:picMkLst>
        </pc:picChg>
      </pc:sldChg>
      <pc:sldChg chg="modSp mod modTransition">
        <pc:chgData name="Alfred Smith" userId="3c60a3631c0db8ad" providerId="LiveId" clId="{4F65B678-6D7C-43DF-91C2-2D54E203F15D}" dt="2023-09-11T08:28:38.119" v="123"/>
        <pc:sldMkLst>
          <pc:docMk/>
          <pc:sldMk cId="1828872212" sldId="288"/>
        </pc:sldMkLst>
        <pc:spChg chg="mod">
          <ac:chgData name="Alfred Smith" userId="3c60a3631c0db8ad" providerId="LiveId" clId="{4F65B678-6D7C-43DF-91C2-2D54E203F15D}" dt="2023-09-11T08:28:38.119" v="123"/>
          <ac:spMkLst>
            <pc:docMk/>
            <pc:sldMk cId="1828872212" sldId="288"/>
            <ac:spMk id="4" creationId="{310AE67E-8DA2-534B-A886-04DB82FACF59}"/>
          </ac:spMkLst>
        </pc:spChg>
      </pc:sldChg>
      <pc:sldChg chg="delSp modSp mod modTransition modAnim">
        <pc:chgData name="Alfred Smith" userId="3c60a3631c0db8ad" providerId="LiveId" clId="{4F65B678-6D7C-43DF-91C2-2D54E203F15D}" dt="2023-09-11T08:26:34.849" v="90" actId="20577"/>
        <pc:sldMkLst>
          <pc:docMk/>
          <pc:sldMk cId="3153919605" sldId="289"/>
        </pc:sldMkLst>
        <pc:spChg chg="mod">
          <ac:chgData name="Alfred Smith" userId="3c60a3631c0db8ad" providerId="LiveId" clId="{4F65B678-6D7C-43DF-91C2-2D54E203F15D}" dt="2023-09-11T08:26:34.849" v="90" actId="20577"/>
          <ac:spMkLst>
            <pc:docMk/>
            <pc:sldMk cId="3153919605" sldId="289"/>
            <ac:spMk id="3" creationId="{A58184BD-88F1-BA02-40C1-D8403D0EEC0D}"/>
          </ac:spMkLst>
        </pc:spChg>
        <pc:spChg chg="mod">
          <ac:chgData name="Alfred Smith" userId="3c60a3631c0db8ad" providerId="LiveId" clId="{4F65B678-6D7C-43DF-91C2-2D54E203F15D}" dt="2023-09-11T08:24:21.595" v="63"/>
          <ac:spMkLst>
            <pc:docMk/>
            <pc:sldMk cId="3153919605" sldId="289"/>
            <ac:spMk id="4" creationId="{EE2AC625-9141-A801-F431-DD5F79396320}"/>
          </ac:spMkLst>
        </pc:spChg>
        <pc:picChg chg="del">
          <ac:chgData name="Alfred Smith" userId="3c60a3631c0db8ad" providerId="LiveId" clId="{4F65B678-6D7C-43DF-91C2-2D54E203F15D}" dt="2023-09-11T08:26:15.601" v="84"/>
          <ac:picMkLst>
            <pc:docMk/>
            <pc:sldMk cId="3153919605" sldId="289"/>
            <ac:picMk id="16" creationId="{AA769AC2-0F63-B489-E82F-EF482D66B8EB}"/>
          </ac:picMkLst>
        </pc:picChg>
      </pc:sldChg>
      <pc:sldChg chg="modSp mod modTransition">
        <pc:chgData name="Alfred Smith" userId="3c60a3631c0db8ad" providerId="LiveId" clId="{4F65B678-6D7C-43DF-91C2-2D54E203F15D}" dt="2023-09-11T08:28:42.111" v="124"/>
        <pc:sldMkLst>
          <pc:docMk/>
          <pc:sldMk cId="1292473336" sldId="290"/>
        </pc:sldMkLst>
        <pc:spChg chg="mod">
          <ac:chgData name="Alfred Smith" userId="3c60a3631c0db8ad" providerId="LiveId" clId="{4F65B678-6D7C-43DF-91C2-2D54E203F15D}" dt="2023-09-11T08:28:42.111" v="124"/>
          <ac:spMkLst>
            <pc:docMk/>
            <pc:sldMk cId="1292473336" sldId="290"/>
            <ac:spMk id="4" creationId="{B7C37B3D-2A03-DF91-B723-4AFBB353A286}"/>
          </ac:spMkLst>
        </pc:spChg>
      </pc:sldChg>
      <pc:sldChg chg="delSp modSp mod modTransition modAnim">
        <pc:chgData name="Alfred Smith" userId="3c60a3631c0db8ad" providerId="LiveId" clId="{4F65B678-6D7C-43DF-91C2-2D54E203F15D}" dt="2023-09-11T08:26:31.590" v="89" actId="20577"/>
        <pc:sldMkLst>
          <pc:docMk/>
          <pc:sldMk cId="1878919862" sldId="291"/>
        </pc:sldMkLst>
        <pc:spChg chg="mod">
          <ac:chgData name="Alfred Smith" userId="3c60a3631c0db8ad" providerId="LiveId" clId="{4F65B678-6D7C-43DF-91C2-2D54E203F15D}" dt="2023-09-11T08:26:31.590" v="89" actId="20577"/>
          <ac:spMkLst>
            <pc:docMk/>
            <pc:sldMk cId="1878919862" sldId="291"/>
            <ac:spMk id="3" creationId="{A58184BD-88F1-BA02-40C1-D8403D0EEC0D}"/>
          </ac:spMkLst>
        </pc:spChg>
        <pc:spChg chg="mod">
          <ac:chgData name="Alfred Smith" userId="3c60a3631c0db8ad" providerId="LiveId" clId="{4F65B678-6D7C-43DF-91C2-2D54E203F15D}" dt="2023-09-11T08:24:38.862" v="64"/>
          <ac:spMkLst>
            <pc:docMk/>
            <pc:sldMk cId="1878919862" sldId="291"/>
            <ac:spMk id="4" creationId="{EE2AC625-9141-A801-F431-DD5F79396320}"/>
          </ac:spMkLst>
        </pc:spChg>
        <pc:picChg chg="del">
          <ac:chgData name="Alfred Smith" userId="3c60a3631c0db8ad" providerId="LiveId" clId="{4F65B678-6D7C-43DF-91C2-2D54E203F15D}" dt="2023-09-11T08:26:15.601" v="84"/>
          <ac:picMkLst>
            <pc:docMk/>
            <pc:sldMk cId="1878919862" sldId="291"/>
            <ac:picMk id="9" creationId="{85FB43D5-B7B6-2DAF-1356-FB9C9F5FE69D}"/>
          </ac:picMkLst>
        </pc:picChg>
      </pc:sldChg>
      <pc:sldChg chg="modSp mod modTransition">
        <pc:chgData name="Alfred Smith" userId="3c60a3631c0db8ad" providerId="LiveId" clId="{4F65B678-6D7C-43DF-91C2-2D54E203F15D}" dt="2023-09-11T08:28:45.019" v="125"/>
        <pc:sldMkLst>
          <pc:docMk/>
          <pc:sldMk cId="1014080634" sldId="292"/>
        </pc:sldMkLst>
        <pc:spChg chg="mod">
          <ac:chgData name="Alfred Smith" userId="3c60a3631c0db8ad" providerId="LiveId" clId="{4F65B678-6D7C-43DF-91C2-2D54E203F15D}" dt="2023-09-11T08:28:45.019" v="125"/>
          <ac:spMkLst>
            <pc:docMk/>
            <pc:sldMk cId="1014080634" sldId="292"/>
            <ac:spMk id="4" creationId="{D9EB96F1-F732-BBCD-B844-E073F89A0605}"/>
          </ac:spMkLst>
        </pc:spChg>
      </pc:sldChg>
      <pc:sldChg chg="delSp modSp mod modTransition modAnim">
        <pc:chgData name="Alfred Smith" userId="3c60a3631c0db8ad" providerId="LiveId" clId="{4F65B678-6D7C-43DF-91C2-2D54E203F15D}" dt="2023-09-11T08:26:27.997" v="88" actId="20577"/>
        <pc:sldMkLst>
          <pc:docMk/>
          <pc:sldMk cId="2219299321" sldId="293"/>
        </pc:sldMkLst>
        <pc:spChg chg="mod">
          <ac:chgData name="Alfred Smith" userId="3c60a3631c0db8ad" providerId="LiveId" clId="{4F65B678-6D7C-43DF-91C2-2D54E203F15D}" dt="2023-09-11T08:26:27.997" v="88" actId="20577"/>
          <ac:spMkLst>
            <pc:docMk/>
            <pc:sldMk cId="2219299321" sldId="293"/>
            <ac:spMk id="3" creationId="{A58184BD-88F1-BA02-40C1-D8403D0EEC0D}"/>
          </ac:spMkLst>
        </pc:spChg>
        <pc:spChg chg="mod">
          <ac:chgData name="Alfred Smith" userId="3c60a3631c0db8ad" providerId="LiveId" clId="{4F65B678-6D7C-43DF-91C2-2D54E203F15D}" dt="2023-09-11T08:24:56.153" v="65"/>
          <ac:spMkLst>
            <pc:docMk/>
            <pc:sldMk cId="2219299321" sldId="293"/>
            <ac:spMk id="4" creationId="{EE2AC625-9141-A801-F431-DD5F79396320}"/>
          </ac:spMkLst>
        </pc:spChg>
        <pc:picChg chg="del">
          <ac:chgData name="Alfred Smith" userId="3c60a3631c0db8ad" providerId="LiveId" clId="{4F65B678-6D7C-43DF-91C2-2D54E203F15D}" dt="2023-09-11T08:26:15.601" v="84"/>
          <ac:picMkLst>
            <pc:docMk/>
            <pc:sldMk cId="2219299321" sldId="293"/>
            <ac:picMk id="21" creationId="{4AB0F5E3-2440-3A50-7074-EBEDC26A1AFF}"/>
          </ac:picMkLst>
        </pc:picChg>
      </pc:sldChg>
      <pc:sldChg chg="modSp mod modTransition">
        <pc:chgData name="Alfred Smith" userId="3c60a3631c0db8ad" providerId="LiveId" clId="{4F65B678-6D7C-43DF-91C2-2D54E203F15D}" dt="2023-09-11T08:28:48.298" v="126"/>
        <pc:sldMkLst>
          <pc:docMk/>
          <pc:sldMk cId="2859407553" sldId="294"/>
        </pc:sldMkLst>
        <pc:spChg chg="mod">
          <ac:chgData name="Alfred Smith" userId="3c60a3631c0db8ad" providerId="LiveId" clId="{4F65B678-6D7C-43DF-91C2-2D54E203F15D}" dt="2023-09-11T08:28:48.298" v="126"/>
          <ac:spMkLst>
            <pc:docMk/>
            <pc:sldMk cId="2859407553" sldId="294"/>
            <ac:spMk id="4" creationId="{048A517C-0471-CAA5-C372-8C346F3B5D28}"/>
          </ac:spMkLst>
        </pc:spChg>
      </pc:sldChg>
      <pc:sldChg chg="delSp modSp mod modTransition modAnim">
        <pc:chgData name="Alfred Smith" userId="3c60a3631c0db8ad" providerId="LiveId" clId="{4F65B678-6D7C-43DF-91C2-2D54E203F15D}" dt="2023-09-11T08:26:24.639" v="87" actId="20577"/>
        <pc:sldMkLst>
          <pc:docMk/>
          <pc:sldMk cId="3279066978" sldId="295"/>
        </pc:sldMkLst>
        <pc:spChg chg="mod">
          <ac:chgData name="Alfred Smith" userId="3c60a3631c0db8ad" providerId="LiveId" clId="{4F65B678-6D7C-43DF-91C2-2D54E203F15D}" dt="2023-09-11T08:26:24.639" v="87" actId="20577"/>
          <ac:spMkLst>
            <pc:docMk/>
            <pc:sldMk cId="3279066978" sldId="295"/>
            <ac:spMk id="3" creationId="{A58184BD-88F1-BA02-40C1-D8403D0EEC0D}"/>
          </ac:spMkLst>
        </pc:spChg>
        <pc:spChg chg="mod">
          <ac:chgData name="Alfred Smith" userId="3c60a3631c0db8ad" providerId="LiveId" clId="{4F65B678-6D7C-43DF-91C2-2D54E203F15D}" dt="2023-09-11T08:25:13.028" v="67" actId="404"/>
          <ac:spMkLst>
            <pc:docMk/>
            <pc:sldMk cId="3279066978" sldId="295"/>
            <ac:spMk id="4" creationId="{EE2AC625-9141-A801-F431-DD5F79396320}"/>
          </ac:spMkLst>
        </pc:spChg>
        <pc:picChg chg="del">
          <ac:chgData name="Alfred Smith" userId="3c60a3631c0db8ad" providerId="LiveId" clId="{4F65B678-6D7C-43DF-91C2-2D54E203F15D}" dt="2023-09-11T08:26:15.601" v="84"/>
          <ac:picMkLst>
            <pc:docMk/>
            <pc:sldMk cId="3279066978" sldId="295"/>
            <ac:picMk id="13" creationId="{6894FDCF-1E77-2D12-CD80-DD09AFF713D6}"/>
          </ac:picMkLst>
        </pc:picChg>
      </pc:sldChg>
      <pc:sldChg chg="modSp mod modTransition">
        <pc:chgData name="Alfred Smith" userId="3c60a3631c0db8ad" providerId="LiveId" clId="{4F65B678-6D7C-43DF-91C2-2D54E203F15D}" dt="2023-09-11T08:28:51.854" v="127"/>
        <pc:sldMkLst>
          <pc:docMk/>
          <pc:sldMk cId="287424606" sldId="297"/>
        </pc:sldMkLst>
        <pc:spChg chg="mod">
          <ac:chgData name="Alfred Smith" userId="3c60a3631c0db8ad" providerId="LiveId" clId="{4F65B678-6D7C-43DF-91C2-2D54E203F15D}" dt="2023-09-11T08:28:51.854" v="127"/>
          <ac:spMkLst>
            <pc:docMk/>
            <pc:sldMk cId="287424606" sldId="297"/>
            <ac:spMk id="4" creationId="{88A1C56B-7BC2-E0C2-FA53-BF97A30CF7B3}"/>
          </ac:spMkLst>
        </pc:spChg>
      </pc:sldChg>
      <pc:sldChg chg="delSp modSp mod modTransition modAnim">
        <pc:chgData name="Alfred Smith" userId="3c60a3631c0db8ad" providerId="LiveId" clId="{4F65B678-6D7C-43DF-91C2-2D54E203F15D}" dt="2023-09-11T08:26:21.660" v="86" actId="20577"/>
        <pc:sldMkLst>
          <pc:docMk/>
          <pc:sldMk cId="2704069153" sldId="298"/>
        </pc:sldMkLst>
        <pc:spChg chg="mod">
          <ac:chgData name="Alfred Smith" userId="3c60a3631c0db8ad" providerId="LiveId" clId="{4F65B678-6D7C-43DF-91C2-2D54E203F15D}" dt="2023-09-11T08:26:21.660" v="86" actId="20577"/>
          <ac:spMkLst>
            <pc:docMk/>
            <pc:sldMk cId="2704069153" sldId="298"/>
            <ac:spMk id="3" creationId="{A58184BD-88F1-BA02-40C1-D8403D0EEC0D}"/>
          </ac:spMkLst>
        </pc:spChg>
        <pc:spChg chg="mod">
          <ac:chgData name="Alfred Smith" userId="3c60a3631c0db8ad" providerId="LiveId" clId="{4F65B678-6D7C-43DF-91C2-2D54E203F15D}" dt="2023-09-11T08:25:29.126" v="70" actId="20577"/>
          <ac:spMkLst>
            <pc:docMk/>
            <pc:sldMk cId="2704069153" sldId="298"/>
            <ac:spMk id="4" creationId="{EE2AC625-9141-A801-F431-DD5F79396320}"/>
          </ac:spMkLst>
        </pc:spChg>
        <pc:picChg chg="del">
          <ac:chgData name="Alfred Smith" userId="3c60a3631c0db8ad" providerId="LiveId" clId="{4F65B678-6D7C-43DF-91C2-2D54E203F15D}" dt="2023-09-11T08:26:15.601" v="84"/>
          <ac:picMkLst>
            <pc:docMk/>
            <pc:sldMk cId="2704069153" sldId="298"/>
            <ac:picMk id="25" creationId="{4F94E41B-706F-A8FC-AE94-14EBD0BAE251}"/>
          </ac:picMkLst>
        </pc:picChg>
      </pc:sldChg>
      <pc:sldChg chg="modSp mod modTransition">
        <pc:chgData name="Alfred Smith" userId="3c60a3631c0db8ad" providerId="LiveId" clId="{4F65B678-6D7C-43DF-91C2-2D54E203F15D}" dt="2023-09-11T08:28:54.564" v="128"/>
        <pc:sldMkLst>
          <pc:docMk/>
          <pc:sldMk cId="3592788240" sldId="299"/>
        </pc:sldMkLst>
        <pc:spChg chg="mod">
          <ac:chgData name="Alfred Smith" userId="3c60a3631c0db8ad" providerId="LiveId" clId="{4F65B678-6D7C-43DF-91C2-2D54E203F15D}" dt="2023-09-11T08:28:54.564" v="128"/>
          <ac:spMkLst>
            <pc:docMk/>
            <pc:sldMk cId="3592788240" sldId="299"/>
            <ac:spMk id="4" creationId="{7CB1BDE1-6C02-DCA4-7394-E52399C6D589}"/>
          </ac:spMkLst>
        </pc:spChg>
      </pc:sldChg>
      <pc:sldChg chg="delSp modSp mod modTransition modAnim">
        <pc:chgData name="Alfred Smith" userId="3c60a3631c0db8ad" providerId="LiveId" clId="{4F65B678-6D7C-43DF-91C2-2D54E203F15D}" dt="2023-09-11T08:26:18.990" v="85" actId="20577"/>
        <pc:sldMkLst>
          <pc:docMk/>
          <pc:sldMk cId="414712044" sldId="300"/>
        </pc:sldMkLst>
        <pc:spChg chg="mod">
          <ac:chgData name="Alfred Smith" userId="3c60a3631c0db8ad" providerId="LiveId" clId="{4F65B678-6D7C-43DF-91C2-2D54E203F15D}" dt="2023-09-11T08:26:18.990" v="85" actId="20577"/>
          <ac:spMkLst>
            <pc:docMk/>
            <pc:sldMk cId="414712044" sldId="300"/>
            <ac:spMk id="3" creationId="{A58184BD-88F1-BA02-40C1-D8403D0EEC0D}"/>
          </ac:spMkLst>
        </pc:spChg>
        <pc:spChg chg="mod">
          <ac:chgData name="Alfred Smith" userId="3c60a3631c0db8ad" providerId="LiveId" clId="{4F65B678-6D7C-43DF-91C2-2D54E203F15D}" dt="2023-09-11T08:26:00.526" v="83" actId="20577"/>
          <ac:spMkLst>
            <pc:docMk/>
            <pc:sldMk cId="414712044" sldId="300"/>
            <ac:spMk id="4" creationId="{EE2AC625-9141-A801-F431-DD5F79396320}"/>
          </ac:spMkLst>
        </pc:spChg>
        <pc:picChg chg="del">
          <ac:chgData name="Alfred Smith" userId="3c60a3631c0db8ad" providerId="LiveId" clId="{4F65B678-6D7C-43DF-91C2-2D54E203F15D}" dt="2023-09-11T08:26:15.601" v="84"/>
          <ac:picMkLst>
            <pc:docMk/>
            <pc:sldMk cId="414712044" sldId="300"/>
            <ac:picMk id="12" creationId="{150AE049-4454-EA60-C80E-A45F53D213B3}"/>
          </ac:picMkLst>
        </pc:picChg>
      </pc:sldChg>
      <pc:sldChg chg="modSp mod modTransition">
        <pc:chgData name="Alfred Smith" userId="3c60a3631c0db8ad" providerId="LiveId" clId="{4F65B678-6D7C-43DF-91C2-2D54E203F15D}" dt="2023-09-11T08:28:57.320" v="129"/>
        <pc:sldMkLst>
          <pc:docMk/>
          <pc:sldMk cId="2915537304" sldId="304"/>
        </pc:sldMkLst>
        <pc:spChg chg="mod">
          <ac:chgData name="Alfred Smith" userId="3c60a3631c0db8ad" providerId="LiveId" clId="{4F65B678-6D7C-43DF-91C2-2D54E203F15D}" dt="2023-09-11T08:28:57.320" v="129"/>
          <ac:spMkLst>
            <pc:docMk/>
            <pc:sldMk cId="2915537304" sldId="304"/>
            <ac:spMk id="2" creationId="{EF7871CB-1B50-2647-4D45-268E57FC6E39}"/>
          </ac:spMkLst>
        </pc:spChg>
      </pc:sldChg>
      <pc:sldChg chg="delSp modSp mod modTransition modAnim">
        <pc:chgData name="Alfred Smith" userId="3c60a3631c0db8ad" providerId="LiveId" clId="{4F65B678-6D7C-43DF-91C2-2D54E203F15D}" dt="2023-09-11T08:26:59.378" v="97" actId="20577"/>
        <pc:sldMkLst>
          <pc:docMk/>
          <pc:sldMk cId="3819864752" sldId="305"/>
        </pc:sldMkLst>
        <pc:spChg chg="mod">
          <ac:chgData name="Alfred Smith" userId="3c60a3631c0db8ad" providerId="LiveId" clId="{4F65B678-6D7C-43DF-91C2-2D54E203F15D}" dt="2023-09-11T08:26:59.378" v="97" actId="20577"/>
          <ac:spMkLst>
            <pc:docMk/>
            <pc:sldMk cId="3819864752" sldId="305"/>
            <ac:spMk id="3" creationId="{A58184BD-88F1-BA02-40C1-D8403D0EEC0D}"/>
          </ac:spMkLst>
        </pc:spChg>
        <pc:spChg chg="mod">
          <ac:chgData name="Alfred Smith" userId="3c60a3631c0db8ad" providerId="LiveId" clId="{4F65B678-6D7C-43DF-91C2-2D54E203F15D}" dt="2023-09-11T08:22:10.652" v="53" actId="20577"/>
          <ac:spMkLst>
            <pc:docMk/>
            <pc:sldMk cId="3819864752" sldId="305"/>
            <ac:spMk id="4" creationId="{EE2AC625-9141-A801-F431-DD5F79396320}"/>
          </ac:spMkLst>
        </pc:spChg>
        <pc:picChg chg="del">
          <ac:chgData name="Alfred Smith" userId="3c60a3631c0db8ad" providerId="LiveId" clId="{4F65B678-6D7C-43DF-91C2-2D54E203F15D}" dt="2023-09-11T08:26:15.601" v="84"/>
          <ac:picMkLst>
            <pc:docMk/>
            <pc:sldMk cId="3819864752" sldId="305"/>
            <ac:picMk id="33" creationId="{DAA47366-CC2D-7D6F-E8F5-FD4EDB1C5269}"/>
          </ac:picMkLst>
        </pc:picChg>
      </pc:sldChg>
      <pc:sldChg chg="delSp modSp mod modTransition modAnim">
        <pc:chgData name="Alfred Smith" userId="3c60a3631c0db8ad" providerId="LiveId" clId="{4F65B678-6D7C-43DF-91C2-2D54E203F15D}" dt="2023-09-11T08:26:46.364" v="93" actId="20577"/>
        <pc:sldMkLst>
          <pc:docMk/>
          <pc:sldMk cId="1207601566" sldId="306"/>
        </pc:sldMkLst>
        <pc:spChg chg="mod">
          <ac:chgData name="Alfred Smith" userId="3c60a3631c0db8ad" providerId="LiveId" clId="{4F65B678-6D7C-43DF-91C2-2D54E203F15D}" dt="2023-09-11T08:26:46.364" v="93" actId="20577"/>
          <ac:spMkLst>
            <pc:docMk/>
            <pc:sldMk cId="1207601566" sldId="306"/>
            <ac:spMk id="3" creationId="{A58184BD-88F1-BA02-40C1-D8403D0EEC0D}"/>
          </ac:spMkLst>
        </pc:spChg>
        <pc:spChg chg="mod">
          <ac:chgData name="Alfred Smith" userId="3c60a3631c0db8ad" providerId="LiveId" clId="{4F65B678-6D7C-43DF-91C2-2D54E203F15D}" dt="2023-09-11T08:23:43.563" v="60" actId="20577"/>
          <ac:spMkLst>
            <pc:docMk/>
            <pc:sldMk cId="1207601566" sldId="306"/>
            <ac:spMk id="4" creationId="{EE2AC625-9141-A801-F431-DD5F79396320}"/>
          </ac:spMkLst>
        </pc:spChg>
        <pc:picChg chg="del">
          <ac:chgData name="Alfred Smith" userId="3c60a3631c0db8ad" providerId="LiveId" clId="{4F65B678-6D7C-43DF-91C2-2D54E203F15D}" dt="2023-09-11T08:26:15.601" v="84"/>
          <ac:picMkLst>
            <pc:docMk/>
            <pc:sldMk cId="1207601566" sldId="306"/>
            <ac:picMk id="24" creationId="{BCA4A265-19B0-C6F7-2A1E-3B086772C337}"/>
          </ac:picMkLst>
        </pc:picChg>
      </pc:sldChg>
      <pc:sldChg chg="modSp mod modTransition">
        <pc:chgData name="Alfred Smith" userId="3c60a3631c0db8ad" providerId="LiveId" clId="{4F65B678-6D7C-43DF-91C2-2D54E203F15D}" dt="2023-09-11T08:28:18.427" v="116"/>
        <pc:sldMkLst>
          <pc:docMk/>
          <pc:sldMk cId="16134585" sldId="307"/>
        </pc:sldMkLst>
        <pc:spChg chg="mod">
          <ac:chgData name="Alfred Smith" userId="3c60a3631c0db8ad" providerId="LiveId" clId="{4F65B678-6D7C-43DF-91C2-2D54E203F15D}" dt="2023-09-11T08:28:18.427" v="116"/>
          <ac:spMkLst>
            <pc:docMk/>
            <pc:sldMk cId="16134585" sldId="307"/>
            <ac:spMk id="4" creationId="{34B94FD6-97A7-D779-6D15-4DAEE2DD70C5}"/>
          </ac:spMkLst>
        </pc:spChg>
      </pc:sldChg>
      <pc:sldChg chg="modSp mod modTransition">
        <pc:chgData name="Alfred Smith" userId="3c60a3631c0db8ad" providerId="LiveId" clId="{4F65B678-6D7C-43DF-91C2-2D54E203F15D}" dt="2023-09-11T08:28:30.197" v="120"/>
        <pc:sldMkLst>
          <pc:docMk/>
          <pc:sldMk cId="4058885198" sldId="308"/>
        </pc:sldMkLst>
        <pc:spChg chg="mod">
          <ac:chgData name="Alfred Smith" userId="3c60a3631c0db8ad" providerId="LiveId" clId="{4F65B678-6D7C-43DF-91C2-2D54E203F15D}" dt="2023-09-11T08:28:30.197" v="120"/>
          <ac:spMkLst>
            <pc:docMk/>
            <pc:sldMk cId="4058885198" sldId="308"/>
            <ac:spMk id="4" creationId="{7837F998-A5EA-5D9B-49CD-F7962A5AB3D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54-6</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0FAE867-77BA-D04F-57DA-133F23583CB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522"/>
    </mc:Choice>
    <mc:Fallback xmlns="">
      <p:transition spd="slow" advTm="2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FD9A2-6979-A351-7FDC-EC0A911A4818}"/>
              </a:ext>
            </a:extLst>
          </p:cNvPr>
          <p:cNvPicPr>
            <a:picLocks noChangeAspect="1"/>
          </p:cNvPicPr>
          <p:nvPr/>
        </p:nvPicPr>
        <p:blipFill>
          <a:blip r:embed="rId2"/>
          <a:stretch>
            <a:fillRect/>
          </a:stretch>
        </p:blipFill>
        <p:spPr>
          <a:xfrm>
            <a:off x="0" y="1"/>
            <a:ext cx="13278652" cy="6858000"/>
          </a:xfrm>
          <a:prstGeom prst="rect">
            <a:avLst/>
          </a:prstGeom>
        </p:spPr>
      </p:pic>
      <p:sp>
        <p:nvSpPr>
          <p:cNvPr id="2" name="TextBox 1">
            <a:extLst>
              <a:ext uri="{FF2B5EF4-FFF2-40B4-BE49-F238E27FC236}">
                <a16:creationId xmlns:a16="http://schemas.microsoft.com/office/drawing/2014/main" id="{E66C1C54-D628-9579-CBE0-1AD6520125D5}"/>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:18</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I served the Lord with great humility and with tears, especially in the trials that came upon me through the plots of the Jews.</a:t>
            </a:r>
            <a:endParaRPr lang="en-IN" sz="3600" dirty="0"/>
          </a:p>
        </p:txBody>
      </p:sp>
      <p:sp>
        <p:nvSpPr>
          <p:cNvPr id="2" name="TextBox 1">
            <a:extLst>
              <a:ext uri="{FF2B5EF4-FFF2-40B4-BE49-F238E27FC236}">
                <a16:creationId xmlns:a16="http://schemas.microsoft.com/office/drawing/2014/main" id="{6A5D2758-4CAB-6259-3AD1-ABE49E2ABFB7}"/>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 अर्थात् बड़ी दीनता से, और आँसू बहा-बहाकर, और उन परीक्षाओं में जो यहूदियों के षड्‍यंत्र के कारण जो मुझ पर आ पड़ी; मैं प्रभु की सेवा करता ही रहा।</a:t>
            </a:r>
            <a:endParaRPr lang="en-IN" sz="3600" dirty="0"/>
          </a:p>
        </p:txBody>
      </p:sp>
      <p:pic>
        <p:nvPicPr>
          <p:cNvPr id="14" name="Audio 13">
            <a:hlinkClick r:id="" action="ppaction://media"/>
            <a:extLst>
              <a:ext uri="{FF2B5EF4-FFF2-40B4-BE49-F238E27FC236}">
                <a16:creationId xmlns:a16="http://schemas.microsoft.com/office/drawing/2014/main" id="{E428BB7A-38FD-EDF9-4986-D7790D4BD6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829"/>
    </mc:Choice>
    <mc:Fallback xmlns="">
      <p:transition spd="slow" advTm="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C561E-7C8E-D10A-D191-7260ABD0E58F}"/>
              </a:ext>
            </a:extLst>
          </p:cNvPr>
          <p:cNvPicPr>
            <a:picLocks noChangeAspect="1"/>
          </p:cNvPicPr>
          <p:nvPr/>
        </p:nvPicPr>
        <p:blipFill>
          <a:blip r:embed="rId2"/>
          <a:stretch>
            <a:fillRect/>
          </a:stretch>
        </p:blipFill>
        <p:spPr>
          <a:xfrm>
            <a:off x="-716279" y="0"/>
            <a:ext cx="12908280" cy="6858000"/>
          </a:xfrm>
          <a:prstGeom prst="rect">
            <a:avLst/>
          </a:prstGeom>
        </p:spPr>
      </p:pic>
      <p:sp>
        <p:nvSpPr>
          <p:cNvPr id="2" name="TextBox 1">
            <a:extLst>
              <a:ext uri="{FF2B5EF4-FFF2-40B4-BE49-F238E27FC236}">
                <a16:creationId xmlns:a16="http://schemas.microsoft.com/office/drawing/2014/main" id="{571D4043-621E-8AF4-4F68-A82BB57EAC3D}"/>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I did not shrink back from declaring anything that was helpful to you as I taught you publicly and from house to house,</a:t>
            </a:r>
            <a:endParaRPr lang="en-IN" sz="3600" dirty="0"/>
          </a:p>
        </p:txBody>
      </p:sp>
      <p:sp>
        <p:nvSpPr>
          <p:cNvPr id="2" name="TextBox 1">
            <a:extLst>
              <a:ext uri="{FF2B5EF4-FFF2-40B4-BE49-F238E27FC236}">
                <a16:creationId xmlns:a16="http://schemas.microsoft.com/office/drawing/2014/main" id="{544B0A17-2DCD-74B5-70AD-AF76AAEE901F}"/>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 और जो-जो बातें तुम्हारे लाभ की थीं, उनको बताने और लोगों के सामने और घर-घर सिखाने से कभी न झिझका।</a:t>
            </a:r>
            <a:endParaRPr lang="en-IN" sz="3600" dirty="0"/>
          </a:p>
        </p:txBody>
      </p:sp>
      <p:pic>
        <p:nvPicPr>
          <p:cNvPr id="6" name="Audio 5">
            <a:hlinkClick r:id="" action="ppaction://media"/>
            <a:extLst>
              <a:ext uri="{FF2B5EF4-FFF2-40B4-BE49-F238E27FC236}">
                <a16:creationId xmlns:a16="http://schemas.microsoft.com/office/drawing/2014/main" id="{7DF18D98-7F9A-D788-6F9A-885D447D1F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375"/>
    </mc:Choice>
    <mc:Fallback xmlns="">
      <p:transition spd="slow" advTm="7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17CE39-0FDF-D7E3-DDBA-738BCD398274}"/>
              </a:ext>
            </a:extLst>
          </p:cNvPr>
          <p:cNvPicPr>
            <a:picLocks noChangeAspect="1"/>
          </p:cNvPicPr>
          <p:nvPr/>
        </p:nvPicPr>
        <p:blipFill>
          <a:blip r:embed="rId2"/>
          <a:stretch>
            <a:fillRect/>
          </a:stretch>
        </p:blipFill>
        <p:spPr>
          <a:xfrm>
            <a:off x="0" y="-182293"/>
            <a:ext cx="12192000" cy="7040293"/>
          </a:xfrm>
          <a:prstGeom prst="rect">
            <a:avLst/>
          </a:prstGeom>
        </p:spPr>
      </p:pic>
      <p:sp>
        <p:nvSpPr>
          <p:cNvPr id="2" name="TextBox 1">
            <a:extLst>
              <a:ext uri="{FF2B5EF4-FFF2-40B4-BE49-F238E27FC236}">
                <a16:creationId xmlns:a16="http://schemas.microsoft.com/office/drawing/2014/main" id="{DEF9102F-86BE-7D4B-6C7E-A686BFEC45B8}"/>
              </a:ext>
            </a:extLst>
          </p:cNvPr>
          <p:cNvSpPr txBox="1"/>
          <p:nvPr/>
        </p:nvSpPr>
        <p:spPr>
          <a:xfrm>
            <a:off x="7944156"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:20</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21</a:t>
            </a:r>
            <a:r>
              <a:rPr lang="en-US" sz="4000" b="0" i="0">
                <a:solidFill>
                  <a:srgbClr val="121212"/>
                </a:solidFill>
                <a:effectLst/>
                <a:latin typeface="Inter" panose="020B0502030000000004" pitchFamily="34" charset="0"/>
              </a:rPr>
              <a:t>testifying to Jews and Greeks alike about repentance to God and faith in our Lord Jesus Christ.</a:t>
            </a:r>
            <a:endParaRPr lang="en-IN" sz="4000" dirty="0"/>
          </a:p>
        </p:txBody>
      </p:sp>
      <p:sp>
        <p:nvSpPr>
          <p:cNvPr id="2" name="TextBox 1">
            <a:extLst>
              <a:ext uri="{FF2B5EF4-FFF2-40B4-BE49-F238E27FC236}">
                <a16:creationId xmlns:a16="http://schemas.microsoft.com/office/drawing/2014/main" id="{DFBD61DF-7D4E-3E2C-7873-E33F53CDBB42}"/>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21</a:t>
            </a:r>
            <a:r>
              <a:rPr lang="hi-IN" sz="3600" b="0" i="0" dirty="0">
                <a:solidFill>
                  <a:srgbClr val="000000"/>
                </a:solidFill>
                <a:effectLst/>
                <a:latin typeface="font1"/>
              </a:rPr>
              <a:t> वरन् यहूदियों और यूनानियों को चेतावनी देता रहा कि परमेश्वर की ओर मन फिराए, और हमारे प्रभु यीशु मसीह पर विश्वास करे।</a:t>
            </a:r>
            <a:endParaRPr lang="en-IN" sz="3600" dirty="0"/>
          </a:p>
        </p:txBody>
      </p:sp>
      <p:pic>
        <p:nvPicPr>
          <p:cNvPr id="6" name="Audio 5">
            <a:hlinkClick r:id="" action="ppaction://media"/>
            <a:extLst>
              <a:ext uri="{FF2B5EF4-FFF2-40B4-BE49-F238E27FC236}">
                <a16:creationId xmlns:a16="http://schemas.microsoft.com/office/drawing/2014/main" id="{4BA85CE4-CB7F-BC7E-D4C6-6FE671DD77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980"/>
    </mc:Choice>
    <mc:Fallback xmlns="">
      <p:transition spd="slow" advTm="10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722540-3C9E-A990-B32C-7F77C194F888}"/>
              </a:ext>
            </a:extLst>
          </p:cNvPr>
          <p:cNvPicPr>
            <a:picLocks noChangeAspect="1"/>
          </p:cNvPicPr>
          <p:nvPr/>
        </p:nvPicPr>
        <p:blipFill>
          <a:blip r:embed="rId2"/>
          <a:stretch>
            <a:fillRect/>
          </a:stretch>
        </p:blipFill>
        <p:spPr>
          <a:xfrm>
            <a:off x="0" y="1"/>
            <a:ext cx="13318685" cy="6858000"/>
          </a:xfrm>
          <a:prstGeom prst="rect">
            <a:avLst/>
          </a:prstGeom>
        </p:spPr>
      </p:pic>
      <p:sp>
        <p:nvSpPr>
          <p:cNvPr id="2" name="TextBox 1">
            <a:extLst>
              <a:ext uri="{FF2B5EF4-FFF2-40B4-BE49-F238E27FC236}">
                <a16:creationId xmlns:a16="http://schemas.microsoft.com/office/drawing/2014/main" id="{3F72DC00-1067-F4FE-D59E-8177A397F9F6}"/>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:21</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22</a:t>
            </a:r>
            <a:r>
              <a:rPr lang="en-US" sz="3600" b="0" i="0">
                <a:solidFill>
                  <a:srgbClr val="121212"/>
                </a:solidFill>
                <a:effectLst/>
                <a:latin typeface="Inter" panose="020B0502030000000004" pitchFamily="34" charset="0"/>
              </a:rPr>
              <a:t>And now, compelled by the Spirit, I am going to Jerusalem, not knowing what will happen to me there.</a:t>
            </a:r>
            <a:endParaRPr lang="en-IN" sz="3600" dirty="0"/>
          </a:p>
        </p:txBody>
      </p:sp>
      <p:sp>
        <p:nvSpPr>
          <p:cNvPr id="2" name="TextBox 1">
            <a:extLst>
              <a:ext uri="{FF2B5EF4-FFF2-40B4-BE49-F238E27FC236}">
                <a16:creationId xmlns:a16="http://schemas.microsoft.com/office/drawing/2014/main" id="{13C83A56-82AB-9C34-168E-C962A9B238D4}"/>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22</a:t>
            </a:r>
            <a:r>
              <a:rPr lang="hi-IN" sz="3600" b="0" i="0" dirty="0">
                <a:solidFill>
                  <a:srgbClr val="000000"/>
                </a:solidFill>
                <a:effectLst/>
                <a:latin typeface="font1"/>
              </a:rPr>
              <a:t> और अब, मैं </a:t>
            </a:r>
            <a:r>
              <a:rPr lang="hi-IN" sz="3600" b="0" i="1" dirty="0">
                <a:solidFill>
                  <a:srgbClr val="000000"/>
                </a:solidFill>
                <a:effectLst/>
                <a:latin typeface="font1"/>
              </a:rPr>
              <a:t>आत्मा में बंधा हुआ</a:t>
            </a:r>
            <a:r>
              <a:rPr lang="en-US" sz="3600" b="0" i="0" baseline="30000" dirty="0">
                <a:solidFill>
                  <a:srgbClr val="000080"/>
                </a:solidFill>
                <a:effectLst/>
                <a:latin typeface="font1"/>
              </a:rPr>
              <a:t>c</a:t>
            </a:r>
            <a:r>
              <a:rPr lang="en-US" sz="3600" b="0" i="0" dirty="0">
                <a:solidFill>
                  <a:srgbClr val="000000"/>
                </a:solidFill>
                <a:effectLst/>
                <a:latin typeface="font1"/>
              </a:rPr>
              <a:t> </a:t>
            </a:r>
            <a:r>
              <a:rPr lang="hi-IN" sz="3600" b="0" i="0" dirty="0">
                <a:solidFill>
                  <a:srgbClr val="000000"/>
                </a:solidFill>
                <a:effectLst/>
                <a:latin typeface="font1"/>
              </a:rPr>
              <a:t>यरूशलेम को जाता हूँ, और नहीं जानता, कि वहाँ मुझ पर क्या-क्या बीतेगा,</a:t>
            </a:r>
            <a:endParaRPr lang="en-IN" sz="3600" dirty="0"/>
          </a:p>
        </p:txBody>
      </p:sp>
      <p:pic>
        <p:nvPicPr>
          <p:cNvPr id="6" name="Audio 5">
            <a:hlinkClick r:id="" action="ppaction://media"/>
            <a:extLst>
              <a:ext uri="{FF2B5EF4-FFF2-40B4-BE49-F238E27FC236}">
                <a16:creationId xmlns:a16="http://schemas.microsoft.com/office/drawing/2014/main" id="{66A57A0D-7171-67A9-66BB-9F9D42F729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8085"/>
    </mc:Choice>
    <mc:Fallback xmlns="">
      <p:transition spd="slow" advTm="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4092A6-1AC2-30D6-4A50-C0791C17DFB9}"/>
              </a:ext>
            </a:extLst>
          </p:cNvPr>
          <p:cNvPicPr>
            <a:picLocks noChangeAspect="1"/>
          </p:cNvPicPr>
          <p:nvPr/>
        </p:nvPicPr>
        <p:blipFill>
          <a:blip r:embed="rId2"/>
          <a:stretch>
            <a:fillRect/>
          </a:stretch>
        </p:blipFill>
        <p:spPr>
          <a:xfrm>
            <a:off x="-1" y="-12388"/>
            <a:ext cx="12635345" cy="6870388"/>
          </a:xfrm>
          <a:prstGeom prst="rect">
            <a:avLst/>
          </a:prstGeom>
        </p:spPr>
      </p:pic>
      <p:sp>
        <p:nvSpPr>
          <p:cNvPr id="2" name="TextBox 1">
            <a:extLst>
              <a:ext uri="{FF2B5EF4-FFF2-40B4-BE49-F238E27FC236}">
                <a16:creationId xmlns:a16="http://schemas.microsoft.com/office/drawing/2014/main" id="{15CC77CD-298D-04A6-8AC0-52252AA787F2}"/>
              </a:ext>
            </a:extLst>
          </p:cNvPr>
          <p:cNvSpPr txBox="1"/>
          <p:nvPr/>
        </p:nvSpPr>
        <p:spPr>
          <a:xfrm>
            <a:off x="7927541"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:22</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23</a:t>
            </a:r>
            <a:r>
              <a:rPr lang="en-US" sz="3600" b="0" i="0">
                <a:solidFill>
                  <a:srgbClr val="121212"/>
                </a:solidFill>
                <a:effectLst/>
                <a:latin typeface="Inter" panose="020B0502030000000004" pitchFamily="34" charset="0"/>
              </a:rPr>
              <a:t>I only know that in town after town the Holy Spirit warns me that chains and afflictions await me.</a:t>
            </a:r>
            <a:endParaRPr lang="en-IN" sz="3600" dirty="0"/>
          </a:p>
        </p:txBody>
      </p:sp>
      <p:sp>
        <p:nvSpPr>
          <p:cNvPr id="2" name="TextBox 1">
            <a:extLst>
              <a:ext uri="{FF2B5EF4-FFF2-40B4-BE49-F238E27FC236}">
                <a16:creationId xmlns:a16="http://schemas.microsoft.com/office/drawing/2014/main" id="{AC42CE75-0063-F290-31AC-7A6810DFA613}"/>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23</a:t>
            </a:r>
            <a:r>
              <a:rPr lang="hi-IN" sz="3600" b="0" i="0" dirty="0">
                <a:solidFill>
                  <a:srgbClr val="000000"/>
                </a:solidFill>
                <a:effectLst/>
                <a:latin typeface="font1"/>
              </a:rPr>
              <a:t> केवल यह कि पवित्र आत्मा हर नगर में गवाही दे-देकर मुझसे कहता है कि बन्धन और क्लेश तेरे लिये तैयार है।</a:t>
            </a:r>
            <a:endParaRPr lang="en-IN" sz="3600" dirty="0"/>
          </a:p>
        </p:txBody>
      </p:sp>
      <p:pic>
        <p:nvPicPr>
          <p:cNvPr id="6" name="Audio 5">
            <a:hlinkClick r:id="" action="ppaction://media"/>
            <a:extLst>
              <a:ext uri="{FF2B5EF4-FFF2-40B4-BE49-F238E27FC236}">
                <a16:creationId xmlns:a16="http://schemas.microsoft.com/office/drawing/2014/main" id="{040D1029-492E-4D97-F802-82255EC516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099"/>
    </mc:Choice>
    <mc:Fallback xmlns="">
      <p:transition spd="slow" advTm="8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457ECF9-E481-4D20-7985-287C925479B1}"/>
              </a:ext>
            </a:extLst>
          </p:cNvPr>
          <p:cNvSpPr txBox="1"/>
          <p:nvPr/>
        </p:nvSpPr>
        <p:spPr>
          <a:xfrm>
            <a:off x="572344" y="4581304"/>
            <a:ext cx="7974076" cy="1257300"/>
          </a:xfrm>
          <a:prstGeom prst="rect">
            <a:avLst/>
          </a:prstGeom>
          <a:noFill/>
        </p:spPr>
        <p:txBody>
          <a:bodyPr wrap="square" rtlCol="0">
            <a:noAutofit/>
          </a:bodyPr>
          <a:lstStyle/>
          <a:p>
            <a:r>
              <a:rPr lang="hi-IN" sz="3600" b="0" i="0" u="none" strike="noStrike" baseline="0" dirty="0">
                <a:solidFill>
                  <a:schemeClr val="bg1"/>
                </a:solidFill>
                <a:latin typeface="TimesNewRomanPSMT"/>
              </a:rPr>
              <a:t>इफिसियन में पौलॉस ने बुजुर्गों को उपदेश दिया - प्रेरितों के काम 20:16-38</a:t>
            </a:r>
            <a:endParaRPr lang="en-IN" sz="3600" dirty="0">
              <a:solidFill>
                <a:schemeClr val="bg1"/>
              </a:solidFill>
            </a:endParaRPr>
          </a:p>
        </p:txBody>
      </p:sp>
      <p:sp>
        <p:nvSpPr>
          <p:cNvPr id="2" name="TextBox 1">
            <a:extLst>
              <a:ext uri="{FF2B5EF4-FFF2-40B4-BE49-F238E27FC236}">
                <a16:creationId xmlns:a16="http://schemas.microsoft.com/office/drawing/2014/main" id="{E1369C81-CFF6-194A-7632-BF6688BFA83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
            <a:ext cx="13356697" cy="6858000"/>
          </a:xfrm>
          <a:prstGeom prst="rect">
            <a:avLst/>
          </a:prstGeom>
        </p:spPr>
      </p:pic>
      <p:sp>
        <p:nvSpPr>
          <p:cNvPr id="2" name="TextBox 1">
            <a:extLst>
              <a:ext uri="{FF2B5EF4-FFF2-40B4-BE49-F238E27FC236}">
                <a16:creationId xmlns:a16="http://schemas.microsoft.com/office/drawing/2014/main" id="{4DE5968E-4995-1572-8F75-81666D7986BF}"/>
              </a:ext>
            </a:extLst>
          </p:cNvPr>
          <p:cNvSpPr txBox="1"/>
          <p:nvPr/>
        </p:nvSpPr>
        <p:spPr>
          <a:xfrm>
            <a:off x="7944170" y="6061859"/>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:23</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t>24But I consider my life of no value to me, if only I may finish my course and</a:t>
            </a:r>
            <a:endParaRPr lang="en-IN" sz="4000" dirty="0"/>
          </a:p>
        </p:txBody>
      </p:sp>
      <p:sp>
        <p:nvSpPr>
          <p:cNvPr id="2" name="TextBox 1">
            <a:extLst>
              <a:ext uri="{FF2B5EF4-FFF2-40B4-BE49-F238E27FC236}">
                <a16:creationId xmlns:a16="http://schemas.microsoft.com/office/drawing/2014/main" id="{37FA0C49-CE4E-688A-6AC3-8174E68C68B7}"/>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24</a:t>
            </a:r>
            <a:r>
              <a:rPr lang="hi-IN" sz="3200" b="0" i="0" dirty="0">
                <a:solidFill>
                  <a:srgbClr val="000000"/>
                </a:solidFill>
                <a:effectLst/>
                <a:latin typeface="font1"/>
              </a:rPr>
              <a:t> परन्तु मैं अपने प्राण को कुछ नहीं समझता कि उसे प्रिय जानूँ, वरन् यह कि मैं अपनी दौड़ को</a:t>
            </a:r>
            <a:r>
              <a:rPr lang="en-US" sz="3200" b="0" i="0" dirty="0">
                <a:solidFill>
                  <a:srgbClr val="000000"/>
                </a:solidFill>
                <a:effectLst/>
                <a:latin typeface="font1"/>
              </a:rPr>
              <a:t>…</a:t>
            </a:r>
            <a:endParaRPr lang="en-IN" sz="3200" dirty="0"/>
          </a:p>
        </p:txBody>
      </p:sp>
      <p:pic>
        <p:nvPicPr>
          <p:cNvPr id="6" name="Audio 5">
            <a:hlinkClick r:id="" action="ppaction://media"/>
            <a:extLst>
              <a:ext uri="{FF2B5EF4-FFF2-40B4-BE49-F238E27FC236}">
                <a16:creationId xmlns:a16="http://schemas.microsoft.com/office/drawing/2014/main" id="{547C21AF-37EA-F5A3-2594-DFA1616D3C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7007"/>
    </mc:Choice>
    <mc:Fallback xmlns="">
      <p:transition spd="slow" advTm="7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573C2E-FB3F-4919-30A7-2886E75E9018}"/>
              </a:ext>
            </a:extLst>
          </p:cNvPr>
          <p:cNvPicPr>
            <a:picLocks noChangeAspect="1"/>
          </p:cNvPicPr>
          <p:nvPr/>
        </p:nvPicPr>
        <p:blipFill>
          <a:blip r:embed="rId2"/>
          <a:stretch>
            <a:fillRect/>
          </a:stretch>
        </p:blipFill>
        <p:spPr>
          <a:xfrm>
            <a:off x="0" y="-1164921"/>
            <a:ext cx="15625509" cy="8022922"/>
          </a:xfrm>
          <a:prstGeom prst="rect">
            <a:avLst/>
          </a:prstGeom>
        </p:spPr>
      </p:pic>
      <p:sp>
        <p:nvSpPr>
          <p:cNvPr id="2" name="TextBox 1">
            <a:extLst>
              <a:ext uri="{FF2B5EF4-FFF2-40B4-BE49-F238E27FC236}">
                <a16:creationId xmlns:a16="http://schemas.microsoft.com/office/drawing/2014/main" id="{503C9599-55EF-F160-2867-364BDB5612F3}"/>
              </a:ext>
            </a:extLst>
          </p:cNvPr>
          <p:cNvSpPr txBox="1"/>
          <p:nvPr/>
        </p:nvSpPr>
        <p:spPr>
          <a:xfrm>
            <a:off x="7944170" y="6061859"/>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16134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t>…complete the ministry I have received from the Lord Jesus—the ministry of testifying to the good news of God’s grace.</a:t>
            </a:r>
            <a:endParaRPr lang="en-IN" sz="1600" dirty="0"/>
          </a:p>
        </p:txBody>
      </p:sp>
      <p:sp>
        <p:nvSpPr>
          <p:cNvPr id="2" name="TextBox 1">
            <a:extLst>
              <a:ext uri="{FF2B5EF4-FFF2-40B4-BE49-F238E27FC236}">
                <a16:creationId xmlns:a16="http://schemas.microsoft.com/office/drawing/2014/main" id="{C5A03283-0176-F42F-5FC7-B69C9F34924A}"/>
              </a:ext>
            </a:extLst>
          </p:cNvPr>
          <p:cNvSpPr txBox="1"/>
          <p:nvPr/>
        </p:nvSpPr>
        <p:spPr>
          <a:xfrm>
            <a:off x="6096000" y="149949"/>
            <a:ext cx="6096000" cy="6558103"/>
          </a:xfrm>
          <a:prstGeom prst="rect">
            <a:avLst/>
          </a:prstGeom>
          <a:noFill/>
        </p:spPr>
        <p:txBody>
          <a:bodyPr wrap="square" rtlCol="0">
            <a:noAutofit/>
          </a:bodyPr>
          <a:lstStyle/>
          <a:p>
            <a:r>
              <a:rPr lang="en-US" sz="3200" b="0" i="0" dirty="0">
                <a:solidFill>
                  <a:srgbClr val="000000"/>
                </a:solidFill>
                <a:effectLst/>
                <a:latin typeface="font1"/>
              </a:rPr>
              <a:t>…</a:t>
            </a:r>
            <a:r>
              <a:rPr lang="hi-IN" sz="3200" b="0" i="0" dirty="0">
                <a:solidFill>
                  <a:srgbClr val="000000"/>
                </a:solidFill>
                <a:effectLst/>
                <a:latin typeface="font1"/>
              </a:rPr>
              <a:t>और उस सेवा को पूरी करूँ, जो मैंने परमेश्वर के अनुग्रह के सुसमाचार पर गवाही देने के लिये प्रभु यीशु से पाई है।</a:t>
            </a:r>
            <a:endParaRPr lang="en-IN" sz="3200" dirty="0"/>
          </a:p>
        </p:txBody>
      </p:sp>
      <p:pic>
        <p:nvPicPr>
          <p:cNvPr id="6" name="Audio 5">
            <a:hlinkClick r:id="" action="ppaction://media"/>
            <a:extLst>
              <a:ext uri="{FF2B5EF4-FFF2-40B4-BE49-F238E27FC236}">
                <a16:creationId xmlns:a16="http://schemas.microsoft.com/office/drawing/2014/main" id="{1FC4D210-FA47-3F21-B57B-E5F6EABDEF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9864752"/>
      </p:ext>
    </p:extLst>
  </p:cSld>
  <p:clrMapOvr>
    <a:masterClrMapping/>
  </p:clrMapOvr>
  <mc:AlternateContent xmlns:mc="http://schemas.openxmlformats.org/markup-compatibility/2006" xmlns:p14="http://schemas.microsoft.com/office/powerpoint/2010/main">
    <mc:Choice Requires="p14">
      <p:transition spd="slow" p14:dur="2000" advTm="7886"/>
    </mc:Choice>
    <mc:Fallback xmlns="">
      <p:transition spd="slow" advTm="7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9904CFB-DD74-B713-55B4-DFBA4082F901}"/>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B2E6326-8E8A-BE56-4E53-0324B65C4F2C}"/>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:24</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25</a:t>
            </a:r>
            <a:r>
              <a:rPr lang="en-US" sz="3600" b="0" i="0">
                <a:solidFill>
                  <a:srgbClr val="121212"/>
                </a:solidFill>
                <a:effectLst/>
                <a:latin typeface="Inter" panose="020B0502030000000004" pitchFamily="34" charset="0"/>
              </a:rPr>
              <a:t>Now I know that none of you among whom I have preached the kingdom will see my face again.</a:t>
            </a:r>
            <a:endParaRPr lang="en-IN" sz="3600" dirty="0"/>
          </a:p>
        </p:txBody>
      </p:sp>
      <p:sp>
        <p:nvSpPr>
          <p:cNvPr id="2" name="TextBox 1">
            <a:extLst>
              <a:ext uri="{FF2B5EF4-FFF2-40B4-BE49-F238E27FC236}">
                <a16:creationId xmlns:a16="http://schemas.microsoft.com/office/drawing/2014/main" id="{24754CDE-4EBF-16AA-B529-458CDB81DDE9}"/>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25</a:t>
            </a:r>
            <a:r>
              <a:rPr lang="hi-IN" sz="3600" b="0" i="0" dirty="0">
                <a:solidFill>
                  <a:srgbClr val="000000"/>
                </a:solidFill>
                <a:effectLst/>
                <a:latin typeface="font1"/>
              </a:rPr>
              <a:t> और अब मैं जानता हूँ, कि तुम सब जिनमें मैं परमेश्वर के राज्य का प्रचार करता फिरा, मेरा मुँह फिर न देखोगे।</a:t>
            </a:r>
            <a:endParaRPr lang="en-IN" sz="3600" dirty="0"/>
          </a:p>
        </p:txBody>
      </p:sp>
      <p:pic>
        <p:nvPicPr>
          <p:cNvPr id="10" name="Audio 9">
            <a:hlinkClick r:id="" action="ppaction://media"/>
            <a:extLst>
              <a:ext uri="{FF2B5EF4-FFF2-40B4-BE49-F238E27FC236}">
                <a16:creationId xmlns:a16="http://schemas.microsoft.com/office/drawing/2014/main" id="{C19AF8CB-2DEA-44B5-5504-02710DB16D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701"/>
    </mc:Choice>
    <mc:Fallback xmlns="">
      <p:transition spd="slow" advTm="10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ACBCD8-32E5-4623-4F08-44DF9D170D23}"/>
              </a:ext>
            </a:extLst>
          </p:cNvPr>
          <p:cNvPicPr>
            <a:picLocks noChangeAspect="1"/>
          </p:cNvPicPr>
          <p:nvPr/>
        </p:nvPicPr>
        <p:blipFill>
          <a:blip r:embed="rId2"/>
          <a:stretch>
            <a:fillRect/>
          </a:stretch>
        </p:blipFill>
        <p:spPr>
          <a:xfrm>
            <a:off x="-749085" y="0"/>
            <a:ext cx="12941085" cy="6858000"/>
          </a:xfrm>
          <a:prstGeom prst="rect">
            <a:avLst/>
          </a:prstGeom>
        </p:spPr>
      </p:pic>
      <p:sp>
        <p:nvSpPr>
          <p:cNvPr id="2" name="TextBox 1">
            <a:extLst>
              <a:ext uri="{FF2B5EF4-FFF2-40B4-BE49-F238E27FC236}">
                <a16:creationId xmlns:a16="http://schemas.microsoft.com/office/drawing/2014/main" id="{0F36F362-7855-7483-F286-535D48691942}"/>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:25</a:t>
            </a: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Therefore I testify to you this day that I am innocent of the blood of all men. </a:t>
            </a:r>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For I did not shrink back from declaring to you the whole will of God.</a:t>
            </a:r>
            <a:endParaRPr lang="en-IN" sz="3600" dirty="0"/>
          </a:p>
        </p:txBody>
      </p:sp>
      <p:sp>
        <p:nvSpPr>
          <p:cNvPr id="2" name="TextBox 1">
            <a:extLst>
              <a:ext uri="{FF2B5EF4-FFF2-40B4-BE49-F238E27FC236}">
                <a16:creationId xmlns:a16="http://schemas.microsoft.com/office/drawing/2014/main" id="{CACB26B9-9B1C-258A-A3B5-640EF6B772AA}"/>
              </a:ext>
            </a:extLst>
          </p:cNvPr>
          <p:cNvSpPr txBox="1"/>
          <p:nvPr/>
        </p:nvSpPr>
        <p:spPr>
          <a:xfrm>
            <a:off x="6096000" y="149949"/>
            <a:ext cx="6096000" cy="6558103"/>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26</a:t>
            </a:r>
            <a:r>
              <a:rPr lang="hi-IN" sz="3200" b="0" i="0" dirty="0">
                <a:solidFill>
                  <a:srgbClr val="000000"/>
                </a:solidFill>
                <a:effectLst/>
                <a:latin typeface="font1"/>
              </a:rPr>
              <a:t> इसलिए मैं आज के दिन तुम से गवाही देकर कहता हूँ, कि मैं सब के लहू से निर्दोष हूँ। </a:t>
            </a:r>
          </a:p>
          <a:p>
            <a:pPr algn="l"/>
            <a:r>
              <a:rPr lang="hi-IN" sz="3200" b="0" i="0" dirty="0">
                <a:solidFill>
                  <a:schemeClr val="bg1">
                    <a:lumMod val="50000"/>
                  </a:schemeClr>
                </a:solidFill>
                <a:effectLst/>
                <a:latin typeface="font1"/>
              </a:rPr>
              <a:t>27</a:t>
            </a:r>
            <a:r>
              <a:rPr lang="hi-IN" sz="3200" b="0" i="0" dirty="0">
                <a:solidFill>
                  <a:srgbClr val="000000"/>
                </a:solidFill>
                <a:effectLst/>
                <a:latin typeface="font1"/>
              </a:rPr>
              <a:t> क्योंकि मैं परमेश्वर की सारी मनसा को तुम्हें पूरी रीति से बताने से न झिझका। </a:t>
            </a:r>
          </a:p>
          <a:p>
            <a:endParaRPr lang="en-IN" sz="3200" dirty="0"/>
          </a:p>
        </p:txBody>
      </p:sp>
      <p:pic>
        <p:nvPicPr>
          <p:cNvPr id="10" name="Audio 9">
            <a:hlinkClick r:id="" action="ppaction://media"/>
            <a:extLst>
              <a:ext uri="{FF2B5EF4-FFF2-40B4-BE49-F238E27FC236}">
                <a16:creationId xmlns:a16="http://schemas.microsoft.com/office/drawing/2014/main" id="{9B6A0C56-80D7-7D1B-E8A3-17049853FA9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1254"/>
    </mc:Choice>
    <mc:Fallback xmlns="">
      <p:transition spd="slow" advTm="11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5DDE2E-82B6-A9B2-20F3-2082CC81CA87}"/>
              </a:ext>
            </a:extLst>
          </p:cNvPr>
          <p:cNvPicPr>
            <a:picLocks noChangeAspect="1"/>
          </p:cNvPicPr>
          <p:nvPr/>
        </p:nvPicPr>
        <p:blipFill>
          <a:blip r:embed="rId2"/>
          <a:stretch>
            <a:fillRect/>
          </a:stretch>
        </p:blipFill>
        <p:spPr>
          <a:xfrm>
            <a:off x="-1" y="0"/>
            <a:ext cx="13454743" cy="6858000"/>
          </a:xfrm>
          <a:prstGeom prst="rect">
            <a:avLst/>
          </a:prstGeom>
        </p:spPr>
      </p:pic>
      <p:sp>
        <p:nvSpPr>
          <p:cNvPr id="2" name="TextBox 1">
            <a:extLst>
              <a:ext uri="{FF2B5EF4-FFF2-40B4-BE49-F238E27FC236}">
                <a16:creationId xmlns:a16="http://schemas.microsoft.com/office/drawing/2014/main" id="{D5F77710-0608-43D5-134A-C65BE7E7F279}"/>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:26,27</a:t>
            </a: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28</a:t>
            </a:r>
            <a:r>
              <a:rPr lang="en-US" sz="3600" b="0" i="0" dirty="0">
                <a:solidFill>
                  <a:srgbClr val="121212"/>
                </a:solidFill>
                <a:effectLst/>
                <a:latin typeface="Inter" panose="020B0502030000000004" pitchFamily="34" charset="0"/>
              </a:rPr>
              <a:t>Keep watch over yourselves and the entire flock of which the Holy Spirit has made you overseers…</a:t>
            </a:r>
            <a:endParaRPr lang="en-IN" sz="3600" dirty="0"/>
          </a:p>
        </p:txBody>
      </p:sp>
      <p:sp>
        <p:nvSpPr>
          <p:cNvPr id="2" name="TextBox 1">
            <a:extLst>
              <a:ext uri="{FF2B5EF4-FFF2-40B4-BE49-F238E27FC236}">
                <a16:creationId xmlns:a16="http://schemas.microsoft.com/office/drawing/2014/main" id="{6E85A280-D35E-3D79-C8B7-5BD6EF379A7F}"/>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28</a:t>
            </a:r>
            <a:r>
              <a:rPr lang="hi-IN" sz="3200" b="0" i="0" dirty="0">
                <a:solidFill>
                  <a:srgbClr val="000000"/>
                </a:solidFill>
                <a:effectLst/>
                <a:latin typeface="font1"/>
              </a:rPr>
              <a:t> इसलिए अपनी और पूरे झुण्ड की देख-रेख करो; जिसमें पवित्र आत्मा ने तुम्हें अध्यक्ष ठहराया है</a:t>
            </a:r>
            <a:r>
              <a:rPr lang="en-US" sz="3200" b="0" i="0" dirty="0">
                <a:solidFill>
                  <a:srgbClr val="000000"/>
                </a:solidFill>
                <a:effectLst/>
                <a:latin typeface="font1"/>
              </a:rPr>
              <a:t>…</a:t>
            </a:r>
            <a:endParaRPr lang="en-IN" sz="3200" dirty="0"/>
          </a:p>
        </p:txBody>
      </p:sp>
      <p:pic>
        <p:nvPicPr>
          <p:cNvPr id="6" name="Audio 5">
            <a:hlinkClick r:id="" action="ppaction://media"/>
            <a:extLst>
              <a:ext uri="{FF2B5EF4-FFF2-40B4-BE49-F238E27FC236}">
                <a16:creationId xmlns:a16="http://schemas.microsoft.com/office/drawing/2014/main" id="{D70A0A2E-F09D-3A6B-471F-C829A0D328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4092"/>
    </mc:Choice>
    <mc:Fallback xmlns="">
      <p:transition spd="slow" advTm="4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3"/>
          </a:xfrm>
          <a:prstGeom prst="rect">
            <a:avLst/>
          </a:prstGeom>
          <a:noFill/>
        </p:spPr>
        <p:txBody>
          <a:bodyPr wrap="square" rtlCol="0">
            <a:noAutofit/>
          </a:bodyPr>
          <a:lstStyle/>
          <a:p>
            <a:r>
              <a:rPr lang="hi-IN" sz="3600" dirty="0"/>
              <a:t>इफिसियन में पौलॉस ने बुजुर्गों को उपदेश दिया - प्रेरितों के काम 20:16-38</a:t>
            </a:r>
            <a:endParaRPr lang="en-IN" sz="3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0" y="149949"/>
            <a:ext cx="5818909" cy="6558102"/>
          </a:xfrm>
          <a:prstGeom prst="rect">
            <a:avLst/>
          </a:prstGeom>
          <a:noFill/>
        </p:spPr>
        <p:txBody>
          <a:bodyPr wrap="square" rtlCol="0">
            <a:noAutofit/>
          </a:bodyPr>
          <a:lstStyle/>
          <a:p>
            <a:r>
              <a:rPr lang="en-US" sz="6000" b="0" i="0" u="none" strike="noStrike" baseline="0" dirty="0">
                <a:latin typeface="TimesNewRomanPSMT"/>
              </a:rPr>
              <a:t>Paul teaches the Ephesian Elders – Acts 20:16-38 </a:t>
            </a:r>
            <a:endParaRPr lang="en-IN" sz="6000" dirty="0"/>
          </a:p>
        </p:txBody>
      </p:sp>
      <p:pic>
        <p:nvPicPr>
          <p:cNvPr id="11" name="Audio 10">
            <a:hlinkClick r:id="" action="ppaction://media"/>
            <a:extLst>
              <a:ext uri="{FF2B5EF4-FFF2-40B4-BE49-F238E27FC236}">
                <a16:creationId xmlns:a16="http://schemas.microsoft.com/office/drawing/2014/main" id="{C3DBFFB5-5147-BADA-107F-68853C7A49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63"/>
    </mc:Choice>
    <mc:Fallback xmlns="">
      <p:transition spd="slow" advTm="4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64044B-0C90-F9BB-FC04-2D32959534E2}"/>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DE3C0B-B28F-6D65-0F23-83132CB6E420}"/>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40588851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121212"/>
                </a:solidFill>
                <a:effectLst/>
                <a:latin typeface="Inter" panose="020B0502030000000004" pitchFamily="34" charset="0"/>
              </a:rPr>
              <a:t>…Be </a:t>
            </a:r>
            <a:r>
              <a:rPr lang="en-US" sz="3600" b="0" i="0" dirty="0">
                <a:solidFill>
                  <a:srgbClr val="121212"/>
                </a:solidFill>
                <a:effectLst/>
                <a:latin typeface="Inter" panose="020B0502030000000004" pitchFamily="34" charset="0"/>
              </a:rPr>
              <a:t>shepherds of the church of God, which He purchased with His own blood.</a:t>
            </a:r>
            <a:endParaRPr lang="en-IN" sz="1600" dirty="0"/>
          </a:p>
        </p:txBody>
      </p:sp>
      <p:sp>
        <p:nvSpPr>
          <p:cNvPr id="2" name="TextBox 1">
            <a:extLst>
              <a:ext uri="{FF2B5EF4-FFF2-40B4-BE49-F238E27FC236}">
                <a16:creationId xmlns:a16="http://schemas.microsoft.com/office/drawing/2014/main" id="{120CD5B7-9E98-3190-0D14-F305FFDF8334}"/>
              </a:ext>
            </a:extLst>
          </p:cNvPr>
          <p:cNvSpPr txBox="1"/>
          <p:nvPr/>
        </p:nvSpPr>
        <p:spPr>
          <a:xfrm>
            <a:off x="6096000" y="149949"/>
            <a:ext cx="6096000" cy="6558103"/>
          </a:xfrm>
          <a:prstGeom prst="rect">
            <a:avLst/>
          </a:prstGeom>
          <a:noFill/>
        </p:spPr>
        <p:txBody>
          <a:bodyPr wrap="square" rtlCol="0">
            <a:noAutofit/>
          </a:bodyPr>
          <a:lstStyle/>
          <a:p>
            <a:r>
              <a:rPr lang="en-US" sz="3200" b="0" i="0" dirty="0">
                <a:solidFill>
                  <a:srgbClr val="000000"/>
                </a:solidFill>
                <a:effectLst/>
                <a:latin typeface="font1"/>
              </a:rPr>
              <a:t>…</a:t>
            </a:r>
            <a:r>
              <a:rPr lang="hi-IN" sz="3200" b="0" i="0" dirty="0">
                <a:solidFill>
                  <a:srgbClr val="000000"/>
                </a:solidFill>
                <a:effectLst/>
                <a:latin typeface="font1"/>
              </a:rPr>
              <a:t>कि तुम परमेश्वर की कलीसिया की रखवाली करो, जिसे उसने अपने लहू से मोल लिया है।</a:t>
            </a:r>
            <a:endParaRPr lang="en-IN" sz="3200" dirty="0"/>
          </a:p>
        </p:txBody>
      </p:sp>
      <p:pic>
        <p:nvPicPr>
          <p:cNvPr id="6" name="Audio 5">
            <a:hlinkClick r:id="" action="ppaction://media"/>
            <a:extLst>
              <a:ext uri="{FF2B5EF4-FFF2-40B4-BE49-F238E27FC236}">
                <a16:creationId xmlns:a16="http://schemas.microsoft.com/office/drawing/2014/main" id="{ABCF675C-F38F-9D9C-F815-8FFAB85337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7601566"/>
      </p:ext>
    </p:extLst>
  </p:cSld>
  <p:clrMapOvr>
    <a:masterClrMapping/>
  </p:clrMapOvr>
  <mc:AlternateContent xmlns:mc="http://schemas.openxmlformats.org/markup-compatibility/2006" xmlns:p14="http://schemas.microsoft.com/office/powerpoint/2010/main">
    <mc:Choice Requires="p14">
      <p:transition spd="slow" p14:dur="2000" advTm="9492"/>
    </mc:Choice>
    <mc:Fallback xmlns="">
      <p:transition spd="slow" advTm="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64044B-0C90-F9BB-FC04-2D32959534E2}"/>
              </a:ext>
            </a:extLst>
          </p:cNvPr>
          <p:cNvPicPr>
            <a:picLocks noChangeAspect="1"/>
          </p:cNvPicPr>
          <p:nvPr/>
        </p:nvPicPr>
        <p:blipFill rotWithShape="1">
          <a:blip r:embed="rId2"/>
          <a:srcRect t="1765"/>
          <a:stretch/>
        </p:blipFill>
        <p:spPr>
          <a:xfrm>
            <a:off x="-1338617" y="-751562"/>
            <a:ext cx="13530617" cy="7609562"/>
          </a:xfrm>
          <a:prstGeom prst="rect">
            <a:avLst/>
          </a:prstGeom>
        </p:spPr>
      </p:pic>
      <p:sp>
        <p:nvSpPr>
          <p:cNvPr id="2" name="TextBox 1">
            <a:extLst>
              <a:ext uri="{FF2B5EF4-FFF2-40B4-BE49-F238E27FC236}">
                <a16:creationId xmlns:a16="http://schemas.microsoft.com/office/drawing/2014/main" id="{72B52CC3-6C0F-B720-C69F-DF6DBAA8F727}"/>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:28</a:t>
            </a: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29</a:t>
            </a:r>
            <a:r>
              <a:rPr lang="en-US" sz="3600" b="0" i="0" dirty="0">
                <a:solidFill>
                  <a:srgbClr val="121212"/>
                </a:solidFill>
                <a:effectLst/>
                <a:latin typeface="Inter" panose="020B0502030000000004" pitchFamily="34" charset="0"/>
              </a:rPr>
              <a:t>I know that after my departure, savage wolves will come in among you and will not spare the flock.</a:t>
            </a:r>
            <a:endParaRPr lang="en-IN" sz="3600" dirty="0"/>
          </a:p>
        </p:txBody>
      </p:sp>
      <p:sp>
        <p:nvSpPr>
          <p:cNvPr id="2" name="TextBox 1">
            <a:extLst>
              <a:ext uri="{FF2B5EF4-FFF2-40B4-BE49-F238E27FC236}">
                <a16:creationId xmlns:a16="http://schemas.microsoft.com/office/drawing/2014/main" id="{BAF9678B-A351-268D-8BD9-297546F72BBA}"/>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29</a:t>
            </a:r>
            <a:r>
              <a:rPr lang="hi-IN" sz="3600" b="0" i="0" dirty="0">
                <a:solidFill>
                  <a:srgbClr val="000000"/>
                </a:solidFill>
                <a:effectLst/>
                <a:latin typeface="font1"/>
              </a:rPr>
              <a:t> मैं जानता हूँ, कि मेरे जाने के बाद फाड़नेवाले भेड़िए तुम में आएँगे, जो झुण्ड को न छोड़ेंगे।</a:t>
            </a:r>
            <a:endParaRPr lang="en-IN" sz="3600" dirty="0"/>
          </a:p>
        </p:txBody>
      </p:sp>
      <p:pic>
        <p:nvPicPr>
          <p:cNvPr id="14" name="Audio 13">
            <a:hlinkClick r:id="" action="ppaction://media"/>
            <a:extLst>
              <a:ext uri="{FF2B5EF4-FFF2-40B4-BE49-F238E27FC236}">
                <a16:creationId xmlns:a16="http://schemas.microsoft.com/office/drawing/2014/main" id="{10EA83AD-7520-DE10-919F-79E9B290B8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7778"/>
    </mc:Choice>
    <mc:Fallback xmlns="">
      <p:transition spd="slow" advTm="7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B50902-A23E-C36A-195B-762C419465DC}"/>
              </a:ext>
            </a:extLst>
          </p:cNvPr>
          <p:cNvPicPr>
            <a:picLocks noChangeAspect="1"/>
          </p:cNvPicPr>
          <p:nvPr/>
        </p:nvPicPr>
        <p:blipFill>
          <a:blip r:embed="rId2"/>
          <a:stretch>
            <a:fillRect/>
          </a:stretch>
        </p:blipFill>
        <p:spPr>
          <a:xfrm>
            <a:off x="0" y="0"/>
            <a:ext cx="13682050" cy="6858000"/>
          </a:xfrm>
          <a:prstGeom prst="rect">
            <a:avLst/>
          </a:prstGeom>
        </p:spPr>
      </p:pic>
      <p:sp>
        <p:nvSpPr>
          <p:cNvPr id="2" name="TextBox 1">
            <a:extLst>
              <a:ext uri="{FF2B5EF4-FFF2-40B4-BE49-F238E27FC236}">
                <a16:creationId xmlns:a16="http://schemas.microsoft.com/office/drawing/2014/main" id="{4B2E14DF-1B6C-EECA-6EF8-367F0E407D9E}"/>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:29</a:t>
            </a: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30</a:t>
            </a:r>
            <a:r>
              <a:rPr lang="en-US" sz="3600" b="0" i="0">
                <a:solidFill>
                  <a:srgbClr val="121212"/>
                </a:solidFill>
                <a:effectLst/>
                <a:latin typeface="Inter" panose="020B0502030000000004" pitchFamily="34" charset="0"/>
              </a:rPr>
              <a:t>Even from your own number, men will rise up and distort the truth to draw away disciples after them. </a:t>
            </a:r>
            <a:endParaRPr lang="en-IN" sz="3600" dirty="0"/>
          </a:p>
        </p:txBody>
      </p:sp>
      <p:sp>
        <p:nvSpPr>
          <p:cNvPr id="2" name="TextBox 1">
            <a:extLst>
              <a:ext uri="{FF2B5EF4-FFF2-40B4-BE49-F238E27FC236}">
                <a16:creationId xmlns:a16="http://schemas.microsoft.com/office/drawing/2014/main" id="{A62E8735-231D-52DA-80A1-179E64118229}"/>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30</a:t>
            </a:r>
            <a:r>
              <a:rPr lang="hi-IN" sz="3600" b="0" i="0" dirty="0">
                <a:solidFill>
                  <a:srgbClr val="000000"/>
                </a:solidFill>
                <a:effectLst/>
                <a:latin typeface="font1"/>
              </a:rPr>
              <a:t> तुम्हारे ही बीच में से भी ऐसे-ऐसे मनुष्य उठेंगे, जो चेलों को अपने पीछे खींच लेने को टेढ़ी-मेढ़ी बातें कहेंगे।</a:t>
            </a:r>
            <a:endParaRPr lang="en-IN" sz="3600" dirty="0"/>
          </a:p>
        </p:txBody>
      </p:sp>
      <p:pic>
        <p:nvPicPr>
          <p:cNvPr id="6" name="Audio 5">
            <a:hlinkClick r:id="" action="ppaction://media"/>
            <a:extLst>
              <a:ext uri="{FF2B5EF4-FFF2-40B4-BE49-F238E27FC236}">
                <a16:creationId xmlns:a16="http://schemas.microsoft.com/office/drawing/2014/main" id="{3892AE77-3173-8EFE-CE37-AB6594520B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025A2D-1FBD-9FEB-3252-3028DA142041}"/>
              </a:ext>
            </a:extLst>
          </p:cNvPr>
          <p:cNvPicPr>
            <a:picLocks noChangeAspect="1"/>
          </p:cNvPicPr>
          <p:nvPr/>
        </p:nvPicPr>
        <p:blipFill>
          <a:blip r:embed="rId2"/>
          <a:stretch>
            <a:fillRect/>
          </a:stretch>
        </p:blipFill>
        <p:spPr>
          <a:xfrm>
            <a:off x="0" y="0"/>
            <a:ext cx="13099852" cy="6858000"/>
          </a:xfrm>
          <a:prstGeom prst="rect">
            <a:avLst/>
          </a:prstGeom>
        </p:spPr>
      </p:pic>
      <p:sp>
        <p:nvSpPr>
          <p:cNvPr id="2" name="TextBox 1">
            <a:extLst>
              <a:ext uri="{FF2B5EF4-FFF2-40B4-BE49-F238E27FC236}">
                <a16:creationId xmlns:a16="http://schemas.microsoft.com/office/drawing/2014/main" id="{A8E3D7C6-A7C5-5301-D2FC-F08269D17AF1}"/>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:30</a:t>
            </a: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31</a:t>
            </a:r>
            <a:r>
              <a:rPr lang="en-US" sz="3600" b="0" i="0">
                <a:solidFill>
                  <a:srgbClr val="121212"/>
                </a:solidFill>
                <a:effectLst/>
                <a:latin typeface="Inter" panose="020B0502030000000004" pitchFamily="34" charset="0"/>
              </a:rPr>
              <a:t>Therefore be alert and remember that for three years I never stopped warning each of you night and day with tears.</a:t>
            </a:r>
            <a:endParaRPr lang="en-IN" sz="3600" dirty="0"/>
          </a:p>
        </p:txBody>
      </p:sp>
      <p:sp>
        <p:nvSpPr>
          <p:cNvPr id="2" name="TextBox 1">
            <a:extLst>
              <a:ext uri="{FF2B5EF4-FFF2-40B4-BE49-F238E27FC236}">
                <a16:creationId xmlns:a16="http://schemas.microsoft.com/office/drawing/2014/main" id="{643B2272-4A04-FE14-87F1-8C65009A020D}"/>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31</a:t>
            </a:r>
            <a:r>
              <a:rPr lang="hi-IN" sz="3600" b="0" i="0" dirty="0">
                <a:solidFill>
                  <a:srgbClr val="000000"/>
                </a:solidFill>
                <a:effectLst/>
                <a:latin typeface="font1"/>
              </a:rPr>
              <a:t>इसलिए जागते रहो, और स्मरण करो कि मैंने तीन वर्ष तक रात दिन आँसू बहा-बहाकर, हर एक को चितौनी देना न छोड़ा।</a:t>
            </a:r>
            <a:endParaRPr lang="en-IN" sz="3600" dirty="0"/>
          </a:p>
        </p:txBody>
      </p:sp>
      <p:pic>
        <p:nvPicPr>
          <p:cNvPr id="16" name="Audio 15">
            <a:hlinkClick r:id="" action="ppaction://media"/>
            <a:extLst>
              <a:ext uri="{FF2B5EF4-FFF2-40B4-BE49-F238E27FC236}">
                <a16:creationId xmlns:a16="http://schemas.microsoft.com/office/drawing/2014/main" id="{48573888-0275-60FF-A409-1889C90F3B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110"/>
    </mc:Choice>
    <mc:Fallback xmlns="">
      <p:transition spd="slow" advTm="9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92E1C09-A001-4E36-AD83-61BB719AF39E}"/>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222E22F-240C-5387-578C-A163CCBA0F26}"/>
              </a:ext>
            </a:extLst>
          </p:cNvPr>
          <p:cNvSpPr txBox="1"/>
          <p:nvPr/>
        </p:nvSpPr>
        <p:spPr>
          <a:xfrm>
            <a:off x="784441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:31</a:t>
            </a:r>
          </a:p>
        </p:txBody>
      </p:sp>
    </p:spTree>
    <p:extLst>
      <p:ext uri="{BB962C8B-B14F-4D97-AF65-F5344CB8AC3E}">
        <p14:creationId xmlns:p14="http://schemas.microsoft.com/office/powerpoint/2010/main" val="129247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32</a:t>
            </a:r>
            <a:r>
              <a:rPr lang="en-US" sz="3600" b="0" i="0">
                <a:solidFill>
                  <a:srgbClr val="121212"/>
                </a:solidFill>
                <a:effectLst/>
                <a:latin typeface="Inter" panose="020B0502030000000004" pitchFamily="34" charset="0"/>
              </a:rPr>
              <a:t>And now I commit you to God and to the word of His grace, which can build you up and give you an inheritance among all who are sanctified.</a:t>
            </a:r>
            <a:endParaRPr lang="en-IN" sz="3600" dirty="0"/>
          </a:p>
        </p:txBody>
      </p:sp>
      <p:sp>
        <p:nvSpPr>
          <p:cNvPr id="2" name="TextBox 1">
            <a:extLst>
              <a:ext uri="{FF2B5EF4-FFF2-40B4-BE49-F238E27FC236}">
                <a16:creationId xmlns:a16="http://schemas.microsoft.com/office/drawing/2014/main" id="{99829227-2AB7-8F63-06C2-C6E3E6875471}"/>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32</a:t>
            </a:r>
            <a:r>
              <a:rPr lang="hi-IN" sz="3200" b="0" i="0" dirty="0">
                <a:solidFill>
                  <a:srgbClr val="000000"/>
                </a:solidFill>
                <a:effectLst/>
                <a:latin typeface="font1"/>
              </a:rPr>
              <a:t> और अब मैं तुम्हें परमेश्वर को, और उसके अनुग्रह के वचन को सौंप देता हूँ; जो तुम्हारी उन्नति कर सकता है, और सब पवित्र किए गये लोगों में सहभागी होकर विरासत दे सकता है।</a:t>
            </a:r>
            <a:endParaRPr lang="en-IN" sz="3200" dirty="0"/>
          </a:p>
        </p:txBody>
      </p:sp>
      <p:pic>
        <p:nvPicPr>
          <p:cNvPr id="12" name="Audio 11">
            <a:hlinkClick r:id="" action="ppaction://media"/>
            <a:extLst>
              <a:ext uri="{FF2B5EF4-FFF2-40B4-BE49-F238E27FC236}">
                <a16:creationId xmlns:a16="http://schemas.microsoft.com/office/drawing/2014/main" id="{B40E08DA-E6FD-7471-DDF5-7153E71CAE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311"/>
    </mc:Choice>
    <mc:Fallback xmlns="">
      <p:transition spd="slow" advTm="12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D0E7B8-AD4D-4C4E-5430-06FC12EC011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7BA8184E-B308-E6A8-BEF8-4FD434750397}"/>
              </a:ext>
            </a:extLst>
          </p:cNvPr>
          <p:cNvSpPr txBox="1"/>
          <p:nvPr/>
        </p:nvSpPr>
        <p:spPr>
          <a:xfrm>
            <a:off x="572344" y="4581304"/>
            <a:ext cx="7974076" cy="1257300"/>
          </a:xfrm>
          <a:prstGeom prst="rect">
            <a:avLst/>
          </a:prstGeom>
          <a:noFill/>
        </p:spPr>
        <p:txBody>
          <a:bodyPr wrap="square" rtlCol="0">
            <a:noAutofit/>
          </a:bodyPr>
          <a:lstStyle/>
          <a:p>
            <a:r>
              <a:rPr lang="hi-IN" sz="3600" b="0" i="0" u="none" strike="noStrike" baseline="0" dirty="0">
                <a:solidFill>
                  <a:schemeClr val="bg1"/>
                </a:solidFill>
                <a:latin typeface="TimesNewRomanPSMT"/>
              </a:rPr>
              <a:t>इफिसियन में पौलॉस ने बुजुर्गों को उपदेश दिया - प्रेरितों के काम 20:16-38</a:t>
            </a:r>
            <a:endParaRPr lang="en-IN" sz="36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94E807A-302E-D0E6-FBD9-9189D33133F7}"/>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E2483E5-2004-715A-0095-BD523F6DF40F}"/>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:32</a:t>
            </a:r>
          </a:p>
        </p:txBody>
      </p:sp>
    </p:spTree>
    <p:extLst>
      <p:ext uri="{BB962C8B-B14F-4D97-AF65-F5344CB8AC3E}">
        <p14:creationId xmlns:p14="http://schemas.microsoft.com/office/powerpoint/2010/main" val="1014080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33</a:t>
            </a:r>
            <a:r>
              <a:rPr lang="en-US" sz="3600" b="0" i="0">
                <a:solidFill>
                  <a:srgbClr val="121212"/>
                </a:solidFill>
                <a:effectLst/>
                <a:latin typeface="Inter" panose="020B0502030000000004" pitchFamily="34" charset="0"/>
              </a:rPr>
              <a:t>I have not coveted anyone’s silver or gold or clothing. </a:t>
            </a:r>
            <a:r>
              <a:rPr lang="en-US" sz="3600" b="0" i="0">
                <a:solidFill>
                  <a:srgbClr val="777A7B"/>
                </a:solidFill>
                <a:effectLst/>
                <a:latin typeface="Inter" panose="020B0502030000000004" pitchFamily="34" charset="0"/>
              </a:rPr>
              <a:t>34</a:t>
            </a:r>
            <a:r>
              <a:rPr lang="en-US" sz="3600" b="0" i="0">
                <a:solidFill>
                  <a:srgbClr val="121212"/>
                </a:solidFill>
                <a:effectLst/>
                <a:latin typeface="Inter" panose="020B0502030000000004" pitchFamily="34" charset="0"/>
              </a:rPr>
              <a:t>You yourselves know that these hands of mine have ministered to my own needs and those of my companions.</a:t>
            </a:r>
            <a:endParaRPr lang="en-IN" sz="3600" dirty="0"/>
          </a:p>
        </p:txBody>
      </p:sp>
      <p:sp>
        <p:nvSpPr>
          <p:cNvPr id="2" name="TextBox 1">
            <a:extLst>
              <a:ext uri="{FF2B5EF4-FFF2-40B4-BE49-F238E27FC236}">
                <a16:creationId xmlns:a16="http://schemas.microsoft.com/office/drawing/2014/main" id="{3AF20F02-8286-145A-D959-27FE6445F479}"/>
              </a:ext>
            </a:extLst>
          </p:cNvPr>
          <p:cNvSpPr txBox="1"/>
          <p:nvPr/>
        </p:nvSpPr>
        <p:spPr>
          <a:xfrm>
            <a:off x="6096000" y="149949"/>
            <a:ext cx="6096000" cy="6558103"/>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33</a:t>
            </a:r>
            <a:r>
              <a:rPr lang="hi-IN" sz="3600" b="0" i="0" dirty="0">
                <a:solidFill>
                  <a:srgbClr val="000000"/>
                </a:solidFill>
                <a:effectLst/>
                <a:latin typeface="font1"/>
              </a:rPr>
              <a:t> मैंने किसी के चाँदी, सोने या कपड़े का लालच नहीं किया।</a:t>
            </a:r>
            <a:endParaRPr lang="en-US" sz="3600" b="0" i="0" dirty="0">
              <a:solidFill>
                <a:srgbClr val="000000"/>
              </a:solidFill>
              <a:effectLst/>
              <a:latin typeface="font1"/>
            </a:endParaRPr>
          </a:p>
          <a:p>
            <a:pPr algn="l"/>
            <a:r>
              <a:rPr lang="hi-IN" sz="3600" b="0" i="0" dirty="0">
                <a:solidFill>
                  <a:schemeClr val="bg1">
                    <a:lumMod val="50000"/>
                  </a:schemeClr>
                </a:solidFill>
                <a:effectLst/>
                <a:latin typeface="font1"/>
              </a:rPr>
              <a:t>34</a:t>
            </a:r>
            <a:r>
              <a:rPr lang="hi-IN" sz="3600" b="0" i="0" dirty="0">
                <a:solidFill>
                  <a:srgbClr val="000000"/>
                </a:solidFill>
                <a:effectLst/>
                <a:latin typeface="font1"/>
              </a:rPr>
              <a:t> तुम आप ही जानते हो कि इन्हीं हाथों ने मेरी और मेरे साथियों की आवश्यकताएँ पूरी की।</a:t>
            </a:r>
          </a:p>
          <a:p>
            <a:endParaRPr lang="en-IN" sz="3600" dirty="0"/>
          </a:p>
        </p:txBody>
      </p:sp>
      <p:pic>
        <p:nvPicPr>
          <p:cNvPr id="11" name="Audio 10">
            <a:hlinkClick r:id="" action="ppaction://media"/>
            <a:extLst>
              <a:ext uri="{FF2B5EF4-FFF2-40B4-BE49-F238E27FC236}">
                <a16:creationId xmlns:a16="http://schemas.microsoft.com/office/drawing/2014/main" id="{95633693-2B2E-631E-68A8-17A33A606C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3259"/>
    </mc:Choice>
    <mc:Fallback xmlns="">
      <p:transition spd="slow" advTm="1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0D601-C59D-DA13-5B61-21DBA05F3B87}"/>
              </a:ext>
            </a:extLst>
          </p:cNvPr>
          <p:cNvPicPr>
            <a:picLocks noChangeAspect="1"/>
          </p:cNvPicPr>
          <p:nvPr/>
        </p:nvPicPr>
        <p:blipFill>
          <a:blip r:embed="rId2"/>
          <a:stretch>
            <a:fillRect/>
          </a:stretch>
        </p:blipFill>
        <p:spPr>
          <a:xfrm>
            <a:off x="-1" y="0"/>
            <a:ext cx="12181343" cy="6858000"/>
          </a:xfrm>
          <a:prstGeom prst="rect">
            <a:avLst/>
          </a:prstGeom>
        </p:spPr>
      </p:pic>
      <p:sp>
        <p:nvSpPr>
          <p:cNvPr id="2" name="TextBox 1">
            <a:extLst>
              <a:ext uri="{FF2B5EF4-FFF2-40B4-BE49-F238E27FC236}">
                <a16:creationId xmlns:a16="http://schemas.microsoft.com/office/drawing/2014/main" id="{7302A96B-E0FE-4017-DC9E-CEF79E7DF2A1}"/>
              </a:ext>
            </a:extLst>
          </p:cNvPr>
          <p:cNvSpPr txBox="1"/>
          <p:nvPr/>
        </p:nvSpPr>
        <p:spPr>
          <a:xfrm>
            <a:off x="7356198" y="5982566"/>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:33,34</a:t>
            </a:r>
          </a:p>
        </p:txBody>
      </p:sp>
    </p:spTree>
    <p:extLst>
      <p:ext uri="{BB962C8B-B14F-4D97-AF65-F5344CB8AC3E}">
        <p14:creationId xmlns:p14="http://schemas.microsoft.com/office/powerpoint/2010/main" val="28594075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In everything, I showed you that by this kind of hard work we must help the weak, remembering the words of the Lord Jesus Himself: ‘It is more blessed to give than to receive.’”</a:t>
            </a:r>
            <a:endParaRPr lang="en-IN" sz="3600" dirty="0"/>
          </a:p>
        </p:txBody>
      </p:sp>
      <p:sp>
        <p:nvSpPr>
          <p:cNvPr id="2" name="TextBox 1">
            <a:extLst>
              <a:ext uri="{FF2B5EF4-FFF2-40B4-BE49-F238E27FC236}">
                <a16:creationId xmlns:a16="http://schemas.microsoft.com/office/drawing/2014/main" id="{0719ECEA-46FA-0FE9-9422-8FE8D8220765}"/>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000000"/>
                </a:solidFill>
                <a:effectLst/>
                <a:latin typeface="font1"/>
              </a:rPr>
              <a:t> मैंने तुम्हें सब कुछ करके दिखाया, कि इस रीति से परिश्रम करते हुए निर्बलों को सम्भालना, और प्रभु यीशु के वचन स्मरण रखना अवश्य है, कि उसने आप ही कहा है: </a:t>
            </a:r>
            <a:r>
              <a:rPr lang="hi-IN" sz="3600" b="0" i="0" dirty="0">
                <a:solidFill>
                  <a:srgbClr val="FF0000"/>
                </a:solidFill>
                <a:effectLst/>
                <a:latin typeface="font1"/>
              </a:rPr>
              <a:t>‘लेने से देना धन्य है।’”</a:t>
            </a:r>
            <a:endParaRPr lang="en-IN" sz="3600" dirty="0"/>
          </a:p>
        </p:txBody>
      </p:sp>
      <p:pic>
        <p:nvPicPr>
          <p:cNvPr id="20" name="Audio 19">
            <a:hlinkClick r:id="" action="ppaction://media"/>
            <a:extLst>
              <a:ext uri="{FF2B5EF4-FFF2-40B4-BE49-F238E27FC236}">
                <a16:creationId xmlns:a16="http://schemas.microsoft.com/office/drawing/2014/main" id="{58CDD4D5-AF46-CC26-FEAD-2F2400A934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4199"/>
    </mc:Choice>
    <mc:Fallback xmlns="">
      <p:transition spd="slow" advTm="1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E34361D-4F4F-8DAC-251C-737AE23D5405}"/>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42F6FF5-F6AE-672F-ED06-86D7D9BC8091}"/>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:35</a:t>
            </a:r>
          </a:p>
        </p:txBody>
      </p:sp>
    </p:spTree>
    <p:extLst>
      <p:ext uri="{BB962C8B-B14F-4D97-AF65-F5344CB8AC3E}">
        <p14:creationId xmlns:p14="http://schemas.microsoft.com/office/powerpoint/2010/main" val="2874246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When Paul had said this, he knelt down with all of them and prayed. </a:t>
            </a:r>
            <a:r>
              <a:rPr lang="en-US" sz="3600" b="0" i="0">
                <a:solidFill>
                  <a:srgbClr val="777A7B"/>
                </a:solidFill>
                <a:effectLst/>
                <a:latin typeface="Inter" panose="020B0502030000000004" pitchFamily="34" charset="0"/>
              </a:rPr>
              <a:t>37</a:t>
            </a:r>
            <a:r>
              <a:rPr lang="en-US" sz="3600" b="0" i="0">
                <a:solidFill>
                  <a:srgbClr val="121212"/>
                </a:solidFill>
                <a:effectLst/>
                <a:latin typeface="Inter" panose="020B0502030000000004" pitchFamily="34" charset="0"/>
              </a:rPr>
              <a:t>They all wept openly as they embraced Paul and kissed him.</a:t>
            </a:r>
            <a:endParaRPr lang="en-IN" sz="3600" dirty="0"/>
          </a:p>
        </p:txBody>
      </p:sp>
      <p:sp>
        <p:nvSpPr>
          <p:cNvPr id="2" name="TextBox 1">
            <a:extLst>
              <a:ext uri="{FF2B5EF4-FFF2-40B4-BE49-F238E27FC236}">
                <a16:creationId xmlns:a16="http://schemas.microsoft.com/office/drawing/2014/main" id="{54EC38CA-33B2-EC81-C252-B4B8D1BBB435}"/>
              </a:ext>
            </a:extLst>
          </p:cNvPr>
          <p:cNvSpPr txBox="1"/>
          <p:nvPr/>
        </p:nvSpPr>
        <p:spPr>
          <a:xfrm>
            <a:off x="6096000" y="149949"/>
            <a:ext cx="6096000" cy="6558103"/>
          </a:xfrm>
          <a:prstGeom prst="rect">
            <a:avLst/>
          </a:prstGeom>
          <a:noFill/>
        </p:spPr>
        <p:txBody>
          <a:bodyPr wrap="square" rtlCol="0">
            <a:noAutofit/>
          </a:bodyPr>
          <a:lstStyle/>
          <a:p>
            <a:pPr algn="l"/>
            <a:r>
              <a:rPr lang="hi-IN" sz="3200" b="0" i="0" dirty="0">
                <a:solidFill>
                  <a:srgbClr val="777A7B"/>
                </a:solidFill>
                <a:effectLst/>
                <a:latin typeface="Inter" panose="020B0502030000000004" pitchFamily="34" charset="0"/>
              </a:rPr>
              <a:t>36</a:t>
            </a:r>
            <a:r>
              <a:rPr lang="hi-IN" sz="3200" b="0" i="0" dirty="0">
                <a:solidFill>
                  <a:srgbClr val="000000"/>
                </a:solidFill>
                <a:effectLst/>
                <a:latin typeface="font1"/>
              </a:rPr>
              <a:t> यह कहकर उसने घुटने टेके और उन सब के साथ प्रार्थना की। </a:t>
            </a:r>
          </a:p>
          <a:p>
            <a:pPr algn="l"/>
            <a:r>
              <a:rPr lang="hi-IN" sz="3200" b="0" i="0" dirty="0">
                <a:solidFill>
                  <a:schemeClr val="bg1">
                    <a:lumMod val="50000"/>
                  </a:schemeClr>
                </a:solidFill>
                <a:effectLst/>
                <a:latin typeface="font1"/>
              </a:rPr>
              <a:t>37</a:t>
            </a:r>
            <a:r>
              <a:rPr lang="hi-IN" sz="3200" b="0" i="0" dirty="0">
                <a:solidFill>
                  <a:srgbClr val="000000"/>
                </a:solidFill>
                <a:effectLst/>
                <a:latin typeface="font1"/>
              </a:rPr>
              <a:t> तब वे सब बहुत रोए और पौलुस के गले लिपटकर उसे चूमने लगे।</a:t>
            </a:r>
          </a:p>
          <a:p>
            <a:endParaRPr lang="en-IN" sz="3200" dirty="0"/>
          </a:p>
        </p:txBody>
      </p:sp>
      <p:pic>
        <p:nvPicPr>
          <p:cNvPr id="15" name="Audio 14">
            <a:hlinkClick r:id="" action="ppaction://media"/>
            <a:extLst>
              <a:ext uri="{FF2B5EF4-FFF2-40B4-BE49-F238E27FC236}">
                <a16:creationId xmlns:a16="http://schemas.microsoft.com/office/drawing/2014/main" id="{BE6F566B-B099-EA9C-96A8-1F4C8AC7E4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04069153"/>
      </p:ext>
    </p:extLst>
  </p:cSld>
  <p:clrMapOvr>
    <a:masterClrMapping/>
  </p:clrMapOvr>
  <mc:AlternateContent xmlns:mc="http://schemas.openxmlformats.org/markup-compatibility/2006" xmlns:p14="http://schemas.microsoft.com/office/powerpoint/2010/main">
    <mc:Choice Requires="p14">
      <p:transition spd="slow" p14:dur="2000" advTm="10940"/>
    </mc:Choice>
    <mc:Fallback xmlns="">
      <p:transition spd="slow" advTm="10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22DB9-68FF-B7CC-F794-3268B80A27C1}"/>
              </a:ext>
            </a:extLst>
          </p:cNvPr>
          <p:cNvPicPr>
            <a:picLocks noChangeAspect="1"/>
          </p:cNvPicPr>
          <p:nvPr/>
        </p:nvPicPr>
        <p:blipFill>
          <a:blip r:embed="rId2"/>
          <a:stretch>
            <a:fillRect/>
          </a:stretch>
        </p:blipFill>
        <p:spPr>
          <a:xfrm>
            <a:off x="-325821" y="0"/>
            <a:ext cx="12517821" cy="6858000"/>
          </a:xfrm>
          <a:prstGeom prst="rect">
            <a:avLst/>
          </a:prstGeom>
        </p:spPr>
      </p:pic>
      <p:sp>
        <p:nvSpPr>
          <p:cNvPr id="2" name="TextBox 1">
            <a:extLst>
              <a:ext uri="{FF2B5EF4-FFF2-40B4-BE49-F238E27FC236}">
                <a16:creationId xmlns:a16="http://schemas.microsoft.com/office/drawing/2014/main" id="{C1AFDDCC-BFD1-9F8E-D4B4-50BFB0400CE1}"/>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:36,37</a:t>
            </a:r>
          </a:p>
        </p:txBody>
      </p:sp>
    </p:spTree>
    <p:extLst>
      <p:ext uri="{BB962C8B-B14F-4D97-AF65-F5344CB8AC3E}">
        <p14:creationId xmlns:p14="http://schemas.microsoft.com/office/powerpoint/2010/main" val="3592788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38</a:t>
            </a:r>
            <a:r>
              <a:rPr lang="en-US" sz="3200" b="0" i="0">
                <a:solidFill>
                  <a:srgbClr val="121212"/>
                </a:solidFill>
                <a:effectLst/>
                <a:latin typeface="Inter" panose="020B0502030000000004" pitchFamily="34" charset="0"/>
              </a:rPr>
              <a:t>They were especially grieved by his statement that they would never see his face again. Then they accompanied him to the ship.</a:t>
            </a:r>
            <a:endParaRPr lang="en-IN" sz="3200" dirty="0"/>
          </a:p>
        </p:txBody>
      </p:sp>
      <p:sp>
        <p:nvSpPr>
          <p:cNvPr id="2" name="TextBox 1">
            <a:extLst>
              <a:ext uri="{FF2B5EF4-FFF2-40B4-BE49-F238E27FC236}">
                <a16:creationId xmlns:a16="http://schemas.microsoft.com/office/drawing/2014/main" id="{70F4319E-9C73-DD55-2D9F-325E0C50BE39}"/>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38</a:t>
            </a:r>
            <a:r>
              <a:rPr lang="hi-IN" sz="3200" b="0" i="0" dirty="0">
                <a:solidFill>
                  <a:srgbClr val="000000"/>
                </a:solidFill>
                <a:effectLst/>
                <a:latin typeface="font1"/>
              </a:rPr>
              <a:t> वे विशेष करके इस बात का शोक करते थे, जो उसने कही थी, कि तुम मेरा मुँह फिर न देखोगे। और उन्होंने उसे जहाज तक पहुँचाया।</a:t>
            </a:r>
            <a:endParaRPr lang="en-IN" sz="3200" dirty="0"/>
          </a:p>
        </p:txBody>
      </p:sp>
      <p:pic>
        <p:nvPicPr>
          <p:cNvPr id="6" name="Audio 5">
            <a:hlinkClick r:id="" action="ppaction://media"/>
            <a:extLst>
              <a:ext uri="{FF2B5EF4-FFF2-40B4-BE49-F238E27FC236}">
                <a16:creationId xmlns:a16="http://schemas.microsoft.com/office/drawing/2014/main" id="{DA576699-941B-23E2-B4D1-C88A9123EE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712044"/>
      </p:ext>
    </p:extLst>
  </p:cSld>
  <p:clrMapOvr>
    <a:masterClrMapping/>
  </p:clrMapOvr>
  <mc:AlternateContent xmlns:mc="http://schemas.openxmlformats.org/markup-compatibility/2006" xmlns:p14="http://schemas.microsoft.com/office/powerpoint/2010/main">
    <mc:Choice Requires="p14">
      <p:transition spd="slow" p14:dur="2000" advTm="10995"/>
    </mc:Choice>
    <mc:Fallback xmlns="">
      <p:transition spd="slow" advTm="10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AD2848-EF6B-1EA6-33CB-546CD6830922}"/>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D2E1964-8720-4CE0-FF6B-B9144C1078A8}"/>
              </a:ext>
            </a:extLst>
          </p:cNvPr>
          <p:cNvSpPr txBox="1"/>
          <p:nvPr/>
        </p:nvSpPr>
        <p:spPr>
          <a:xfrm>
            <a:off x="7944158"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:38</a:t>
            </a:r>
          </a:p>
        </p:txBody>
      </p:sp>
    </p:spTree>
    <p:extLst>
      <p:ext uri="{BB962C8B-B14F-4D97-AF65-F5344CB8AC3E}">
        <p14:creationId xmlns:p14="http://schemas.microsoft.com/office/powerpoint/2010/main" val="2915537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Paul had decided to sail past Ephesus to avoid spending time in the province of Asia, because he was in a hurry to reach Jerusalem, if possible, by the day of Pentecost.</a:t>
            </a:r>
            <a:endParaRPr lang="en-IN" sz="3600" dirty="0"/>
          </a:p>
        </p:txBody>
      </p:sp>
      <p:sp>
        <p:nvSpPr>
          <p:cNvPr id="2" name="TextBox 1">
            <a:extLst>
              <a:ext uri="{FF2B5EF4-FFF2-40B4-BE49-F238E27FC236}">
                <a16:creationId xmlns:a16="http://schemas.microsoft.com/office/drawing/2014/main" id="{670E14BA-BF07-7666-1742-450F2C37B275}"/>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16</a:t>
            </a:r>
            <a:r>
              <a:rPr lang="hi-IN" sz="3200" b="0" i="0" dirty="0">
                <a:solidFill>
                  <a:srgbClr val="000000"/>
                </a:solidFill>
                <a:effectLst/>
                <a:latin typeface="font1"/>
              </a:rPr>
              <a:t> क्योंकि पौलुस ने इफिसुस के पास से होकर जाने की ठानी थी, कि कहीं ऐसा न हो, कि उसे आसिया में देर लगे; क्योंकि वह जल्दी में था, कि यदि हो सके, तो वह पिन्तेकुस्त के दिन यरूशलेम में रहे।</a:t>
            </a:r>
            <a:endParaRPr lang="en-IN" sz="3200" dirty="0"/>
          </a:p>
        </p:txBody>
      </p:sp>
      <p:pic>
        <p:nvPicPr>
          <p:cNvPr id="23" name="Audio 22">
            <a:hlinkClick r:id="" action="ppaction://media"/>
            <a:extLst>
              <a:ext uri="{FF2B5EF4-FFF2-40B4-BE49-F238E27FC236}">
                <a16:creationId xmlns:a16="http://schemas.microsoft.com/office/drawing/2014/main" id="{C710F8DA-0388-8D24-4E00-A819C966AF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534"/>
    </mc:Choice>
    <mc:Fallback xmlns="">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927A5-1758-81AE-6628-0F7B20C4677E}"/>
              </a:ext>
            </a:extLst>
          </p:cNvPr>
          <p:cNvPicPr>
            <a:picLocks noChangeAspect="1"/>
          </p:cNvPicPr>
          <p:nvPr/>
        </p:nvPicPr>
        <p:blipFill>
          <a:blip r:embed="rId2"/>
          <a:stretch>
            <a:fillRect/>
          </a:stretch>
        </p:blipFill>
        <p:spPr>
          <a:xfrm>
            <a:off x="-831835" y="0"/>
            <a:ext cx="13023835" cy="6858000"/>
          </a:xfrm>
          <a:prstGeom prst="rect">
            <a:avLst/>
          </a:prstGeom>
        </p:spPr>
      </p:pic>
      <p:sp>
        <p:nvSpPr>
          <p:cNvPr id="5" name="TextBox 4">
            <a:extLst>
              <a:ext uri="{FF2B5EF4-FFF2-40B4-BE49-F238E27FC236}">
                <a16:creationId xmlns:a16="http://schemas.microsoft.com/office/drawing/2014/main" id="{8416BC14-6220-507C-E544-A9347267E012}"/>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:16</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From Miletus, Paul sent to Ephesus for the elders of the church.</a:t>
            </a:r>
            <a:endParaRPr lang="en-IN" sz="3600" dirty="0"/>
          </a:p>
        </p:txBody>
      </p:sp>
      <p:sp>
        <p:nvSpPr>
          <p:cNvPr id="2" name="TextBox 1">
            <a:extLst>
              <a:ext uri="{FF2B5EF4-FFF2-40B4-BE49-F238E27FC236}">
                <a16:creationId xmlns:a16="http://schemas.microsoft.com/office/drawing/2014/main" id="{0302D880-3F3B-89EA-654B-4ACA64D92054}"/>
              </a:ext>
            </a:extLst>
          </p:cNvPr>
          <p:cNvSpPr txBox="1"/>
          <p:nvPr/>
        </p:nvSpPr>
        <p:spPr>
          <a:xfrm>
            <a:off x="6096000" y="149949"/>
            <a:ext cx="6096000" cy="6558103"/>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17</a:t>
            </a:r>
            <a:r>
              <a:rPr lang="hi-IN" sz="3200" b="0" i="0" dirty="0">
                <a:solidFill>
                  <a:srgbClr val="000000"/>
                </a:solidFill>
                <a:effectLst/>
                <a:latin typeface="font1"/>
              </a:rPr>
              <a:t> और उसने मीलेतुस से इफिसुस में कहला भेजा, और कलीसिया के प्राचीनों को बुलवाया।</a:t>
            </a:r>
            <a:endParaRPr lang="en-IN" sz="3200" dirty="0"/>
          </a:p>
        </p:txBody>
      </p:sp>
      <p:pic>
        <p:nvPicPr>
          <p:cNvPr id="16" name="Audio 15">
            <a:hlinkClick r:id="" action="ppaction://media"/>
            <a:extLst>
              <a:ext uri="{FF2B5EF4-FFF2-40B4-BE49-F238E27FC236}">
                <a16:creationId xmlns:a16="http://schemas.microsoft.com/office/drawing/2014/main" id="{507F5FD9-8542-119A-681D-DA128D74E8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882"/>
    </mc:Choice>
    <mc:Fallback xmlns="">
      <p:transition spd="slow" advTm="7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5F87-78E3-051D-69B4-CB11BE6BDA91}"/>
              </a:ext>
            </a:extLst>
          </p:cNvPr>
          <p:cNvPicPr>
            <a:picLocks noChangeAspect="1"/>
          </p:cNvPicPr>
          <p:nvPr/>
        </p:nvPicPr>
        <p:blipFill>
          <a:blip r:embed="rId2"/>
          <a:stretch>
            <a:fillRect/>
          </a:stretch>
        </p:blipFill>
        <p:spPr>
          <a:xfrm>
            <a:off x="-524240" y="0"/>
            <a:ext cx="12716240" cy="6858000"/>
          </a:xfrm>
          <a:prstGeom prst="rect">
            <a:avLst/>
          </a:prstGeom>
        </p:spPr>
      </p:pic>
      <p:sp>
        <p:nvSpPr>
          <p:cNvPr id="2" name="TextBox 1">
            <a:extLst>
              <a:ext uri="{FF2B5EF4-FFF2-40B4-BE49-F238E27FC236}">
                <a16:creationId xmlns:a16="http://schemas.microsoft.com/office/drawing/2014/main" id="{47FBEE7B-4B29-9024-6B77-669E6DD582BC}"/>
              </a:ext>
            </a:extLst>
          </p:cNvPr>
          <p:cNvSpPr txBox="1"/>
          <p:nvPr/>
        </p:nvSpPr>
        <p:spPr>
          <a:xfrm>
            <a:off x="163454" y="242953"/>
            <a:ext cx="5505828"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20</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:17</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When they came to him, he said, “You know how I lived the whole time I was with you, from the first day I arrived in the province of Asia.</a:t>
            </a:r>
            <a:endParaRPr lang="en-IN" sz="3600" dirty="0"/>
          </a:p>
        </p:txBody>
      </p:sp>
      <p:sp>
        <p:nvSpPr>
          <p:cNvPr id="2" name="TextBox 1">
            <a:extLst>
              <a:ext uri="{FF2B5EF4-FFF2-40B4-BE49-F238E27FC236}">
                <a16:creationId xmlns:a16="http://schemas.microsoft.com/office/drawing/2014/main" id="{A86EACCA-D042-3F3D-FE49-41F25F63310E}"/>
              </a:ext>
            </a:extLst>
          </p:cNvPr>
          <p:cNvSpPr txBox="1"/>
          <p:nvPr/>
        </p:nvSpPr>
        <p:spPr>
          <a:xfrm>
            <a:off x="6096000" y="149949"/>
            <a:ext cx="6096000" cy="6558103"/>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 जब वे उसके पास आए, तो उनसे कहा, “तुम जानते हो, कि पहले ही दिन से जब मैं आसिया में पहुँचा, मैं हर समय तुम्हारे साथ किस प्रकार रहा।</a:t>
            </a:r>
            <a:endParaRPr lang="en-IN" sz="3600" dirty="0"/>
          </a:p>
        </p:txBody>
      </p:sp>
      <p:pic>
        <p:nvPicPr>
          <p:cNvPr id="6" name="Audio 5">
            <a:hlinkClick r:id="" action="ppaction://media"/>
            <a:extLst>
              <a:ext uri="{FF2B5EF4-FFF2-40B4-BE49-F238E27FC236}">
                <a16:creationId xmlns:a16="http://schemas.microsoft.com/office/drawing/2014/main" id="{6993E389-D31C-4617-B01D-0E80667A55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407"/>
    </mc:Choice>
    <mc:Fallback xmlns="">
      <p:transition spd="slow" advTm="1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4202</TotalTime>
  <Words>1567</Words>
  <Application>Microsoft Office PowerPoint</Application>
  <PresentationFormat>Widescreen</PresentationFormat>
  <Paragraphs>93</Paragraphs>
  <Slides>48</Slides>
  <Notes>1</Notes>
  <HiddenSlides>0</HiddenSlides>
  <MMClips>24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48</vt:i4>
      </vt:variant>
    </vt:vector>
  </HeadingPairs>
  <TitlesOfParts>
    <vt:vector size="61"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80</cp:revision>
  <dcterms:created xsi:type="dcterms:W3CDTF">2022-09-30T06:26:14Z</dcterms:created>
  <dcterms:modified xsi:type="dcterms:W3CDTF">2024-08-28T16:19:02Z</dcterms:modified>
</cp:coreProperties>
</file>