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70" r:id="rId5"/>
    <p:sldId id="260" r:id="rId6"/>
    <p:sldId id="272" r:id="rId7"/>
    <p:sldId id="261" r:id="rId8"/>
    <p:sldId id="271" r:id="rId9"/>
    <p:sldId id="262" r:id="rId10"/>
    <p:sldId id="273" r:id="rId11"/>
    <p:sldId id="296" r:id="rId12"/>
    <p:sldId id="297" r:id="rId13"/>
    <p:sldId id="263" r:id="rId14"/>
    <p:sldId id="274" r:id="rId15"/>
    <p:sldId id="264" r:id="rId16"/>
    <p:sldId id="275" r:id="rId17"/>
    <p:sldId id="265" r:id="rId18"/>
    <p:sldId id="276" r:id="rId19"/>
    <p:sldId id="266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38F3A-16DF-41C0-9861-32C7408BA7FE}" v="28" dt="2024-05-06T05:08:26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73" d="100"/>
          <a:sy n="73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BD939839-0595-499B-AB39-31E0D3039AF0}"/>
    <pc:docChg chg="custSel modSld">
      <pc:chgData name="Alfred Smith" userId="3c60a3631c0db8ad" providerId="LiveId" clId="{BD939839-0595-499B-AB39-31E0D3039AF0}" dt="2023-09-11T08:36:22.393" v="30"/>
      <pc:docMkLst>
        <pc:docMk/>
      </pc:docMkLst>
      <pc:sldChg chg="delSp modTransition modAnim">
        <pc:chgData name="Alfred Smith" userId="3c60a3631c0db8ad" providerId="LiveId" clId="{BD939839-0595-499B-AB39-31E0D3039AF0}" dt="2023-09-11T08:35:16.902" v="13"/>
        <pc:sldMkLst>
          <pc:docMk/>
          <pc:sldMk cId="1499918570" sldId="257"/>
        </pc:sldMkLst>
        <pc:picChg chg="del">
          <ac:chgData name="Alfred Smith" userId="3c60a3631c0db8ad" providerId="LiveId" clId="{BD939839-0595-499B-AB39-31E0D3039AF0}" dt="2023-09-11T08:35:16.902" v="13"/>
          <ac:picMkLst>
            <pc:docMk/>
            <pc:sldMk cId="1499918570" sldId="257"/>
            <ac:picMk id="9" creationId="{012969A0-94E6-B6A4-6947-B35EAD2794B5}"/>
          </ac:picMkLst>
        </pc:picChg>
      </pc:sldChg>
      <pc:sldChg chg="modSp mod modTransition">
        <pc:chgData name="Alfred Smith" userId="3c60a3631c0db8ad" providerId="LiveId" clId="{BD939839-0595-499B-AB39-31E0D3039AF0}" dt="2023-09-11T08:35:16.902" v="13"/>
        <pc:sldMkLst>
          <pc:docMk/>
          <pc:sldMk cId="3788111665" sldId="258"/>
        </pc:sldMkLst>
        <pc:spChg chg="mod">
          <ac:chgData name="Alfred Smith" userId="3c60a3631c0db8ad" providerId="LiveId" clId="{BD939839-0595-499B-AB39-31E0D3039AF0}" dt="2023-09-11T08:32:29.888" v="2" actId="207"/>
          <ac:spMkLst>
            <pc:docMk/>
            <pc:sldMk cId="3788111665" sldId="258"/>
            <ac:spMk id="5" creationId="{0048172E-5CCB-41C0-49E0-3EB1174EA400}"/>
          </ac:spMkLst>
        </pc:spChg>
      </pc:sldChg>
      <pc:sldChg chg="delSp modSp mod modTransition modAnim">
        <pc:chgData name="Alfred Smith" userId="3c60a3631c0db8ad" providerId="LiveId" clId="{BD939839-0595-499B-AB39-31E0D3039AF0}" dt="2023-09-11T08:35:49.912" v="22" actId="20577"/>
        <pc:sldMkLst>
          <pc:docMk/>
          <pc:sldMk cId="454763615" sldId="259"/>
        </pc:sldMkLst>
        <pc:spChg chg="mod">
          <ac:chgData name="Alfred Smith" userId="3c60a3631c0db8ad" providerId="LiveId" clId="{BD939839-0595-499B-AB39-31E0D3039AF0}" dt="2023-09-11T08:35:49.912" v="22" actId="20577"/>
          <ac:spMkLst>
            <pc:docMk/>
            <pc:sldMk cId="454763615" sldId="259"/>
            <ac:spMk id="3" creationId="{A58184BD-88F1-BA02-40C1-D8403D0EEC0D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454763615" sldId="259"/>
            <ac:picMk id="26" creationId="{A2462F8F-35AC-8DB0-3F54-7E49FC2E4D34}"/>
          </ac:picMkLst>
        </pc:picChg>
      </pc:sldChg>
      <pc:sldChg chg="delSp modSp mod modTransition modAnim">
        <pc:chgData name="Alfred Smith" userId="3c60a3631c0db8ad" providerId="LiveId" clId="{BD939839-0595-499B-AB39-31E0D3039AF0}" dt="2023-09-11T08:35:45.524" v="21" actId="20577"/>
        <pc:sldMkLst>
          <pc:docMk/>
          <pc:sldMk cId="2346136586" sldId="260"/>
        </pc:sldMkLst>
        <pc:spChg chg="mod">
          <ac:chgData name="Alfred Smith" userId="3c60a3631c0db8ad" providerId="LiveId" clId="{BD939839-0595-499B-AB39-31E0D3039AF0}" dt="2023-09-11T08:35:45.524" v="21" actId="20577"/>
          <ac:spMkLst>
            <pc:docMk/>
            <pc:sldMk cId="2346136586" sldId="260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3:30.885" v="5"/>
          <ac:spMkLst>
            <pc:docMk/>
            <pc:sldMk cId="2346136586" sldId="260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2346136586" sldId="260"/>
            <ac:picMk id="16" creationId="{78023EE0-4878-401B-60E5-99AC8B243DA5}"/>
          </ac:picMkLst>
        </pc:picChg>
      </pc:sldChg>
      <pc:sldChg chg="delSp modSp mod modTransition modAnim">
        <pc:chgData name="Alfred Smith" userId="3c60a3631c0db8ad" providerId="LiveId" clId="{BD939839-0595-499B-AB39-31E0D3039AF0}" dt="2023-09-11T08:35:42.414" v="20" actId="20577"/>
        <pc:sldMkLst>
          <pc:docMk/>
          <pc:sldMk cId="4037329247" sldId="261"/>
        </pc:sldMkLst>
        <pc:spChg chg="mod">
          <ac:chgData name="Alfred Smith" userId="3c60a3631c0db8ad" providerId="LiveId" clId="{BD939839-0595-499B-AB39-31E0D3039AF0}" dt="2023-09-11T08:35:42.414" v="20" actId="20577"/>
          <ac:spMkLst>
            <pc:docMk/>
            <pc:sldMk cId="4037329247" sldId="261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3:43.860" v="6"/>
          <ac:spMkLst>
            <pc:docMk/>
            <pc:sldMk cId="4037329247" sldId="261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4037329247" sldId="261"/>
            <ac:picMk id="15" creationId="{73313913-AF6A-061D-7D71-8B4E4BF6FCCB}"/>
          </ac:picMkLst>
        </pc:picChg>
      </pc:sldChg>
      <pc:sldChg chg="delSp modSp mod modTransition modAnim">
        <pc:chgData name="Alfred Smith" userId="3c60a3631c0db8ad" providerId="LiveId" clId="{BD939839-0595-499B-AB39-31E0D3039AF0}" dt="2023-09-11T08:35:38.279" v="19" actId="20577"/>
        <pc:sldMkLst>
          <pc:docMk/>
          <pc:sldMk cId="1909638311" sldId="262"/>
        </pc:sldMkLst>
        <pc:spChg chg="mod">
          <ac:chgData name="Alfred Smith" userId="3c60a3631c0db8ad" providerId="LiveId" clId="{BD939839-0595-499B-AB39-31E0D3039AF0}" dt="2023-09-11T08:35:38.279" v="19" actId="20577"/>
          <ac:spMkLst>
            <pc:docMk/>
            <pc:sldMk cId="1909638311" sldId="262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4:00.420" v="7"/>
          <ac:spMkLst>
            <pc:docMk/>
            <pc:sldMk cId="1909638311" sldId="262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1909638311" sldId="262"/>
            <ac:picMk id="17" creationId="{AB304E1F-FE0E-F262-4C92-12832AEE7E06}"/>
          </ac:picMkLst>
        </pc:picChg>
      </pc:sldChg>
      <pc:sldChg chg="delSp modSp mod modTransition modAnim">
        <pc:chgData name="Alfred Smith" userId="3c60a3631c0db8ad" providerId="LiveId" clId="{BD939839-0595-499B-AB39-31E0D3039AF0}" dt="2023-09-11T08:35:30.235" v="17" actId="20577"/>
        <pc:sldMkLst>
          <pc:docMk/>
          <pc:sldMk cId="641208035" sldId="263"/>
        </pc:sldMkLst>
        <pc:spChg chg="mod">
          <ac:chgData name="Alfred Smith" userId="3c60a3631c0db8ad" providerId="LiveId" clId="{BD939839-0595-499B-AB39-31E0D3039AF0}" dt="2023-09-11T08:35:30.235" v="17" actId="20577"/>
          <ac:spMkLst>
            <pc:docMk/>
            <pc:sldMk cId="641208035" sldId="263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4:26.880" v="9"/>
          <ac:spMkLst>
            <pc:docMk/>
            <pc:sldMk cId="641208035" sldId="263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641208035" sldId="263"/>
            <ac:picMk id="8" creationId="{18400C26-6515-ED3A-0E18-E17B39A58292}"/>
          </ac:picMkLst>
        </pc:picChg>
      </pc:sldChg>
      <pc:sldChg chg="delSp modSp mod modTransition modAnim">
        <pc:chgData name="Alfred Smith" userId="3c60a3631c0db8ad" providerId="LiveId" clId="{BD939839-0595-499B-AB39-31E0D3039AF0}" dt="2023-09-11T08:35:26.595" v="16" actId="20577"/>
        <pc:sldMkLst>
          <pc:docMk/>
          <pc:sldMk cId="4044745628" sldId="264"/>
        </pc:sldMkLst>
        <pc:spChg chg="mod">
          <ac:chgData name="Alfred Smith" userId="3c60a3631c0db8ad" providerId="LiveId" clId="{BD939839-0595-499B-AB39-31E0D3039AF0}" dt="2023-09-11T08:35:26.595" v="16" actId="20577"/>
          <ac:spMkLst>
            <pc:docMk/>
            <pc:sldMk cId="4044745628" sldId="264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4:42.103" v="10"/>
          <ac:spMkLst>
            <pc:docMk/>
            <pc:sldMk cId="4044745628" sldId="264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4044745628" sldId="264"/>
            <ac:picMk id="8" creationId="{ECE28396-54E3-5046-B107-E99DC67E4843}"/>
          </ac:picMkLst>
        </pc:picChg>
      </pc:sldChg>
      <pc:sldChg chg="delSp modSp mod modTransition modAnim">
        <pc:chgData name="Alfred Smith" userId="3c60a3631c0db8ad" providerId="LiveId" clId="{BD939839-0595-499B-AB39-31E0D3039AF0}" dt="2023-09-11T08:35:22.785" v="15" actId="20577"/>
        <pc:sldMkLst>
          <pc:docMk/>
          <pc:sldMk cId="978260341" sldId="265"/>
        </pc:sldMkLst>
        <pc:spChg chg="mod">
          <ac:chgData name="Alfred Smith" userId="3c60a3631c0db8ad" providerId="LiveId" clId="{BD939839-0595-499B-AB39-31E0D3039AF0}" dt="2023-09-11T08:35:22.785" v="15" actId="20577"/>
          <ac:spMkLst>
            <pc:docMk/>
            <pc:sldMk cId="978260341" sldId="265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4:53.911" v="11"/>
          <ac:spMkLst>
            <pc:docMk/>
            <pc:sldMk cId="978260341" sldId="265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978260341" sldId="265"/>
            <ac:picMk id="42" creationId="{AD308BDE-B7D5-020F-28E4-07B9610FA055}"/>
          </ac:picMkLst>
        </pc:picChg>
      </pc:sldChg>
      <pc:sldChg chg="delSp modSp mod modTransition modAnim">
        <pc:chgData name="Alfred Smith" userId="3c60a3631c0db8ad" providerId="LiveId" clId="{BD939839-0595-499B-AB39-31E0D3039AF0}" dt="2023-09-11T08:35:19.513" v="14" actId="20577"/>
        <pc:sldMkLst>
          <pc:docMk/>
          <pc:sldMk cId="3575870363" sldId="266"/>
        </pc:sldMkLst>
        <pc:spChg chg="mod">
          <ac:chgData name="Alfred Smith" userId="3c60a3631c0db8ad" providerId="LiveId" clId="{BD939839-0595-499B-AB39-31E0D3039AF0}" dt="2023-09-11T08:35:19.513" v="14" actId="20577"/>
          <ac:spMkLst>
            <pc:docMk/>
            <pc:sldMk cId="3575870363" sldId="266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5:06.332" v="12"/>
          <ac:spMkLst>
            <pc:docMk/>
            <pc:sldMk cId="3575870363" sldId="266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3575870363" sldId="266"/>
            <ac:picMk id="7" creationId="{ADD95F5D-6894-356C-450B-8DC18BC1CD74}"/>
          </ac:picMkLst>
        </pc:picChg>
      </pc:sldChg>
      <pc:sldChg chg="addSp delSp modSp mod modTransition">
        <pc:chgData name="Alfred Smith" userId="3c60a3631c0db8ad" providerId="LiveId" clId="{BD939839-0595-499B-AB39-31E0D3039AF0}" dt="2023-09-11T08:35:16.902" v="13"/>
        <pc:sldMkLst>
          <pc:docMk/>
          <pc:sldMk cId="4120481681" sldId="270"/>
        </pc:sldMkLst>
        <pc:spChg chg="del">
          <ac:chgData name="Alfred Smith" userId="3c60a3631c0db8ad" providerId="LiveId" clId="{BD939839-0595-499B-AB39-31E0D3039AF0}" dt="2023-09-11T08:32:45.546" v="3" actId="478"/>
          <ac:spMkLst>
            <pc:docMk/>
            <pc:sldMk cId="4120481681" sldId="270"/>
            <ac:spMk id="3" creationId="{68817497-E874-44A6-1238-C40EF50FE5A1}"/>
          </ac:spMkLst>
        </pc:spChg>
        <pc:spChg chg="add mod">
          <ac:chgData name="Alfred Smith" userId="3c60a3631c0db8ad" providerId="LiveId" clId="{BD939839-0595-499B-AB39-31E0D3039AF0}" dt="2023-09-11T08:32:46.569" v="4"/>
          <ac:spMkLst>
            <pc:docMk/>
            <pc:sldMk cId="4120481681" sldId="270"/>
            <ac:spMk id="4" creationId="{371CE446-35F8-7073-191F-6876B1B13D4E}"/>
          </ac:spMkLst>
        </pc:spChg>
      </pc:sldChg>
      <pc:sldChg chg="modSp mod modTransition">
        <pc:chgData name="Alfred Smith" userId="3c60a3631c0db8ad" providerId="LiveId" clId="{BD939839-0595-499B-AB39-31E0D3039AF0}" dt="2023-09-11T08:36:05.695" v="24"/>
        <pc:sldMkLst>
          <pc:docMk/>
          <pc:sldMk cId="939110669" sldId="271"/>
        </pc:sldMkLst>
        <pc:spChg chg="mod">
          <ac:chgData name="Alfred Smith" userId="3c60a3631c0db8ad" providerId="LiveId" clId="{BD939839-0595-499B-AB39-31E0D3039AF0}" dt="2023-09-11T08:36:05.695" v="24"/>
          <ac:spMkLst>
            <pc:docMk/>
            <pc:sldMk cId="939110669" sldId="271"/>
            <ac:spMk id="4" creationId="{0BFD2CDD-22C0-86CE-A310-93BDD985FB6B}"/>
          </ac:spMkLst>
        </pc:spChg>
      </pc:sldChg>
      <pc:sldChg chg="modSp mod modTransition">
        <pc:chgData name="Alfred Smith" userId="3c60a3631c0db8ad" providerId="LiveId" clId="{BD939839-0595-499B-AB39-31E0D3039AF0}" dt="2023-09-11T08:36:02.188" v="23"/>
        <pc:sldMkLst>
          <pc:docMk/>
          <pc:sldMk cId="4024569785" sldId="272"/>
        </pc:sldMkLst>
        <pc:spChg chg="mod">
          <ac:chgData name="Alfred Smith" userId="3c60a3631c0db8ad" providerId="LiveId" clId="{BD939839-0595-499B-AB39-31E0D3039AF0}" dt="2023-09-11T08:36:02.188" v="23"/>
          <ac:spMkLst>
            <pc:docMk/>
            <pc:sldMk cId="4024569785" sldId="272"/>
            <ac:spMk id="4" creationId="{DC362AFD-149F-4127-3EE3-5C6CA2FCBD5E}"/>
          </ac:spMkLst>
        </pc:spChg>
      </pc:sldChg>
      <pc:sldChg chg="modSp mod modTransition">
        <pc:chgData name="Alfred Smith" userId="3c60a3631c0db8ad" providerId="LiveId" clId="{BD939839-0595-499B-AB39-31E0D3039AF0}" dt="2023-09-11T08:36:08.635" v="25"/>
        <pc:sldMkLst>
          <pc:docMk/>
          <pc:sldMk cId="487179600" sldId="273"/>
        </pc:sldMkLst>
        <pc:spChg chg="mod">
          <ac:chgData name="Alfred Smith" userId="3c60a3631c0db8ad" providerId="LiveId" clId="{BD939839-0595-499B-AB39-31E0D3039AF0}" dt="2023-09-11T08:36:08.635" v="25"/>
          <ac:spMkLst>
            <pc:docMk/>
            <pc:sldMk cId="487179600" sldId="273"/>
            <ac:spMk id="4" creationId="{582EA38D-374E-CCCD-3FFE-8AD17A529A99}"/>
          </ac:spMkLst>
        </pc:spChg>
      </pc:sldChg>
      <pc:sldChg chg="modSp mod modTransition">
        <pc:chgData name="Alfred Smith" userId="3c60a3631c0db8ad" providerId="LiveId" clId="{BD939839-0595-499B-AB39-31E0D3039AF0}" dt="2023-09-11T08:36:13.629" v="27"/>
        <pc:sldMkLst>
          <pc:docMk/>
          <pc:sldMk cId="2168401200" sldId="274"/>
        </pc:sldMkLst>
        <pc:spChg chg="mod">
          <ac:chgData name="Alfred Smith" userId="3c60a3631c0db8ad" providerId="LiveId" clId="{BD939839-0595-499B-AB39-31E0D3039AF0}" dt="2023-09-11T08:36:13.629" v="27"/>
          <ac:spMkLst>
            <pc:docMk/>
            <pc:sldMk cId="2168401200" sldId="274"/>
            <ac:spMk id="4" creationId="{8AF44CE7-919A-5A49-0632-3BEEE371CD89}"/>
          </ac:spMkLst>
        </pc:spChg>
      </pc:sldChg>
      <pc:sldChg chg="modSp mod modTransition">
        <pc:chgData name="Alfred Smith" userId="3c60a3631c0db8ad" providerId="LiveId" clId="{BD939839-0595-499B-AB39-31E0D3039AF0}" dt="2023-09-11T08:36:17.052" v="28"/>
        <pc:sldMkLst>
          <pc:docMk/>
          <pc:sldMk cId="2996969115" sldId="275"/>
        </pc:sldMkLst>
        <pc:spChg chg="mod">
          <ac:chgData name="Alfred Smith" userId="3c60a3631c0db8ad" providerId="LiveId" clId="{BD939839-0595-499B-AB39-31E0D3039AF0}" dt="2023-09-11T08:36:17.052" v="28"/>
          <ac:spMkLst>
            <pc:docMk/>
            <pc:sldMk cId="2996969115" sldId="275"/>
            <ac:spMk id="4" creationId="{04862CDF-669E-C034-53E0-D66226A585B4}"/>
          </ac:spMkLst>
        </pc:spChg>
      </pc:sldChg>
      <pc:sldChg chg="modSp mod modTransition">
        <pc:chgData name="Alfred Smith" userId="3c60a3631c0db8ad" providerId="LiveId" clId="{BD939839-0595-499B-AB39-31E0D3039AF0}" dt="2023-09-11T08:36:19.949" v="29"/>
        <pc:sldMkLst>
          <pc:docMk/>
          <pc:sldMk cId="2390376940" sldId="276"/>
        </pc:sldMkLst>
        <pc:spChg chg="mod">
          <ac:chgData name="Alfred Smith" userId="3c60a3631c0db8ad" providerId="LiveId" clId="{BD939839-0595-499B-AB39-31E0D3039AF0}" dt="2023-09-11T08:36:19.949" v="29"/>
          <ac:spMkLst>
            <pc:docMk/>
            <pc:sldMk cId="2390376940" sldId="276"/>
            <ac:spMk id="4" creationId="{738842BC-6665-30C0-89E9-C984FDF2102F}"/>
          </ac:spMkLst>
        </pc:spChg>
      </pc:sldChg>
      <pc:sldChg chg="delSp modSp mod modTransition modAnim">
        <pc:chgData name="Alfred Smith" userId="3c60a3631c0db8ad" providerId="LiveId" clId="{BD939839-0595-499B-AB39-31E0D3039AF0}" dt="2023-09-11T08:35:34.191" v="18" actId="20577"/>
        <pc:sldMkLst>
          <pc:docMk/>
          <pc:sldMk cId="2769942397" sldId="296"/>
        </pc:sldMkLst>
        <pc:spChg chg="mod">
          <ac:chgData name="Alfred Smith" userId="3c60a3631c0db8ad" providerId="LiveId" clId="{BD939839-0595-499B-AB39-31E0D3039AF0}" dt="2023-09-11T08:35:34.191" v="18" actId="20577"/>
          <ac:spMkLst>
            <pc:docMk/>
            <pc:sldMk cId="2769942397" sldId="296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4:14.330" v="8"/>
          <ac:spMkLst>
            <pc:docMk/>
            <pc:sldMk cId="2769942397" sldId="296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2769942397" sldId="296"/>
            <ac:picMk id="16" creationId="{EACE0BF6-8513-8783-7183-98E69693C45D}"/>
          </ac:picMkLst>
        </pc:picChg>
      </pc:sldChg>
      <pc:sldChg chg="modSp mod modTransition">
        <pc:chgData name="Alfred Smith" userId="3c60a3631c0db8ad" providerId="LiveId" clId="{BD939839-0595-499B-AB39-31E0D3039AF0}" dt="2023-09-11T08:36:11.043" v="26"/>
        <pc:sldMkLst>
          <pc:docMk/>
          <pc:sldMk cId="1122923073" sldId="297"/>
        </pc:sldMkLst>
        <pc:spChg chg="mod">
          <ac:chgData name="Alfred Smith" userId="3c60a3631c0db8ad" providerId="LiveId" clId="{BD939839-0595-499B-AB39-31E0D3039AF0}" dt="2023-09-11T08:36:11.043" v="26"/>
          <ac:spMkLst>
            <pc:docMk/>
            <pc:sldMk cId="1122923073" sldId="297"/>
            <ac:spMk id="4" creationId="{AE94CC80-AC0F-00FA-E812-85C65951D87E}"/>
          </ac:spMkLst>
        </pc:spChg>
      </pc:sldChg>
      <pc:sldChg chg="modSp mod modTransition">
        <pc:chgData name="Alfred Smith" userId="3c60a3631c0db8ad" providerId="LiveId" clId="{BD939839-0595-499B-AB39-31E0D3039AF0}" dt="2023-09-11T08:36:22.393" v="30"/>
        <pc:sldMkLst>
          <pc:docMk/>
          <pc:sldMk cId="2573489372" sldId="320"/>
        </pc:sldMkLst>
        <pc:spChg chg="mod">
          <ac:chgData name="Alfred Smith" userId="3c60a3631c0db8ad" providerId="LiveId" clId="{BD939839-0595-499B-AB39-31E0D3039AF0}" dt="2023-09-11T08:36:22.393" v="30"/>
          <ac:spMkLst>
            <pc:docMk/>
            <pc:sldMk cId="2573489372" sldId="320"/>
            <ac:spMk id="2" creationId="{322F51F8-B2A0-94CD-B365-95A4CA86B600}"/>
          </ac:spMkLst>
        </pc:spChg>
      </pc:sldChg>
    </pc:docChg>
  </pc:docChgLst>
  <pc:docChgLst>
    <pc:chgData name="Leonie Smith" userId="fed1330f33f5650e" providerId="LiveId" clId="{62E38F3A-16DF-41C0-9861-32C7408BA7FE}"/>
    <pc:docChg chg="modSld">
      <pc:chgData name="Leonie Smith" userId="fed1330f33f5650e" providerId="LiveId" clId="{62E38F3A-16DF-41C0-9861-32C7408BA7FE}" dt="2024-05-06T05:08:26.469" v="36"/>
      <pc:docMkLst>
        <pc:docMk/>
      </pc:docMkLst>
      <pc:sldChg chg="addSp delSp modSp mod modTransition modAnim">
        <pc:chgData name="Leonie Smith" userId="fed1330f33f5650e" providerId="LiveId" clId="{62E38F3A-16DF-41C0-9861-32C7408BA7FE}" dt="2024-05-06T04:58:48.069" v="6"/>
        <pc:sldMkLst>
          <pc:docMk/>
          <pc:sldMk cId="1499918570" sldId="257"/>
        </pc:sldMkLst>
        <pc:picChg chg="add del mod">
          <ac:chgData name="Leonie Smith" userId="fed1330f33f5650e" providerId="LiveId" clId="{62E38F3A-16DF-41C0-9861-32C7408BA7FE}" dt="2024-05-06T04:58:29.116" v="2"/>
          <ac:picMkLst>
            <pc:docMk/>
            <pc:sldMk cId="1499918570" sldId="257"/>
            <ac:picMk id="6" creationId="{232A690A-720B-C6DE-E489-BE621FB63ABE}"/>
          </ac:picMkLst>
        </pc:picChg>
        <pc:picChg chg="add del mod ord">
          <ac:chgData name="Leonie Smith" userId="fed1330f33f5650e" providerId="LiveId" clId="{62E38F3A-16DF-41C0-9861-32C7408BA7FE}" dt="2024-05-06T04:58:35.026" v="3"/>
          <ac:picMkLst>
            <pc:docMk/>
            <pc:sldMk cId="1499918570" sldId="257"/>
            <ac:picMk id="13" creationId="{103D82B3-F129-6B69-C734-1C05CBB183C8}"/>
          </ac:picMkLst>
        </pc:picChg>
        <pc:picChg chg="add del mod">
          <ac:chgData name="Leonie Smith" userId="fed1330f33f5650e" providerId="LiveId" clId="{62E38F3A-16DF-41C0-9861-32C7408BA7FE}" dt="2024-05-06T04:58:41.826" v="5"/>
          <ac:picMkLst>
            <pc:docMk/>
            <pc:sldMk cId="1499918570" sldId="257"/>
            <ac:picMk id="14" creationId="{6734F86D-2A6E-4B51-15E3-622C04BFD2EA}"/>
          </ac:picMkLst>
        </pc:picChg>
        <pc:picChg chg="add del mod ord">
          <ac:chgData name="Leonie Smith" userId="fed1330f33f5650e" providerId="LiveId" clId="{62E38F3A-16DF-41C0-9861-32C7408BA7FE}" dt="2024-05-06T04:58:48.069" v="6"/>
          <ac:picMkLst>
            <pc:docMk/>
            <pc:sldMk cId="1499918570" sldId="257"/>
            <ac:picMk id="19" creationId="{BE5D63BF-E603-E94C-0CD6-CD3D677DFACF}"/>
          </ac:picMkLst>
        </pc:picChg>
        <pc:picChg chg="add mod">
          <ac:chgData name="Leonie Smith" userId="fed1330f33f5650e" providerId="LiveId" clId="{62E38F3A-16DF-41C0-9861-32C7408BA7FE}" dt="2024-05-06T04:58:48.069" v="6"/>
          <ac:picMkLst>
            <pc:docMk/>
            <pc:sldMk cId="1499918570" sldId="257"/>
            <ac:picMk id="20" creationId="{9DE90504-40A0-A473-B4E6-8546C6F7BC04}"/>
          </ac:picMkLst>
        </pc:picChg>
      </pc:sldChg>
      <pc:sldChg chg="addSp delSp modSp mod modTransition modAnim">
        <pc:chgData name="Leonie Smith" userId="fed1330f33f5650e" providerId="LiveId" clId="{62E38F3A-16DF-41C0-9861-32C7408BA7FE}" dt="2024-05-06T05:08:26.469" v="36"/>
        <pc:sldMkLst>
          <pc:docMk/>
          <pc:sldMk cId="454763615" sldId="259"/>
        </pc:sldMkLst>
        <pc:picChg chg="add del mod">
          <ac:chgData name="Leonie Smith" userId="fed1330f33f5650e" providerId="LiveId" clId="{62E38F3A-16DF-41C0-9861-32C7408BA7FE}" dt="2024-05-06T05:08:20.829" v="35"/>
          <ac:picMkLst>
            <pc:docMk/>
            <pc:sldMk cId="454763615" sldId="259"/>
            <ac:picMk id="8" creationId="{872967AB-7236-388B-F11A-2219564B1ADC}"/>
          </ac:picMkLst>
        </pc:picChg>
        <pc:picChg chg="add del mod ord">
          <ac:chgData name="Leonie Smith" userId="fed1330f33f5650e" providerId="LiveId" clId="{62E38F3A-16DF-41C0-9861-32C7408BA7FE}" dt="2024-05-06T05:08:26.469" v="36"/>
          <ac:picMkLst>
            <pc:docMk/>
            <pc:sldMk cId="454763615" sldId="259"/>
            <ac:picMk id="12" creationId="{358E5AE9-4D6E-90E5-B9FF-6CDB9120F378}"/>
          </ac:picMkLst>
        </pc:picChg>
        <pc:picChg chg="add mod">
          <ac:chgData name="Leonie Smith" userId="fed1330f33f5650e" providerId="LiveId" clId="{62E38F3A-16DF-41C0-9861-32C7408BA7FE}" dt="2024-05-06T05:08:26.469" v="36"/>
          <ac:picMkLst>
            <pc:docMk/>
            <pc:sldMk cId="454763615" sldId="259"/>
            <ac:picMk id="13" creationId="{F3FC5DB3-624C-FB9A-85F4-87B2DA07957B}"/>
          </ac:picMkLst>
        </pc:picChg>
      </pc:sldChg>
      <pc:sldChg chg="addSp modSp">
        <pc:chgData name="Leonie Smith" userId="fed1330f33f5650e" providerId="LiveId" clId="{62E38F3A-16DF-41C0-9861-32C7408BA7FE}" dt="2024-05-06T05:01:31.651" v="7"/>
        <pc:sldMkLst>
          <pc:docMk/>
          <pc:sldMk cId="2346136586" sldId="260"/>
        </pc:sldMkLst>
        <pc:picChg chg="add mod">
          <ac:chgData name="Leonie Smith" userId="fed1330f33f5650e" providerId="LiveId" clId="{62E38F3A-16DF-41C0-9861-32C7408BA7FE}" dt="2024-05-06T05:01:31.651" v="7"/>
          <ac:picMkLst>
            <pc:docMk/>
            <pc:sldMk cId="2346136586" sldId="260"/>
            <ac:picMk id="7" creationId="{C721B453-DC16-6820-3A28-DCB1120CAC57}"/>
          </ac:picMkLst>
        </pc:picChg>
      </pc:sldChg>
      <pc:sldChg chg="addSp modSp">
        <pc:chgData name="Leonie Smith" userId="fed1330f33f5650e" providerId="LiveId" clId="{62E38F3A-16DF-41C0-9861-32C7408BA7FE}" dt="2024-05-06T05:02:40.935" v="8"/>
        <pc:sldMkLst>
          <pc:docMk/>
          <pc:sldMk cId="4037329247" sldId="261"/>
        </pc:sldMkLst>
        <pc:picChg chg="add mod">
          <ac:chgData name="Leonie Smith" userId="fed1330f33f5650e" providerId="LiveId" clId="{62E38F3A-16DF-41C0-9861-32C7408BA7FE}" dt="2024-05-06T05:02:40.935" v="8"/>
          <ac:picMkLst>
            <pc:docMk/>
            <pc:sldMk cId="4037329247" sldId="261"/>
            <ac:picMk id="6" creationId="{4E653CC4-3222-A320-37AA-C0DBB30E314F}"/>
          </ac:picMkLst>
        </pc:picChg>
      </pc:sldChg>
      <pc:sldChg chg="addSp modSp">
        <pc:chgData name="Leonie Smith" userId="fed1330f33f5650e" providerId="LiveId" clId="{62E38F3A-16DF-41C0-9861-32C7408BA7FE}" dt="2024-05-06T05:03:18.468" v="9"/>
        <pc:sldMkLst>
          <pc:docMk/>
          <pc:sldMk cId="1909638311" sldId="262"/>
        </pc:sldMkLst>
        <pc:picChg chg="add mod">
          <ac:chgData name="Leonie Smith" userId="fed1330f33f5650e" providerId="LiveId" clId="{62E38F3A-16DF-41C0-9861-32C7408BA7FE}" dt="2024-05-06T05:03:18.468" v="9"/>
          <ac:picMkLst>
            <pc:docMk/>
            <pc:sldMk cId="1909638311" sldId="262"/>
            <ac:picMk id="6" creationId="{0547B2A9-60B8-9E2A-309F-5534321AF687}"/>
          </ac:picMkLst>
        </pc:picChg>
      </pc:sldChg>
      <pc:sldChg chg="addSp modSp">
        <pc:chgData name="Leonie Smith" userId="fed1330f33f5650e" providerId="LiveId" clId="{62E38F3A-16DF-41C0-9861-32C7408BA7FE}" dt="2024-05-06T05:04:51.982" v="11"/>
        <pc:sldMkLst>
          <pc:docMk/>
          <pc:sldMk cId="641208035" sldId="263"/>
        </pc:sldMkLst>
        <pc:picChg chg="add mod">
          <ac:chgData name="Leonie Smith" userId="fed1330f33f5650e" providerId="LiveId" clId="{62E38F3A-16DF-41C0-9861-32C7408BA7FE}" dt="2024-05-06T05:04:51.982" v="11"/>
          <ac:picMkLst>
            <pc:docMk/>
            <pc:sldMk cId="641208035" sldId="263"/>
            <ac:picMk id="6" creationId="{0D9F89B8-A97E-B6FE-3CA5-8394B2087759}"/>
          </ac:picMkLst>
        </pc:picChg>
      </pc:sldChg>
      <pc:sldChg chg="addSp delSp modSp mod modTransition modAnim">
        <pc:chgData name="Leonie Smith" userId="fed1330f33f5650e" providerId="LiveId" clId="{62E38F3A-16DF-41C0-9861-32C7408BA7FE}" dt="2024-05-06T05:06:00.512" v="18"/>
        <pc:sldMkLst>
          <pc:docMk/>
          <pc:sldMk cId="4044745628" sldId="264"/>
        </pc:sldMkLst>
        <pc:picChg chg="add del mod">
          <ac:chgData name="Leonie Smith" userId="fed1330f33f5650e" providerId="LiveId" clId="{62E38F3A-16DF-41C0-9861-32C7408BA7FE}" dt="2024-05-06T05:05:25.528" v="14"/>
          <ac:picMkLst>
            <pc:docMk/>
            <pc:sldMk cId="4044745628" sldId="264"/>
            <ac:picMk id="6" creationId="{7F985DEC-8453-CD7F-507C-AAD8B1AF05D9}"/>
          </ac:picMkLst>
        </pc:picChg>
        <pc:picChg chg="add del mod ord">
          <ac:chgData name="Leonie Smith" userId="fed1330f33f5650e" providerId="LiveId" clId="{62E38F3A-16DF-41C0-9861-32C7408BA7FE}" dt="2024-05-06T05:05:41.992" v="15"/>
          <ac:picMkLst>
            <pc:docMk/>
            <pc:sldMk cId="4044745628" sldId="264"/>
            <ac:picMk id="9" creationId="{FA8CD38A-50D5-6080-692D-28EC3D20EDEE}"/>
          </ac:picMkLst>
        </pc:picChg>
        <pc:picChg chg="add del mod">
          <ac:chgData name="Leonie Smith" userId="fed1330f33f5650e" providerId="LiveId" clId="{62E38F3A-16DF-41C0-9861-32C7408BA7FE}" dt="2024-05-06T05:05:43.613" v="17"/>
          <ac:picMkLst>
            <pc:docMk/>
            <pc:sldMk cId="4044745628" sldId="264"/>
            <ac:picMk id="10" creationId="{33D19926-B7ED-6BA8-9E0F-7E6BAA294AA7}"/>
          </ac:picMkLst>
        </pc:picChg>
        <pc:picChg chg="add del mod ord">
          <ac:chgData name="Leonie Smith" userId="fed1330f33f5650e" providerId="LiveId" clId="{62E38F3A-16DF-41C0-9861-32C7408BA7FE}" dt="2024-05-06T05:06:00.512" v="18"/>
          <ac:picMkLst>
            <pc:docMk/>
            <pc:sldMk cId="4044745628" sldId="264"/>
            <ac:picMk id="13" creationId="{CA7EC948-5546-FD15-77A5-30A6A2411649}"/>
          </ac:picMkLst>
        </pc:picChg>
        <pc:picChg chg="add mod">
          <ac:chgData name="Leonie Smith" userId="fed1330f33f5650e" providerId="LiveId" clId="{62E38F3A-16DF-41C0-9861-32C7408BA7FE}" dt="2024-05-06T05:06:00.512" v="18"/>
          <ac:picMkLst>
            <pc:docMk/>
            <pc:sldMk cId="4044745628" sldId="264"/>
            <ac:picMk id="14" creationId="{675B6AA0-146D-B985-106A-4416A419B84C}"/>
          </ac:picMkLst>
        </pc:picChg>
      </pc:sldChg>
      <pc:sldChg chg="addSp delSp modSp mod modTransition modAnim">
        <pc:chgData name="Leonie Smith" userId="fed1330f33f5650e" providerId="LiveId" clId="{62E38F3A-16DF-41C0-9861-32C7408BA7FE}" dt="2024-05-06T05:07:30.552" v="31"/>
        <pc:sldMkLst>
          <pc:docMk/>
          <pc:sldMk cId="978260341" sldId="265"/>
        </pc:sldMkLst>
        <pc:picChg chg="add del mod">
          <ac:chgData name="Leonie Smith" userId="fed1330f33f5650e" providerId="LiveId" clId="{62E38F3A-16DF-41C0-9861-32C7408BA7FE}" dt="2024-05-06T05:06:36.437" v="21"/>
          <ac:picMkLst>
            <pc:docMk/>
            <pc:sldMk cId="978260341" sldId="265"/>
            <ac:picMk id="6" creationId="{D5B3FCC1-C149-2316-A751-3AB9C5CC4F9B}"/>
          </ac:picMkLst>
        </pc:picChg>
        <pc:picChg chg="add del mod ord">
          <ac:chgData name="Leonie Smith" userId="fed1330f33f5650e" providerId="LiveId" clId="{62E38F3A-16DF-41C0-9861-32C7408BA7FE}" dt="2024-05-06T05:06:46.710" v="22"/>
          <ac:picMkLst>
            <pc:docMk/>
            <pc:sldMk cId="978260341" sldId="265"/>
            <ac:picMk id="9" creationId="{64630141-5908-4849-1125-CC0207DF8092}"/>
          </ac:picMkLst>
        </pc:picChg>
        <pc:picChg chg="add del mod">
          <ac:chgData name="Leonie Smith" userId="fed1330f33f5650e" providerId="LiveId" clId="{62E38F3A-16DF-41C0-9861-32C7408BA7FE}" dt="2024-05-06T05:06:47.908" v="24"/>
          <ac:picMkLst>
            <pc:docMk/>
            <pc:sldMk cId="978260341" sldId="265"/>
            <ac:picMk id="10" creationId="{0F453D82-CFDB-9874-8A46-D1FC96969D0B}"/>
          </ac:picMkLst>
        </pc:picChg>
        <pc:picChg chg="add del mod ord">
          <ac:chgData name="Leonie Smith" userId="fed1330f33f5650e" providerId="LiveId" clId="{62E38F3A-16DF-41C0-9861-32C7408BA7FE}" dt="2024-05-06T05:06:58.195" v="25"/>
          <ac:picMkLst>
            <pc:docMk/>
            <pc:sldMk cId="978260341" sldId="265"/>
            <ac:picMk id="13" creationId="{E9A9FA36-F21C-15F2-A12C-210DD9AAA50F}"/>
          </ac:picMkLst>
        </pc:picChg>
        <pc:picChg chg="add del mod">
          <ac:chgData name="Leonie Smith" userId="fed1330f33f5650e" providerId="LiveId" clId="{62E38F3A-16DF-41C0-9861-32C7408BA7FE}" dt="2024-05-06T05:06:59.166" v="27"/>
          <ac:picMkLst>
            <pc:docMk/>
            <pc:sldMk cId="978260341" sldId="265"/>
            <ac:picMk id="14" creationId="{E1AE8D9D-5E64-3BF9-5EAC-BC424EBA7208}"/>
          </ac:picMkLst>
        </pc:picChg>
        <pc:picChg chg="add del mod ord">
          <ac:chgData name="Leonie Smith" userId="fed1330f33f5650e" providerId="LiveId" clId="{62E38F3A-16DF-41C0-9861-32C7408BA7FE}" dt="2024-05-06T05:07:12.430" v="28"/>
          <ac:picMkLst>
            <pc:docMk/>
            <pc:sldMk cId="978260341" sldId="265"/>
            <ac:picMk id="17" creationId="{0B415E34-F138-BADD-030F-1D2AC8AA57E2}"/>
          </ac:picMkLst>
        </pc:picChg>
        <pc:picChg chg="add del mod">
          <ac:chgData name="Leonie Smith" userId="fed1330f33f5650e" providerId="LiveId" clId="{62E38F3A-16DF-41C0-9861-32C7408BA7FE}" dt="2024-05-06T05:07:17.102" v="30"/>
          <ac:picMkLst>
            <pc:docMk/>
            <pc:sldMk cId="978260341" sldId="265"/>
            <ac:picMk id="18" creationId="{2505885B-173C-1193-E1B0-83EE45F3AFF2}"/>
          </ac:picMkLst>
        </pc:picChg>
        <pc:picChg chg="add del mod ord">
          <ac:chgData name="Leonie Smith" userId="fed1330f33f5650e" providerId="LiveId" clId="{62E38F3A-16DF-41C0-9861-32C7408BA7FE}" dt="2024-05-06T05:07:30.552" v="31"/>
          <ac:picMkLst>
            <pc:docMk/>
            <pc:sldMk cId="978260341" sldId="265"/>
            <ac:picMk id="21" creationId="{5948CA55-5A84-D101-275E-AFA53A195A77}"/>
          </ac:picMkLst>
        </pc:picChg>
        <pc:picChg chg="add mod">
          <ac:chgData name="Leonie Smith" userId="fed1330f33f5650e" providerId="LiveId" clId="{62E38F3A-16DF-41C0-9861-32C7408BA7FE}" dt="2024-05-06T05:07:30.552" v="31"/>
          <ac:picMkLst>
            <pc:docMk/>
            <pc:sldMk cId="978260341" sldId="265"/>
            <ac:picMk id="22" creationId="{7F486AC3-B36E-A91F-9613-199ED146FCD7}"/>
          </ac:picMkLst>
        </pc:picChg>
      </pc:sldChg>
      <pc:sldChg chg="addSp modSp">
        <pc:chgData name="Leonie Smith" userId="fed1330f33f5650e" providerId="LiveId" clId="{62E38F3A-16DF-41C0-9861-32C7408BA7FE}" dt="2024-05-06T05:07:54.907" v="32"/>
        <pc:sldMkLst>
          <pc:docMk/>
          <pc:sldMk cId="3575870363" sldId="266"/>
        </pc:sldMkLst>
        <pc:picChg chg="add mod">
          <ac:chgData name="Leonie Smith" userId="fed1330f33f5650e" providerId="LiveId" clId="{62E38F3A-16DF-41C0-9861-32C7408BA7FE}" dt="2024-05-06T05:07:54.907" v="32"/>
          <ac:picMkLst>
            <pc:docMk/>
            <pc:sldMk cId="3575870363" sldId="266"/>
            <ac:picMk id="6" creationId="{B0F2A27F-E7D4-255C-FE22-10251A36E3B8}"/>
          </ac:picMkLst>
        </pc:picChg>
      </pc:sldChg>
      <pc:sldChg chg="addSp modSp">
        <pc:chgData name="Leonie Smith" userId="fed1330f33f5650e" providerId="LiveId" clId="{62E38F3A-16DF-41C0-9861-32C7408BA7FE}" dt="2024-05-06T05:03:56.261" v="10"/>
        <pc:sldMkLst>
          <pc:docMk/>
          <pc:sldMk cId="2769942397" sldId="296"/>
        </pc:sldMkLst>
        <pc:picChg chg="add mod">
          <ac:chgData name="Leonie Smith" userId="fed1330f33f5650e" providerId="LiveId" clId="{62E38F3A-16DF-41C0-9861-32C7408BA7FE}" dt="2024-05-06T05:03:56.261" v="10"/>
          <ac:picMkLst>
            <pc:docMk/>
            <pc:sldMk cId="2769942397" sldId="296"/>
            <ac:picMk id="6" creationId="{6348AF0E-860D-D4D2-30FA-0A6B65CA25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54 </a:t>
            </a:r>
            <a:r>
              <a:rPr lang="en-IN" sz="1200" b="1" i="0" u="none" strike="noStrike" baseline="0" dirty="0">
                <a:latin typeface="TimesNewRomanPS-BoldMT"/>
              </a:rPr>
              <a:t>Paul’s 3rd journey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Apollos – Acts 18:24-28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2 years in Ephesus – Acts 19:1-10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7 sons of </a:t>
            </a:r>
            <a:r>
              <a:rPr lang="en-US" sz="1200" b="0" i="0" u="none" strike="noStrike" baseline="0" dirty="0" err="1">
                <a:latin typeface="TimesNewRomanPSMT"/>
              </a:rPr>
              <a:t>Sceva</a:t>
            </a:r>
            <a:r>
              <a:rPr lang="en-US" sz="1200" b="0" i="0" u="none" strike="noStrike" baseline="0" dirty="0">
                <a:latin typeface="TimesNewRomanPSMT"/>
              </a:rPr>
              <a:t> – Acts 19:11-20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Artemis of the Ephesians – Acts 19:21 – 20:1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Eutychus – Acts 20:6-12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Paul visits the Ephesian Elders – Acts 20:16-38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Agabus’ prophecy – Acts 21:8-15 (Left Bottom)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54-7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These materials are by the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Kongki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Ka Project and are made available to you under the terms of the Creative Commons Attribution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ShareAlike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license 4.0.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include the above licence and source information.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If you redistribute these materials or create derivatives, you must distribute your contributions under the same license as the original.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 Holy Bible, Berean Standard Bible, BSB is produced in cooperation with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5"/>
              </a:rPr>
              <a:t>Bible Hub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6"/>
              </a:rPr>
              <a:t>Discovery Bible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7"/>
              </a:rPr>
              <a:t>OpenBible.com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 and the Berean Bible Translation Committee. This text of God's Word has been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8"/>
              </a:rPr>
              <a:t>dedicated to the public domain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Hindi text is from Free Bibles India. This translation is made available under the terms of a 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Creative Commons Attribution-</a:t>
            </a:r>
            <a:r>
              <a:rPr lang="en-IN" sz="2800" u="sng" dirty="0" err="1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ShareAlike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 4.0 International License</a:t>
            </a:r>
            <a:r>
              <a:rPr lang="en-IN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9DE90504-40A0-A473-B4E6-8546C6F7B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"/>
    </mc:Choice>
    <mc:Fallback xmlns="">
      <p:transition spd="slow" advTm="2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AB077-2EA0-24FD-449E-22B9C267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523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A0E3D3-7A56-DAC5-6CD5-BEDEF1BF84E1}"/>
              </a:ext>
            </a:extLst>
          </p:cNvPr>
          <p:cNvSpPr txBox="1"/>
          <p:nvPr/>
        </p:nvSpPr>
        <p:spPr>
          <a:xfrm>
            <a:off x="7861047" y="342703"/>
            <a:ext cx="56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प्रेरितों के काम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i="0" cap="all" dirty="0">
                <a:solidFill>
                  <a:schemeClr val="bg1"/>
                </a:solidFill>
                <a:effectLst/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21</a:t>
            </a:r>
            <a:r>
              <a:rPr lang="en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:11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…“The Holy Spirit says: ‘In this way the Jews of Jerusalem will bind the owner of this belt and hand him over to the Gentiles.’”</a:t>
            </a:r>
            <a:endParaRPr lang="en-IN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6C13E-50DB-A290-D069-798187A7A38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font1"/>
              </a:rPr>
              <a:t>…</a:t>
            </a:r>
            <a:r>
              <a:rPr lang="hi-IN" sz="3600" b="0" i="0" dirty="0">
                <a:solidFill>
                  <a:srgbClr val="000000"/>
                </a:solidFill>
                <a:effectLst/>
                <a:latin typeface="font1"/>
              </a:rPr>
              <a:t>कि जिस मनुष्य का यह कमरबन्द है, उसको यरूशलेम में यहूदी इसी रीति से बाँधेंगे, और अन्यजातियों के हाथ में सौंपेंगे।”</a:t>
            </a:r>
            <a:endParaRPr lang="en-IN" sz="36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348AF0E-860D-D4D2-30FA-0A6B65CA25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699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9"/>
    </mc:Choice>
    <mc:Fallback xmlns="">
      <p:transition spd="slow" advTm="10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CDD4F-CE7B-DCEF-6C01-6974DF5F2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54452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D17C46-5906-2D0F-A571-985406903BDF}"/>
              </a:ext>
            </a:extLst>
          </p:cNvPr>
          <p:cNvSpPr txBox="1"/>
          <p:nvPr/>
        </p:nvSpPr>
        <p:spPr>
          <a:xfrm>
            <a:off x="229954" y="342703"/>
            <a:ext cx="56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प्रेरितों के काम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i="0" cap="all" dirty="0">
                <a:solidFill>
                  <a:schemeClr val="bg1"/>
                </a:solidFill>
                <a:effectLst/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21</a:t>
            </a:r>
            <a:r>
              <a:rPr lang="en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:11</a:t>
            </a:r>
          </a:p>
        </p:txBody>
      </p:sp>
    </p:spTree>
    <p:extLst>
      <p:ext uri="{BB962C8B-B14F-4D97-AF65-F5344CB8AC3E}">
        <p14:creationId xmlns:p14="http://schemas.microsoft.com/office/powerpoint/2010/main" val="112292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12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When we heard this, we and the people there pleaded with Paul not to go up to Jerusalem.</a:t>
            </a:r>
            <a:endParaRPr lang="en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87FD6-0FE1-0E72-9298-A89E5C7C8AF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12</a:t>
            </a:r>
            <a:r>
              <a:rPr lang="hi-IN" sz="3600" b="0" i="0" dirty="0">
                <a:solidFill>
                  <a:srgbClr val="000000"/>
                </a:solidFill>
                <a:effectLst/>
                <a:latin typeface="font1"/>
              </a:rPr>
              <a:t> जब हमने ये बातें सुनी, तो हम और वहाँ के लोगों ने उससे विनती की, कि यरूशलेम को न जाए। </a:t>
            </a:r>
            <a:endParaRPr lang="en-IN" sz="36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D9F89B8-A97E-B6FE-3CA5-8394B2087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1"/>
    </mc:Choice>
    <mc:Fallback xmlns="">
      <p:transition spd="slow" advTm="6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A2952-936A-6527-BB76-D26F9DE1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49357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1D85C5-1D88-3C4F-A3C7-599B12704706}"/>
              </a:ext>
            </a:extLst>
          </p:cNvPr>
          <p:cNvSpPr txBox="1"/>
          <p:nvPr/>
        </p:nvSpPr>
        <p:spPr>
          <a:xfrm>
            <a:off x="229954" y="342703"/>
            <a:ext cx="56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प्रेरितों के काम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i="0" cap="all" dirty="0">
                <a:solidFill>
                  <a:schemeClr val="bg1"/>
                </a:solidFill>
                <a:effectLst/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21</a:t>
            </a:r>
            <a:r>
              <a:rPr lang="en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:12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13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Then Paul answered, “Why are you weeping and breaking my heart? I am ready not only to be bound, but also to die in Jerusalem for the name of the Lord Jesus.”</a:t>
            </a:r>
            <a:endParaRPr lang="en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8CCD5-6E88-EAA8-29A5-6CAFCE45967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4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13</a:t>
            </a:r>
            <a:r>
              <a:rPr lang="hi-IN" sz="3400" b="0" i="0" dirty="0">
                <a:solidFill>
                  <a:srgbClr val="000000"/>
                </a:solidFill>
                <a:effectLst/>
                <a:latin typeface="font1"/>
              </a:rPr>
              <a:t> परन्तु पौलुस ने उत्तर दिया, “तुम क्या करते हो, कि रो-रोकर मेरा मन तोड़ते हो? मैं तो प्रभु यीशु के नाम के लिये यरूशलेम में न केवल बाँधे जाने ही के लिये वरन् मरने के लिये भी तैयार हूँ।”</a:t>
            </a:r>
            <a:endParaRPr lang="en-IN" sz="3400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675B6AA0-146D-B985-106A-4416A419B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"/>
    </mc:Choice>
    <mc:Fallback xmlns="">
      <p:transition spd="slow" advTm="13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652F-F69C-473A-DAE2-46C3CC55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63433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69D097-55DC-DE69-A39F-6698CB070C78}"/>
              </a:ext>
            </a:extLst>
          </p:cNvPr>
          <p:cNvSpPr txBox="1"/>
          <p:nvPr/>
        </p:nvSpPr>
        <p:spPr>
          <a:xfrm>
            <a:off x="229954" y="342703"/>
            <a:ext cx="56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प्रेरितों के काम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i="0" cap="all" dirty="0">
                <a:solidFill>
                  <a:schemeClr val="bg1"/>
                </a:solidFill>
                <a:effectLst/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21</a:t>
            </a:r>
            <a:r>
              <a:rPr lang="en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:13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14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When he would not be dissuaded, we fell silent and said, “The Lord’s will be done.”</a:t>
            </a:r>
            <a:endParaRPr lang="en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AD22EB-FE73-470B-FAA7-9C9B7EFBEEE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14</a:t>
            </a:r>
            <a:r>
              <a:rPr lang="hi-IN" sz="3600" b="0" i="0" dirty="0">
                <a:solidFill>
                  <a:srgbClr val="000000"/>
                </a:solidFill>
                <a:effectLst/>
                <a:latin typeface="font1"/>
              </a:rPr>
              <a:t> जब उसने न माना तो हम यह कहकर चुप हो गए, “प्रभु की इच्छा पूरी हो।”</a:t>
            </a:r>
            <a:endParaRPr lang="en-IN" sz="3600" dirty="0"/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7F486AC3-B36E-A91F-9613-199ED146FC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4"/>
    </mc:Choice>
    <mc:Fallback xmlns="">
      <p:transition spd="slow" advTm="10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A2CDA-9C63-6039-CD68-7A5713AA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3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4969F4-E609-EE00-2724-8FD154588DA5}"/>
              </a:ext>
            </a:extLst>
          </p:cNvPr>
          <p:cNvSpPr txBox="1"/>
          <p:nvPr/>
        </p:nvSpPr>
        <p:spPr>
          <a:xfrm>
            <a:off x="229954" y="342703"/>
            <a:ext cx="56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प्रेरितों के काम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i="0" cap="all" dirty="0">
                <a:solidFill>
                  <a:schemeClr val="bg1"/>
                </a:solidFill>
                <a:effectLst/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21</a:t>
            </a:r>
            <a:r>
              <a:rPr lang="en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:14</a:t>
            </a: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15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After these days, we packed up and went on to Jerusalem.</a:t>
            </a:r>
            <a:endParaRPr lang="en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38B80D-8A79-3FDA-12F5-E12D2C514F6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15</a:t>
            </a:r>
            <a:r>
              <a:rPr lang="hi-IN" sz="3600" b="0" i="0" dirty="0">
                <a:solidFill>
                  <a:srgbClr val="000000"/>
                </a:solidFill>
                <a:effectLst/>
                <a:latin typeface="font1"/>
              </a:rPr>
              <a:t> उन दिनों के बाद हमने तैयारी की और यरूशलेम को चल दिए। 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 </a:t>
            </a:r>
            <a:endParaRPr lang="en-IN" sz="36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0F2A27F-E7D4-255C-FE22-10251A36E3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758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9"/>
    </mc:Choice>
    <mc:Fallback xmlns="">
      <p:transition spd="slow" advTm="5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9C749-1F9F-B2CA-D444-0B046DD4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48172E-5CCB-41C0-49E0-3EB1174EA400}"/>
              </a:ext>
            </a:extLst>
          </p:cNvPr>
          <p:cNvSpPr txBox="1"/>
          <p:nvPr/>
        </p:nvSpPr>
        <p:spPr>
          <a:xfrm>
            <a:off x="5341024" y="471949"/>
            <a:ext cx="6849452" cy="2344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800" dirty="0">
                <a:solidFill>
                  <a:schemeClr val="bg1"/>
                </a:solidFill>
              </a:rPr>
              <a:t>अगबुस की भविष्यवाणी - प्रेरितों के काम 21:8-15</a:t>
            </a:r>
            <a:endParaRPr lang="en-IN" sz="4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F06355-2B5C-D5E2-8977-808DF4C6CF5A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9C749-1F9F-B2CA-D444-0B046DD4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9EA71E-19D7-5329-C0F2-73913D1CC1A3}"/>
              </a:ext>
            </a:extLst>
          </p:cNvPr>
          <p:cNvSpPr txBox="1"/>
          <p:nvPr/>
        </p:nvSpPr>
        <p:spPr>
          <a:xfrm>
            <a:off x="229954" y="342703"/>
            <a:ext cx="56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प्रेरितों के काम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i="0" cap="all" dirty="0">
                <a:solidFill>
                  <a:schemeClr val="bg1"/>
                </a:solidFill>
                <a:effectLst/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21</a:t>
            </a:r>
            <a:r>
              <a:rPr lang="en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:15</a:t>
            </a:r>
          </a:p>
        </p:txBody>
      </p:sp>
    </p:spTree>
    <p:extLst>
      <p:ext uri="{BB962C8B-B14F-4D97-AF65-F5344CB8AC3E}">
        <p14:creationId xmlns:p14="http://schemas.microsoft.com/office/powerpoint/2010/main" val="257348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dirty="0"/>
              <a:t>अगबुस की भविष्यवाणी - प्रेरितों के काम 21:8-15</a:t>
            </a:r>
            <a:endParaRPr lang="en-I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0" y="149949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i="0" u="none" strike="noStrike" baseline="0" dirty="0">
                <a:latin typeface="TimesNewRomanPSMT"/>
              </a:rPr>
              <a:t>Agabus’s prophecy – Acts 21:8-15 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F3FC5DB3-624C-FB9A-85F4-87B2DA079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8"/>
    </mc:Choice>
    <mc:Fallback xmlns="">
      <p:transition spd="slow" advTm="2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B13A6-25C3-FE98-4BCE-198C87262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EC440-4DD8-F2A2-3EC9-636E752BABF1}"/>
              </a:ext>
            </a:extLst>
          </p:cNvPr>
          <p:cNvSpPr txBox="1"/>
          <p:nvPr/>
        </p:nvSpPr>
        <p:spPr>
          <a:xfrm>
            <a:off x="5341024" y="471949"/>
            <a:ext cx="6849452" cy="2344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800" dirty="0">
                <a:solidFill>
                  <a:schemeClr val="bg1"/>
                </a:solidFill>
              </a:rPr>
              <a:t>अगबुस की भविष्यवाणी - प्रेरितों के काम 21:8-15</a:t>
            </a:r>
            <a:endParaRPr lang="en-I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2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ल्यूक उनकी यात्रा के बारे में बताते हैं </a:t>
            </a:r>
            <a:r>
              <a:rPr lang="en-US" sz="32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 </a:t>
            </a:r>
            <a:r>
              <a:rPr lang="hi-IN" sz="32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8</a:t>
            </a:r>
            <a:r>
              <a:rPr lang="hi-IN" sz="3200" b="0" i="0" dirty="0">
                <a:solidFill>
                  <a:srgbClr val="000000"/>
                </a:solidFill>
                <a:effectLst/>
                <a:latin typeface="font1"/>
              </a:rPr>
              <a:t> दूसरे दिन हम वहाँ से चलकर कैसरिया में आए, और फिलिप्पुस सुसमाचार प्रचारक के घर में जो सातों में से एक था, जाकर उसके यहाँ रहे।</a:t>
            </a:r>
            <a:endParaRPr lang="en-IN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sz="3600" dirty="0">
                <a:solidFill>
                  <a:schemeClr val="bg1">
                    <a:lumMod val="50000"/>
                  </a:schemeClr>
                </a:solidFill>
              </a:rPr>
              <a:t>Luke tells about their journey:</a:t>
            </a:r>
          </a:p>
          <a:p>
            <a:pPr algn="l"/>
            <a:r>
              <a:rPr lang="en-US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8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Leaving the next day, we went on to Caesarea and stayed at the home of Philip the evangelist, who was one of the Seven.</a:t>
            </a:r>
            <a:endParaRPr lang="en-IN" sz="36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721B453-DC16-6820-3A28-DCB1120CAC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2"/>
    </mc:Choice>
    <mc:Fallback xmlns="">
      <p:transition spd="slow" advTm="16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BF83F-E56A-4413-3FC0-FA4CB683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8279" y="1"/>
            <a:ext cx="138402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62AFD-149F-4127-3EE3-5C6CA2FCBD5E}"/>
              </a:ext>
            </a:extLst>
          </p:cNvPr>
          <p:cNvSpPr txBox="1"/>
          <p:nvPr/>
        </p:nvSpPr>
        <p:spPr>
          <a:xfrm>
            <a:off x="229954" y="342703"/>
            <a:ext cx="56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प्रेरितों के काम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i="0" cap="all" dirty="0">
                <a:solidFill>
                  <a:schemeClr val="bg1"/>
                </a:solidFill>
                <a:effectLst/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21</a:t>
            </a:r>
            <a:r>
              <a:rPr lang="en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:8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sz="1600" dirty="0"/>
              <a:t> </a:t>
            </a:r>
            <a:r>
              <a:rPr lang="en-US" sz="3600" dirty="0">
                <a:solidFill>
                  <a:srgbClr val="777A7B"/>
                </a:solidFill>
                <a:latin typeface="Arial" panose="020B0604020202020204" pitchFamily="34" charset="0"/>
              </a:rPr>
              <a:t>9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He had four unmarried daughters who prophesied.</a:t>
            </a:r>
          </a:p>
          <a:p>
            <a:pPr algn="l"/>
            <a:r>
              <a:rPr lang="en-US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10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After we had been there several days, a prophet named Agabus came down from Judea.</a:t>
            </a:r>
          </a:p>
          <a:p>
            <a:endParaRPr lang="en-IN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1EF83B-BACF-ED4F-C989-94ADF56F800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9</a:t>
            </a:r>
            <a:r>
              <a:rPr lang="hi-IN" sz="3600" b="0" i="0" dirty="0">
                <a:solidFill>
                  <a:srgbClr val="000000"/>
                </a:solidFill>
                <a:effectLst/>
                <a:latin typeface="font1"/>
              </a:rPr>
              <a:t> उसकी चार कुँवारी पुत्रियाँ थीं; जो भविष्यद्वाणी करती थीं।</a:t>
            </a:r>
            <a:endParaRPr lang="en-US" sz="3600" b="0" i="0" dirty="0">
              <a:solidFill>
                <a:srgbClr val="000000"/>
              </a:solidFill>
              <a:effectLst/>
              <a:latin typeface="font1"/>
            </a:endParaRPr>
          </a:p>
          <a:p>
            <a:pPr algn="l"/>
            <a:r>
              <a:rPr lang="hi-IN" sz="3600" b="0" i="0" dirty="0">
                <a:solidFill>
                  <a:schemeClr val="bg1">
                    <a:lumMod val="50000"/>
                  </a:schemeClr>
                </a:solidFill>
                <a:effectLst/>
                <a:latin typeface="font1"/>
              </a:rPr>
              <a:t>10</a:t>
            </a:r>
            <a:r>
              <a:rPr lang="hi-IN" sz="3600" b="0" i="0" dirty="0">
                <a:solidFill>
                  <a:srgbClr val="000000"/>
                </a:solidFill>
                <a:effectLst/>
                <a:latin typeface="font1"/>
              </a:rPr>
              <a:t> जब हम वहाँ बहुत दिन रह चुके, तो अगबुस नामक एक भविष्यद्वक्ता यहूदिया से आया।</a:t>
            </a:r>
          </a:p>
          <a:p>
            <a:pPr algn="l"/>
            <a:endParaRPr lang="hi-IN" sz="3600" b="0" i="0" dirty="0">
              <a:solidFill>
                <a:srgbClr val="121212"/>
              </a:solidFill>
              <a:effectLst/>
              <a:latin typeface="Inter" panose="020B05020300000000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E653CC4-3222-A320-37AA-C0DBB30E31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2"/>
    </mc:Choice>
    <mc:Fallback xmlns="">
      <p:transition spd="slow" advTm="12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DBDEF-2C78-7DEE-1558-0232672A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71239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1216C4-222A-7030-47C5-B036DCA7F363}"/>
              </a:ext>
            </a:extLst>
          </p:cNvPr>
          <p:cNvSpPr txBox="1"/>
          <p:nvPr/>
        </p:nvSpPr>
        <p:spPr>
          <a:xfrm>
            <a:off x="7578405" y="342703"/>
            <a:ext cx="56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प्रेरितों के काम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i="0" cap="all" dirty="0">
                <a:solidFill>
                  <a:schemeClr val="bg1"/>
                </a:solidFill>
                <a:effectLst/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21</a:t>
            </a:r>
            <a:r>
              <a:rPr lang="en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:9,10</a:t>
            </a: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11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Coming over to us, he took Paul’s belt, bound his own feet and hands, and said…</a:t>
            </a:r>
            <a:endParaRPr lang="en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7341CF-AABA-EE35-5A4C-A94BECDE811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2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11</a:t>
            </a:r>
            <a:r>
              <a:rPr lang="hi-IN" sz="3200" b="0" i="0" dirty="0">
                <a:solidFill>
                  <a:srgbClr val="000000"/>
                </a:solidFill>
                <a:effectLst/>
                <a:latin typeface="font1"/>
              </a:rPr>
              <a:t> उसने हमारे पास आकर पौलुस का कमरबन्द लिया, और अपने हाथ पाँव बाँधकर कहा, “पवित्र आत्मा यह कहता है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font1"/>
              </a:rPr>
              <a:t>…</a:t>
            </a:r>
            <a:endParaRPr lang="en-IN" sz="32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547B2A9-60B8-9E2A-309F-5534321AF6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3"/>
    </mc:Choice>
    <mc:Fallback xmlns="">
      <p:transition spd="slow" advTm="7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4140</TotalTime>
  <Words>739</Words>
  <Application>Microsoft Office PowerPoint</Application>
  <PresentationFormat>Widescreen</PresentationFormat>
  <Paragraphs>51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font1</vt:lpstr>
      <vt:lpstr>Inter</vt:lpstr>
      <vt:lpstr>Mangal</vt:lpstr>
      <vt:lpstr>PT Serif</vt:lpstr>
      <vt:lpstr>Symbol</vt:lpstr>
      <vt:lpstr>Times New Roman</vt:lpstr>
      <vt:lpstr>TimesNewRomanPS-BoldMT</vt:lpstr>
      <vt:lpstr>TimesNewRomanPSMT</vt:lpstr>
      <vt:lpstr>Office Theme</vt:lpstr>
      <vt:lpstr>54-7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Vinay Kumar</cp:lastModifiedBy>
  <cp:revision>41</cp:revision>
  <dcterms:created xsi:type="dcterms:W3CDTF">2022-09-30T06:26:14Z</dcterms:created>
  <dcterms:modified xsi:type="dcterms:W3CDTF">2024-08-28T16:25:38Z</dcterms:modified>
</cp:coreProperties>
</file>