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 id="298" r:id="rId28"/>
    <p:sldId id="299" r:id="rId29"/>
    <p:sldId id="287" r:id="rId30"/>
    <p:sldId id="288" r:id="rId31"/>
    <p:sldId id="28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F5CDC-9040-4C70-89CE-09E1D590C2E3}" v="94" dt="2024-05-06T05:35:37.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68" d="100"/>
          <a:sy n="68" d="100"/>
        </p:scale>
        <p:origin x="1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D040C8A-2259-4FA2-93FD-1B31C671A37C}"/>
    <pc:docChg chg="undo custSel modSld">
      <pc:chgData name="Alfred Smith" userId="3c60a3631c0db8ad" providerId="LiveId" clId="{3D040C8A-2259-4FA2-93FD-1B31C671A37C}" dt="2023-09-11T09:13:44.677" v="84"/>
      <pc:docMkLst>
        <pc:docMk/>
      </pc:docMkLst>
      <pc:sldChg chg="delSp modTransition modAnim modNotesTx">
        <pc:chgData name="Alfred Smith" userId="3c60a3631c0db8ad" providerId="LiveId" clId="{3D040C8A-2259-4FA2-93FD-1B31C671A37C}" dt="2023-09-11T09:11:47.675" v="53"/>
        <pc:sldMkLst>
          <pc:docMk/>
          <pc:sldMk cId="1499918570" sldId="257"/>
        </pc:sldMkLst>
        <pc:picChg chg="del">
          <ac:chgData name="Alfred Smith" userId="3c60a3631c0db8ad" providerId="LiveId" clId="{3D040C8A-2259-4FA2-93FD-1B31C671A37C}" dt="2023-09-11T09:11:47.675" v="53"/>
          <ac:picMkLst>
            <pc:docMk/>
            <pc:sldMk cId="1499918570" sldId="257"/>
            <ac:picMk id="20" creationId="{1712207F-6D24-7CBA-A7AB-0CF320B15BB8}"/>
          </ac:picMkLst>
        </pc:picChg>
      </pc:sldChg>
      <pc:sldChg chg="modSp mod modTransition">
        <pc:chgData name="Alfred Smith" userId="3c60a3631c0db8ad" providerId="LiveId" clId="{3D040C8A-2259-4FA2-93FD-1B31C671A37C}" dt="2023-09-11T09:11:47.675" v="53"/>
        <pc:sldMkLst>
          <pc:docMk/>
          <pc:sldMk cId="3788111665" sldId="258"/>
        </pc:sldMkLst>
        <pc:spChg chg="mod">
          <ac:chgData name="Alfred Smith" userId="3c60a3631c0db8ad" providerId="LiveId" clId="{3D040C8A-2259-4FA2-93FD-1B31C671A37C}" dt="2023-09-11T08:56:10.476" v="4" actId="20577"/>
          <ac:spMkLst>
            <pc:docMk/>
            <pc:sldMk cId="3788111665" sldId="258"/>
            <ac:spMk id="6" creationId="{E3C46AB7-DC3D-F133-59F1-94970DF8D3BA}"/>
          </ac:spMkLst>
        </pc:spChg>
      </pc:sldChg>
      <pc:sldChg chg="delSp modSp mod modTransition modAnim">
        <pc:chgData name="Alfred Smith" userId="3c60a3631c0db8ad" providerId="LiveId" clId="{3D040C8A-2259-4FA2-93FD-1B31C671A37C}" dt="2023-09-11T09:12:35.279" v="68" actId="20577"/>
        <pc:sldMkLst>
          <pc:docMk/>
          <pc:sldMk cId="454763615" sldId="259"/>
        </pc:sldMkLst>
        <pc:spChg chg="mod">
          <ac:chgData name="Alfred Smith" userId="3c60a3631c0db8ad" providerId="LiveId" clId="{3D040C8A-2259-4FA2-93FD-1B31C671A37C}" dt="2023-09-11T09:12:35.279" v="68" actId="20577"/>
          <ac:spMkLst>
            <pc:docMk/>
            <pc:sldMk cId="454763615" sldId="259"/>
            <ac:spMk id="3" creationId="{A58184BD-88F1-BA02-40C1-D8403D0EEC0D}"/>
          </ac:spMkLst>
        </pc:spChg>
        <pc:picChg chg="del">
          <ac:chgData name="Alfred Smith" userId="3c60a3631c0db8ad" providerId="LiveId" clId="{3D040C8A-2259-4FA2-93FD-1B31C671A37C}" dt="2023-09-11T09:11:47.675" v="53"/>
          <ac:picMkLst>
            <pc:docMk/>
            <pc:sldMk cId="454763615" sldId="259"/>
            <ac:picMk id="8" creationId="{8E5D9295-98E6-F996-F2FD-EBFBCF742B95}"/>
          </ac:picMkLst>
        </pc:picChg>
      </pc:sldChg>
      <pc:sldChg chg="delSp modSp mod modTransition modAnim">
        <pc:chgData name="Alfred Smith" userId="3c60a3631c0db8ad" providerId="LiveId" clId="{3D040C8A-2259-4FA2-93FD-1B31C671A37C}" dt="2023-09-11T09:12:32.305" v="67" actId="20577"/>
        <pc:sldMkLst>
          <pc:docMk/>
          <pc:sldMk cId="2346136586" sldId="260"/>
        </pc:sldMkLst>
        <pc:spChg chg="mod">
          <ac:chgData name="Alfred Smith" userId="3c60a3631c0db8ad" providerId="LiveId" clId="{3D040C8A-2259-4FA2-93FD-1B31C671A37C}" dt="2023-09-11T09:12:32.305" v="67" actId="20577"/>
          <ac:spMkLst>
            <pc:docMk/>
            <pc:sldMk cId="2346136586" sldId="260"/>
            <ac:spMk id="3" creationId="{A58184BD-88F1-BA02-40C1-D8403D0EEC0D}"/>
          </ac:spMkLst>
        </pc:spChg>
        <pc:spChg chg="mod">
          <ac:chgData name="Alfred Smith" userId="3c60a3631c0db8ad" providerId="LiveId" clId="{3D040C8A-2259-4FA2-93FD-1B31C671A37C}" dt="2023-09-11T08:57:19.842" v="9"/>
          <ac:spMkLst>
            <pc:docMk/>
            <pc:sldMk cId="2346136586" sldId="260"/>
            <ac:spMk id="4" creationId="{EE2AC625-9141-A801-F431-DD5F79396320}"/>
          </ac:spMkLst>
        </pc:spChg>
        <pc:picChg chg="del">
          <ac:chgData name="Alfred Smith" userId="3c60a3631c0db8ad" providerId="LiveId" clId="{3D040C8A-2259-4FA2-93FD-1B31C671A37C}" dt="2023-09-11T09:11:47.675" v="53"/>
          <ac:picMkLst>
            <pc:docMk/>
            <pc:sldMk cId="2346136586" sldId="260"/>
            <ac:picMk id="9" creationId="{B101C612-768E-FDDE-6F89-07F1F2DA2F7D}"/>
          </ac:picMkLst>
        </pc:picChg>
      </pc:sldChg>
      <pc:sldChg chg="delSp modSp mod modTransition modAnim">
        <pc:chgData name="Alfred Smith" userId="3c60a3631c0db8ad" providerId="LiveId" clId="{3D040C8A-2259-4FA2-93FD-1B31C671A37C}" dt="2023-09-11T09:12:28.472" v="66" actId="20577"/>
        <pc:sldMkLst>
          <pc:docMk/>
          <pc:sldMk cId="4037329247" sldId="261"/>
        </pc:sldMkLst>
        <pc:spChg chg="mod">
          <ac:chgData name="Alfred Smith" userId="3c60a3631c0db8ad" providerId="LiveId" clId="{3D040C8A-2259-4FA2-93FD-1B31C671A37C}" dt="2023-09-11T09:12:28.472" v="66" actId="20577"/>
          <ac:spMkLst>
            <pc:docMk/>
            <pc:sldMk cId="4037329247" sldId="261"/>
            <ac:spMk id="3" creationId="{A58184BD-88F1-BA02-40C1-D8403D0EEC0D}"/>
          </ac:spMkLst>
        </pc:spChg>
        <pc:spChg chg="mod">
          <ac:chgData name="Alfred Smith" userId="3c60a3631c0db8ad" providerId="LiveId" clId="{3D040C8A-2259-4FA2-93FD-1B31C671A37C}" dt="2023-09-11T08:57:48.161" v="11" actId="404"/>
          <ac:spMkLst>
            <pc:docMk/>
            <pc:sldMk cId="4037329247" sldId="261"/>
            <ac:spMk id="4" creationId="{EE2AC625-9141-A801-F431-DD5F79396320}"/>
          </ac:spMkLst>
        </pc:spChg>
        <pc:picChg chg="del">
          <ac:chgData name="Alfred Smith" userId="3c60a3631c0db8ad" providerId="LiveId" clId="{3D040C8A-2259-4FA2-93FD-1B31C671A37C}" dt="2023-09-11T09:11:47.675" v="53"/>
          <ac:picMkLst>
            <pc:docMk/>
            <pc:sldMk cId="4037329247" sldId="261"/>
            <ac:picMk id="17" creationId="{016C2D13-DED8-C322-E9AB-1AC4039CD1F9}"/>
          </ac:picMkLst>
        </pc:picChg>
      </pc:sldChg>
      <pc:sldChg chg="delSp modSp mod modTransition modAnim">
        <pc:chgData name="Alfred Smith" userId="3c60a3631c0db8ad" providerId="LiveId" clId="{3D040C8A-2259-4FA2-93FD-1B31C671A37C}" dt="2023-09-11T09:12:24.922" v="65" actId="20577"/>
        <pc:sldMkLst>
          <pc:docMk/>
          <pc:sldMk cId="1909638311" sldId="262"/>
        </pc:sldMkLst>
        <pc:spChg chg="mod">
          <ac:chgData name="Alfred Smith" userId="3c60a3631c0db8ad" providerId="LiveId" clId="{3D040C8A-2259-4FA2-93FD-1B31C671A37C}" dt="2023-09-11T09:12:24.922" v="65" actId="20577"/>
          <ac:spMkLst>
            <pc:docMk/>
            <pc:sldMk cId="1909638311" sldId="262"/>
            <ac:spMk id="3" creationId="{A58184BD-88F1-BA02-40C1-D8403D0EEC0D}"/>
          </ac:spMkLst>
        </pc:spChg>
        <pc:spChg chg="mod">
          <ac:chgData name="Alfred Smith" userId="3c60a3631c0db8ad" providerId="LiveId" clId="{3D040C8A-2259-4FA2-93FD-1B31C671A37C}" dt="2023-09-11T08:58:10.870" v="13" actId="404"/>
          <ac:spMkLst>
            <pc:docMk/>
            <pc:sldMk cId="1909638311" sldId="262"/>
            <ac:spMk id="4" creationId="{EE2AC625-9141-A801-F431-DD5F79396320}"/>
          </ac:spMkLst>
        </pc:spChg>
        <pc:picChg chg="del">
          <ac:chgData name="Alfred Smith" userId="3c60a3631c0db8ad" providerId="LiveId" clId="{3D040C8A-2259-4FA2-93FD-1B31C671A37C}" dt="2023-09-11T09:11:47.675" v="53"/>
          <ac:picMkLst>
            <pc:docMk/>
            <pc:sldMk cId="1909638311" sldId="262"/>
            <ac:picMk id="17" creationId="{CF677800-C7C3-623C-CCFF-96EC80B6C2B2}"/>
          </ac:picMkLst>
        </pc:picChg>
      </pc:sldChg>
      <pc:sldChg chg="delSp modSp mod modTransition modAnim">
        <pc:chgData name="Alfred Smith" userId="3c60a3631c0db8ad" providerId="LiveId" clId="{3D040C8A-2259-4FA2-93FD-1B31C671A37C}" dt="2023-09-11T09:12:20.451" v="64" actId="20577"/>
        <pc:sldMkLst>
          <pc:docMk/>
          <pc:sldMk cId="641208035" sldId="263"/>
        </pc:sldMkLst>
        <pc:spChg chg="mod">
          <ac:chgData name="Alfred Smith" userId="3c60a3631c0db8ad" providerId="LiveId" clId="{3D040C8A-2259-4FA2-93FD-1B31C671A37C}" dt="2023-09-11T09:12:20.451" v="64" actId="20577"/>
          <ac:spMkLst>
            <pc:docMk/>
            <pc:sldMk cId="641208035" sldId="263"/>
            <ac:spMk id="3" creationId="{A58184BD-88F1-BA02-40C1-D8403D0EEC0D}"/>
          </ac:spMkLst>
        </pc:spChg>
        <pc:spChg chg="mod">
          <ac:chgData name="Alfred Smith" userId="3c60a3631c0db8ad" providerId="LiveId" clId="{3D040C8A-2259-4FA2-93FD-1B31C671A37C}" dt="2023-09-11T08:59:10.804" v="20" actId="20577"/>
          <ac:spMkLst>
            <pc:docMk/>
            <pc:sldMk cId="641208035" sldId="263"/>
            <ac:spMk id="4" creationId="{EE2AC625-9141-A801-F431-DD5F79396320}"/>
          </ac:spMkLst>
        </pc:spChg>
        <pc:picChg chg="del">
          <ac:chgData name="Alfred Smith" userId="3c60a3631c0db8ad" providerId="LiveId" clId="{3D040C8A-2259-4FA2-93FD-1B31C671A37C}" dt="2023-09-11T09:11:47.675" v="53"/>
          <ac:picMkLst>
            <pc:docMk/>
            <pc:sldMk cId="641208035" sldId="263"/>
            <ac:picMk id="26" creationId="{E02420A0-6D5E-D843-DD6E-9C0BEC0193BC}"/>
          </ac:picMkLst>
        </pc:picChg>
      </pc:sldChg>
      <pc:sldChg chg="delSp modSp mod modTransition modAnim">
        <pc:chgData name="Alfred Smith" userId="3c60a3631c0db8ad" providerId="LiveId" clId="{3D040C8A-2259-4FA2-93FD-1B31C671A37C}" dt="2023-09-11T09:12:17.999" v="63" actId="20577"/>
        <pc:sldMkLst>
          <pc:docMk/>
          <pc:sldMk cId="4044745628" sldId="264"/>
        </pc:sldMkLst>
        <pc:spChg chg="mod">
          <ac:chgData name="Alfred Smith" userId="3c60a3631c0db8ad" providerId="LiveId" clId="{3D040C8A-2259-4FA2-93FD-1B31C671A37C}" dt="2023-09-11T09:12:17.999" v="63" actId="20577"/>
          <ac:spMkLst>
            <pc:docMk/>
            <pc:sldMk cId="4044745628" sldId="264"/>
            <ac:spMk id="3" creationId="{A58184BD-88F1-BA02-40C1-D8403D0EEC0D}"/>
          </ac:spMkLst>
        </pc:spChg>
        <pc:spChg chg="mod">
          <ac:chgData name="Alfred Smith" userId="3c60a3631c0db8ad" providerId="LiveId" clId="{3D040C8A-2259-4FA2-93FD-1B31C671A37C}" dt="2023-09-11T08:59:34.371" v="25" actId="20577"/>
          <ac:spMkLst>
            <pc:docMk/>
            <pc:sldMk cId="4044745628" sldId="264"/>
            <ac:spMk id="4" creationId="{EE2AC625-9141-A801-F431-DD5F79396320}"/>
          </ac:spMkLst>
        </pc:spChg>
        <pc:picChg chg="del">
          <ac:chgData name="Alfred Smith" userId="3c60a3631c0db8ad" providerId="LiveId" clId="{3D040C8A-2259-4FA2-93FD-1B31C671A37C}" dt="2023-09-11T09:11:47.675" v="53"/>
          <ac:picMkLst>
            <pc:docMk/>
            <pc:sldMk cId="4044745628" sldId="264"/>
            <ac:picMk id="23" creationId="{BBE35C01-ADA5-6557-5275-690452BF0F31}"/>
          </ac:picMkLst>
        </pc:picChg>
      </pc:sldChg>
      <pc:sldChg chg="delSp modSp mod modTransition modAnim">
        <pc:chgData name="Alfred Smith" userId="3c60a3631c0db8ad" providerId="LiveId" clId="{3D040C8A-2259-4FA2-93FD-1B31C671A37C}" dt="2023-09-11T09:12:14.978" v="62" actId="20577"/>
        <pc:sldMkLst>
          <pc:docMk/>
          <pc:sldMk cId="3575870363" sldId="266"/>
        </pc:sldMkLst>
        <pc:spChg chg="mod">
          <ac:chgData name="Alfred Smith" userId="3c60a3631c0db8ad" providerId="LiveId" clId="{3D040C8A-2259-4FA2-93FD-1B31C671A37C}" dt="2023-09-11T09:12:14.978" v="62" actId="20577"/>
          <ac:spMkLst>
            <pc:docMk/>
            <pc:sldMk cId="3575870363" sldId="266"/>
            <ac:spMk id="3" creationId="{A58184BD-88F1-BA02-40C1-D8403D0EEC0D}"/>
          </ac:spMkLst>
        </pc:spChg>
        <pc:spChg chg="mod">
          <ac:chgData name="Alfred Smith" userId="3c60a3631c0db8ad" providerId="LiveId" clId="{3D040C8A-2259-4FA2-93FD-1B31C671A37C}" dt="2023-09-11T08:59:58.870" v="26"/>
          <ac:spMkLst>
            <pc:docMk/>
            <pc:sldMk cId="3575870363" sldId="266"/>
            <ac:spMk id="4" creationId="{EE2AC625-9141-A801-F431-DD5F79396320}"/>
          </ac:spMkLst>
        </pc:spChg>
        <pc:picChg chg="del">
          <ac:chgData name="Alfred Smith" userId="3c60a3631c0db8ad" providerId="LiveId" clId="{3D040C8A-2259-4FA2-93FD-1B31C671A37C}" dt="2023-09-11T09:11:47.675" v="53"/>
          <ac:picMkLst>
            <pc:docMk/>
            <pc:sldMk cId="3575870363" sldId="266"/>
            <ac:picMk id="10" creationId="{90E59BD9-21D8-6FA3-DD4F-AD287062731C}"/>
          </ac:picMkLst>
        </pc:picChg>
      </pc:sldChg>
      <pc:sldChg chg="delSp modSp mod modTransition modAnim">
        <pc:chgData name="Alfred Smith" userId="3c60a3631c0db8ad" providerId="LiveId" clId="{3D040C8A-2259-4FA2-93FD-1B31C671A37C}" dt="2023-09-11T09:12:12.457" v="61" actId="20577"/>
        <pc:sldMkLst>
          <pc:docMk/>
          <pc:sldMk cId="4017137865" sldId="267"/>
        </pc:sldMkLst>
        <pc:spChg chg="mod">
          <ac:chgData name="Alfred Smith" userId="3c60a3631c0db8ad" providerId="LiveId" clId="{3D040C8A-2259-4FA2-93FD-1B31C671A37C}" dt="2023-09-11T09:12:12.457" v="61" actId="20577"/>
          <ac:spMkLst>
            <pc:docMk/>
            <pc:sldMk cId="4017137865" sldId="267"/>
            <ac:spMk id="3" creationId="{A58184BD-88F1-BA02-40C1-D8403D0EEC0D}"/>
          </ac:spMkLst>
        </pc:spChg>
        <pc:spChg chg="mod">
          <ac:chgData name="Alfred Smith" userId="3c60a3631c0db8ad" providerId="LiveId" clId="{3D040C8A-2259-4FA2-93FD-1B31C671A37C}" dt="2023-09-11T09:00:18.123" v="27"/>
          <ac:spMkLst>
            <pc:docMk/>
            <pc:sldMk cId="4017137865" sldId="267"/>
            <ac:spMk id="4" creationId="{EE2AC625-9141-A801-F431-DD5F79396320}"/>
          </ac:spMkLst>
        </pc:spChg>
        <pc:picChg chg="del">
          <ac:chgData name="Alfred Smith" userId="3c60a3631c0db8ad" providerId="LiveId" clId="{3D040C8A-2259-4FA2-93FD-1B31C671A37C}" dt="2023-09-11T09:11:47.675" v="53"/>
          <ac:picMkLst>
            <pc:docMk/>
            <pc:sldMk cId="4017137865" sldId="267"/>
            <ac:picMk id="14" creationId="{79C66A91-3E13-2F4F-BB38-18656581A589}"/>
          </ac:picMkLst>
        </pc:picChg>
      </pc:sldChg>
      <pc:sldChg chg="delSp modSp mod modTransition modAnim">
        <pc:chgData name="Alfred Smith" userId="3c60a3631c0db8ad" providerId="LiveId" clId="{3D040C8A-2259-4FA2-93FD-1B31C671A37C}" dt="2023-09-11T09:12:09.758" v="60" actId="20577"/>
        <pc:sldMkLst>
          <pc:docMk/>
          <pc:sldMk cId="3137811553" sldId="268"/>
        </pc:sldMkLst>
        <pc:spChg chg="mod">
          <ac:chgData name="Alfred Smith" userId="3c60a3631c0db8ad" providerId="LiveId" clId="{3D040C8A-2259-4FA2-93FD-1B31C671A37C}" dt="2023-09-11T09:12:09.758" v="60" actId="20577"/>
          <ac:spMkLst>
            <pc:docMk/>
            <pc:sldMk cId="3137811553" sldId="268"/>
            <ac:spMk id="3" creationId="{A58184BD-88F1-BA02-40C1-D8403D0EEC0D}"/>
          </ac:spMkLst>
        </pc:spChg>
        <pc:spChg chg="mod">
          <ac:chgData name="Alfred Smith" userId="3c60a3631c0db8ad" providerId="LiveId" clId="{3D040C8A-2259-4FA2-93FD-1B31C671A37C}" dt="2023-09-11T09:00:30.163" v="28"/>
          <ac:spMkLst>
            <pc:docMk/>
            <pc:sldMk cId="3137811553" sldId="268"/>
            <ac:spMk id="4" creationId="{EE2AC625-9141-A801-F431-DD5F79396320}"/>
          </ac:spMkLst>
        </pc:spChg>
        <pc:picChg chg="del">
          <ac:chgData name="Alfred Smith" userId="3c60a3631c0db8ad" providerId="LiveId" clId="{3D040C8A-2259-4FA2-93FD-1B31C671A37C}" dt="2023-09-11T09:11:47.675" v="53"/>
          <ac:picMkLst>
            <pc:docMk/>
            <pc:sldMk cId="3137811553" sldId="268"/>
            <ac:picMk id="9" creationId="{32FAAA9E-566D-7C81-61C6-6B2AF71EFB35}"/>
          </ac:picMkLst>
        </pc:picChg>
      </pc:sldChg>
      <pc:sldChg chg="addSp delSp modSp mod modTransition">
        <pc:chgData name="Alfred Smith" userId="3c60a3631c0db8ad" providerId="LiveId" clId="{3D040C8A-2259-4FA2-93FD-1B31C671A37C}" dt="2023-09-11T09:11:47.675" v="53"/>
        <pc:sldMkLst>
          <pc:docMk/>
          <pc:sldMk cId="4120481681" sldId="270"/>
        </pc:sldMkLst>
        <pc:spChg chg="del">
          <ac:chgData name="Alfred Smith" userId="3c60a3631c0db8ad" providerId="LiveId" clId="{3D040C8A-2259-4FA2-93FD-1B31C671A37C}" dt="2023-09-11T08:56:23.102" v="7" actId="478"/>
          <ac:spMkLst>
            <pc:docMk/>
            <pc:sldMk cId="4120481681" sldId="270"/>
            <ac:spMk id="3" creationId="{1F7C2DD1-2A29-7B88-E326-8CC56074C534}"/>
          </ac:spMkLst>
        </pc:spChg>
        <pc:spChg chg="add del mod">
          <ac:chgData name="Alfred Smith" userId="3c60a3631c0db8ad" providerId="LiveId" clId="{3D040C8A-2259-4FA2-93FD-1B31C671A37C}" dt="2023-09-11T08:56:21.104" v="6"/>
          <ac:spMkLst>
            <pc:docMk/>
            <pc:sldMk cId="4120481681" sldId="270"/>
            <ac:spMk id="4" creationId="{13A9A567-A234-8DEC-18C4-1E0B880FC45D}"/>
          </ac:spMkLst>
        </pc:spChg>
        <pc:spChg chg="add mod">
          <ac:chgData name="Alfred Smith" userId="3c60a3631c0db8ad" providerId="LiveId" clId="{3D040C8A-2259-4FA2-93FD-1B31C671A37C}" dt="2023-09-11T08:56:24.001" v="8"/>
          <ac:spMkLst>
            <pc:docMk/>
            <pc:sldMk cId="4120481681" sldId="270"/>
            <ac:spMk id="5" creationId="{9980B64A-6972-7B67-2B04-7DF226CABA82}"/>
          </ac:spMkLst>
        </pc:spChg>
      </pc:sldChg>
      <pc:sldChg chg="modSp mod modTransition">
        <pc:chgData name="Alfred Smith" userId="3c60a3631c0db8ad" providerId="LiveId" clId="{3D040C8A-2259-4FA2-93FD-1B31C671A37C}" dt="2023-09-11T09:12:49.560" v="69"/>
        <pc:sldMkLst>
          <pc:docMk/>
          <pc:sldMk cId="939110669" sldId="271"/>
        </pc:sldMkLst>
        <pc:spChg chg="mod">
          <ac:chgData name="Alfred Smith" userId="3c60a3631c0db8ad" providerId="LiveId" clId="{3D040C8A-2259-4FA2-93FD-1B31C671A37C}" dt="2023-09-11T09:12:49.560" v="69"/>
          <ac:spMkLst>
            <pc:docMk/>
            <pc:sldMk cId="939110669" sldId="271"/>
            <ac:spMk id="4" creationId="{9E8C6D2B-C50B-528D-7ED7-78728024F89D}"/>
          </ac:spMkLst>
        </pc:spChg>
      </pc:sldChg>
      <pc:sldChg chg="modSp mod modTransition">
        <pc:chgData name="Alfred Smith" userId="3c60a3631c0db8ad" providerId="LiveId" clId="{3D040C8A-2259-4FA2-93FD-1B31C671A37C}" dt="2023-09-11T09:13:01.157" v="70"/>
        <pc:sldMkLst>
          <pc:docMk/>
          <pc:sldMk cId="4024569785" sldId="272"/>
        </pc:sldMkLst>
        <pc:spChg chg="mod">
          <ac:chgData name="Alfred Smith" userId="3c60a3631c0db8ad" providerId="LiveId" clId="{3D040C8A-2259-4FA2-93FD-1B31C671A37C}" dt="2023-09-11T09:13:01.157" v="70"/>
          <ac:spMkLst>
            <pc:docMk/>
            <pc:sldMk cId="4024569785" sldId="272"/>
            <ac:spMk id="4" creationId="{72FF0DE8-B00D-4544-5ABD-75F7FCA3E217}"/>
          </ac:spMkLst>
        </pc:spChg>
      </pc:sldChg>
      <pc:sldChg chg="modSp mod modTransition">
        <pc:chgData name="Alfred Smith" userId="3c60a3631c0db8ad" providerId="LiveId" clId="{3D040C8A-2259-4FA2-93FD-1B31C671A37C}" dt="2023-09-11T09:13:05.059" v="71"/>
        <pc:sldMkLst>
          <pc:docMk/>
          <pc:sldMk cId="487179600" sldId="273"/>
        </pc:sldMkLst>
        <pc:spChg chg="mod">
          <ac:chgData name="Alfred Smith" userId="3c60a3631c0db8ad" providerId="LiveId" clId="{3D040C8A-2259-4FA2-93FD-1B31C671A37C}" dt="2023-09-11T09:13:05.059" v="71"/>
          <ac:spMkLst>
            <pc:docMk/>
            <pc:sldMk cId="487179600" sldId="273"/>
            <ac:spMk id="7" creationId="{EF9554BE-F376-F5B3-5AF1-3A316696B75C}"/>
          </ac:spMkLst>
        </pc:spChg>
      </pc:sldChg>
      <pc:sldChg chg="modSp mod modTransition">
        <pc:chgData name="Alfred Smith" userId="3c60a3631c0db8ad" providerId="LiveId" clId="{3D040C8A-2259-4FA2-93FD-1B31C671A37C}" dt="2023-09-11T09:13:08.484" v="72"/>
        <pc:sldMkLst>
          <pc:docMk/>
          <pc:sldMk cId="2168401200" sldId="274"/>
        </pc:sldMkLst>
        <pc:spChg chg="mod">
          <ac:chgData name="Alfred Smith" userId="3c60a3631c0db8ad" providerId="LiveId" clId="{3D040C8A-2259-4FA2-93FD-1B31C671A37C}" dt="2023-09-11T09:13:08.484" v="72"/>
          <ac:spMkLst>
            <pc:docMk/>
            <pc:sldMk cId="2168401200" sldId="274"/>
            <ac:spMk id="4" creationId="{02229F6C-9B29-2DE4-102C-83C22281A723}"/>
          </ac:spMkLst>
        </pc:spChg>
      </pc:sldChg>
      <pc:sldChg chg="modSp mod modTransition">
        <pc:chgData name="Alfred Smith" userId="3c60a3631c0db8ad" providerId="LiveId" clId="{3D040C8A-2259-4FA2-93FD-1B31C671A37C}" dt="2023-09-11T09:13:11.837" v="73"/>
        <pc:sldMkLst>
          <pc:docMk/>
          <pc:sldMk cId="2996969115" sldId="275"/>
        </pc:sldMkLst>
        <pc:spChg chg="mod">
          <ac:chgData name="Alfred Smith" userId="3c60a3631c0db8ad" providerId="LiveId" clId="{3D040C8A-2259-4FA2-93FD-1B31C671A37C}" dt="2023-09-11T09:13:11.837" v="73"/>
          <ac:spMkLst>
            <pc:docMk/>
            <pc:sldMk cId="2996969115" sldId="275"/>
            <ac:spMk id="5" creationId="{5307C45D-34AF-D54E-1CD5-FEC3133941FB}"/>
          </ac:spMkLst>
        </pc:spChg>
      </pc:sldChg>
      <pc:sldChg chg="modSp mod modTransition">
        <pc:chgData name="Alfred Smith" userId="3c60a3631c0db8ad" providerId="LiveId" clId="{3D040C8A-2259-4FA2-93FD-1B31C671A37C}" dt="2023-09-11T09:13:17.016" v="76"/>
        <pc:sldMkLst>
          <pc:docMk/>
          <pc:sldMk cId="4265919077" sldId="277"/>
        </pc:sldMkLst>
        <pc:spChg chg="mod">
          <ac:chgData name="Alfred Smith" userId="3c60a3631c0db8ad" providerId="LiveId" clId="{3D040C8A-2259-4FA2-93FD-1B31C671A37C}" dt="2023-09-11T09:13:17.016" v="76"/>
          <ac:spMkLst>
            <pc:docMk/>
            <pc:sldMk cId="4265919077" sldId="277"/>
            <ac:spMk id="5" creationId="{DC4BA99F-5986-5B14-4F23-1A558AF71DF3}"/>
          </ac:spMkLst>
        </pc:spChg>
      </pc:sldChg>
      <pc:sldChg chg="modSp mod modTransition">
        <pc:chgData name="Alfred Smith" userId="3c60a3631c0db8ad" providerId="LiveId" clId="{3D040C8A-2259-4FA2-93FD-1B31C671A37C}" dt="2023-09-11T09:13:21.139" v="77"/>
        <pc:sldMkLst>
          <pc:docMk/>
          <pc:sldMk cId="210266664" sldId="278"/>
        </pc:sldMkLst>
        <pc:spChg chg="mod">
          <ac:chgData name="Alfred Smith" userId="3c60a3631c0db8ad" providerId="LiveId" clId="{3D040C8A-2259-4FA2-93FD-1B31C671A37C}" dt="2023-09-11T09:13:21.139" v="77"/>
          <ac:spMkLst>
            <pc:docMk/>
            <pc:sldMk cId="210266664" sldId="278"/>
            <ac:spMk id="5" creationId="{4D04310C-9566-A608-B0CF-777657986E0D}"/>
          </ac:spMkLst>
        </pc:spChg>
      </pc:sldChg>
      <pc:sldChg chg="modSp mod modTransition">
        <pc:chgData name="Alfred Smith" userId="3c60a3631c0db8ad" providerId="LiveId" clId="{3D040C8A-2259-4FA2-93FD-1B31C671A37C}" dt="2023-09-11T09:13:24.029" v="78"/>
        <pc:sldMkLst>
          <pc:docMk/>
          <pc:sldMk cId="888433145" sldId="279"/>
        </pc:sldMkLst>
        <pc:spChg chg="mod">
          <ac:chgData name="Alfred Smith" userId="3c60a3631c0db8ad" providerId="LiveId" clId="{3D040C8A-2259-4FA2-93FD-1B31C671A37C}" dt="2023-09-11T09:13:24.029" v="78"/>
          <ac:spMkLst>
            <pc:docMk/>
            <pc:sldMk cId="888433145" sldId="279"/>
            <ac:spMk id="5" creationId="{2B5C0687-D2BB-7F41-ED51-8EE1489D8FE2}"/>
          </ac:spMkLst>
        </pc:spChg>
      </pc:sldChg>
      <pc:sldChg chg="delSp modSp mod modTransition modAnim">
        <pc:chgData name="Alfred Smith" userId="3c60a3631c0db8ad" providerId="LiveId" clId="{3D040C8A-2259-4FA2-93FD-1B31C671A37C}" dt="2023-09-11T09:12:05.619" v="59" actId="20577"/>
        <pc:sldMkLst>
          <pc:docMk/>
          <pc:sldMk cId="1922139011" sldId="281"/>
        </pc:sldMkLst>
        <pc:spChg chg="mod">
          <ac:chgData name="Alfred Smith" userId="3c60a3631c0db8ad" providerId="LiveId" clId="{3D040C8A-2259-4FA2-93FD-1B31C671A37C}" dt="2023-09-11T09:12:05.619" v="59" actId="20577"/>
          <ac:spMkLst>
            <pc:docMk/>
            <pc:sldMk cId="1922139011" sldId="281"/>
            <ac:spMk id="3" creationId="{A58184BD-88F1-BA02-40C1-D8403D0EEC0D}"/>
          </ac:spMkLst>
        </pc:spChg>
        <pc:spChg chg="mod">
          <ac:chgData name="Alfred Smith" userId="3c60a3631c0db8ad" providerId="LiveId" clId="{3D040C8A-2259-4FA2-93FD-1B31C671A37C}" dt="2023-09-11T09:00:57.103" v="29"/>
          <ac:spMkLst>
            <pc:docMk/>
            <pc:sldMk cId="1922139011" sldId="281"/>
            <ac:spMk id="4" creationId="{EE2AC625-9141-A801-F431-DD5F79396320}"/>
          </ac:spMkLst>
        </pc:spChg>
        <pc:picChg chg="del">
          <ac:chgData name="Alfred Smith" userId="3c60a3631c0db8ad" providerId="LiveId" clId="{3D040C8A-2259-4FA2-93FD-1B31C671A37C}" dt="2023-09-11T09:11:47.675" v="53"/>
          <ac:picMkLst>
            <pc:docMk/>
            <pc:sldMk cId="1922139011" sldId="281"/>
            <ac:picMk id="9" creationId="{06F8B6CE-93BD-DD9C-181F-AE6825859280}"/>
          </ac:picMkLst>
        </pc:picChg>
      </pc:sldChg>
      <pc:sldChg chg="modSp mod modTransition">
        <pc:chgData name="Alfred Smith" userId="3c60a3631c0db8ad" providerId="LiveId" clId="{3D040C8A-2259-4FA2-93FD-1B31C671A37C}" dt="2023-09-11T09:13:27.740" v="79"/>
        <pc:sldMkLst>
          <pc:docMk/>
          <pc:sldMk cId="1126511635" sldId="282"/>
        </pc:sldMkLst>
        <pc:spChg chg="mod">
          <ac:chgData name="Alfred Smith" userId="3c60a3631c0db8ad" providerId="LiveId" clId="{3D040C8A-2259-4FA2-93FD-1B31C671A37C}" dt="2023-09-11T09:13:27.740" v="79"/>
          <ac:spMkLst>
            <pc:docMk/>
            <pc:sldMk cId="1126511635" sldId="282"/>
            <ac:spMk id="6" creationId="{CD8EDB36-8BD3-675A-58AF-C0059426A997}"/>
          </ac:spMkLst>
        </pc:spChg>
      </pc:sldChg>
      <pc:sldChg chg="delSp modSp mod modTransition modAnim">
        <pc:chgData name="Alfred Smith" userId="3c60a3631c0db8ad" providerId="LiveId" clId="{3D040C8A-2259-4FA2-93FD-1B31C671A37C}" dt="2023-09-11T09:12:02.200" v="58" actId="20577"/>
        <pc:sldMkLst>
          <pc:docMk/>
          <pc:sldMk cId="3166251957" sldId="283"/>
        </pc:sldMkLst>
        <pc:spChg chg="mod">
          <ac:chgData name="Alfred Smith" userId="3c60a3631c0db8ad" providerId="LiveId" clId="{3D040C8A-2259-4FA2-93FD-1B31C671A37C}" dt="2023-09-11T09:12:02.200" v="58" actId="20577"/>
          <ac:spMkLst>
            <pc:docMk/>
            <pc:sldMk cId="3166251957" sldId="283"/>
            <ac:spMk id="3" creationId="{A58184BD-88F1-BA02-40C1-D8403D0EEC0D}"/>
          </ac:spMkLst>
        </pc:spChg>
        <pc:spChg chg="mod">
          <ac:chgData name="Alfred Smith" userId="3c60a3631c0db8ad" providerId="LiveId" clId="{3D040C8A-2259-4FA2-93FD-1B31C671A37C}" dt="2023-09-11T09:01:17.252" v="33" actId="20577"/>
          <ac:spMkLst>
            <pc:docMk/>
            <pc:sldMk cId="3166251957" sldId="283"/>
            <ac:spMk id="4" creationId="{EE2AC625-9141-A801-F431-DD5F79396320}"/>
          </ac:spMkLst>
        </pc:spChg>
        <pc:picChg chg="del">
          <ac:chgData name="Alfred Smith" userId="3c60a3631c0db8ad" providerId="LiveId" clId="{3D040C8A-2259-4FA2-93FD-1B31C671A37C}" dt="2023-09-11T09:11:47.675" v="53"/>
          <ac:picMkLst>
            <pc:docMk/>
            <pc:sldMk cId="3166251957" sldId="283"/>
            <ac:picMk id="30" creationId="{20A6A9B5-C365-E3D1-45FF-3E6E96E14402}"/>
          </ac:picMkLst>
        </pc:picChg>
      </pc:sldChg>
      <pc:sldChg chg="modSp mod modTransition">
        <pc:chgData name="Alfred Smith" userId="3c60a3631c0db8ad" providerId="LiveId" clId="{3D040C8A-2259-4FA2-93FD-1B31C671A37C}" dt="2023-09-11T09:13:31.189" v="80"/>
        <pc:sldMkLst>
          <pc:docMk/>
          <pc:sldMk cId="3922583308" sldId="284"/>
        </pc:sldMkLst>
        <pc:spChg chg="mod">
          <ac:chgData name="Alfred Smith" userId="3c60a3631c0db8ad" providerId="LiveId" clId="{3D040C8A-2259-4FA2-93FD-1B31C671A37C}" dt="2023-09-11T09:13:31.189" v="80"/>
          <ac:spMkLst>
            <pc:docMk/>
            <pc:sldMk cId="3922583308" sldId="284"/>
            <ac:spMk id="4" creationId="{233FB4FE-BD14-283A-60DD-219C9414914F}"/>
          </ac:spMkLst>
        </pc:spChg>
      </pc:sldChg>
      <pc:sldChg chg="delSp modSp mod modTransition modAnim">
        <pc:chgData name="Alfred Smith" userId="3c60a3631c0db8ad" providerId="LiveId" clId="{3D040C8A-2259-4FA2-93FD-1B31C671A37C}" dt="2023-09-11T09:11:59.281" v="57" actId="20577"/>
        <pc:sldMkLst>
          <pc:docMk/>
          <pc:sldMk cId="1522780631" sldId="285"/>
        </pc:sldMkLst>
        <pc:spChg chg="mod">
          <ac:chgData name="Alfred Smith" userId="3c60a3631c0db8ad" providerId="LiveId" clId="{3D040C8A-2259-4FA2-93FD-1B31C671A37C}" dt="2023-09-11T09:11:59.281" v="57" actId="20577"/>
          <ac:spMkLst>
            <pc:docMk/>
            <pc:sldMk cId="1522780631" sldId="285"/>
            <ac:spMk id="3" creationId="{A58184BD-88F1-BA02-40C1-D8403D0EEC0D}"/>
          </ac:spMkLst>
        </pc:spChg>
        <pc:spChg chg="mod">
          <ac:chgData name="Alfred Smith" userId="3c60a3631c0db8ad" providerId="LiveId" clId="{3D040C8A-2259-4FA2-93FD-1B31C671A37C}" dt="2023-09-11T09:02:02.334" v="49" actId="21"/>
          <ac:spMkLst>
            <pc:docMk/>
            <pc:sldMk cId="1522780631" sldId="285"/>
            <ac:spMk id="4" creationId="{EE2AC625-9141-A801-F431-DD5F79396320}"/>
          </ac:spMkLst>
        </pc:spChg>
        <pc:picChg chg="del">
          <ac:chgData name="Alfred Smith" userId="3c60a3631c0db8ad" providerId="LiveId" clId="{3D040C8A-2259-4FA2-93FD-1B31C671A37C}" dt="2023-09-11T09:11:47.675" v="53"/>
          <ac:picMkLst>
            <pc:docMk/>
            <pc:sldMk cId="1522780631" sldId="285"/>
            <ac:picMk id="7" creationId="{67451E37-E81A-006F-C866-6985246F71C6}"/>
          </ac:picMkLst>
        </pc:picChg>
      </pc:sldChg>
      <pc:sldChg chg="modSp mod modTransition">
        <pc:chgData name="Alfred Smith" userId="3c60a3631c0db8ad" providerId="LiveId" clId="{3D040C8A-2259-4FA2-93FD-1B31C671A37C}" dt="2023-09-11T09:13:34.612" v="81"/>
        <pc:sldMkLst>
          <pc:docMk/>
          <pc:sldMk cId="1850742486" sldId="286"/>
        </pc:sldMkLst>
        <pc:spChg chg="mod">
          <ac:chgData name="Alfred Smith" userId="3c60a3631c0db8ad" providerId="LiveId" clId="{3D040C8A-2259-4FA2-93FD-1B31C671A37C}" dt="2023-09-11T09:13:34.612" v="81"/>
          <ac:spMkLst>
            <pc:docMk/>
            <pc:sldMk cId="1850742486" sldId="286"/>
            <ac:spMk id="4" creationId="{EF974963-D38E-948C-2A83-7F2E1A468E1E}"/>
          </ac:spMkLst>
        </pc:spChg>
      </pc:sldChg>
      <pc:sldChg chg="delSp modSp mod modTransition modAnim">
        <pc:chgData name="Alfred Smith" userId="3c60a3631c0db8ad" providerId="LiveId" clId="{3D040C8A-2259-4FA2-93FD-1B31C671A37C}" dt="2023-09-11T09:11:52.490" v="55" actId="20577"/>
        <pc:sldMkLst>
          <pc:docMk/>
          <pc:sldMk cId="2332778949" sldId="287"/>
        </pc:sldMkLst>
        <pc:spChg chg="mod">
          <ac:chgData name="Alfred Smith" userId="3c60a3631c0db8ad" providerId="LiveId" clId="{3D040C8A-2259-4FA2-93FD-1B31C671A37C}" dt="2023-09-11T09:11:52.490" v="55" actId="20577"/>
          <ac:spMkLst>
            <pc:docMk/>
            <pc:sldMk cId="2332778949" sldId="287"/>
            <ac:spMk id="3" creationId="{A58184BD-88F1-BA02-40C1-D8403D0EEC0D}"/>
          </ac:spMkLst>
        </pc:spChg>
        <pc:spChg chg="mod">
          <ac:chgData name="Alfred Smith" userId="3c60a3631c0db8ad" providerId="LiveId" clId="{3D040C8A-2259-4FA2-93FD-1B31C671A37C}" dt="2023-09-11T09:02:22.177" v="51"/>
          <ac:spMkLst>
            <pc:docMk/>
            <pc:sldMk cId="2332778949" sldId="287"/>
            <ac:spMk id="4" creationId="{EE2AC625-9141-A801-F431-DD5F79396320}"/>
          </ac:spMkLst>
        </pc:spChg>
        <pc:picChg chg="del">
          <ac:chgData name="Alfred Smith" userId="3c60a3631c0db8ad" providerId="LiveId" clId="{3D040C8A-2259-4FA2-93FD-1B31C671A37C}" dt="2023-09-11T09:11:47.675" v="53"/>
          <ac:picMkLst>
            <pc:docMk/>
            <pc:sldMk cId="2332778949" sldId="287"/>
            <ac:picMk id="21" creationId="{4D3EAEEF-7B71-C12E-4E46-6B8818A5714D}"/>
          </ac:picMkLst>
        </pc:picChg>
      </pc:sldChg>
      <pc:sldChg chg="modSp mod modTransition">
        <pc:chgData name="Alfred Smith" userId="3c60a3631c0db8ad" providerId="LiveId" clId="{3D040C8A-2259-4FA2-93FD-1B31C671A37C}" dt="2023-09-11T09:13:41.770" v="83"/>
        <pc:sldMkLst>
          <pc:docMk/>
          <pc:sldMk cId="1828872212" sldId="288"/>
        </pc:sldMkLst>
        <pc:spChg chg="mod">
          <ac:chgData name="Alfred Smith" userId="3c60a3631c0db8ad" providerId="LiveId" clId="{3D040C8A-2259-4FA2-93FD-1B31C671A37C}" dt="2023-09-11T09:13:41.770" v="83"/>
          <ac:spMkLst>
            <pc:docMk/>
            <pc:sldMk cId="1828872212" sldId="288"/>
            <ac:spMk id="6" creationId="{F4CAD1D5-34B2-99A1-BDEB-F012584596EC}"/>
          </ac:spMkLst>
        </pc:spChg>
      </pc:sldChg>
      <pc:sldChg chg="delSp modSp mod modTransition modAnim">
        <pc:chgData name="Alfred Smith" userId="3c60a3631c0db8ad" providerId="LiveId" clId="{3D040C8A-2259-4FA2-93FD-1B31C671A37C}" dt="2023-09-11T09:11:49.657" v="54" actId="20577"/>
        <pc:sldMkLst>
          <pc:docMk/>
          <pc:sldMk cId="3153919605" sldId="289"/>
        </pc:sldMkLst>
        <pc:spChg chg="mod">
          <ac:chgData name="Alfred Smith" userId="3c60a3631c0db8ad" providerId="LiveId" clId="{3D040C8A-2259-4FA2-93FD-1B31C671A37C}" dt="2023-09-11T09:11:49.657" v="54" actId="20577"/>
          <ac:spMkLst>
            <pc:docMk/>
            <pc:sldMk cId="3153919605" sldId="289"/>
            <ac:spMk id="3" creationId="{A58184BD-88F1-BA02-40C1-D8403D0EEC0D}"/>
          </ac:spMkLst>
        </pc:spChg>
        <pc:spChg chg="mod">
          <ac:chgData name="Alfred Smith" userId="3c60a3631c0db8ad" providerId="LiveId" clId="{3D040C8A-2259-4FA2-93FD-1B31C671A37C}" dt="2023-09-11T09:02:35.525" v="52"/>
          <ac:spMkLst>
            <pc:docMk/>
            <pc:sldMk cId="3153919605" sldId="289"/>
            <ac:spMk id="4" creationId="{EE2AC625-9141-A801-F431-DD5F79396320}"/>
          </ac:spMkLst>
        </pc:spChg>
        <pc:picChg chg="del">
          <ac:chgData name="Alfred Smith" userId="3c60a3631c0db8ad" providerId="LiveId" clId="{3D040C8A-2259-4FA2-93FD-1B31C671A37C}" dt="2023-09-11T09:11:47.675" v="53"/>
          <ac:picMkLst>
            <pc:docMk/>
            <pc:sldMk cId="3153919605" sldId="289"/>
            <ac:picMk id="25" creationId="{53314697-FDE7-5C91-4683-3499ED905CD8}"/>
          </ac:picMkLst>
        </pc:picChg>
      </pc:sldChg>
      <pc:sldChg chg="delSp modSp mod modTransition modAnim">
        <pc:chgData name="Alfred Smith" userId="3c60a3631c0db8ad" providerId="LiveId" clId="{3D040C8A-2259-4FA2-93FD-1B31C671A37C}" dt="2023-09-11T09:11:56.432" v="56" actId="20577"/>
        <pc:sldMkLst>
          <pc:docMk/>
          <pc:sldMk cId="30903740" sldId="298"/>
        </pc:sldMkLst>
        <pc:spChg chg="mod">
          <ac:chgData name="Alfred Smith" userId="3c60a3631c0db8ad" providerId="LiveId" clId="{3D040C8A-2259-4FA2-93FD-1B31C671A37C}" dt="2023-09-11T09:11:56.432" v="56" actId="20577"/>
          <ac:spMkLst>
            <pc:docMk/>
            <pc:sldMk cId="30903740" sldId="298"/>
            <ac:spMk id="3" creationId="{A58184BD-88F1-BA02-40C1-D8403D0EEC0D}"/>
          </ac:spMkLst>
        </pc:spChg>
        <pc:spChg chg="mod">
          <ac:chgData name="Alfred Smith" userId="3c60a3631c0db8ad" providerId="LiveId" clId="{3D040C8A-2259-4FA2-93FD-1B31C671A37C}" dt="2023-09-11T09:02:07.282" v="50"/>
          <ac:spMkLst>
            <pc:docMk/>
            <pc:sldMk cId="30903740" sldId="298"/>
            <ac:spMk id="4" creationId="{EE2AC625-9141-A801-F431-DD5F79396320}"/>
          </ac:spMkLst>
        </pc:spChg>
        <pc:picChg chg="del">
          <ac:chgData name="Alfred Smith" userId="3c60a3631c0db8ad" providerId="LiveId" clId="{3D040C8A-2259-4FA2-93FD-1B31C671A37C}" dt="2023-09-11T09:11:47.675" v="53"/>
          <ac:picMkLst>
            <pc:docMk/>
            <pc:sldMk cId="30903740" sldId="298"/>
            <ac:picMk id="20" creationId="{C7C04ABD-556B-FFA9-95B0-21A8ECE105BE}"/>
          </ac:picMkLst>
        </pc:picChg>
      </pc:sldChg>
      <pc:sldChg chg="modSp mod modTransition">
        <pc:chgData name="Alfred Smith" userId="3c60a3631c0db8ad" providerId="LiveId" clId="{3D040C8A-2259-4FA2-93FD-1B31C671A37C}" dt="2023-09-11T09:13:38.572" v="82"/>
        <pc:sldMkLst>
          <pc:docMk/>
          <pc:sldMk cId="3113600465" sldId="299"/>
        </pc:sldMkLst>
        <pc:spChg chg="mod">
          <ac:chgData name="Alfred Smith" userId="3c60a3631c0db8ad" providerId="LiveId" clId="{3D040C8A-2259-4FA2-93FD-1B31C671A37C}" dt="2023-09-11T09:13:38.572" v="82"/>
          <ac:spMkLst>
            <pc:docMk/>
            <pc:sldMk cId="3113600465" sldId="299"/>
            <ac:spMk id="4" creationId="{939922E5-F580-F12A-7FD8-5FA094AB5356}"/>
          </ac:spMkLst>
        </pc:spChg>
      </pc:sldChg>
      <pc:sldChg chg="modSp mod modTransition">
        <pc:chgData name="Alfred Smith" userId="3c60a3631c0db8ad" providerId="LiveId" clId="{3D040C8A-2259-4FA2-93FD-1B31C671A37C}" dt="2023-09-11T09:13:44.677" v="84"/>
        <pc:sldMkLst>
          <pc:docMk/>
          <pc:sldMk cId="2265185750" sldId="300"/>
        </pc:sldMkLst>
        <pc:spChg chg="mod">
          <ac:chgData name="Alfred Smith" userId="3c60a3631c0db8ad" providerId="LiveId" clId="{3D040C8A-2259-4FA2-93FD-1B31C671A37C}" dt="2023-09-11T09:13:44.677" v="84"/>
          <ac:spMkLst>
            <pc:docMk/>
            <pc:sldMk cId="2265185750" sldId="300"/>
            <ac:spMk id="2" creationId="{37F1B9C3-5F52-0EF9-5A5E-ED92578F176C}"/>
          </ac:spMkLst>
        </pc:spChg>
      </pc:sldChg>
    </pc:docChg>
  </pc:docChgLst>
  <pc:docChgLst>
    <pc:chgData name="Leonie Smith" userId="fed1330f33f5650e" providerId="LiveId" clId="{1E7F5CDC-9040-4C70-89CE-09E1D590C2E3}"/>
    <pc:docChg chg="modSld">
      <pc:chgData name="Leonie Smith" userId="fed1330f33f5650e" providerId="LiveId" clId="{1E7F5CDC-9040-4C70-89CE-09E1D590C2E3}" dt="2024-05-06T05:35:37.577" v="132"/>
      <pc:docMkLst>
        <pc:docMk/>
      </pc:docMkLst>
      <pc:sldChg chg="addSp modSp">
        <pc:chgData name="Leonie Smith" userId="fed1330f33f5650e" providerId="LiveId" clId="{1E7F5CDC-9040-4C70-89CE-09E1D590C2E3}" dt="2024-05-06T05:10:57.987" v="0"/>
        <pc:sldMkLst>
          <pc:docMk/>
          <pc:sldMk cId="1499918570" sldId="257"/>
        </pc:sldMkLst>
        <pc:picChg chg="add mod">
          <ac:chgData name="Leonie Smith" userId="fed1330f33f5650e" providerId="LiveId" clId="{1E7F5CDC-9040-4C70-89CE-09E1D590C2E3}" dt="2024-05-06T05:10:57.987" v="0"/>
          <ac:picMkLst>
            <pc:docMk/>
            <pc:sldMk cId="1499918570" sldId="257"/>
            <ac:picMk id="6" creationId="{EA1B034D-A250-344E-E918-9832DA5DB92A}"/>
          </ac:picMkLst>
        </pc:picChg>
      </pc:sldChg>
      <pc:sldChg chg="addSp delSp modSp mod modTransition modAnim">
        <pc:chgData name="Leonie Smith" userId="fed1330f33f5650e" providerId="LiveId" clId="{1E7F5CDC-9040-4C70-89CE-09E1D590C2E3}" dt="2024-05-06T05:11:44.749" v="7"/>
        <pc:sldMkLst>
          <pc:docMk/>
          <pc:sldMk cId="454763615" sldId="259"/>
        </pc:sldMkLst>
        <pc:picChg chg="add del mod">
          <ac:chgData name="Leonie Smith" userId="fed1330f33f5650e" providerId="LiveId" clId="{1E7F5CDC-9040-4C70-89CE-09E1D590C2E3}" dt="2024-05-06T05:11:25.672" v="3"/>
          <ac:picMkLst>
            <pc:docMk/>
            <pc:sldMk cId="454763615" sldId="259"/>
            <ac:picMk id="6" creationId="{64471106-4FA4-1E78-E819-FEFA84BA4055}"/>
          </ac:picMkLst>
        </pc:picChg>
        <pc:picChg chg="add del mod ord">
          <ac:chgData name="Leonie Smith" userId="fed1330f33f5650e" providerId="LiveId" clId="{1E7F5CDC-9040-4C70-89CE-09E1D590C2E3}" dt="2024-05-06T05:11:34.616" v="4"/>
          <ac:picMkLst>
            <pc:docMk/>
            <pc:sldMk cId="454763615" sldId="259"/>
            <ac:picMk id="9" creationId="{E2E1A3B9-6E32-4920-F35C-735847F9A493}"/>
          </ac:picMkLst>
        </pc:picChg>
        <pc:picChg chg="add del mod">
          <ac:chgData name="Leonie Smith" userId="fed1330f33f5650e" providerId="LiveId" clId="{1E7F5CDC-9040-4C70-89CE-09E1D590C2E3}" dt="2024-05-06T05:11:35.704" v="6"/>
          <ac:picMkLst>
            <pc:docMk/>
            <pc:sldMk cId="454763615" sldId="259"/>
            <ac:picMk id="10" creationId="{C2D5B4D1-8957-BD9D-4D78-4D5BCA48E758}"/>
          </ac:picMkLst>
        </pc:picChg>
        <pc:picChg chg="add del mod ord">
          <ac:chgData name="Leonie Smith" userId="fed1330f33f5650e" providerId="LiveId" clId="{1E7F5CDC-9040-4C70-89CE-09E1D590C2E3}" dt="2024-05-06T05:11:44.749" v="7"/>
          <ac:picMkLst>
            <pc:docMk/>
            <pc:sldMk cId="454763615" sldId="259"/>
            <ac:picMk id="13" creationId="{12B818C9-53D9-7F70-82F0-7EA29FF81DC6}"/>
          </ac:picMkLst>
        </pc:picChg>
        <pc:picChg chg="add mod">
          <ac:chgData name="Leonie Smith" userId="fed1330f33f5650e" providerId="LiveId" clId="{1E7F5CDC-9040-4C70-89CE-09E1D590C2E3}" dt="2024-05-06T05:11:44.749" v="7"/>
          <ac:picMkLst>
            <pc:docMk/>
            <pc:sldMk cId="454763615" sldId="259"/>
            <ac:picMk id="14" creationId="{914FB699-D8EF-12CC-AD9F-CB2F4849976A}"/>
          </ac:picMkLst>
        </pc:picChg>
      </pc:sldChg>
      <pc:sldChg chg="addSp delSp modSp mod modTransition modAnim">
        <pc:chgData name="Leonie Smith" userId="fed1330f33f5650e" providerId="LiveId" clId="{1E7F5CDC-9040-4C70-89CE-09E1D590C2E3}" dt="2024-05-06T05:33:13.530" v="111"/>
        <pc:sldMkLst>
          <pc:docMk/>
          <pc:sldMk cId="2346136586" sldId="260"/>
        </pc:sldMkLst>
        <pc:picChg chg="add del mod">
          <ac:chgData name="Leonie Smith" userId="fed1330f33f5650e" providerId="LiveId" clId="{1E7F5CDC-9040-4C70-89CE-09E1D590C2E3}" dt="2024-05-06T05:12:29.349" v="10"/>
          <ac:picMkLst>
            <pc:docMk/>
            <pc:sldMk cId="2346136586" sldId="260"/>
            <ac:picMk id="6" creationId="{A102B5F4-8882-3A8A-1893-2A1DD26219CE}"/>
          </ac:picMkLst>
        </pc:picChg>
        <pc:picChg chg="add del mod ord">
          <ac:chgData name="Leonie Smith" userId="fed1330f33f5650e" providerId="LiveId" clId="{1E7F5CDC-9040-4C70-89CE-09E1D590C2E3}" dt="2024-05-06T05:12:38.627" v="11"/>
          <ac:picMkLst>
            <pc:docMk/>
            <pc:sldMk cId="2346136586" sldId="260"/>
            <ac:picMk id="9" creationId="{DA8419CF-C764-1B70-E392-574F8AAABF5B}"/>
          </ac:picMkLst>
        </pc:picChg>
        <pc:picChg chg="add del mod">
          <ac:chgData name="Leonie Smith" userId="fed1330f33f5650e" providerId="LiveId" clId="{1E7F5CDC-9040-4C70-89CE-09E1D590C2E3}" dt="2024-05-06T05:33:00.473" v="110"/>
          <ac:picMkLst>
            <pc:docMk/>
            <pc:sldMk cId="2346136586" sldId="260"/>
            <ac:picMk id="10" creationId="{0CACF780-F46F-4112-4744-640D059F3647}"/>
          </ac:picMkLst>
        </pc:picChg>
        <pc:picChg chg="add del mod ord">
          <ac:chgData name="Leonie Smith" userId="fed1330f33f5650e" providerId="LiveId" clId="{1E7F5CDC-9040-4C70-89CE-09E1D590C2E3}" dt="2024-05-06T05:33:13.530" v="111"/>
          <ac:picMkLst>
            <pc:docMk/>
            <pc:sldMk cId="2346136586" sldId="260"/>
            <ac:picMk id="15" creationId="{043E476D-8C88-E19E-89D2-11E193F4DEBE}"/>
          </ac:picMkLst>
        </pc:picChg>
        <pc:picChg chg="add mod">
          <ac:chgData name="Leonie Smith" userId="fed1330f33f5650e" providerId="LiveId" clId="{1E7F5CDC-9040-4C70-89CE-09E1D590C2E3}" dt="2024-05-06T05:33:13.530" v="111"/>
          <ac:picMkLst>
            <pc:docMk/>
            <pc:sldMk cId="2346136586" sldId="260"/>
            <ac:picMk id="16" creationId="{13FC7511-655C-3669-28DB-4062B29DBFEA}"/>
          </ac:picMkLst>
        </pc:picChg>
      </pc:sldChg>
      <pc:sldChg chg="addSp delSp modSp mod modTransition modAnim">
        <pc:chgData name="Leonie Smith" userId="fed1330f33f5650e" providerId="LiveId" clId="{1E7F5CDC-9040-4C70-89CE-09E1D590C2E3}" dt="2024-05-06T05:35:37.577" v="132"/>
        <pc:sldMkLst>
          <pc:docMk/>
          <pc:sldMk cId="4037329247" sldId="261"/>
        </pc:sldMkLst>
        <pc:picChg chg="add del mod">
          <ac:chgData name="Leonie Smith" userId="fed1330f33f5650e" providerId="LiveId" clId="{1E7F5CDC-9040-4C70-89CE-09E1D590C2E3}" dt="2024-05-06T05:13:47.296" v="14"/>
          <ac:picMkLst>
            <pc:docMk/>
            <pc:sldMk cId="4037329247" sldId="261"/>
            <ac:picMk id="6" creationId="{BDB3679C-2BB7-15DD-9877-6A72C6D713C0}"/>
          </ac:picMkLst>
        </pc:picChg>
        <pc:picChg chg="add del mod ord">
          <ac:chgData name="Leonie Smith" userId="fed1330f33f5650e" providerId="LiveId" clId="{1E7F5CDC-9040-4C70-89CE-09E1D590C2E3}" dt="2024-05-06T05:13:52.414" v="15"/>
          <ac:picMkLst>
            <pc:docMk/>
            <pc:sldMk cId="4037329247" sldId="261"/>
            <ac:picMk id="9" creationId="{17A212B9-9060-C8D4-45E4-5044F106CEAA}"/>
          </ac:picMkLst>
        </pc:picChg>
        <pc:picChg chg="add del mod">
          <ac:chgData name="Leonie Smith" userId="fed1330f33f5650e" providerId="LiveId" clId="{1E7F5CDC-9040-4C70-89CE-09E1D590C2E3}" dt="2024-05-06T05:13:59.770" v="17"/>
          <ac:picMkLst>
            <pc:docMk/>
            <pc:sldMk cId="4037329247" sldId="261"/>
            <ac:picMk id="10" creationId="{2C56166B-F138-6CB2-3C7F-2698C6DFE4C9}"/>
          </ac:picMkLst>
        </pc:picChg>
        <pc:picChg chg="add del mod ord">
          <ac:chgData name="Leonie Smith" userId="fed1330f33f5650e" providerId="LiveId" clId="{1E7F5CDC-9040-4C70-89CE-09E1D590C2E3}" dt="2024-05-06T05:14:14.845" v="18"/>
          <ac:picMkLst>
            <pc:docMk/>
            <pc:sldMk cId="4037329247" sldId="261"/>
            <ac:picMk id="13" creationId="{74971F05-CFD7-6F74-1144-D059CA38551C}"/>
          </ac:picMkLst>
        </pc:picChg>
        <pc:picChg chg="add del mod">
          <ac:chgData name="Leonie Smith" userId="fed1330f33f5650e" providerId="LiveId" clId="{1E7F5CDC-9040-4C70-89CE-09E1D590C2E3}" dt="2024-05-06T05:33:39.555" v="113"/>
          <ac:picMkLst>
            <pc:docMk/>
            <pc:sldMk cId="4037329247" sldId="261"/>
            <ac:picMk id="14" creationId="{5E061EA0-18AC-F197-7129-631A86F22C47}"/>
          </ac:picMkLst>
        </pc:picChg>
        <pc:picChg chg="add del mod ord">
          <ac:chgData name="Leonie Smith" userId="fed1330f33f5650e" providerId="LiveId" clId="{1E7F5CDC-9040-4C70-89CE-09E1D590C2E3}" dt="2024-05-06T05:33:45.606" v="114"/>
          <ac:picMkLst>
            <pc:docMk/>
            <pc:sldMk cId="4037329247" sldId="261"/>
            <ac:picMk id="19" creationId="{ADA18343-A383-4DD1-FFB2-0E65315D3A6E}"/>
          </ac:picMkLst>
        </pc:picChg>
        <pc:picChg chg="add del mod">
          <ac:chgData name="Leonie Smith" userId="fed1330f33f5650e" providerId="LiveId" clId="{1E7F5CDC-9040-4C70-89CE-09E1D590C2E3}" dt="2024-05-06T05:33:47.169" v="116"/>
          <ac:picMkLst>
            <pc:docMk/>
            <pc:sldMk cId="4037329247" sldId="261"/>
            <ac:picMk id="20" creationId="{5D4A6F98-6A4A-59EA-D878-6041A75611A5}"/>
          </ac:picMkLst>
        </pc:picChg>
        <pc:picChg chg="add del mod ord">
          <ac:chgData name="Leonie Smith" userId="fed1330f33f5650e" providerId="LiveId" clId="{1E7F5CDC-9040-4C70-89CE-09E1D590C2E3}" dt="2024-05-06T05:34:00.757" v="117"/>
          <ac:picMkLst>
            <pc:docMk/>
            <pc:sldMk cId="4037329247" sldId="261"/>
            <ac:picMk id="22" creationId="{98ED5770-A8FD-46F2-1904-E08A267A5D8A}"/>
          </ac:picMkLst>
        </pc:picChg>
        <pc:picChg chg="add del mod">
          <ac:chgData name="Leonie Smith" userId="fed1330f33f5650e" providerId="LiveId" clId="{1E7F5CDC-9040-4C70-89CE-09E1D590C2E3}" dt="2024-05-06T05:34:02.122" v="119"/>
          <ac:picMkLst>
            <pc:docMk/>
            <pc:sldMk cId="4037329247" sldId="261"/>
            <ac:picMk id="23" creationId="{7BAD5CBC-3E12-EC0D-1E63-01F716C6C39C}"/>
          </ac:picMkLst>
        </pc:picChg>
        <pc:picChg chg="add del mod ord">
          <ac:chgData name="Leonie Smith" userId="fed1330f33f5650e" providerId="LiveId" clId="{1E7F5CDC-9040-4C70-89CE-09E1D590C2E3}" dt="2024-05-06T05:34:05.869" v="120"/>
          <ac:picMkLst>
            <pc:docMk/>
            <pc:sldMk cId="4037329247" sldId="261"/>
            <ac:picMk id="26" creationId="{780249F8-5BEE-1203-577A-315EC2211D71}"/>
          </ac:picMkLst>
        </pc:picChg>
        <pc:picChg chg="add del mod">
          <ac:chgData name="Leonie Smith" userId="fed1330f33f5650e" providerId="LiveId" clId="{1E7F5CDC-9040-4C70-89CE-09E1D590C2E3}" dt="2024-05-06T05:34:12.829" v="122"/>
          <ac:picMkLst>
            <pc:docMk/>
            <pc:sldMk cId="4037329247" sldId="261"/>
            <ac:picMk id="27" creationId="{624DE221-3686-D7A5-D092-C8BF43CFB435}"/>
          </ac:picMkLst>
        </pc:picChg>
        <pc:picChg chg="add del mod ord">
          <ac:chgData name="Leonie Smith" userId="fed1330f33f5650e" providerId="LiveId" clId="{1E7F5CDC-9040-4C70-89CE-09E1D590C2E3}" dt="2024-05-06T05:34:20.884" v="123"/>
          <ac:picMkLst>
            <pc:docMk/>
            <pc:sldMk cId="4037329247" sldId="261"/>
            <ac:picMk id="30" creationId="{6A4B0DF5-6C46-65DB-82FD-855EDC789B54}"/>
          </ac:picMkLst>
        </pc:picChg>
        <pc:picChg chg="add del mod">
          <ac:chgData name="Leonie Smith" userId="fed1330f33f5650e" providerId="LiveId" clId="{1E7F5CDC-9040-4C70-89CE-09E1D590C2E3}" dt="2024-05-06T05:34:22.063" v="125"/>
          <ac:picMkLst>
            <pc:docMk/>
            <pc:sldMk cId="4037329247" sldId="261"/>
            <ac:picMk id="31" creationId="{4AE988E5-7A6E-4801-51D9-A2611D7B8A08}"/>
          </ac:picMkLst>
        </pc:picChg>
        <pc:picChg chg="add del mod ord">
          <ac:chgData name="Leonie Smith" userId="fed1330f33f5650e" providerId="LiveId" clId="{1E7F5CDC-9040-4C70-89CE-09E1D590C2E3}" dt="2024-05-06T05:34:39.808" v="126"/>
          <ac:picMkLst>
            <pc:docMk/>
            <pc:sldMk cId="4037329247" sldId="261"/>
            <ac:picMk id="34" creationId="{223FA51D-66ED-E143-0DB4-9B83CC8F24AD}"/>
          </ac:picMkLst>
        </pc:picChg>
        <pc:picChg chg="add del mod">
          <ac:chgData name="Leonie Smith" userId="fed1330f33f5650e" providerId="LiveId" clId="{1E7F5CDC-9040-4C70-89CE-09E1D590C2E3}" dt="2024-05-06T05:34:50.111" v="128"/>
          <ac:picMkLst>
            <pc:docMk/>
            <pc:sldMk cId="4037329247" sldId="261"/>
            <ac:picMk id="35" creationId="{09F78BE0-A594-D80E-6A58-DA8E54A125ED}"/>
          </ac:picMkLst>
        </pc:picChg>
        <pc:picChg chg="add del mod ord">
          <ac:chgData name="Leonie Smith" userId="fed1330f33f5650e" providerId="LiveId" clId="{1E7F5CDC-9040-4C70-89CE-09E1D590C2E3}" dt="2024-05-06T05:35:07.580" v="129"/>
          <ac:picMkLst>
            <pc:docMk/>
            <pc:sldMk cId="4037329247" sldId="261"/>
            <ac:picMk id="38" creationId="{849751C0-CA37-C55C-C340-4F5316857100}"/>
          </ac:picMkLst>
        </pc:picChg>
        <pc:picChg chg="add del mod">
          <ac:chgData name="Leonie Smith" userId="fed1330f33f5650e" providerId="LiveId" clId="{1E7F5CDC-9040-4C70-89CE-09E1D590C2E3}" dt="2024-05-06T05:35:20.562" v="131"/>
          <ac:picMkLst>
            <pc:docMk/>
            <pc:sldMk cId="4037329247" sldId="261"/>
            <ac:picMk id="39" creationId="{39980060-87A7-EA27-4033-F90765A73E06}"/>
          </ac:picMkLst>
        </pc:picChg>
        <pc:picChg chg="add del mod ord">
          <ac:chgData name="Leonie Smith" userId="fed1330f33f5650e" providerId="LiveId" clId="{1E7F5CDC-9040-4C70-89CE-09E1D590C2E3}" dt="2024-05-06T05:35:37.577" v="132"/>
          <ac:picMkLst>
            <pc:docMk/>
            <pc:sldMk cId="4037329247" sldId="261"/>
            <ac:picMk id="43" creationId="{BA6FD246-21F9-9D5F-54B9-1883F8A411D4}"/>
          </ac:picMkLst>
        </pc:picChg>
        <pc:picChg chg="add mod">
          <ac:chgData name="Leonie Smith" userId="fed1330f33f5650e" providerId="LiveId" clId="{1E7F5CDC-9040-4C70-89CE-09E1D590C2E3}" dt="2024-05-06T05:35:37.577" v="132"/>
          <ac:picMkLst>
            <pc:docMk/>
            <pc:sldMk cId="4037329247" sldId="261"/>
            <ac:picMk id="44" creationId="{DB1B494A-3792-6A85-1F51-BAE0D2A6B2DB}"/>
          </ac:picMkLst>
        </pc:picChg>
      </pc:sldChg>
      <pc:sldChg chg="addSp delSp modSp mod modTransition modAnim">
        <pc:chgData name="Leonie Smith" userId="fed1330f33f5650e" providerId="LiveId" clId="{1E7F5CDC-9040-4C70-89CE-09E1D590C2E3}" dt="2024-05-06T05:16:18.069" v="25"/>
        <pc:sldMkLst>
          <pc:docMk/>
          <pc:sldMk cId="1909638311" sldId="262"/>
        </pc:sldMkLst>
        <pc:picChg chg="add del mod">
          <ac:chgData name="Leonie Smith" userId="fed1330f33f5650e" providerId="LiveId" clId="{1E7F5CDC-9040-4C70-89CE-09E1D590C2E3}" dt="2024-05-06T05:15:22.732" v="21"/>
          <ac:picMkLst>
            <pc:docMk/>
            <pc:sldMk cId="1909638311" sldId="262"/>
            <ac:picMk id="6" creationId="{95B3D5DE-6B2F-CAD8-5434-54CADBD7A0C7}"/>
          </ac:picMkLst>
        </pc:picChg>
        <pc:picChg chg="add del mod ord">
          <ac:chgData name="Leonie Smith" userId="fed1330f33f5650e" providerId="LiveId" clId="{1E7F5CDC-9040-4C70-89CE-09E1D590C2E3}" dt="2024-05-06T05:15:41.017" v="22"/>
          <ac:picMkLst>
            <pc:docMk/>
            <pc:sldMk cId="1909638311" sldId="262"/>
            <ac:picMk id="9" creationId="{B1739985-4ADD-5095-EE25-C1E73E885D9C}"/>
          </ac:picMkLst>
        </pc:picChg>
        <pc:picChg chg="add del mod">
          <ac:chgData name="Leonie Smith" userId="fed1330f33f5650e" providerId="LiveId" clId="{1E7F5CDC-9040-4C70-89CE-09E1D590C2E3}" dt="2024-05-06T05:15:56.556" v="24"/>
          <ac:picMkLst>
            <pc:docMk/>
            <pc:sldMk cId="1909638311" sldId="262"/>
            <ac:picMk id="10" creationId="{8E5BBE7F-1160-AEED-4861-E7050015BE07}"/>
          </ac:picMkLst>
        </pc:picChg>
        <pc:picChg chg="add del mod ord">
          <ac:chgData name="Leonie Smith" userId="fed1330f33f5650e" providerId="LiveId" clId="{1E7F5CDC-9040-4C70-89CE-09E1D590C2E3}" dt="2024-05-06T05:16:18.069" v="25"/>
          <ac:picMkLst>
            <pc:docMk/>
            <pc:sldMk cId="1909638311" sldId="262"/>
            <ac:picMk id="13" creationId="{B2C817EF-807D-9842-4D13-6C81D77177E8}"/>
          </ac:picMkLst>
        </pc:picChg>
        <pc:picChg chg="add mod">
          <ac:chgData name="Leonie Smith" userId="fed1330f33f5650e" providerId="LiveId" clId="{1E7F5CDC-9040-4C70-89CE-09E1D590C2E3}" dt="2024-05-06T05:16:18.069" v="25"/>
          <ac:picMkLst>
            <pc:docMk/>
            <pc:sldMk cId="1909638311" sldId="262"/>
            <ac:picMk id="14" creationId="{E6B6A3F0-3F0D-0938-3D5D-CB33AB39C8CE}"/>
          </ac:picMkLst>
        </pc:picChg>
      </pc:sldChg>
      <pc:sldChg chg="addSp delSp modSp mod modTransition modAnim">
        <pc:chgData name="Leonie Smith" userId="fed1330f33f5650e" providerId="LiveId" clId="{1E7F5CDC-9040-4C70-89CE-09E1D590C2E3}" dt="2024-05-06T05:17:23.170" v="29"/>
        <pc:sldMkLst>
          <pc:docMk/>
          <pc:sldMk cId="641208035" sldId="263"/>
        </pc:sldMkLst>
        <pc:picChg chg="add del mod">
          <ac:chgData name="Leonie Smith" userId="fed1330f33f5650e" providerId="LiveId" clId="{1E7F5CDC-9040-4C70-89CE-09E1D590C2E3}" dt="2024-05-06T05:17:11.623" v="28"/>
          <ac:picMkLst>
            <pc:docMk/>
            <pc:sldMk cId="641208035" sldId="263"/>
            <ac:picMk id="6" creationId="{DF7789EA-D82B-76D6-9AE2-58EAF4013D48}"/>
          </ac:picMkLst>
        </pc:picChg>
        <pc:picChg chg="add del mod ord">
          <ac:chgData name="Leonie Smith" userId="fed1330f33f5650e" providerId="LiveId" clId="{1E7F5CDC-9040-4C70-89CE-09E1D590C2E3}" dt="2024-05-06T05:17:23.170" v="29"/>
          <ac:picMkLst>
            <pc:docMk/>
            <pc:sldMk cId="641208035" sldId="263"/>
            <ac:picMk id="11" creationId="{817BF8F8-BB08-272C-4F4B-2F460A8B2ADA}"/>
          </ac:picMkLst>
        </pc:picChg>
        <pc:picChg chg="add mod">
          <ac:chgData name="Leonie Smith" userId="fed1330f33f5650e" providerId="LiveId" clId="{1E7F5CDC-9040-4C70-89CE-09E1D590C2E3}" dt="2024-05-06T05:17:23.170" v="29"/>
          <ac:picMkLst>
            <pc:docMk/>
            <pc:sldMk cId="641208035" sldId="263"/>
            <ac:picMk id="12" creationId="{DC1E021C-FE95-6423-9D7B-4029D2B08849}"/>
          </ac:picMkLst>
        </pc:picChg>
      </pc:sldChg>
      <pc:sldChg chg="addSp delSp modSp mod modTransition modAnim">
        <pc:chgData name="Leonie Smith" userId="fed1330f33f5650e" providerId="LiveId" clId="{1E7F5CDC-9040-4C70-89CE-09E1D590C2E3}" dt="2024-05-06T05:18:10.987" v="36"/>
        <pc:sldMkLst>
          <pc:docMk/>
          <pc:sldMk cId="4044745628" sldId="264"/>
        </pc:sldMkLst>
        <pc:picChg chg="add del mod">
          <ac:chgData name="Leonie Smith" userId="fed1330f33f5650e" providerId="LiveId" clId="{1E7F5CDC-9040-4C70-89CE-09E1D590C2E3}" dt="2024-05-06T05:17:51.832" v="32"/>
          <ac:picMkLst>
            <pc:docMk/>
            <pc:sldMk cId="4044745628" sldId="264"/>
            <ac:picMk id="7" creationId="{D5C83ACA-79B5-8FEB-944D-E0DC06650E22}"/>
          </ac:picMkLst>
        </pc:picChg>
        <pc:picChg chg="add del mod ord">
          <ac:chgData name="Leonie Smith" userId="fed1330f33f5650e" providerId="LiveId" clId="{1E7F5CDC-9040-4C70-89CE-09E1D590C2E3}" dt="2024-05-06T05:17:59.795" v="33"/>
          <ac:picMkLst>
            <pc:docMk/>
            <pc:sldMk cId="4044745628" sldId="264"/>
            <ac:picMk id="10" creationId="{7E0F5DA1-E061-26B6-D83E-EDC885C327E5}"/>
          </ac:picMkLst>
        </pc:picChg>
        <pc:picChg chg="add del mod">
          <ac:chgData name="Leonie Smith" userId="fed1330f33f5650e" providerId="LiveId" clId="{1E7F5CDC-9040-4C70-89CE-09E1D590C2E3}" dt="2024-05-06T05:18:00.859" v="35"/>
          <ac:picMkLst>
            <pc:docMk/>
            <pc:sldMk cId="4044745628" sldId="264"/>
            <ac:picMk id="11" creationId="{5398DE34-6ABB-48BD-D926-9B7B3AB6A19E}"/>
          </ac:picMkLst>
        </pc:picChg>
        <pc:picChg chg="add del mod ord">
          <ac:chgData name="Leonie Smith" userId="fed1330f33f5650e" providerId="LiveId" clId="{1E7F5CDC-9040-4C70-89CE-09E1D590C2E3}" dt="2024-05-06T05:18:10.987" v="36"/>
          <ac:picMkLst>
            <pc:docMk/>
            <pc:sldMk cId="4044745628" sldId="264"/>
            <ac:picMk id="14" creationId="{F5D78BB5-4F15-EF98-70D9-F249C7F10246}"/>
          </ac:picMkLst>
        </pc:picChg>
        <pc:picChg chg="add mod">
          <ac:chgData name="Leonie Smith" userId="fed1330f33f5650e" providerId="LiveId" clId="{1E7F5CDC-9040-4C70-89CE-09E1D590C2E3}" dt="2024-05-06T05:18:10.987" v="36"/>
          <ac:picMkLst>
            <pc:docMk/>
            <pc:sldMk cId="4044745628" sldId="264"/>
            <ac:picMk id="15" creationId="{21287F54-741A-8892-F983-66E12610A91D}"/>
          </ac:picMkLst>
        </pc:picChg>
      </pc:sldChg>
      <pc:sldChg chg="addSp delSp modSp mod modTransition modAnim">
        <pc:chgData name="Leonie Smith" userId="fed1330f33f5650e" providerId="LiveId" clId="{1E7F5CDC-9040-4C70-89CE-09E1D590C2E3}" dt="2024-05-06T05:20:26.555" v="40"/>
        <pc:sldMkLst>
          <pc:docMk/>
          <pc:sldMk cId="3575870363" sldId="266"/>
        </pc:sldMkLst>
        <pc:picChg chg="add del mod">
          <ac:chgData name="Leonie Smith" userId="fed1330f33f5650e" providerId="LiveId" clId="{1E7F5CDC-9040-4C70-89CE-09E1D590C2E3}" dt="2024-05-06T05:20:08.631" v="39"/>
          <ac:picMkLst>
            <pc:docMk/>
            <pc:sldMk cId="3575870363" sldId="266"/>
            <ac:picMk id="6" creationId="{D43ECBB9-0C13-A8B3-AF6B-2FBA41C58F09}"/>
          </ac:picMkLst>
        </pc:picChg>
        <pc:picChg chg="add del mod ord">
          <ac:chgData name="Leonie Smith" userId="fed1330f33f5650e" providerId="LiveId" clId="{1E7F5CDC-9040-4C70-89CE-09E1D590C2E3}" dt="2024-05-06T05:20:26.555" v="40"/>
          <ac:picMkLst>
            <pc:docMk/>
            <pc:sldMk cId="3575870363" sldId="266"/>
            <ac:picMk id="11" creationId="{6979AA7B-2674-3199-5001-A7E9223B9CAD}"/>
          </ac:picMkLst>
        </pc:picChg>
        <pc:picChg chg="add mod">
          <ac:chgData name="Leonie Smith" userId="fed1330f33f5650e" providerId="LiveId" clId="{1E7F5CDC-9040-4C70-89CE-09E1D590C2E3}" dt="2024-05-06T05:20:26.555" v="40"/>
          <ac:picMkLst>
            <pc:docMk/>
            <pc:sldMk cId="3575870363" sldId="266"/>
            <ac:picMk id="12" creationId="{9ADEF0D4-8EF8-0775-2FAF-5B02EA2B40B3}"/>
          </ac:picMkLst>
        </pc:picChg>
      </pc:sldChg>
      <pc:sldChg chg="addSp modSp">
        <pc:chgData name="Leonie Smith" userId="fed1330f33f5650e" providerId="LiveId" clId="{1E7F5CDC-9040-4C70-89CE-09E1D590C2E3}" dt="2024-05-06T05:21:16.009" v="41"/>
        <pc:sldMkLst>
          <pc:docMk/>
          <pc:sldMk cId="4017137865" sldId="267"/>
        </pc:sldMkLst>
        <pc:picChg chg="add mod">
          <ac:chgData name="Leonie Smith" userId="fed1330f33f5650e" providerId="LiveId" clId="{1E7F5CDC-9040-4C70-89CE-09E1D590C2E3}" dt="2024-05-06T05:21:16.009" v="41"/>
          <ac:picMkLst>
            <pc:docMk/>
            <pc:sldMk cId="4017137865" sldId="267"/>
            <ac:picMk id="7" creationId="{8D74C1FC-B1CB-58D6-7557-58F0EC9A5E19}"/>
          </ac:picMkLst>
        </pc:picChg>
      </pc:sldChg>
      <pc:sldChg chg="addSp modSp">
        <pc:chgData name="Leonie Smith" userId="fed1330f33f5650e" providerId="LiveId" clId="{1E7F5CDC-9040-4C70-89CE-09E1D590C2E3}" dt="2024-05-06T05:21:45.423" v="42"/>
        <pc:sldMkLst>
          <pc:docMk/>
          <pc:sldMk cId="3137811553" sldId="268"/>
        </pc:sldMkLst>
        <pc:picChg chg="add mod">
          <ac:chgData name="Leonie Smith" userId="fed1330f33f5650e" providerId="LiveId" clId="{1E7F5CDC-9040-4C70-89CE-09E1D590C2E3}" dt="2024-05-06T05:21:45.423" v="42"/>
          <ac:picMkLst>
            <pc:docMk/>
            <pc:sldMk cId="3137811553" sldId="268"/>
            <ac:picMk id="6" creationId="{A5BD78A0-5405-9017-9212-1C9456B124FC}"/>
          </ac:picMkLst>
        </pc:picChg>
      </pc:sldChg>
      <pc:sldChg chg="addSp delSp modSp mod modTransition modAnim">
        <pc:chgData name="Leonie Smith" userId="fed1330f33f5650e" providerId="LiveId" clId="{1E7F5CDC-9040-4C70-89CE-09E1D590C2E3}" dt="2024-05-06T05:25:00.141" v="67"/>
        <pc:sldMkLst>
          <pc:docMk/>
          <pc:sldMk cId="1922139011" sldId="281"/>
        </pc:sldMkLst>
        <pc:picChg chg="add del mod">
          <ac:chgData name="Leonie Smith" userId="fed1330f33f5650e" providerId="LiveId" clId="{1E7F5CDC-9040-4C70-89CE-09E1D590C2E3}" dt="2024-05-06T05:23:02.840" v="45"/>
          <ac:picMkLst>
            <pc:docMk/>
            <pc:sldMk cId="1922139011" sldId="281"/>
            <ac:picMk id="6" creationId="{1F182B27-BC67-9897-EF52-07853592F256}"/>
          </ac:picMkLst>
        </pc:picChg>
        <pc:picChg chg="add del mod ord">
          <ac:chgData name="Leonie Smith" userId="fed1330f33f5650e" providerId="LiveId" clId="{1E7F5CDC-9040-4C70-89CE-09E1D590C2E3}" dt="2024-05-06T05:23:19.356" v="46"/>
          <ac:picMkLst>
            <pc:docMk/>
            <pc:sldMk cId="1922139011" sldId="281"/>
            <ac:picMk id="9" creationId="{844AA035-5E06-79B8-84FE-AD6DC2095C6A}"/>
          </ac:picMkLst>
        </pc:picChg>
        <pc:picChg chg="add del mod">
          <ac:chgData name="Leonie Smith" userId="fed1330f33f5650e" providerId="LiveId" clId="{1E7F5CDC-9040-4C70-89CE-09E1D590C2E3}" dt="2024-05-06T05:23:21.254" v="48"/>
          <ac:picMkLst>
            <pc:docMk/>
            <pc:sldMk cId="1922139011" sldId="281"/>
            <ac:picMk id="10" creationId="{5FB7E446-C4C2-D6A7-77D8-932F0C2F3D55}"/>
          </ac:picMkLst>
        </pc:picChg>
        <pc:picChg chg="add del mod ord">
          <ac:chgData name="Leonie Smith" userId="fed1330f33f5650e" providerId="LiveId" clId="{1E7F5CDC-9040-4C70-89CE-09E1D590C2E3}" dt="2024-05-06T05:23:29.562" v="49"/>
          <ac:picMkLst>
            <pc:docMk/>
            <pc:sldMk cId="1922139011" sldId="281"/>
            <ac:picMk id="13" creationId="{F0982238-8C55-CA80-678E-CDBB4D450B36}"/>
          </ac:picMkLst>
        </pc:picChg>
        <pc:picChg chg="add del mod">
          <ac:chgData name="Leonie Smith" userId="fed1330f33f5650e" providerId="LiveId" clId="{1E7F5CDC-9040-4C70-89CE-09E1D590C2E3}" dt="2024-05-06T05:23:30.722" v="51"/>
          <ac:picMkLst>
            <pc:docMk/>
            <pc:sldMk cId="1922139011" sldId="281"/>
            <ac:picMk id="14" creationId="{CCCA94A8-39A3-3437-ABEA-95FD04EC679C}"/>
          </ac:picMkLst>
        </pc:picChg>
        <pc:picChg chg="add del mod ord">
          <ac:chgData name="Leonie Smith" userId="fed1330f33f5650e" providerId="LiveId" clId="{1E7F5CDC-9040-4C70-89CE-09E1D590C2E3}" dt="2024-05-06T05:23:41.615" v="52"/>
          <ac:picMkLst>
            <pc:docMk/>
            <pc:sldMk cId="1922139011" sldId="281"/>
            <ac:picMk id="17" creationId="{D77B721E-52E7-0631-5FE2-F3A2F67337EB}"/>
          </ac:picMkLst>
        </pc:picChg>
        <pc:picChg chg="add del mod">
          <ac:chgData name="Leonie Smith" userId="fed1330f33f5650e" providerId="LiveId" clId="{1E7F5CDC-9040-4C70-89CE-09E1D590C2E3}" dt="2024-05-06T05:23:49.238" v="54"/>
          <ac:picMkLst>
            <pc:docMk/>
            <pc:sldMk cId="1922139011" sldId="281"/>
            <ac:picMk id="18" creationId="{1312A9FA-ED91-253D-4B65-CC656199ABA9}"/>
          </ac:picMkLst>
        </pc:picChg>
        <pc:picChg chg="add del mod ord">
          <ac:chgData name="Leonie Smith" userId="fed1330f33f5650e" providerId="LiveId" clId="{1E7F5CDC-9040-4C70-89CE-09E1D590C2E3}" dt="2024-05-06T05:23:56.625" v="55"/>
          <ac:picMkLst>
            <pc:docMk/>
            <pc:sldMk cId="1922139011" sldId="281"/>
            <ac:picMk id="21" creationId="{5E14AA39-304F-938E-5B24-D039D602471D}"/>
          </ac:picMkLst>
        </pc:picChg>
        <pc:picChg chg="add del mod">
          <ac:chgData name="Leonie Smith" userId="fed1330f33f5650e" providerId="LiveId" clId="{1E7F5CDC-9040-4C70-89CE-09E1D590C2E3}" dt="2024-05-06T05:23:57.789" v="57"/>
          <ac:picMkLst>
            <pc:docMk/>
            <pc:sldMk cId="1922139011" sldId="281"/>
            <ac:picMk id="22" creationId="{BEB8518B-BB1C-BA4D-8126-7C597842913A}"/>
          </ac:picMkLst>
        </pc:picChg>
        <pc:picChg chg="add del mod ord">
          <ac:chgData name="Leonie Smith" userId="fed1330f33f5650e" providerId="LiveId" clId="{1E7F5CDC-9040-4C70-89CE-09E1D590C2E3}" dt="2024-05-06T05:24:09.695" v="58"/>
          <ac:picMkLst>
            <pc:docMk/>
            <pc:sldMk cId="1922139011" sldId="281"/>
            <ac:picMk id="25" creationId="{FA09EE91-5990-C857-3815-772C29609812}"/>
          </ac:picMkLst>
        </pc:picChg>
        <pc:picChg chg="add del mod">
          <ac:chgData name="Leonie Smith" userId="fed1330f33f5650e" providerId="LiveId" clId="{1E7F5CDC-9040-4C70-89CE-09E1D590C2E3}" dt="2024-05-06T05:24:11.538" v="60"/>
          <ac:picMkLst>
            <pc:docMk/>
            <pc:sldMk cId="1922139011" sldId="281"/>
            <ac:picMk id="26" creationId="{3434EA38-279A-DDBC-16BB-35646B2BE843}"/>
          </ac:picMkLst>
        </pc:picChg>
        <pc:picChg chg="add del mod ord">
          <ac:chgData name="Leonie Smith" userId="fed1330f33f5650e" providerId="LiveId" clId="{1E7F5CDC-9040-4C70-89CE-09E1D590C2E3}" dt="2024-05-06T05:24:18.244" v="61"/>
          <ac:picMkLst>
            <pc:docMk/>
            <pc:sldMk cId="1922139011" sldId="281"/>
            <ac:picMk id="29" creationId="{A48C4AE9-5E22-1618-4A81-0E7FF708685B}"/>
          </ac:picMkLst>
        </pc:picChg>
        <pc:picChg chg="add del mod">
          <ac:chgData name="Leonie Smith" userId="fed1330f33f5650e" providerId="LiveId" clId="{1E7F5CDC-9040-4C70-89CE-09E1D590C2E3}" dt="2024-05-06T05:24:19.209" v="63"/>
          <ac:picMkLst>
            <pc:docMk/>
            <pc:sldMk cId="1922139011" sldId="281"/>
            <ac:picMk id="30" creationId="{7BDD0561-C6D6-A5FE-D1F3-A8EB9F0D79E6}"/>
          </ac:picMkLst>
        </pc:picChg>
        <pc:picChg chg="add del mod ord">
          <ac:chgData name="Leonie Smith" userId="fed1330f33f5650e" providerId="LiveId" clId="{1E7F5CDC-9040-4C70-89CE-09E1D590C2E3}" dt="2024-05-06T05:24:35.099" v="64"/>
          <ac:picMkLst>
            <pc:docMk/>
            <pc:sldMk cId="1922139011" sldId="281"/>
            <ac:picMk id="33" creationId="{FCBE6CFC-963F-844F-3860-34EBF5E47CF9}"/>
          </ac:picMkLst>
        </pc:picChg>
        <pc:picChg chg="add del mod">
          <ac:chgData name="Leonie Smith" userId="fed1330f33f5650e" providerId="LiveId" clId="{1E7F5CDC-9040-4C70-89CE-09E1D590C2E3}" dt="2024-05-06T05:24:40.575" v="66"/>
          <ac:picMkLst>
            <pc:docMk/>
            <pc:sldMk cId="1922139011" sldId="281"/>
            <ac:picMk id="34" creationId="{B6EBD9BF-E730-E7E6-90B3-33A9E3342650}"/>
          </ac:picMkLst>
        </pc:picChg>
        <pc:picChg chg="add del mod ord">
          <ac:chgData name="Leonie Smith" userId="fed1330f33f5650e" providerId="LiveId" clId="{1E7F5CDC-9040-4C70-89CE-09E1D590C2E3}" dt="2024-05-06T05:25:00.141" v="67"/>
          <ac:picMkLst>
            <pc:docMk/>
            <pc:sldMk cId="1922139011" sldId="281"/>
            <ac:picMk id="37" creationId="{41721141-9812-1C5B-4D44-BB06D278D1B8}"/>
          </ac:picMkLst>
        </pc:picChg>
        <pc:picChg chg="add mod">
          <ac:chgData name="Leonie Smith" userId="fed1330f33f5650e" providerId="LiveId" clId="{1E7F5CDC-9040-4C70-89CE-09E1D590C2E3}" dt="2024-05-06T05:25:00.141" v="67"/>
          <ac:picMkLst>
            <pc:docMk/>
            <pc:sldMk cId="1922139011" sldId="281"/>
            <ac:picMk id="38" creationId="{1B7E1906-F701-4914-78D3-A07F929A14A0}"/>
          </ac:picMkLst>
        </pc:picChg>
      </pc:sldChg>
      <pc:sldChg chg="addSp modSp">
        <pc:chgData name="Leonie Smith" userId="fed1330f33f5650e" providerId="LiveId" clId="{1E7F5CDC-9040-4C70-89CE-09E1D590C2E3}" dt="2024-05-06T05:26:00.983" v="68"/>
        <pc:sldMkLst>
          <pc:docMk/>
          <pc:sldMk cId="3166251957" sldId="283"/>
        </pc:sldMkLst>
        <pc:picChg chg="add mod">
          <ac:chgData name="Leonie Smith" userId="fed1330f33f5650e" providerId="LiveId" clId="{1E7F5CDC-9040-4C70-89CE-09E1D590C2E3}" dt="2024-05-06T05:26:00.983" v="68"/>
          <ac:picMkLst>
            <pc:docMk/>
            <pc:sldMk cId="3166251957" sldId="283"/>
            <ac:picMk id="6" creationId="{80E95123-775A-A64D-5B02-041FC2E2E781}"/>
          </ac:picMkLst>
        </pc:picChg>
      </pc:sldChg>
      <pc:sldChg chg="addSp modSp">
        <pc:chgData name="Leonie Smith" userId="fed1330f33f5650e" providerId="LiveId" clId="{1E7F5CDC-9040-4C70-89CE-09E1D590C2E3}" dt="2024-05-06T05:26:53.143" v="69"/>
        <pc:sldMkLst>
          <pc:docMk/>
          <pc:sldMk cId="1522780631" sldId="285"/>
        </pc:sldMkLst>
        <pc:picChg chg="add mod">
          <ac:chgData name="Leonie Smith" userId="fed1330f33f5650e" providerId="LiveId" clId="{1E7F5CDC-9040-4C70-89CE-09E1D590C2E3}" dt="2024-05-06T05:26:53.143" v="69"/>
          <ac:picMkLst>
            <pc:docMk/>
            <pc:sldMk cId="1522780631" sldId="285"/>
            <ac:picMk id="6" creationId="{7FAE97FB-C75A-4D46-D9BE-1D6258916001}"/>
          </ac:picMkLst>
        </pc:picChg>
      </pc:sldChg>
      <pc:sldChg chg="addSp delSp modSp mod modTransition modAnim">
        <pc:chgData name="Leonie Smith" userId="fed1330f33f5650e" providerId="LiveId" clId="{1E7F5CDC-9040-4C70-89CE-09E1D590C2E3}" dt="2024-05-06T05:30:08.121" v="95"/>
        <pc:sldMkLst>
          <pc:docMk/>
          <pc:sldMk cId="2332778949" sldId="287"/>
        </pc:sldMkLst>
        <pc:picChg chg="add del mod">
          <ac:chgData name="Leonie Smith" userId="fed1330f33f5650e" providerId="LiveId" clId="{1E7F5CDC-9040-4C70-89CE-09E1D590C2E3}" dt="2024-05-06T05:29:14.572" v="82"/>
          <ac:picMkLst>
            <pc:docMk/>
            <pc:sldMk cId="2332778949" sldId="287"/>
            <ac:picMk id="6" creationId="{4DF78640-84BB-BA91-D0D8-C70EC3B6991C}"/>
          </ac:picMkLst>
        </pc:picChg>
        <pc:picChg chg="add del mod ord">
          <ac:chgData name="Leonie Smith" userId="fed1330f33f5650e" providerId="LiveId" clId="{1E7F5CDC-9040-4C70-89CE-09E1D590C2E3}" dt="2024-05-06T05:29:21.831" v="83"/>
          <ac:picMkLst>
            <pc:docMk/>
            <pc:sldMk cId="2332778949" sldId="287"/>
            <ac:picMk id="9" creationId="{BEDDCF4A-6811-2E17-8265-4785F43F5252}"/>
          </ac:picMkLst>
        </pc:picChg>
        <pc:picChg chg="add del mod">
          <ac:chgData name="Leonie Smith" userId="fed1330f33f5650e" providerId="LiveId" clId="{1E7F5CDC-9040-4C70-89CE-09E1D590C2E3}" dt="2024-05-06T05:29:23.206" v="85"/>
          <ac:picMkLst>
            <pc:docMk/>
            <pc:sldMk cId="2332778949" sldId="287"/>
            <ac:picMk id="10" creationId="{3AA6064E-899F-F68F-9DA8-9A856DF7362B}"/>
          </ac:picMkLst>
        </pc:picChg>
        <pc:picChg chg="add del mod ord">
          <ac:chgData name="Leonie Smith" userId="fed1330f33f5650e" providerId="LiveId" clId="{1E7F5CDC-9040-4C70-89CE-09E1D590C2E3}" dt="2024-05-06T05:29:30.456" v="86"/>
          <ac:picMkLst>
            <pc:docMk/>
            <pc:sldMk cId="2332778949" sldId="287"/>
            <ac:picMk id="13" creationId="{B65981E5-D8DA-16FC-05C2-8684B70DAB60}"/>
          </ac:picMkLst>
        </pc:picChg>
        <pc:picChg chg="add del mod">
          <ac:chgData name="Leonie Smith" userId="fed1330f33f5650e" providerId="LiveId" clId="{1E7F5CDC-9040-4C70-89CE-09E1D590C2E3}" dt="2024-05-06T05:29:31.484" v="88"/>
          <ac:picMkLst>
            <pc:docMk/>
            <pc:sldMk cId="2332778949" sldId="287"/>
            <ac:picMk id="14" creationId="{609534BC-2813-C661-E438-4154CC743094}"/>
          </ac:picMkLst>
        </pc:picChg>
        <pc:picChg chg="add del mod ord">
          <ac:chgData name="Leonie Smith" userId="fed1330f33f5650e" providerId="LiveId" clId="{1E7F5CDC-9040-4C70-89CE-09E1D590C2E3}" dt="2024-05-06T05:29:39.570" v="89"/>
          <ac:picMkLst>
            <pc:docMk/>
            <pc:sldMk cId="2332778949" sldId="287"/>
            <ac:picMk id="17" creationId="{B29D682B-9AA2-CACB-F083-D20AA5DD577E}"/>
          </ac:picMkLst>
        </pc:picChg>
        <pc:picChg chg="add del mod">
          <ac:chgData name="Leonie Smith" userId="fed1330f33f5650e" providerId="LiveId" clId="{1E7F5CDC-9040-4C70-89CE-09E1D590C2E3}" dt="2024-05-06T05:29:41.161" v="91"/>
          <ac:picMkLst>
            <pc:docMk/>
            <pc:sldMk cId="2332778949" sldId="287"/>
            <ac:picMk id="18" creationId="{CCA9CAE4-D419-7224-7BF9-AA149FB3B26C}"/>
          </ac:picMkLst>
        </pc:picChg>
        <pc:picChg chg="add del mod ord">
          <ac:chgData name="Leonie Smith" userId="fed1330f33f5650e" providerId="LiveId" clId="{1E7F5CDC-9040-4C70-89CE-09E1D590C2E3}" dt="2024-05-06T05:29:51.529" v="92"/>
          <ac:picMkLst>
            <pc:docMk/>
            <pc:sldMk cId="2332778949" sldId="287"/>
            <ac:picMk id="21" creationId="{1E54FE44-DB83-8435-9BBE-22FA338B3693}"/>
          </ac:picMkLst>
        </pc:picChg>
        <pc:picChg chg="add del mod">
          <ac:chgData name="Leonie Smith" userId="fed1330f33f5650e" providerId="LiveId" clId="{1E7F5CDC-9040-4C70-89CE-09E1D590C2E3}" dt="2024-05-06T05:29:52.607" v="94"/>
          <ac:picMkLst>
            <pc:docMk/>
            <pc:sldMk cId="2332778949" sldId="287"/>
            <ac:picMk id="22" creationId="{3AB8271A-B754-B159-1E60-0399BCCCB34C}"/>
          </ac:picMkLst>
        </pc:picChg>
        <pc:picChg chg="add del mod ord">
          <ac:chgData name="Leonie Smith" userId="fed1330f33f5650e" providerId="LiveId" clId="{1E7F5CDC-9040-4C70-89CE-09E1D590C2E3}" dt="2024-05-06T05:30:08.121" v="95"/>
          <ac:picMkLst>
            <pc:docMk/>
            <pc:sldMk cId="2332778949" sldId="287"/>
            <ac:picMk id="25" creationId="{02EA7A35-79AE-7F53-203D-1FC30DCCE875}"/>
          </ac:picMkLst>
        </pc:picChg>
        <pc:picChg chg="add mod">
          <ac:chgData name="Leonie Smith" userId="fed1330f33f5650e" providerId="LiveId" clId="{1E7F5CDC-9040-4C70-89CE-09E1D590C2E3}" dt="2024-05-06T05:30:08.121" v="95"/>
          <ac:picMkLst>
            <pc:docMk/>
            <pc:sldMk cId="2332778949" sldId="287"/>
            <ac:picMk id="26" creationId="{061CCB52-A9AF-AE83-3A87-7D486491E0D3}"/>
          </ac:picMkLst>
        </pc:picChg>
      </pc:sldChg>
      <pc:sldChg chg="addSp delSp modSp mod modTransition modAnim">
        <pc:chgData name="Leonie Smith" userId="fed1330f33f5650e" providerId="LiveId" clId="{1E7F5CDC-9040-4C70-89CE-09E1D590C2E3}" dt="2024-05-06T05:32:23.675" v="108"/>
        <pc:sldMkLst>
          <pc:docMk/>
          <pc:sldMk cId="3153919605" sldId="289"/>
        </pc:sldMkLst>
        <pc:picChg chg="add del mod">
          <ac:chgData name="Leonie Smith" userId="fed1330f33f5650e" providerId="LiveId" clId="{1E7F5CDC-9040-4C70-89CE-09E1D590C2E3}" dt="2024-05-06T05:31:11.056" v="98"/>
          <ac:picMkLst>
            <pc:docMk/>
            <pc:sldMk cId="3153919605" sldId="289"/>
            <ac:picMk id="6" creationId="{0BAAE032-A8F8-53EB-E79F-E5DBF39FBD71}"/>
          </ac:picMkLst>
        </pc:picChg>
        <pc:picChg chg="add del mod ord">
          <ac:chgData name="Leonie Smith" userId="fed1330f33f5650e" providerId="LiveId" clId="{1E7F5CDC-9040-4C70-89CE-09E1D590C2E3}" dt="2024-05-06T05:31:23.121" v="99"/>
          <ac:picMkLst>
            <pc:docMk/>
            <pc:sldMk cId="3153919605" sldId="289"/>
            <ac:picMk id="10" creationId="{41F094B2-5D19-B8F4-EB0E-DD13E20EDA10}"/>
          </ac:picMkLst>
        </pc:picChg>
        <pc:picChg chg="add del mod">
          <ac:chgData name="Leonie Smith" userId="fed1330f33f5650e" providerId="LiveId" clId="{1E7F5CDC-9040-4C70-89CE-09E1D590C2E3}" dt="2024-05-06T05:31:24.465" v="101"/>
          <ac:picMkLst>
            <pc:docMk/>
            <pc:sldMk cId="3153919605" sldId="289"/>
            <ac:picMk id="11" creationId="{B1072E1A-584C-9C3F-860B-CEC7CB830AFE}"/>
          </ac:picMkLst>
        </pc:picChg>
        <pc:picChg chg="add del mod ord">
          <ac:chgData name="Leonie Smith" userId="fed1330f33f5650e" providerId="LiveId" clId="{1E7F5CDC-9040-4C70-89CE-09E1D590C2E3}" dt="2024-05-06T05:31:40.566" v="102"/>
          <ac:picMkLst>
            <pc:docMk/>
            <pc:sldMk cId="3153919605" sldId="289"/>
            <ac:picMk id="14" creationId="{D80ADB19-102C-30E0-FDF3-23D630316413}"/>
          </ac:picMkLst>
        </pc:picChg>
        <pc:picChg chg="add del mod">
          <ac:chgData name="Leonie Smith" userId="fed1330f33f5650e" providerId="LiveId" clId="{1E7F5CDC-9040-4C70-89CE-09E1D590C2E3}" dt="2024-05-06T05:31:57.339" v="104"/>
          <ac:picMkLst>
            <pc:docMk/>
            <pc:sldMk cId="3153919605" sldId="289"/>
            <ac:picMk id="15" creationId="{C795D001-99E8-40E3-457C-49C0C2505D7B}"/>
          </ac:picMkLst>
        </pc:picChg>
        <pc:picChg chg="add del mod ord">
          <ac:chgData name="Leonie Smith" userId="fed1330f33f5650e" providerId="LiveId" clId="{1E7F5CDC-9040-4C70-89CE-09E1D590C2E3}" dt="2024-05-06T05:32:05.493" v="105"/>
          <ac:picMkLst>
            <pc:docMk/>
            <pc:sldMk cId="3153919605" sldId="289"/>
            <ac:picMk id="20" creationId="{6A38C69A-9009-D7A5-BF5D-7111F56837D9}"/>
          </ac:picMkLst>
        </pc:picChg>
        <pc:picChg chg="add del mod">
          <ac:chgData name="Leonie Smith" userId="fed1330f33f5650e" providerId="LiveId" clId="{1E7F5CDC-9040-4C70-89CE-09E1D590C2E3}" dt="2024-05-06T05:32:06.626" v="107"/>
          <ac:picMkLst>
            <pc:docMk/>
            <pc:sldMk cId="3153919605" sldId="289"/>
            <ac:picMk id="21" creationId="{2B53D3F6-7E3B-3CA4-6FF9-398FFB9C367A}"/>
          </ac:picMkLst>
        </pc:picChg>
        <pc:picChg chg="add del mod ord">
          <ac:chgData name="Leonie Smith" userId="fed1330f33f5650e" providerId="LiveId" clId="{1E7F5CDC-9040-4C70-89CE-09E1D590C2E3}" dt="2024-05-06T05:32:23.675" v="108"/>
          <ac:picMkLst>
            <pc:docMk/>
            <pc:sldMk cId="3153919605" sldId="289"/>
            <ac:picMk id="24" creationId="{0D454E49-9313-14EF-7872-FE0D56A4D028}"/>
          </ac:picMkLst>
        </pc:picChg>
        <pc:picChg chg="add mod">
          <ac:chgData name="Leonie Smith" userId="fed1330f33f5650e" providerId="LiveId" clId="{1E7F5CDC-9040-4C70-89CE-09E1D590C2E3}" dt="2024-05-06T05:32:23.675" v="108"/>
          <ac:picMkLst>
            <pc:docMk/>
            <pc:sldMk cId="3153919605" sldId="289"/>
            <ac:picMk id="25" creationId="{F1E8BF8E-E56C-6889-B7FF-6431035792FA}"/>
          </ac:picMkLst>
        </pc:picChg>
      </pc:sldChg>
      <pc:sldChg chg="addSp delSp modSp mod modTransition modAnim">
        <pc:chgData name="Leonie Smith" userId="fed1330f33f5650e" providerId="LiveId" clId="{1E7F5CDC-9040-4C70-89CE-09E1D590C2E3}" dt="2024-05-06T05:28:23.321" v="79"/>
        <pc:sldMkLst>
          <pc:docMk/>
          <pc:sldMk cId="30903740" sldId="298"/>
        </pc:sldMkLst>
        <pc:picChg chg="add del mod">
          <ac:chgData name="Leonie Smith" userId="fed1330f33f5650e" providerId="LiveId" clId="{1E7F5CDC-9040-4C70-89CE-09E1D590C2E3}" dt="2024-05-06T05:27:26.919" v="72"/>
          <ac:picMkLst>
            <pc:docMk/>
            <pc:sldMk cId="30903740" sldId="298"/>
            <ac:picMk id="6" creationId="{A9BD5D54-36C6-D95C-DDF8-8C7E6209E69B}"/>
          </ac:picMkLst>
        </pc:picChg>
        <pc:picChg chg="add del mod ord">
          <ac:chgData name="Leonie Smith" userId="fed1330f33f5650e" providerId="LiveId" clId="{1E7F5CDC-9040-4C70-89CE-09E1D590C2E3}" dt="2024-05-06T05:27:37.479" v="73"/>
          <ac:picMkLst>
            <pc:docMk/>
            <pc:sldMk cId="30903740" sldId="298"/>
            <ac:picMk id="9" creationId="{D262EFB6-A759-C59D-900B-FA577C49FB3C}"/>
          </ac:picMkLst>
        </pc:picChg>
        <pc:picChg chg="add del mod">
          <ac:chgData name="Leonie Smith" userId="fed1330f33f5650e" providerId="LiveId" clId="{1E7F5CDC-9040-4C70-89CE-09E1D590C2E3}" dt="2024-05-06T05:27:48.536" v="75"/>
          <ac:picMkLst>
            <pc:docMk/>
            <pc:sldMk cId="30903740" sldId="298"/>
            <ac:picMk id="10" creationId="{662D4961-8868-5C61-1BB0-994A217386FE}"/>
          </ac:picMkLst>
        </pc:picChg>
        <pc:picChg chg="add del mod ord">
          <ac:chgData name="Leonie Smith" userId="fed1330f33f5650e" providerId="LiveId" clId="{1E7F5CDC-9040-4C70-89CE-09E1D590C2E3}" dt="2024-05-06T05:28:00.189" v="76"/>
          <ac:picMkLst>
            <pc:docMk/>
            <pc:sldMk cId="30903740" sldId="298"/>
            <ac:picMk id="15" creationId="{95BA82C5-CFC0-9852-45B1-CEFB1C24472A}"/>
          </ac:picMkLst>
        </pc:picChg>
        <pc:picChg chg="add del mod">
          <ac:chgData name="Leonie Smith" userId="fed1330f33f5650e" providerId="LiveId" clId="{1E7F5CDC-9040-4C70-89CE-09E1D590C2E3}" dt="2024-05-06T05:28:11.676" v="78"/>
          <ac:picMkLst>
            <pc:docMk/>
            <pc:sldMk cId="30903740" sldId="298"/>
            <ac:picMk id="16" creationId="{773AAFC3-279A-3BF3-0C6D-D2FADC63BE5B}"/>
          </ac:picMkLst>
        </pc:picChg>
        <pc:picChg chg="add del mod ord">
          <ac:chgData name="Leonie Smith" userId="fed1330f33f5650e" providerId="LiveId" clId="{1E7F5CDC-9040-4C70-89CE-09E1D590C2E3}" dt="2024-05-06T05:28:23.321" v="79"/>
          <ac:picMkLst>
            <pc:docMk/>
            <pc:sldMk cId="30903740" sldId="298"/>
            <ac:picMk id="21" creationId="{A7D8AE54-D923-0E0E-0855-4B9B8386D3D4}"/>
          </ac:picMkLst>
        </pc:picChg>
        <pc:picChg chg="add mod">
          <ac:chgData name="Leonie Smith" userId="fed1330f33f5650e" providerId="LiveId" clId="{1E7F5CDC-9040-4C70-89CE-09E1D590C2E3}" dt="2024-05-06T05:28:23.321" v="79"/>
          <ac:picMkLst>
            <pc:docMk/>
            <pc:sldMk cId="30903740" sldId="298"/>
            <ac:picMk id="22" creationId="{F3C17C5A-B4E4-32E5-98BE-48B56C07E7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EA1B034D-A250-344E-E918-9832DA5DB92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70"/>
    </mc:Choice>
    <mc:Fallback xmlns="">
      <p:transition spd="slow" advTm="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2" name="TextBox 1">
            <a:extLst>
              <a:ext uri="{FF2B5EF4-FFF2-40B4-BE49-F238E27FC236}">
                <a16:creationId xmlns:a16="http://schemas.microsoft.com/office/drawing/2014/main" id="{37AB051B-5CAB-52B8-6008-8472C675B6E8}"/>
              </a:ext>
            </a:extLst>
          </p:cNvPr>
          <p:cNvSpPr txBox="1"/>
          <p:nvPr/>
        </p:nvSpPr>
        <p:spPr>
          <a:xfrm>
            <a:off x="229954" y="3763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21</a:t>
            </a:r>
            <a:r>
              <a:rPr lang="en-US" sz="3600" b="0" i="0" dirty="0">
                <a:solidFill>
                  <a:srgbClr val="121212"/>
                </a:solidFill>
                <a:effectLst/>
                <a:latin typeface="Inter" panose="020B0502030000000004" pitchFamily="34" charset="0"/>
              </a:rPr>
              <a:t>But they are under the impression that you teach all the Jews who live among the Gentiles to forsake Moses…</a:t>
            </a:r>
            <a:endParaRPr lang="en-IN" sz="3600" dirty="0"/>
          </a:p>
        </p:txBody>
      </p:sp>
      <p:sp>
        <p:nvSpPr>
          <p:cNvPr id="2" name="TextBox 1">
            <a:extLst>
              <a:ext uri="{FF2B5EF4-FFF2-40B4-BE49-F238E27FC236}">
                <a16:creationId xmlns:a16="http://schemas.microsoft.com/office/drawing/2014/main" id="{9FE44660-F3CB-7A3E-08CC-9613CE20433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और उनको तेरे विषय में सिखाया गया है, कि तू अन्यजातियों में रहनेवाले यहूदियों को मूसा से फिर जाने को सिखाता है</a:t>
            </a:r>
            <a:r>
              <a:rPr lang="en-US" sz="3600" b="0" i="0" dirty="0">
                <a:solidFill>
                  <a:srgbClr val="000000"/>
                </a:solidFill>
                <a:effectLst/>
                <a:latin typeface="font1"/>
              </a:rPr>
              <a:t>…</a:t>
            </a:r>
            <a:endParaRPr lang="en-IN" sz="3600" dirty="0"/>
          </a:p>
        </p:txBody>
      </p:sp>
      <p:pic>
        <p:nvPicPr>
          <p:cNvPr id="12" name="Audio 11">
            <a:hlinkClick r:id="" action="ppaction://media"/>
            <a:extLst>
              <a:ext uri="{FF2B5EF4-FFF2-40B4-BE49-F238E27FC236}">
                <a16:creationId xmlns:a16="http://schemas.microsoft.com/office/drawing/2014/main" id="{DC1E021C-FE95-6423-9D7B-4029D2B088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188"/>
    </mc:Choice>
    <mc:Fallback xmlns="">
      <p:transition spd="slow" advTm="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CB52B-8BF1-CD39-EE98-C29CABC36CD5}"/>
              </a:ext>
            </a:extLst>
          </p:cNvPr>
          <p:cNvPicPr>
            <a:picLocks noChangeAspect="1"/>
          </p:cNvPicPr>
          <p:nvPr/>
        </p:nvPicPr>
        <p:blipFill>
          <a:blip r:embed="rId2"/>
          <a:stretch>
            <a:fillRect/>
          </a:stretch>
        </p:blipFill>
        <p:spPr>
          <a:xfrm>
            <a:off x="0" y="0"/>
            <a:ext cx="12931048" cy="6858000"/>
          </a:xfrm>
          <a:prstGeom prst="rect">
            <a:avLst/>
          </a:prstGeom>
        </p:spPr>
      </p:pic>
      <p:sp>
        <p:nvSpPr>
          <p:cNvPr id="2" name="TextBox 1">
            <a:extLst>
              <a:ext uri="{FF2B5EF4-FFF2-40B4-BE49-F238E27FC236}">
                <a16:creationId xmlns:a16="http://schemas.microsoft.com/office/drawing/2014/main" id="{CF1AE0D9-D54A-0834-2730-E83E516E5EA3}"/>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…telling them not to circumcise their children or observe our customs.</a:t>
            </a:r>
            <a:endParaRPr lang="en-IN" sz="4000" dirty="0"/>
          </a:p>
        </p:txBody>
      </p:sp>
      <p:sp>
        <p:nvSpPr>
          <p:cNvPr id="2" name="TextBox 1">
            <a:extLst>
              <a:ext uri="{FF2B5EF4-FFF2-40B4-BE49-F238E27FC236}">
                <a16:creationId xmlns:a16="http://schemas.microsoft.com/office/drawing/2014/main" id="{97E65C66-BD41-49B0-1EA5-DAB37A729AFA}"/>
              </a:ext>
            </a:extLst>
          </p:cNvPr>
          <p:cNvSpPr txBox="1"/>
          <p:nvPr/>
        </p:nvSpPr>
        <p:spPr>
          <a:xfrm>
            <a:off x="6096000" y="166254"/>
            <a:ext cx="6096000" cy="6558101"/>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और कहता है, कि न अपने बच्चों का खतना कराओ ओर न रीतियों पर चलो।</a:t>
            </a:r>
            <a:endParaRPr lang="en-IN" sz="3200" dirty="0"/>
          </a:p>
        </p:txBody>
      </p:sp>
      <p:pic>
        <p:nvPicPr>
          <p:cNvPr id="15" name="Audio 14">
            <a:hlinkClick r:id="" action="ppaction://media"/>
            <a:extLst>
              <a:ext uri="{FF2B5EF4-FFF2-40B4-BE49-F238E27FC236}">
                <a16:creationId xmlns:a16="http://schemas.microsoft.com/office/drawing/2014/main" id="{21287F54-741A-8892-F983-66E12610A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91"/>
    </mc:Choice>
    <mc:Fallback xmlns="">
      <p:transition spd="slow" advTm="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2" name="TextBox 1">
            <a:extLst>
              <a:ext uri="{FF2B5EF4-FFF2-40B4-BE49-F238E27FC236}">
                <a16:creationId xmlns:a16="http://schemas.microsoft.com/office/drawing/2014/main" id="{4FE60DF1-0002-9A01-646E-7585AB43E4DF}"/>
              </a:ext>
            </a:extLst>
          </p:cNvPr>
          <p:cNvSpPr txBox="1"/>
          <p:nvPr/>
        </p:nvSpPr>
        <p:spPr>
          <a:xfrm>
            <a:off x="786900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What then should we do? They will certainly hear that you have come.</a:t>
            </a:r>
          </a:p>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Therefore do what we advise you. There are four men with us who have taken a vow. </a:t>
            </a:r>
          </a:p>
        </p:txBody>
      </p:sp>
      <p:sp>
        <p:nvSpPr>
          <p:cNvPr id="2" name="TextBox 1">
            <a:extLst>
              <a:ext uri="{FF2B5EF4-FFF2-40B4-BE49-F238E27FC236}">
                <a16:creationId xmlns:a16="http://schemas.microsoft.com/office/drawing/2014/main" id="{610AFA2D-FF08-F177-FE90-58C0B3176BA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तो फिर क्या किया जाए? लोग अवश्य सुनेंगे कि तू यहाँ आया है। </a:t>
            </a:r>
          </a:p>
          <a:p>
            <a:pPr algn="l"/>
            <a:r>
              <a:rPr lang="hi-IN" sz="3600" b="0" i="0" dirty="0">
                <a:solidFill>
                  <a:schemeClr val="bg1">
                    <a:lumMod val="50000"/>
                  </a:schemeClr>
                </a:solidFill>
                <a:effectLst/>
                <a:latin typeface="font1"/>
              </a:rPr>
              <a:t>23</a:t>
            </a:r>
            <a:r>
              <a:rPr lang="hi-IN" sz="3600" b="0" i="0" dirty="0">
                <a:solidFill>
                  <a:srgbClr val="000000"/>
                </a:solidFill>
                <a:effectLst/>
                <a:latin typeface="font1"/>
              </a:rPr>
              <a:t> इसलिए जो हम तुझ से कहते हैं, वह कर। हमारे यहाँ चार मनुष्य हैं, जिन्होंने मन्नत मानी है।</a:t>
            </a:r>
          </a:p>
          <a:p>
            <a:endParaRPr lang="en-IN" sz="3600" dirty="0"/>
          </a:p>
        </p:txBody>
      </p:sp>
      <p:pic>
        <p:nvPicPr>
          <p:cNvPr id="12" name="Audio 11">
            <a:hlinkClick r:id="" action="ppaction://media"/>
            <a:extLst>
              <a:ext uri="{FF2B5EF4-FFF2-40B4-BE49-F238E27FC236}">
                <a16:creationId xmlns:a16="http://schemas.microsoft.com/office/drawing/2014/main" id="{9ADEF0D4-8EF8-0775-2FAF-5B02EA2B40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17"/>
    </mc:Choice>
    <mc:Fallback xmlns="">
      <p:transition spd="slow" advTm="1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2" name="TextBox 1">
            <a:extLst>
              <a:ext uri="{FF2B5EF4-FFF2-40B4-BE49-F238E27FC236}">
                <a16:creationId xmlns:a16="http://schemas.microsoft.com/office/drawing/2014/main" id="{C02DB541-A21C-9705-D48F-3AA6B8615962}"/>
              </a:ext>
            </a:extLst>
          </p:cNvPr>
          <p:cNvSpPr txBox="1"/>
          <p:nvPr/>
        </p:nvSpPr>
        <p:spPr>
          <a:xfrm>
            <a:off x="729750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:22,23</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24</a:t>
            </a:r>
            <a:r>
              <a:rPr lang="en-US" sz="3600" b="0" i="0" dirty="0">
                <a:solidFill>
                  <a:srgbClr val="121212"/>
                </a:solidFill>
                <a:effectLst/>
                <a:latin typeface="Inter" panose="020B0502030000000004" pitchFamily="34" charset="0"/>
              </a:rPr>
              <a:t>Take these men, purify yourself along with them, and pay their expenses so they can have their heads shaved…</a:t>
            </a:r>
            <a:endParaRPr lang="en-IN" sz="3600" dirty="0"/>
          </a:p>
        </p:txBody>
      </p:sp>
      <p:sp>
        <p:nvSpPr>
          <p:cNvPr id="2" name="TextBox 1">
            <a:extLst>
              <a:ext uri="{FF2B5EF4-FFF2-40B4-BE49-F238E27FC236}">
                <a16:creationId xmlns:a16="http://schemas.microsoft.com/office/drawing/2014/main" id="{AD72866D-CF91-7F6C-3B10-0118AB48F89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000000"/>
                </a:solidFill>
                <a:effectLst/>
                <a:latin typeface="font1"/>
              </a:rPr>
              <a:t> उन्हें लेकर उसके साथ अपने आपको शुद्ध कर; और उनके लिये खर्चा दे, कि वे सिर मुँड़ाएँ</a:t>
            </a:r>
            <a:r>
              <a:rPr lang="en-US" sz="3200" b="0" i="0" dirty="0">
                <a:solidFill>
                  <a:srgbClr val="000000"/>
                </a:solidFill>
                <a:effectLst/>
                <a:latin typeface="font1"/>
              </a:rPr>
              <a:t>…</a:t>
            </a:r>
            <a:endParaRPr lang="en-IN" sz="3200" dirty="0"/>
          </a:p>
        </p:txBody>
      </p:sp>
      <p:pic>
        <p:nvPicPr>
          <p:cNvPr id="7" name="Audio 6">
            <a:hlinkClick r:id="" action="ppaction://media"/>
            <a:extLst>
              <a:ext uri="{FF2B5EF4-FFF2-40B4-BE49-F238E27FC236}">
                <a16:creationId xmlns:a16="http://schemas.microsoft.com/office/drawing/2014/main" id="{8D74C1FC-B1CB-58D6-7557-58F0EC9A5E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2" name="TextBox 1">
            <a:extLst>
              <a:ext uri="{FF2B5EF4-FFF2-40B4-BE49-F238E27FC236}">
                <a16:creationId xmlns:a16="http://schemas.microsoft.com/office/drawing/2014/main" id="{8423EFCF-4377-2E1D-0766-5CBAF93B8F5E}"/>
              </a:ext>
            </a:extLst>
          </p:cNvPr>
          <p:cNvSpPr txBox="1"/>
          <p:nvPr/>
        </p:nvSpPr>
        <p:spPr>
          <a:xfrm>
            <a:off x="786900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…Then everyone will know that there is no truth to these rumors about you, but that you also live in obedience to the law.</a:t>
            </a:r>
            <a:endParaRPr lang="en-IN" sz="3600" dirty="0"/>
          </a:p>
        </p:txBody>
      </p:sp>
      <p:sp>
        <p:nvSpPr>
          <p:cNvPr id="2" name="TextBox 1">
            <a:extLst>
              <a:ext uri="{FF2B5EF4-FFF2-40B4-BE49-F238E27FC236}">
                <a16:creationId xmlns:a16="http://schemas.microsoft.com/office/drawing/2014/main" id="{1543D23A-48E9-1B11-1950-A81092B1AF28}"/>
              </a:ext>
            </a:extLst>
          </p:cNvPr>
          <p:cNvSpPr txBox="1"/>
          <p:nvPr/>
        </p:nvSpPr>
        <p:spPr>
          <a:xfrm>
            <a:off x="6096000" y="166254"/>
            <a:ext cx="6096000" cy="6558101"/>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तब सब जान लेंगे, कि जो बातें उन्हें तेरे विषय में सिखाई गईं, उनकी कुछ जड़ नहीं है परन्तु तू आप भी व्यवस्था को मानकर उसके अनुसार चलता है।</a:t>
            </a:r>
            <a:endParaRPr lang="en-IN" sz="3200" dirty="0"/>
          </a:p>
        </p:txBody>
      </p:sp>
      <p:pic>
        <p:nvPicPr>
          <p:cNvPr id="6" name="Audio 5">
            <a:hlinkClick r:id="" action="ppaction://media"/>
            <a:extLst>
              <a:ext uri="{FF2B5EF4-FFF2-40B4-BE49-F238E27FC236}">
                <a16:creationId xmlns:a16="http://schemas.microsoft.com/office/drawing/2014/main" id="{A5BD78A0-5405-9017-9212-1C9456B12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165"/>
    </mc:Choice>
    <mc:Fallback xmlns="">
      <p:transition spd="slow" advTm="1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4885418" cy="4371975"/>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पौलुस की गिरफ़्तारी और मुक़दमे</a:t>
            </a:r>
          </a:p>
          <a:p>
            <a:pPr algn="l"/>
            <a:r>
              <a:rPr lang="hi-IN" sz="4400" b="0" i="0" u="none" strike="noStrike" baseline="0" dirty="0">
                <a:solidFill>
                  <a:schemeClr val="bg1"/>
                </a:solidFill>
                <a:latin typeface="TimesNewRomanPSMT"/>
              </a:rPr>
              <a:t>पौलुस खुद को शुद्ध करता है - प्रेरितों के काम 21:17-30</a:t>
            </a:r>
            <a:endParaRPr lang="en-US" sz="4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B7E09C14-4B99-E462-BDB4-0DAB727FB09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2" name="TextBox 1">
            <a:extLst>
              <a:ext uri="{FF2B5EF4-FFF2-40B4-BE49-F238E27FC236}">
                <a16:creationId xmlns:a16="http://schemas.microsoft.com/office/drawing/2014/main" id="{252F1DEE-5411-CD3F-1B74-F919D28C255C}"/>
              </a:ext>
            </a:extLst>
          </p:cNvPr>
          <p:cNvSpPr txBox="1"/>
          <p:nvPr/>
        </p:nvSpPr>
        <p:spPr>
          <a:xfrm>
            <a:off x="786900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So the next day Paul took the men and purified himself along with them. Then he entered the temple to give notice of the date when their purification would be complete and the offering would be made for each of them.</a:t>
            </a:r>
            <a:endParaRPr lang="en-IN" sz="3600" dirty="0"/>
          </a:p>
        </p:txBody>
      </p:sp>
      <p:sp>
        <p:nvSpPr>
          <p:cNvPr id="2" name="TextBox 1">
            <a:extLst>
              <a:ext uri="{FF2B5EF4-FFF2-40B4-BE49-F238E27FC236}">
                <a16:creationId xmlns:a16="http://schemas.microsoft.com/office/drawing/2014/main" id="{7E8AF2AC-05E8-1573-0A41-7CA97C8776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5D4037"/>
                </a:solidFill>
                <a:effectLst/>
                <a:latin typeface="font1"/>
              </a:rPr>
              <a:t> </a:t>
            </a:r>
            <a:r>
              <a:rPr lang="hi-IN" sz="3600" b="0" i="0" dirty="0">
                <a:solidFill>
                  <a:srgbClr val="000000"/>
                </a:solidFill>
                <a:effectLst/>
                <a:latin typeface="font1"/>
              </a:rPr>
              <a:t>तब पौलुस उन मनुष्यों को लेकर, और दूसरे दिन उनके साथ शुद्ध होकर मन्दिर में गया, और वहाँ बता दिया, कि शुद्ध होने के दिन, अर्थात् उनमें से हर एक के लिये चढ़ावा चढ़ाए जाने तक के दिन कब पूरे होंगे।</a:t>
            </a:r>
            <a:endParaRPr lang="en-IN" sz="3600" dirty="0"/>
          </a:p>
        </p:txBody>
      </p:sp>
      <p:pic>
        <p:nvPicPr>
          <p:cNvPr id="38" name="Audio 37">
            <a:hlinkClick r:id="" action="ppaction://media"/>
            <a:extLst>
              <a:ext uri="{FF2B5EF4-FFF2-40B4-BE49-F238E27FC236}">
                <a16:creationId xmlns:a16="http://schemas.microsoft.com/office/drawing/2014/main" id="{1B7E1906-F701-4914-78D3-A07F929A14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243"/>
    </mc:Choice>
    <mc:Fallback xmlns="">
      <p:transition spd="slow" advTm="16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1DC06A-72B0-E890-1C3D-7357C586B6CA}"/>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:26</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When the seven days were almost over, some Jews from the province of Asia  saw Paul at the temple. They stirred up the whole crowd and seized him,</a:t>
            </a:r>
            <a:endParaRPr lang="en-IN" sz="3600" dirty="0"/>
          </a:p>
        </p:txBody>
      </p:sp>
      <p:sp>
        <p:nvSpPr>
          <p:cNvPr id="2" name="TextBox 1">
            <a:extLst>
              <a:ext uri="{FF2B5EF4-FFF2-40B4-BE49-F238E27FC236}">
                <a16:creationId xmlns:a16="http://schemas.microsoft.com/office/drawing/2014/main" id="{40ADA753-BF12-EECA-D6BC-AC6F46D4880D}"/>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27</a:t>
            </a:r>
            <a:r>
              <a:rPr lang="hi-IN" sz="3200" b="0" i="0">
                <a:solidFill>
                  <a:srgbClr val="121212"/>
                </a:solidFill>
                <a:effectLst/>
                <a:latin typeface="Inter" panose="020B0502030000000004" pitchFamily="34" charset="0"/>
              </a:rPr>
              <a:t>जब सात दिन प्रायः समाप्‍त होने पर ही थे, आसिया प्रदेश से वहां आए कुछ यहूदियों ने पौलॉस को मंदिर में देख लिया. उन्होंने सारी मौजूद भीड़ में कोलाहल मचा दिया और पौलॉस को यह कहते हुए बंदी बना लिया,</a:t>
            </a:r>
            <a:endParaRPr lang="en-IN" sz="3200" dirty="0"/>
          </a:p>
        </p:txBody>
      </p:sp>
      <p:pic>
        <p:nvPicPr>
          <p:cNvPr id="6" name="Audio 5">
            <a:hlinkClick r:id="" action="ppaction://media"/>
            <a:extLst>
              <a:ext uri="{FF2B5EF4-FFF2-40B4-BE49-F238E27FC236}">
                <a16:creationId xmlns:a16="http://schemas.microsoft.com/office/drawing/2014/main" id="{80E95123-775A-A64D-5B02-041FC2E2E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855"/>
    </mc:Choice>
    <mc:Fallback xmlns="">
      <p:transition spd="slow" advTm="1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2" name="TextBox 1">
            <a:extLst>
              <a:ext uri="{FF2B5EF4-FFF2-40B4-BE49-F238E27FC236}">
                <a16:creationId xmlns:a16="http://schemas.microsoft.com/office/drawing/2014/main" id="{18514FC2-673D-E752-5EDD-37C426DB0AE3}"/>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:27</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crying out, “Men of Israel, help us! This is the man who teaches everywhere against our people and against our law and against this place…</a:t>
            </a:r>
            <a:endParaRPr lang="en-IN" sz="3600" dirty="0"/>
          </a:p>
        </p:txBody>
      </p:sp>
      <p:sp>
        <p:nvSpPr>
          <p:cNvPr id="2" name="TextBox 1">
            <a:extLst>
              <a:ext uri="{FF2B5EF4-FFF2-40B4-BE49-F238E27FC236}">
                <a16:creationId xmlns:a16="http://schemas.microsoft.com/office/drawing/2014/main" id="{6285C542-E362-CBA9-4E5D-B60FF0C968E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28</a:t>
            </a:r>
            <a:r>
              <a:rPr lang="hi-IN" sz="3200" b="0" i="0" dirty="0">
                <a:solidFill>
                  <a:srgbClr val="5D4037"/>
                </a:solidFill>
                <a:effectLst/>
                <a:latin typeface="font1"/>
              </a:rPr>
              <a:t> </a:t>
            </a:r>
            <a:r>
              <a:rPr lang="hi-IN" sz="3200" b="0" i="0" dirty="0">
                <a:solidFill>
                  <a:srgbClr val="000000"/>
                </a:solidFill>
                <a:effectLst/>
                <a:latin typeface="font1"/>
              </a:rPr>
              <a:t>“हे इस्राएलियों, सहायता करो; यह वही मनुष्य है, जो लोगों के, और व्यवस्था के, और इस स्थान के विरोध में हर जगह सब लोगों को सिखाता है</a:t>
            </a:r>
            <a:r>
              <a:rPr lang="en-US" sz="3200" b="0" i="0" dirty="0">
                <a:solidFill>
                  <a:srgbClr val="000000"/>
                </a:solidFill>
                <a:effectLst/>
                <a:latin typeface="font1"/>
              </a:rPr>
              <a:t>…</a:t>
            </a:r>
            <a:endParaRPr lang="en-IN" sz="3200" dirty="0"/>
          </a:p>
        </p:txBody>
      </p:sp>
      <p:pic>
        <p:nvPicPr>
          <p:cNvPr id="6" name="Audio 5">
            <a:hlinkClick r:id="" action="ppaction://media"/>
            <a:extLst>
              <a:ext uri="{FF2B5EF4-FFF2-40B4-BE49-F238E27FC236}">
                <a16:creationId xmlns:a16="http://schemas.microsoft.com/office/drawing/2014/main" id="{7FAE97FB-C75A-4D46-D9BE-1D62589160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972"/>
    </mc:Choice>
    <mc:Fallback xmlns="">
      <p:transition spd="slow" advTm="1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2" name="TextBox 1">
            <a:extLst>
              <a:ext uri="{FF2B5EF4-FFF2-40B4-BE49-F238E27FC236}">
                <a16:creationId xmlns:a16="http://schemas.microsoft.com/office/drawing/2014/main" id="{C32DB69E-338C-1F49-17BC-D135D0923C91}"/>
              </a:ext>
            </a:extLst>
          </p:cNvPr>
          <p:cNvSpPr txBox="1"/>
          <p:nvPr/>
        </p:nvSpPr>
        <p:spPr>
          <a:xfrm>
            <a:off x="786900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…Furthermore, he has brought Greeks into the temple and defiled this holy place.” </a:t>
            </a:r>
            <a:endParaRPr lang="en-IN" dirty="0"/>
          </a:p>
        </p:txBody>
      </p:sp>
      <p:sp>
        <p:nvSpPr>
          <p:cNvPr id="2" name="TextBox 1">
            <a:extLst>
              <a:ext uri="{FF2B5EF4-FFF2-40B4-BE49-F238E27FC236}">
                <a16:creationId xmlns:a16="http://schemas.microsoft.com/office/drawing/2014/main" id="{65CD09AC-1E4B-77FF-348A-1BEC873D1C5F}"/>
              </a:ext>
            </a:extLst>
          </p:cNvPr>
          <p:cNvSpPr txBox="1"/>
          <p:nvPr/>
        </p:nvSpPr>
        <p:spPr>
          <a:xfrm>
            <a:off x="6096000" y="166254"/>
            <a:ext cx="6096000" cy="6558101"/>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यहाँ तक कि यूनानियों को भी मन्दिर में लाकर उसने इस पवित्रस्थान को अपवित्र किया है।”</a:t>
            </a:r>
            <a:endParaRPr lang="en-IN" sz="3200" dirty="0"/>
          </a:p>
        </p:txBody>
      </p:sp>
      <p:pic>
        <p:nvPicPr>
          <p:cNvPr id="22" name="Audio 21">
            <a:hlinkClick r:id="" action="ppaction://media"/>
            <a:extLst>
              <a:ext uri="{FF2B5EF4-FFF2-40B4-BE49-F238E27FC236}">
                <a16:creationId xmlns:a16="http://schemas.microsoft.com/office/drawing/2014/main" id="{F3C17C5A-B4E4-32E5-98BE-48B56C07E7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316"/>
    </mc:Choice>
    <mc:Fallback xmlns="">
      <p:transition spd="slow" advTm="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5" name="TextBox 4">
            <a:extLst>
              <a:ext uri="{FF2B5EF4-FFF2-40B4-BE49-F238E27FC236}">
                <a16:creationId xmlns:a16="http://schemas.microsoft.com/office/drawing/2014/main" id="{7C26A99C-F74E-9A54-13B7-F7CB9522E1CD}"/>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311360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For they had previously seen Trophimus the Ephesian with him in the city, and they assumed that Paul had brought him into the temple.</a:t>
            </a:r>
            <a:endParaRPr lang="en-IN" sz="3600" dirty="0"/>
          </a:p>
        </p:txBody>
      </p:sp>
      <p:sp>
        <p:nvSpPr>
          <p:cNvPr id="2" name="TextBox 1">
            <a:extLst>
              <a:ext uri="{FF2B5EF4-FFF2-40B4-BE49-F238E27FC236}">
                <a16:creationId xmlns:a16="http://schemas.microsoft.com/office/drawing/2014/main" id="{33811335-6A3F-0EDF-86B5-5CD0BB64AF1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 उन्होंने तो इससे पहले इफिसुस वासी </a:t>
            </a:r>
            <a:r>
              <a:rPr lang="hi-IN" sz="3600" b="0" i="1" dirty="0">
                <a:solidFill>
                  <a:srgbClr val="000000"/>
                </a:solidFill>
                <a:effectLst/>
                <a:latin typeface="font1"/>
              </a:rPr>
              <a:t>त्रुफिमुस</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को उसके साथ नगर में देखा था, और समझते थे कि पौलुस उसे मन्दिर में ले आया है।</a:t>
            </a:r>
            <a:endParaRPr lang="en-IN" sz="3600" dirty="0"/>
          </a:p>
        </p:txBody>
      </p:sp>
      <p:pic>
        <p:nvPicPr>
          <p:cNvPr id="26" name="Audio 25">
            <a:hlinkClick r:id="" action="ppaction://media"/>
            <a:extLst>
              <a:ext uri="{FF2B5EF4-FFF2-40B4-BE49-F238E27FC236}">
                <a16:creationId xmlns:a16="http://schemas.microsoft.com/office/drawing/2014/main" id="{061CCB52-A9AF-AE83-3A87-7D486491E0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198"/>
    </mc:Choice>
    <mc:Fallback xmlns="">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691745"/>
          </a:xfrm>
          <a:prstGeom prst="rect">
            <a:avLst/>
          </a:prstGeom>
          <a:noFill/>
        </p:spPr>
        <p:txBody>
          <a:bodyPr wrap="square" rtlCol="0">
            <a:noAutofit/>
          </a:bodyPr>
          <a:lstStyle/>
          <a:p>
            <a:r>
              <a:rPr lang="hi-IN" sz="4400" dirty="0"/>
              <a:t>पौलुस की गिरफ़्तारी और मुक़दमे</a:t>
            </a:r>
          </a:p>
          <a:p>
            <a:r>
              <a:rPr lang="hi-IN" sz="4400" dirty="0"/>
              <a:t>पौलुस खुद को शुद्ध करता है - प्रेरितों के काम 21:17-30</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b="1" i="0" u="none" strike="noStrike" baseline="0" dirty="0">
                <a:latin typeface="TimesNewRomanPS-BoldMT"/>
              </a:rPr>
              <a:t>55 Paul’s Arrest and Trials</a:t>
            </a:r>
          </a:p>
          <a:p>
            <a:pPr algn="l"/>
            <a:r>
              <a:rPr lang="en-US" sz="5400" b="0" i="0" u="none" strike="noStrike" baseline="0" dirty="0">
                <a:latin typeface="TimesNewRomanPSMT"/>
              </a:rPr>
              <a:t>Paul purifies himself – Acts 21:17-30 </a:t>
            </a:r>
          </a:p>
        </p:txBody>
      </p:sp>
      <p:pic>
        <p:nvPicPr>
          <p:cNvPr id="14" name="Audio 13">
            <a:hlinkClick r:id="" action="ppaction://media"/>
            <a:extLst>
              <a:ext uri="{FF2B5EF4-FFF2-40B4-BE49-F238E27FC236}">
                <a16:creationId xmlns:a16="http://schemas.microsoft.com/office/drawing/2014/main" id="{914FB699-D8EF-12CC-AD9F-CB2F484997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730"/>
    </mc:Choice>
    <mc:Fallback xmlns="">
      <p:transition spd="slow" advTm="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2" name="TextBox 1">
            <a:extLst>
              <a:ext uri="{FF2B5EF4-FFF2-40B4-BE49-F238E27FC236}">
                <a16:creationId xmlns:a16="http://schemas.microsoft.com/office/drawing/2014/main" id="{9548331D-DF7F-0992-534A-0374D6DBD648}"/>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 whole city was stirred up, and the people rushed together. They seized Paul and dragged him out of the temple, and at once the gates were shut.</a:t>
            </a:r>
            <a:endParaRPr lang="en-IN" sz="3600" dirty="0"/>
          </a:p>
        </p:txBody>
      </p:sp>
      <p:sp>
        <p:nvSpPr>
          <p:cNvPr id="2" name="TextBox 1">
            <a:extLst>
              <a:ext uri="{FF2B5EF4-FFF2-40B4-BE49-F238E27FC236}">
                <a16:creationId xmlns:a16="http://schemas.microsoft.com/office/drawing/2014/main" id="{95CB03BE-4ABB-63CA-EBA4-60C3855AF5A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 तब सारे नगर में कोलाहल मच गया, और लोग दौड़कर इकट्ठे हुए, और पौलुस को पकड़कर मन्दिर के बाहर घसीट लाए, और तुरन्त द्वार बन्द किए गए।</a:t>
            </a:r>
            <a:endParaRPr lang="en-IN" sz="3600" dirty="0"/>
          </a:p>
        </p:txBody>
      </p:sp>
      <p:pic>
        <p:nvPicPr>
          <p:cNvPr id="25" name="Audio 24">
            <a:hlinkClick r:id="" action="ppaction://media"/>
            <a:extLst>
              <a:ext uri="{FF2B5EF4-FFF2-40B4-BE49-F238E27FC236}">
                <a16:creationId xmlns:a16="http://schemas.microsoft.com/office/drawing/2014/main" id="{F1E8BF8E-E56C-6889-B7FF-643103579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3713"/>
    </mc:Choice>
    <mc:Fallback xmlns="">
      <p:transition spd="slow" advTm="1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BD1A26F-ADA5-40B6-2E34-CE88840FD09C}"/>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F55117DE-C054-ED3D-B3F0-1945D8555993}"/>
              </a:ext>
            </a:extLst>
          </p:cNvPr>
          <p:cNvSpPr txBox="1"/>
          <p:nvPr/>
        </p:nvSpPr>
        <p:spPr>
          <a:xfrm>
            <a:off x="238125" y="314326"/>
            <a:ext cx="4885418" cy="4371975"/>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पौलुस की गिरफ़्तारी और मुक़दमे</a:t>
            </a:r>
          </a:p>
          <a:p>
            <a:pPr algn="l"/>
            <a:r>
              <a:rPr lang="hi-IN" sz="4400" b="0" i="0" u="none" strike="noStrike" baseline="0" dirty="0">
                <a:solidFill>
                  <a:schemeClr val="bg1"/>
                </a:solidFill>
                <a:latin typeface="TimesNewRomanPSMT"/>
              </a:rPr>
              <a:t>पौलुस खुद को शुद्ध करता है - प्रेरितों के काम 21:17-30</a:t>
            </a:r>
            <a:endParaRPr lang="en-US" sz="4400" b="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जब हम यरूशलेम में पहुँचे, तब भाइयों ने बड़े आनन्द के साथ हमारा स्वागत किया।</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When we arrived in Jerusalem, the brothers welcomed us joyfully.</a:t>
            </a:r>
            <a:endParaRPr lang="en-IN" sz="3600" dirty="0"/>
          </a:p>
        </p:txBody>
      </p:sp>
      <p:pic>
        <p:nvPicPr>
          <p:cNvPr id="16" name="Audio 15">
            <a:hlinkClick r:id="" action="ppaction://media"/>
            <a:extLst>
              <a:ext uri="{FF2B5EF4-FFF2-40B4-BE49-F238E27FC236}">
                <a16:creationId xmlns:a16="http://schemas.microsoft.com/office/drawing/2014/main" id="{13FC7511-655C-3669-28DB-4062B29DB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741"/>
    </mc:Choice>
    <mc:Fallback xmlns="">
      <p:transition spd="slow" advTm="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The next day we met with the elders</a:t>
            </a:r>
          </a:p>
          <a:p>
            <a:r>
              <a:rPr lang="en-US" sz="3600" b="0" i="0" dirty="0">
                <a:solidFill>
                  <a:srgbClr val="777A7B"/>
                </a:solidFill>
                <a:effectLst/>
                <a:latin typeface="Inter" panose="020B0502030000000004" pitchFamily="34" charset="0"/>
              </a:rPr>
              <a:t>19</a:t>
            </a:r>
            <a:r>
              <a:rPr lang="en-US" sz="3600" b="0" i="0" dirty="0">
                <a:solidFill>
                  <a:srgbClr val="121212"/>
                </a:solidFill>
                <a:effectLst/>
                <a:latin typeface="Inter" panose="020B0502030000000004" pitchFamily="34" charset="0"/>
              </a:rPr>
              <a:t>Paul greeted them and recounted one by one the things that God had done among the Gentiles through his ministry.</a:t>
            </a:r>
            <a:endParaRPr lang="en-IN" sz="1100" dirty="0"/>
          </a:p>
        </p:txBody>
      </p:sp>
      <p:sp>
        <p:nvSpPr>
          <p:cNvPr id="2" name="TextBox 1">
            <a:extLst>
              <a:ext uri="{FF2B5EF4-FFF2-40B4-BE49-F238E27FC236}">
                <a16:creationId xmlns:a16="http://schemas.microsoft.com/office/drawing/2014/main" id="{EFE86CFD-D0BD-168B-B5D1-00487AC2DB5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अगले दिन हम बुजुर्गों से मिले </a:t>
            </a:r>
            <a:r>
              <a:rPr lang="hi-IN" sz="3600" b="0" i="0" dirty="0">
                <a:solidFill>
                  <a:schemeClr val="bg1">
                    <a:lumMod val="50000"/>
                  </a:schemeClr>
                </a:solidFill>
                <a:effectLst/>
                <a:latin typeface="font1"/>
              </a:rPr>
              <a:t>19</a:t>
            </a:r>
            <a:r>
              <a:rPr lang="hi-IN" sz="3600" b="0" i="0" dirty="0">
                <a:solidFill>
                  <a:srgbClr val="000000"/>
                </a:solidFill>
                <a:effectLst/>
                <a:latin typeface="font1"/>
              </a:rPr>
              <a:t> तब उसने उन्हें नमस्कार करके, जो-जो काम परमेश्वर ने उसकी सेवकाई के द्वारा अन्यजातियों में किए थे, एक-एक करके सब बताया।</a:t>
            </a:r>
            <a:endParaRPr lang="en-IN" sz="3600" dirty="0"/>
          </a:p>
        </p:txBody>
      </p:sp>
      <p:pic>
        <p:nvPicPr>
          <p:cNvPr id="44" name="Audio 43">
            <a:hlinkClick r:id="" action="ppaction://media"/>
            <a:extLst>
              <a:ext uri="{FF2B5EF4-FFF2-40B4-BE49-F238E27FC236}">
                <a16:creationId xmlns:a16="http://schemas.microsoft.com/office/drawing/2014/main" id="{DB1B494A-3792-6A85-1F51-BAE0D2A6B2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715"/>
    </mc:Choice>
    <mc:Fallback xmlns="">
      <p:transition spd="slow" advTm="1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2" name="TextBox 1">
            <a:extLst>
              <a:ext uri="{FF2B5EF4-FFF2-40B4-BE49-F238E27FC236}">
                <a16:creationId xmlns:a16="http://schemas.microsoft.com/office/drawing/2014/main" id="{A21DD896-72F1-9860-B57C-F247A6E0C6C3}"/>
              </a:ext>
            </a:extLst>
          </p:cNvPr>
          <p:cNvSpPr txBox="1"/>
          <p:nvPr/>
        </p:nvSpPr>
        <p:spPr>
          <a:xfrm>
            <a:off x="229954" y="300103"/>
            <a:ext cx="565649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20</a:t>
            </a:r>
            <a:r>
              <a:rPr lang="en-US" sz="3200" b="0" i="0">
                <a:solidFill>
                  <a:srgbClr val="121212"/>
                </a:solidFill>
                <a:effectLst/>
                <a:latin typeface="Inter" panose="020B0502030000000004" pitchFamily="34" charset="0"/>
              </a:rPr>
              <a:t>When they heard this, they glorified God. Then they said to Paul, “You see, brother, how many thousands of Jews have believed, and all of them are zealous for the law.</a:t>
            </a:r>
            <a:endParaRPr lang="en-IN" sz="3200" dirty="0"/>
          </a:p>
        </p:txBody>
      </p:sp>
      <p:sp>
        <p:nvSpPr>
          <p:cNvPr id="2" name="TextBox 1">
            <a:extLst>
              <a:ext uri="{FF2B5EF4-FFF2-40B4-BE49-F238E27FC236}">
                <a16:creationId xmlns:a16="http://schemas.microsoft.com/office/drawing/2014/main" id="{95E14592-246B-85B9-FFD6-871E8D710626}"/>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20</a:t>
            </a:r>
            <a:r>
              <a:rPr lang="hi-IN" sz="3200" b="0" i="0" dirty="0">
                <a:solidFill>
                  <a:srgbClr val="000000"/>
                </a:solidFill>
                <a:effectLst/>
                <a:latin typeface="font1"/>
              </a:rPr>
              <a:t>उन्होंने यह सुनकर परमेश्वर की महिमा की, फिर उससे कहा, “हे भाई, तू देखता है, कि यहूदियों में से कई हजार ने विश्वास किया है; और सब व्यवस्था के लिये धुन लगाए हैं।</a:t>
            </a:r>
            <a:endParaRPr lang="en-IN" sz="3200" dirty="0"/>
          </a:p>
        </p:txBody>
      </p:sp>
      <p:pic>
        <p:nvPicPr>
          <p:cNvPr id="14" name="Audio 13">
            <a:hlinkClick r:id="" action="ppaction://media"/>
            <a:extLst>
              <a:ext uri="{FF2B5EF4-FFF2-40B4-BE49-F238E27FC236}">
                <a16:creationId xmlns:a16="http://schemas.microsoft.com/office/drawing/2014/main" id="{E6B6A3F0-3F0D-0938-3D5D-CB33AB39C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8216"/>
    </mc:Choice>
    <mc:Fallback xmlns="">
      <p:transition spd="slow" advTm="1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4091</TotalTime>
  <Words>1085</Words>
  <Application>Microsoft Office PowerPoint</Application>
  <PresentationFormat>Widescreen</PresentationFormat>
  <Paragraphs>64</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2022-09-30T06:26:14Z</dcterms:created>
  <dcterms:modified xsi:type="dcterms:W3CDTF">2024-08-28T16:41:46Z</dcterms:modified>
</cp:coreProperties>
</file>