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80" r:id="rId16"/>
    <p:sldId id="281" r:id="rId17"/>
    <p:sldId id="265" r:id="rId18"/>
    <p:sldId id="276" r:id="rId19"/>
    <p:sldId id="266" r:id="rId20"/>
    <p:sldId id="277" r:id="rId21"/>
    <p:sldId id="267" r:id="rId22"/>
    <p:sldId id="278" r:id="rId23"/>
    <p:sldId id="268"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21263F-92D7-4FFA-A64D-C93E91759C85}" v="40" dt="2024-05-06T05:49:30.3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951" autoAdjust="0"/>
  </p:normalViewPr>
  <p:slideViewPr>
    <p:cSldViewPr snapToGrid="0">
      <p:cViewPr varScale="1">
        <p:scale>
          <a:sx n="69" d="100"/>
          <a:sy n="69" d="100"/>
        </p:scale>
        <p:origin x="15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9026D495-E0DE-42DB-9323-002FB7A89FBF}"/>
    <pc:docChg chg="custSel modSld">
      <pc:chgData name="Alfred Smith" userId="3c60a3631c0db8ad" providerId="LiveId" clId="{9026D495-E0DE-42DB-9323-002FB7A89FBF}" dt="2023-09-11T09:20:51.507" v="70"/>
      <pc:docMkLst>
        <pc:docMk/>
      </pc:docMkLst>
      <pc:sldChg chg="delSp modTransition modAnim">
        <pc:chgData name="Alfred Smith" userId="3c60a3631c0db8ad" providerId="LiveId" clId="{9026D495-E0DE-42DB-9323-002FB7A89FBF}" dt="2023-09-11T09:19:13.460" v="49"/>
        <pc:sldMkLst>
          <pc:docMk/>
          <pc:sldMk cId="1499918570" sldId="257"/>
        </pc:sldMkLst>
        <pc:picChg chg="del">
          <ac:chgData name="Alfred Smith" userId="3c60a3631c0db8ad" providerId="LiveId" clId="{9026D495-E0DE-42DB-9323-002FB7A89FBF}" dt="2023-09-11T09:19:13.460" v="49"/>
          <ac:picMkLst>
            <pc:docMk/>
            <pc:sldMk cId="1499918570" sldId="257"/>
            <ac:picMk id="9" creationId="{218AD8AC-DEAF-C2B7-FF91-7B4C70E7F7E9}"/>
          </ac:picMkLst>
        </pc:picChg>
      </pc:sldChg>
      <pc:sldChg chg="modSp mod modTransition">
        <pc:chgData name="Alfred Smith" userId="3c60a3631c0db8ad" providerId="LiveId" clId="{9026D495-E0DE-42DB-9323-002FB7A89FBF}" dt="2023-09-11T09:19:13.460" v="49"/>
        <pc:sldMkLst>
          <pc:docMk/>
          <pc:sldMk cId="3788111665" sldId="258"/>
        </pc:sldMkLst>
        <pc:spChg chg="mod">
          <ac:chgData name="Alfred Smith" userId="3c60a3631c0db8ad" providerId="LiveId" clId="{9026D495-E0DE-42DB-9323-002FB7A89FBF}" dt="2023-09-11T09:15:10.539" v="4" actId="14100"/>
          <ac:spMkLst>
            <pc:docMk/>
            <pc:sldMk cId="3788111665" sldId="258"/>
            <ac:spMk id="4" creationId="{64544D94-6533-6544-6D1F-7B9526306806}"/>
          </ac:spMkLst>
        </pc:spChg>
      </pc:sldChg>
      <pc:sldChg chg="delSp modSp mod modTransition modAnim">
        <pc:chgData name="Alfred Smith" userId="3c60a3631c0db8ad" providerId="LiveId" clId="{9026D495-E0DE-42DB-9323-002FB7A89FBF}" dt="2023-09-11T09:19:48.292" v="60" actId="20577"/>
        <pc:sldMkLst>
          <pc:docMk/>
          <pc:sldMk cId="454763615" sldId="259"/>
        </pc:sldMkLst>
        <pc:spChg chg="mod">
          <ac:chgData name="Alfred Smith" userId="3c60a3631c0db8ad" providerId="LiveId" clId="{9026D495-E0DE-42DB-9323-002FB7A89FBF}" dt="2023-09-11T09:19:48.292" v="60" actId="20577"/>
          <ac:spMkLst>
            <pc:docMk/>
            <pc:sldMk cId="454763615" sldId="259"/>
            <ac:spMk id="3" creationId="{A58184BD-88F1-BA02-40C1-D8403D0EEC0D}"/>
          </ac:spMkLst>
        </pc:spChg>
        <pc:picChg chg="del">
          <ac:chgData name="Alfred Smith" userId="3c60a3631c0db8ad" providerId="LiveId" clId="{9026D495-E0DE-42DB-9323-002FB7A89FBF}" dt="2023-09-11T09:19:13.460" v="49"/>
          <ac:picMkLst>
            <pc:docMk/>
            <pc:sldMk cId="454763615" sldId="259"/>
            <ac:picMk id="8" creationId="{37F53419-1443-1B04-2DED-901509B167C2}"/>
          </ac:picMkLst>
        </pc:picChg>
      </pc:sldChg>
      <pc:sldChg chg="delSp modSp mod modTransition modAnim">
        <pc:chgData name="Alfred Smith" userId="3c60a3631c0db8ad" providerId="LiveId" clId="{9026D495-E0DE-42DB-9323-002FB7A89FBF}" dt="2023-09-11T09:19:44.108" v="59" actId="20577"/>
        <pc:sldMkLst>
          <pc:docMk/>
          <pc:sldMk cId="2346136586" sldId="260"/>
        </pc:sldMkLst>
        <pc:spChg chg="mod">
          <ac:chgData name="Alfred Smith" userId="3c60a3631c0db8ad" providerId="LiveId" clId="{9026D495-E0DE-42DB-9323-002FB7A89FBF}" dt="2023-09-11T09:19:44.108" v="59" actId="20577"/>
          <ac:spMkLst>
            <pc:docMk/>
            <pc:sldMk cId="2346136586" sldId="260"/>
            <ac:spMk id="3" creationId="{A58184BD-88F1-BA02-40C1-D8403D0EEC0D}"/>
          </ac:spMkLst>
        </pc:spChg>
        <pc:spChg chg="mod">
          <ac:chgData name="Alfred Smith" userId="3c60a3631c0db8ad" providerId="LiveId" clId="{9026D495-E0DE-42DB-9323-002FB7A89FBF}" dt="2023-09-11T09:15:52.075" v="19" actId="20577"/>
          <ac:spMkLst>
            <pc:docMk/>
            <pc:sldMk cId="2346136586" sldId="260"/>
            <ac:spMk id="4" creationId="{EE2AC625-9141-A801-F431-DD5F79396320}"/>
          </ac:spMkLst>
        </pc:spChg>
        <pc:picChg chg="del">
          <ac:chgData name="Alfred Smith" userId="3c60a3631c0db8ad" providerId="LiveId" clId="{9026D495-E0DE-42DB-9323-002FB7A89FBF}" dt="2023-09-11T09:19:13.460" v="49"/>
          <ac:picMkLst>
            <pc:docMk/>
            <pc:sldMk cId="2346136586" sldId="260"/>
            <ac:picMk id="9" creationId="{1CEBAE0F-5E6A-0AFD-D0AC-2FA21CDFBF71}"/>
          </ac:picMkLst>
        </pc:picChg>
      </pc:sldChg>
      <pc:sldChg chg="delSp modSp mod modTransition modAnim">
        <pc:chgData name="Alfred Smith" userId="3c60a3631c0db8ad" providerId="LiveId" clId="{9026D495-E0DE-42DB-9323-002FB7A89FBF}" dt="2023-09-11T09:19:41.284" v="58" actId="20577"/>
        <pc:sldMkLst>
          <pc:docMk/>
          <pc:sldMk cId="4037329247" sldId="261"/>
        </pc:sldMkLst>
        <pc:spChg chg="mod">
          <ac:chgData name="Alfred Smith" userId="3c60a3631c0db8ad" providerId="LiveId" clId="{9026D495-E0DE-42DB-9323-002FB7A89FBF}" dt="2023-09-11T09:19:41.284" v="58" actId="20577"/>
          <ac:spMkLst>
            <pc:docMk/>
            <pc:sldMk cId="4037329247" sldId="261"/>
            <ac:spMk id="3" creationId="{A58184BD-88F1-BA02-40C1-D8403D0EEC0D}"/>
          </ac:spMkLst>
        </pc:spChg>
        <pc:spChg chg="mod">
          <ac:chgData name="Alfred Smith" userId="3c60a3631c0db8ad" providerId="LiveId" clId="{9026D495-E0DE-42DB-9323-002FB7A89FBF}" dt="2023-09-11T09:16:08.625" v="20"/>
          <ac:spMkLst>
            <pc:docMk/>
            <pc:sldMk cId="4037329247" sldId="261"/>
            <ac:spMk id="4" creationId="{EE2AC625-9141-A801-F431-DD5F79396320}"/>
          </ac:spMkLst>
        </pc:spChg>
        <pc:picChg chg="del">
          <ac:chgData name="Alfred Smith" userId="3c60a3631c0db8ad" providerId="LiveId" clId="{9026D495-E0DE-42DB-9323-002FB7A89FBF}" dt="2023-09-11T09:19:13.460" v="49"/>
          <ac:picMkLst>
            <pc:docMk/>
            <pc:sldMk cId="4037329247" sldId="261"/>
            <ac:picMk id="13" creationId="{0F850B8C-61D4-BAB2-56A5-32A9971E22A2}"/>
          </ac:picMkLst>
        </pc:picChg>
      </pc:sldChg>
      <pc:sldChg chg="delSp modSp mod modTransition modAnim">
        <pc:chgData name="Alfred Smith" userId="3c60a3631c0db8ad" providerId="LiveId" clId="{9026D495-E0DE-42DB-9323-002FB7A89FBF}" dt="2023-09-11T09:19:38.293" v="57" actId="20577"/>
        <pc:sldMkLst>
          <pc:docMk/>
          <pc:sldMk cId="1909638311" sldId="262"/>
        </pc:sldMkLst>
        <pc:spChg chg="mod">
          <ac:chgData name="Alfred Smith" userId="3c60a3631c0db8ad" providerId="LiveId" clId="{9026D495-E0DE-42DB-9323-002FB7A89FBF}" dt="2023-09-11T09:19:38.293" v="57" actId="20577"/>
          <ac:spMkLst>
            <pc:docMk/>
            <pc:sldMk cId="1909638311" sldId="262"/>
            <ac:spMk id="3" creationId="{A58184BD-88F1-BA02-40C1-D8403D0EEC0D}"/>
          </ac:spMkLst>
        </pc:spChg>
        <pc:spChg chg="mod">
          <ac:chgData name="Alfred Smith" userId="3c60a3631c0db8ad" providerId="LiveId" clId="{9026D495-E0DE-42DB-9323-002FB7A89FBF}" dt="2023-09-11T09:16:22.019" v="21"/>
          <ac:spMkLst>
            <pc:docMk/>
            <pc:sldMk cId="1909638311" sldId="262"/>
            <ac:spMk id="4" creationId="{EE2AC625-9141-A801-F431-DD5F79396320}"/>
          </ac:spMkLst>
        </pc:spChg>
        <pc:picChg chg="del">
          <ac:chgData name="Alfred Smith" userId="3c60a3631c0db8ad" providerId="LiveId" clId="{9026D495-E0DE-42DB-9323-002FB7A89FBF}" dt="2023-09-11T09:19:13.460" v="49"/>
          <ac:picMkLst>
            <pc:docMk/>
            <pc:sldMk cId="1909638311" sldId="262"/>
            <ac:picMk id="24" creationId="{A2063643-6DFE-F07D-7151-2838E741B86E}"/>
          </ac:picMkLst>
        </pc:picChg>
      </pc:sldChg>
      <pc:sldChg chg="delSp modSp mod modTransition modAnim">
        <pc:chgData name="Alfred Smith" userId="3c60a3631c0db8ad" providerId="LiveId" clId="{9026D495-E0DE-42DB-9323-002FB7A89FBF}" dt="2023-09-11T09:19:35.403" v="56" actId="20577"/>
        <pc:sldMkLst>
          <pc:docMk/>
          <pc:sldMk cId="641208035" sldId="263"/>
        </pc:sldMkLst>
        <pc:spChg chg="mod">
          <ac:chgData name="Alfred Smith" userId="3c60a3631c0db8ad" providerId="LiveId" clId="{9026D495-E0DE-42DB-9323-002FB7A89FBF}" dt="2023-09-11T09:19:35.403" v="56" actId="20577"/>
          <ac:spMkLst>
            <pc:docMk/>
            <pc:sldMk cId="641208035" sldId="263"/>
            <ac:spMk id="3" creationId="{A58184BD-88F1-BA02-40C1-D8403D0EEC0D}"/>
          </ac:spMkLst>
        </pc:spChg>
        <pc:spChg chg="mod">
          <ac:chgData name="Alfred Smith" userId="3c60a3631c0db8ad" providerId="LiveId" clId="{9026D495-E0DE-42DB-9323-002FB7A89FBF}" dt="2023-09-11T09:16:34.527" v="22"/>
          <ac:spMkLst>
            <pc:docMk/>
            <pc:sldMk cId="641208035" sldId="263"/>
            <ac:spMk id="4" creationId="{EE2AC625-9141-A801-F431-DD5F79396320}"/>
          </ac:spMkLst>
        </pc:spChg>
        <pc:picChg chg="del">
          <ac:chgData name="Alfred Smith" userId="3c60a3631c0db8ad" providerId="LiveId" clId="{9026D495-E0DE-42DB-9323-002FB7A89FBF}" dt="2023-09-11T09:19:13.460" v="49"/>
          <ac:picMkLst>
            <pc:docMk/>
            <pc:sldMk cId="641208035" sldId="263"/>
            <ac:picMk id="8" creationId="{91E94AAD-C35E-C164-2F72-E9205177F89E}"/>
          </ac:picMkLst>
        </pc:picChg>
      </pc:sldChg>
      <pc:sldChg chg="delSp modSp mod modTransition modAnim">
        <pc:chgData name="Alfred Smith" userId="3c60a3631c0db8ad" providerId="LiveId" clId="{9026D495-E0DE-42DB-9323-002FB7A89FBF}" dt="2023-09-11T09:19:31.658" v="55" actId="20577"/>
        <pc:sldMkLst>
          <pc:docMk/>
          <pc:sldMk cId="4044745628" sldId="264"/>
        </pc:sldMkLst>
        <pc:spChg chg="mod">
          <ac:chgData name="Alfred Smith" userId="3c60a3631c0db8ad" providerId="LiveId" clId="{9026D495-E0DE-42DB-9323-002FB7A89FBF}" dt="2023-09-11T09:19:31.658" v="55" actId="20577"/>
          <ac:spMkLst>
            <pc:docMk/>
            <pc:sldMk cId="4044745628" sldId="264"/>
            <ac:spMk id="3" creationId="{A58184BD-88F1-BA02-40C1-D8403D0EEC0D}"/>
          </ac:spMkLst>
        </pc:spChg>
        <pc:spChg chg="mod">
          <ac:chgData name="Alfred Smith" userId="3c60a3631c0db8ad" providerId="LiveId" clId="{9026D495-E0DE-42DB-9323-002FB7A89FBF}" dt="2023-09-11T09:16:59.024" v="25" actId="20577"/>
          <ac:spMkLst>
            <pc:docMk/>
            <pc:sldMk cId="4044745628" sldId="264"/>
            <ac:spMk id="4" creationId="{EE2AC625-9141-A801-F431-DD5F79396320}"/>
          </ac:spMkLst>
        </pc:spChg>
        <pc:picChg chg="del">
          <ac:chgData name="Alfred Smith" userId="3c60a3631c0db8ad" providerId="LiveId" clId="{9026D495-E0DE-42DB-9323-002FB7A89FBF}" dt="2023-09-11T09:19:13.460" v="49"/>
          <ac:picMkLst>
            <pc:docMk/>
            <pc:sldMk cId="4044745628" sldId="264"/>
            <ac:picMk id="7" creationId="{D1D93F3A-9861-8652-426D-D074690C7872}"/>
          </ac:picMkLst>
        </pc:picChg>
      </pc:sldChg>
      <pc:sldChg chg="delSp modSp mod modTransition modAnim">
        <pc:chgData name="Alfred Smith" userId="3c60a3631c0db8ad" providerId="LiveId" clId="{9026D495-E0DE-42DB-9323-002FB7A89FBF}" dt="2023-09-11T09:19:25.393" v="53" actId="20577"/>
        <pc:sldMkLst>
          <pc:docMk/>
          <pc:sldMk cId="978260341" sldId="265"/>
        </pc:sldMkLst>
        <pc:spChg chg="mod">
          <ac:chgData name="Alfred Smith" userId="3c60a3631c0db8ad" providerId="LiveId" clId="{9026D495-E0DE-42DB-9323-002FB7A89FBF}" dt="2023-09-11T09:19:25.393" v="53" actId="20577"/>
          <ac:spMkLst>
            <pc:docMk/>
            <pc:sldMk cId="978260341" sldId="265"/>
            <ac:spMk id="3" creationId="{A58184BD-88F1-BA02-40C1-D8403D0EEC0D}"/>
          </ac:spMkLst>
        </pc:spChg>
        <pc:spChg chg="mod">
          <ac:chgData name="Alfred Smith" userId="3c60a3631c0db8ad" providerId="LiveId" clId="{9026D495-E0DE-42DB-9323-002FB7A89FBF}" dt="2023-09-11T09:17:40.996" v="32" actId="5793"/>
          <ac:spMkLst>
            <pc:docMk/>
            <pc:sldMk cId="978260341" sldId="265"/>
            <ac:spMk id="4" creationId="{EE2AC625-9141-A801-F431-DD5F79396320}"/>
          </ac:spMkLst>
        </pc:spChg>
        <pc:picChg chg="del">
          <ac:chgData name="Alfred Smith" userId="3c60a3631c0db8ad" providerId="LiveId" clId="{9026D495-E0DE-42DB-9323-002FB7A89FBF}" dt="2023-09-11T09:19:13.460" v="49"/>
          <ac:picMkLst>
            <pc:docMk/>
            <pc:sldMk cId="978260341" sldId="265"/>
            <ac:picMk id="21" creationId="{6A2FF0E0-72D7-C965-F077-E23F9239389A}"/>
          </ac:picMkLst>
        </pc:picChg>
      </pc:sldChg>
      <pc:sldChg chg="delSp modSp mod modTransition modAnim">
        <pc:chgData name="Alfred Smith" userId="3c60a3631c0db8ad" providerId="LiveId" clId="{9026D495-E0DE-42DB-9323-002FB7A89FBF}" dt="2023-09-11T09:19:21.616" v="52" actId="20577"/>
        <pc:sldMkLst>
          <pc:docMk/>
          <pc:sldMk cId="3575870363" sldId="266"/>
        </pc:sldMkLst>
        <pc:spChg chg="mod">
          <ac:chgData name="Alfred Smith" userId="3c60a3631c0db8ad" providerId="LiveId" clId="{9026D495-E0DE-42DB-9323-002FB7A89FBF}" dt="2023-09-11T09:19:21.616" v="52" actId="20577"/>
          <ac:spMkLst>
            <pc:docMk/>
            <pc:sldMk cId="3575870363" sldId="266"/>
            <ac:spMk id="3" creationId="{A58184BD-88F1-BA02-40C1-D8403D0EEC0D}"/>
          </ac:spMkLst>
        </pc:spChg>
        <pc:spChg chg="mod">
          <ac:chgData name="Alfred Smith" userId="3c60a3631c0db8ad" providerId="LiveId" clId="{9026D495-E0DE-42DB-9323-002FB7A89FBF}" dt="2023-09-11T09:17:58.623" v="33"/>
          <ac:spMkLst>
            <pc:docMk/>
            <pc:sldMk cId="3575870363" sldId="266"/>
            <ac:spMk id="4" creationId="{EE2AC625-9141-A801-F431-DD5F79396320}"/>
          </ac:spMkLst>
        </pc:spChg>
        <pc:picChg chg="del">
          <ac:chgData name="Alfred Smith" userId="3c60a3631c0db8ad" providerId="LiveId" clId="{9026D495-E0DE-42DB-9323-002FB7A89FBF}" dt="2023-09-11T09:19:13.460" v="49"/>
          <ac:picMkLst>
            <pc:docMk/>
            <pc:sldMk cId="3575870363" sldId="266"/>
            <ac:picMk id="22" creationId="{F354FA0E-C0C3-8ABA-D209-498FB2FF65FB}"/>
          </ac:picMkLst>
        </pc:picChg>
      </pc:sldChg>
      <pc:sldChg chg="delSp modSp mod modTransition modAnim">
        <pc:chgData name="Alfred Smith" userId="3c60a3631c0db8ad" providerId="LiveId" clId="{9026D495-E0DE-42DB-9323-002FB7A89FBF}" dt="2023-09-11T09:19:18.614" v="51" actId="20577"/>
        <pc:sldMkLst>
          <pc:docMk/>
          <pc:sldMk cId="4017137865" sldId="267"/>
        </pc:sldMkLst>
        <pc:spChg chg="mod">
          <ac:chgData name="Alfred Smith" userId="3c60a3631c0db8ad" providerId="LiveId" clId="{9026D495-E0DE-42DB-9323-002FB7A89FBF}" dt="2023-09-11T09:19:18.614" v="51" actId="20577"/>
          <ac:spMkLst>
            <pc:docMk/>
            <pc:sldMk cId="4017137865" sldId="267"/>
            <ac:spMk id="3" creationId="{A58184BD-88F1-BA02-40C1-D8403D0EEC0D}"/>
          </ac:spMkLst>
        </pc:spChg>
        <pc:spChg chg="mod">
          <ac:chgData name="Alfred Smith" userId="3c60a3631c0db8ad" providerId="LiveId" clId="{9026D495-E0DE-42DB-9323-002FB7A89FBF}" dt="2023-09-11T09:18:13.936" v="34"/>
          <ac:spMkLst>
            <pc:docMk/>
            <pc:sldMk cId="4017137865" sldId="267"/>
            <ac:spMk id="4" creationId="{EE2AC625-9141-A801-F431-DD5F79396320}"/>
          </ac:spMkLst>
        </pc:spChg>
        <pc:picChg chg="del">
          <ac:chgData name="Alfred Smith" userId="3c60a3631c0db8ad" providerId="LiveId" clId="{9026D495-E0DE-42DB-9323-002FB7A89FBF}" dt="2023-09-11T09:19:13.460" v="49"/>
          <ac:picMkLst>
            <pc:docMk/>
            <pc:sldMk cId="4017137865" sldId="267"/>
            <ac:picMk id="26" creationId="{06564E9E-AF73-C00C-8078-348B95D51870}"/>
          </ac:picMkLst>
        </pc:picChg>
      </pc:sldChg>
      <pc:sldChg chg="delSp modSp mod modTransition modAnim">
        <pc:chgData name="Alfred Smith" userId="3c60a3631c0db8ad" providerId="LiveId" clId="{9026D495-E0DE-42DB-9323-002FB7A89FBF}" dt="2023-09-11T09:19:15.829" v="50" actId="20577"/>
        <pc:sldMkLst>
          <pc:docMk/>
          <pc:sldMk cId="3137811553" sldId="268"/>
        </pc:sldMkLst>
        <pc:spChg chg="mod">
          <ac:chgData name="Alfred Smith" userId="3c60a3631c0db8ad" providerId="LiveId" clId="{9026D495-E0DE-42DB-9323-002FB7A89FBF}" dt="2023-09-11T09:19:15.829" v="50" actId="20577"/>
          <ac:spMkLst>
            <pc:docMk/>
            <pc:sldMk cId="3137811553" sldId="268"/>
            <ac:spMk id="3" creationId="{A58184BD-88F1-BA02-40C1-D8403D0EEC0D}"/>
          </ac:spMkLst>
        </pc:spChg>
        <pc:spChg chg="mod">
          <ac:chgData name="Alfred Smith" userId="3c60a3631c0db8ad" providerId="LiveId" clId="{9026D495-E0DE-42DB-9323-002FB7A89FBF}" dt="2023-09-11T09:19:01.112" v="48" actId="313"/>
          <ac:spMkLst>
            <pc:docMk/>
            <pc:sldMk cId="3137811553" sldId="268"/>
            <ac:spMk id="4" creationId="{EE2AC625-9141-A801-F431-DD5F79396320}"/>
          </ac:spMkLst>
        </pc:spChg>
        <pc:picChg chg="del">
          <ac:chgData name="Alfred Smith" userId="3c60a3631c0db8ad" providerId="LiveId" clId="{9026D495-E0DE-42DB-9323-002FB7A89FBF}" dt="2023-09-11T09:19:13.460" v="49"/>
          <ac:picMkLst>
            <pc:docMk/>
            <pc:sldMk cId="3137811553" sldId="268"/>
            <ac:picMk id="11" creationId="{B0543FC7-3F9F-76A8-73B2-DD6BCA033559}"/>
          </ac:picMkLst>
        </pc:picChg>
      </pc:sldChg>
      <pc:sldChg chg="addSp delSp modSp mod modTransition">
        <pc:chgData name="Alfred Smith" userId="3c60a3631c0db8ad" providerId="LiveId" clId="{9026D495-E0DE-42DB-9323-002FB7A89FBF}" dt="2023-09-11T09:19:13.460" v="49"/>
        <pc:sldMkLst>
          <pc:docMk/>
          <pc:sldMk cId="4120481681" sldId="270"/>
        </pc:sldMkLst>
        <pc:spChg chg="del">
          <ac:chgData name="Alfred Smith" userId="3c60a3631c0db8ad" providerId="LiveId" clId="{9026D495-E0DE-42DB-9323-002FB7A89FBF}" dt="2023-09-11T09:15:20.439" v="5" actId="478"/>
          <ac:spMkLst>
            <pc:docMk/>
            <pc:sldMk cId="4120481681" sldId="270"/>
            <ac:spMk id="3" creationId="{942F97FE-A295-EA7D-D1CE-9749EC188ABF}"/>
          </ac:spMkLst>
        </pc:spChg>
        <pc:spChg chg="add mod">
          <ac:chgData name="Alfred Smith" userId="3c60a3631c0db8ad" providerId="LiveId" clId="{9026D495-E0DE-42DB-9323-002FB7A89FBF}" dt="2023-09-11T09:15:21.327" v="6"/>
          <ac:spMkLst>
            <pc:docMk/>
            <pc:sldMk cId="4120481681" sldId="270"/>
            <ac:spMk id="4" creationId="{327BD05E-07E8-4A6A-0246-EDB4C6558124}"/>
          </ac:spMkLst>
        </pc:spChg>
      </pc:sldChg>
      <pc:sldChg chg="modSp mod modTransition">
        <pc:chgData name="Alfred Smith" userId="3c60a3631c0db8ad" providerId="LiveId" clId="{9026D495-E0DE-42DB-9323-002FB7A89FBF}" dt="2023-09-11T09:20:14.279" v="61"/>
        <pc:sldMkLst>
          <pc:docMk/>
          <pc:sldMk cId="939110669" sldId="271"/>
        </pc:sldMkLst>
        <pc:spChg chg="mod">
          <ac:chgData name="Alfred Smith" userId="3c60a3631c0db8ad" providerId="LiveId" clId="{9026D495-E0DE-42DB-9323-002FB7A89FBF}" dt="2023-09-11T09:20:14.279" v="61"/>
          <ac:spMkLst>
            <pc:docMk/>
            <pc:sldMk cId="939110669" sldId="271"/>
            <ac:spMk id="4" creationId="{5CEF67FD-BDD8-FECE-BC24-8EB1828DFE6E}"/>
          </ac:spMkLst>
        </pc:spChg>
      </pc:sldChg>
      <pc:sldChg chg="modSp mod modTransition">
        <pc:chgData name="Alfred Smith" userId="3c60a3631c0db8ad" providerId="LiveId" clId="{9026D495-E0DE-42DB-9323-002FB7A89FBF}" dt="2023-09-11T09:20:17.405" v="62"/>
        <pc:sldMkLst>
          <pc:docMk/>
          <pc:sldMk cId="4024569785" sldId="272"/>
        </pc:sldMkLst>
        <pc:spChg chg="mod">
          <ac:chgData name="Alfred Smith" userId="3c60a3631c0db8ad" providerId="LiveId" clId="{9026D495-E0DE-42DB-9323-002FB7A89FBF}" dt="2023-09-11T09:20:17.405" v="62"/>
          <ac:spMkLst>
            <pc:docMk/>
            <pc:sldMk cId="4024569785" sldId="272"/>
            <ac:spMk id="4" creationId="{2FF9B6C3-7C06-2A7F-E620-C437D40529B7}"/>
          </ac:spMkLst>
        </pc:spChg>
      </pc:sldChg>
      <pc:sldChg chg="modSp mod modTransition">
        <pc:chgData name="Alfred Smith" userId="3c60a3631c0db8ad" providerId="LiveId" clId="{9026D495-E0DE-42DB-9323-002FB7A89FBF}" dt="2023-09-11T09:20:20.826" v="63"/>
        <pc:sldMkLst>
          <pc:docMk/>
          <pc:sldMk cId="487179600" sldId="273"/>
        </pc:sldMkLst>
        <pc:spChg chg="mod">
          <ac:chgData name="Alfred Smith" userId="3c60a3631c0db8ad" providerId="LiveId" clId="{9026D495-E0DE-42DB-9323-002FB7A89FBF}" dt="2023-09-11T09:20:20.826" v="63"/>
          <ac:spMkLst>
            <pc:docMk/>
            <pc:sldMk cId="487179600" sldId="273"/>
            <ac:spMk id="4" creationId="{2D93B3A1-11E2-A70A-DA15-6091D68B6E2F}"/>
          </ac:spMkLst>
        </pc:spChg>
      </pc:sldChg>
      <pc:sldChg chg="modSp mod modTransition">
        <pc:chgData name="Alfred Smith" userId="3c60a3631c0db8ad" providerId="LiveId" clId="{9026D495-E0DE-42DB-9323-002FB7A89FBF}" dt="2023-09-11T09:20:30.172" v="64"/>
        <pc:sldMkLst>
          <pc:docMk/>
          <pc:sldMk cId="2168401200" sldId="274"/>
        </pc:sldMkLst>
        <pc:spChg chg="mod">
          <ac:chgData name="Alfred Smith" userId="3c60a3631c0db8ad" providerId="LiveId" clId="{9026D495-E0DE-42DB-9323-002FB7A89FBF}" dt="2023-09-11T09:20:30.172" v="64"/>
          <ac:spMkLst>
            <pc:docMk/>
            <pc:sldMk cId="2168401200" sldId="274"/>
            <ac:spMk id="4" creationId="{4C68BF45-089D-CD49-4F98-3ACB300E97E7}"/>
          </ac:spMkLst>
        </pc:spChg>
      </pc:sldChg>
      <pc:sldChg chg="modSp mod modTransition">
        <pc:chgData name="Alfred Smith" userId="3c60a3631c0db8ad" providerId="LiveId" clId="{9026D495-E0DE-42DB-9323-002FB7A89FBF}" dt="2023-09-11T09:20:34.142" v="65"/>
        <pc:sldMkLst>
          <pc:docMk/>
          <pc:sldMk cId="2996969115" sldId="275"/>
        </pc:sldMkLst>
        <pc:spChg chg="mod">
          <ac:chgData name="Alfred Smith" userId="3c60a3631c0db8ad" providerId="LiveId" clId="{9026D495-E0DE-42DB-9323-002FB7A89FBF}" dt="2023-09-11T09:20:34.142" v="65"/>
          <ac:spMkLst>
            <pc:docMk/>
            <pc:sldMk cId="2996969115" sldId="275"/>
            <ac:spMk id="4" creationId="{5D4E7F26-7F9A-A675-C6A1-B55ABB959729}"/>
          </ac:spMkLst>
        </pc:spChg>
      </pc:sldChg>
      <pc:sldChg chg="modSp mod modTransition">
        <pc:chgData name="Alfred Smith" userId="3c60a3631c0db8ad" providerId="LiveId" clId="{9026D495-E0DE-42DB-9323-002FB7A89FBF}" dt="2023-09-11T09:20:41.813" v="67"/>
        <pc:sldMkLst>
          <pc:docMk/>
          <pc:sldMk cId="2390376940" sldId="276"/>
        </pc:sldMkLst>
        <pc:spChg chg="mod">
          <ac:chgData name="Alfred Smith" userId="3c60a3631c0db8ad" providerId="LiveId" clId="{9026D495-E0DE-42DB-9323-002FB7A89FBF}" dt="2023-09-11T09:20:41.813" v="67"/>
          <ac:spMkLst>
            <pc:docMk/>
            <pc:sldMk cId="2390376940" sldId="276"/>
            <ac:spMk id="4" creationId="{14971BF5-9375-4D8F-5521-7FC7296D72F1}"/>
          </ac:spMkLst>
        </pc:spChg>
      </pc:sldChg>
      <pc:sldChg chg="modSp mod modTransition">
        <pc:chgData name="Alfred Smith" userId="3c60a3631c0db8ad" providerId="LiveId" clId="{9026D495-E0DE-42DB-9323-002FB7A89FBF}" dt="2023-09-11T09:20:45.334" v="68"/>
        <pc:sldMkLst>
          <pc:docMk/>
          <pc:sldMk cId="4265919077" sldId="277"/>
        </pc:sldMkLst>
        <pc:spChg chg="mod">
          <ac:chgData name="Alfred Smith" userId="3c60a3631c0db8ad" providerId="LiveId" clId="{9026D495-E0DE-42DB-9323-002FB7A89FBF}" dt="2023-09-11T09:20:45.334" v="68"/>
          <ac:spMkLst>
            <pc:docMk/>
            <pc:sldMk cId="4265919077" sldId="277"/>
            <ac:spMk id="4" creationId="{29CB2483-4481-9368-AB0D-E6A9297B696E}"/>
          </ac:spMkLst>
        </pc:spChg>
      </pc:sldChg>
      <pc:sldChg chg="modSp mod modTransition">
        <pc:chgData name="Alfred Smith" userId="3c60a3631c0db8ad" providerId="LiveId" clId="{9026D495-E0DE-42DB-9323-002FB7A89FBF}" dt="2023-09-11T09:20:48.400" v="69"/>
        <pc:sldMkLst>
          <pc:docMk/>
          <pc:sldMk cId="210266664" sldId="278"/>
        </pc:sldMkLst>
        <pc:spChg chg="mod">
          <ac:chgData name="Alfred Smith" userId="3c60a3631c0db8ad" providerId="LiveId" clId="{9026D495-E0DE-42DB-9323-002FB7A89FBF}" dt="2023-09-11T09:20:48.400" v="69"/>
          <ac:spMkLst>
            <pc:docMk/>
            <pc:sldMk cId="210266664" sldId="278"/>
            <ac:spMk id="6" creationId="{DA07CFA3-41D3-B919-AEDA-3B7B627742A4}"/>
          </ac:spMkLst>
        </pc:spChg>
      </pc:sldChg>
      <pc:sldChg chg="modSp mod modTransition">
        <pc:chgData name="Alfred Smith" userId="3c60a3631c0db8ad" providerId="LiveId" clId="{9026D495-E0DE-42DB-9323-002FB7A89FBF}" dt="2023-09-11T09:20:51.507" v="70"/>
        <pc:sldMkLst>
          <pc:docMk/>
          <pc:sldMk cId="888433145" sldId="279"/>
        </pc:sldMkLst>
        <pc:spChg chg="mod">
          <ac:chgData name="Alfred Smith" userId="3c60a3631c0db8ad" providerId="LiveId" clId="{9026D495-E0DE-42DB-9323-002FB7A89FBF}" dt="2023-09-11T09:20:51.507" v="70"/>
          <ac:spMkLst>
            <pc:docMk/>
            <pc:sldMk cId="888433145" sldId="279"/>
            <ac:spMk id="5" creationId="{87FCCE19-D8FC-DC0E-663A-C81B0146D777}"/>
          </ac:spMkLst>
        </pc:spChg>
      </pc:sldChg>
      <pc:sldChg chg="delSp modSp mod modTransition modAnim">
        <pc:chgData name="Alfred Smith" userId="3c60a3631c0db8ad" providerId="LiveId" clId="{9026D495-E0DE-42DB-9323-002FB7A89FBF}" dt="2023-09-11T09:19:28.906" v="54" actId="20577"/>
        <pc:sldMkLst>
          <pc:docMk/>
          <pc:sldMk cId="1612496636" sldId="280"/>
        </pc:sldMkLst>
        <pc:spChg chg="mod">
          <ac:chgData name="Alfred Smith" userId="3c60a3631c0db8ad" providerId="LiveId" clId="{9026D495-E0DE-42DB-9323-002FB7A89FBF}" dt="2023-09-11T09:19:28.906" v="54" actId="20577"/>
          <ac:spMkLst>
            <pc:docMk/>
            <pc:sldMk cId="1612496636" sldId="280"/>
            <ac:spMk id="3" creationId="{A58184BD-88F1-BA02-40C1-D8403D0EEC0D}"/>
          </ac:spMkLst>
        </pc:spChg>
        <pc:spChg chg="mod">
          <ac:chgData name="Alfred Smith" userId="3c60a3631c0db8ad" providerId="LiveId" clId="{9026D495-E0DE-42DB-9323-002FB7A89FBF}" dt="2023-09-11T09:17:21.784" v="27" actId="20577"/>
          <ac:spMkLst>
            <pc:docMk/>
            <pc:sldMk cId="1612496636" sldId="280"/>
            <ac:spMk id="4" creationId="{EE2AC625-9141-A801-F431-DD5F79396320}"/>
          </ac:spMkLst>
        </pc:spChg>
        <pc:picChg chg="del">
          <ac:chgData name="Alfred Smith" userId="3c60a3631c0db8ad" providerId="LiveId" clId="{9026D495-E0DE-42DB-9323-002FB7A89FBF}" dt="2023-09-11T09:19:13.460" v="49"/>
          <ac:picMkLst>
            <pc:docMk/>
            <pc:sldMk cId="1612496636" sldId="280"/>
            <ac:picMk id="7" creationId="{F05FA3D1-3747-8883-83C7-D4647A298F95}"/>
          </ac:picMkLst>
        </pc:picChg>
      </pc:sldChg>
      <pc:sldChg chg="modSp mod modTransition">
        <pc:chgData name="Alfred Smith" userId="3c60a3631c0db8ad" providerId="LiveId" clId="{9026D495-E0DE-42DB-9323-002FB7A89FBF}" dt="2023-09-11T09:20:38.137" v="66"/>
        <pc:sldMkLst>
          <pc:docMk/>
          <pc:sldMk cId="699302132" sldId="281"/>
        </pc:sldMkLst>
        <pc:spChg chg="mod">
          <ac:chgData name="Alfred Smith" userId="3c60a3631c0db8ad" providerId="LiveId" clId="{9026D495-E0DE-42DB-9323-002FB7A89FBF}" dt="2023-09-11T09:20:38.137" v="66"/>
          <ac:spMkLst>
            <pc:docMk/>
            <pc:sldMk cId="699302132" sldId="281"/>
            <ac:spMk id="4" creationId="{31A92038-E1BD-94BF-3914-5148D9BF9472}"/>
          </ac:spMkLst>
        </pc:spChg>
      </pc:sldChg>
    </pc:docChg>
  </pc:docChgLst>
  <pc:docChgLst>
    <pc:chgData name="Leonie Smith" userId="fed1330f33f5650e" providerId="LiveId" clId="{2B21263F-92D7-4FFA-A64D-C93E91759C85}"/>
    <pc:docChg chg="modSld">
      <pc:chgData name="Leonie Smith" userId="fed1330f33f5650e" providerId="LiveId" clId="{2B21263F-92D7-4FFA-A64D-C93E91759C85}" dt="2024-05-06T05:49:30.344" v="53"/>
      <pc:docMkLst>
        <pc:docMk/>
      </pc:docMkLst>
      <pc:sldChg chg="addSp delSp modSp mod modTransition modAnim">
        <pc:chgData name="Leonie Smith" userId="fed1330f33f5650e" providerId="LiveId" clId="{2B21263F-92D7-4FFA-A64D-C93E91759C85}" dt="2024-05-06T05:37:23.375" v="3"/>
        <pc:sldMkLst>
          <pc:docMk/>
          <pc:sldMk cId="1499918570" sldId="257"/>
        </pc:sldMkLst>
        <pc:picChg chg="add del mod">
          <ac:chgData name="Leonie Smith" userId="fed1330f33f5650e" providerId="LiveId" clId="{2B21263F-92D7-4FFA-A64D-C93E91759C85}" dt="2024-05-06T05:37:17.786" v="2"/>
          <ac:picMkLst>
            <pc:docMk/>
            <pc:sldMk cId="1499918570" sldId="257"/>
            <ac:picMk id="6" creationId="{E1237CFC-A0A9-FE5E-F2F0-F771C1D99F87}"/>
          </ac:picMkLst>
        </pc:picChg>
        <pc:picChg chg="add del mod ord">
          <ac:chgData name="Leonie Smith" userId="fed1330f33f5650e" providerId="LiveId" clId="{2B21263F-92D7-4FFA-A64D-C93E91759C85}" dt="2024-05-06T05:37:23.375" v="3"/>
          <ac:picMkLst>
            <pc:docMk/>
            <pc:sldMk cId="1499918570" sldId="257"/>
            <ac:picMk id="9" creationId="{C696AD56-BDD1-C233-87B6-B5DE47929B74}"/>
          </ac:picMkLst>
        </pc:picChg>
        <pc:picChg chg="add mod">
          <ac:chgData name="Leonie Smith" userId="fed1330f33f5650e" providerId="LiveId" clId="{2B21263F-92D7-4FFA-A64D-C93E91759C85}" dt="2024-05-06T05:37:23.375" v="3"/>
          <ac:picMkLst>
            <pc:docMk/>
            <pc:sldMk cId="1499918570" sldId="257"/>
            <ac:picMk id="10" creationId="{65DC8D26-2754-4A03-43C7-20D08FE0DCAC}"/>
          </ac:picMkLst>
        </pc:picChg>
      </pc:sldChg>
      <pc:sldChg chg="addSp delSp modSp mod modTransition modAnim">
        <pc:chgData name="Leonie Smith" userId="fed1330f33f5650e" providerId="LiveId" clId="{2B21263F-92D7-4FFA-A64D-C93E91759C85}" dt="2024-05-06T05:37:42.511" v="7"/>
        <pc:sldMkLst>
          <pc:docMk/>
          <pc:sldMk cId="454763615" sldId="259"/>
        </pc:sldMkLst>
        <pc:picChg chg="add del mod">
          <ac:chgData name="Leonie Smith" userId="fed1330f33f5650e" providerId="LiveId" clId="{2B21263F-92D7-4FFA-A64D-C93E91759C85}" dt="2024-05-06T05:37:36.857" v="6"/>
          <ac:picMkLst>
            <pc:docMk/>
            <pc:sldMk cId="454763615" sldId="259"/>
            <ac:picMk id="6" creationId="{56B85570-066D-5B56-1C19-804F4B46858A}"/>
          </ac:picMkLst>
        </pc:picChg>
        <pc:picChg chg="add del mod ord">
          <ac:chgData name="Leonie Smith" userId="fed1330f33f5650e" providerId="LiveId" clId="{2B21263F-92D7-4FFA-A64D-C93E91759C85}" dt="2024-05-06T05:37:42.511" v="7"/>
          <ac:picMkLst>
            <pc:docMk/>
            <pc:sldMk cId="454763615" sldId="259"/>
            <ac:picMk id="9" creationId="{9ACDEC25-750D-50F4-197D-764E13C390BD}"/>
          </ac:picMkLst>
        </pc:picChg>
        <pc:picChg chg="add mod">
          <ac:chgData name="Leonie Smith" userId="fed1330f33f5650e" providerId="LiveId" clId="{2B21263F-92D7-4FFA-A64D-C93E91759C85}" dt="2024-05-06T05:37:42.511" v="7"/>
          <ac:picMkLst>
            <pc:docMk/>
            <pc:sldMk cId="454763615" sldId="259"/>
            <ac:picMk id="10" creationId="{B27C5543-27D6-B997-ED76-1AE2416AFA7A}"/>
          </ac:picMkLst>
        </pc:picChg>
      </pc:sldChg>
      <pc:sldChg chg="addSp modSp">
        <pc:chgData name="Leonie Smith" userId="fed1330f33f5650e" providerId="LiveId" clId="{2B21263F-92D7-4FFA-A64D-C93E91759C85}" dt="2024-05-06T05:38:09.625" v="8"/>
        <pc:sldMkLst>
          <pc:docMk/>
          <pc:sldMk cId="2346136586" sldId="260"/>
        </pc:sldMkLst>
        <pc:picChg chg="add mod">
          <ac:chgData name="Leonie Smith" userId="fed1330f33f5650e" providerId="LiveId" clId="{2B21263F-92D7-4FFA-A64D-C93E91759C85}" dt="2024-05-06T05:38:09.625" v="8"/>
          <ac:picMkLst>
            <pc:docMk/>
            <pc:sldMk cId="2346136586" sldId="260"/>
            <ac:picMk id="6" creationId="{C80B0A85-8506-92C4-DC17-829DD5FAB667}"/>
          </ac:picMkLst>
        </pc:picChg>
      </pc:sldChg>
      <pc:sldChg chg="addSp delSp modSp mod modTransition modAnim">
        <pc:chgData name="Leonie Smith" userId="fed1330f33f5650e" providerId="LiveId" clId="{2B21263F-92D7-4FFA-A64D-C93E91759C85}" dt="2024-05-06T05:39:37.436" v="12"/>
        <pc:sldMkLst>
          <pc:docMk/>
          <pc:sldMk cId="4037329247" sldId="261"/>
        </pc:sldMkLst>
        <pc:picChg chg="add del mod">
          <ac:chgData name="Leonie Smith" userId="fed1330f33f5650e" providerId="LiveId" clId="{2B21263F-92D7-4FFA-A64D-C93E91759C85}" dt="2024-05-06T05:39:16.537" v="11"/>
          <ac:picMkLst>
            <pc:docMk/>
            <pc:sldMk cId="4037329247" sldId="261"/>
            <ac:picMk id="6" creationId="{38D2611F-70B0-2678-788C-756532965071}"/>
          </ac:picMkLst>
        </pc:picChg>
        <pc:picChg chg="add del mod ord">
          <ac:chgData name="Leonie Smith" userId="fed1330f33f5650e" providerId="LiveId" clId="{2B21263F-92D7-4FFA-A64D-C93E91759C85}" dt="2024-05-06T05:39:37.436" v="12"/>
          <ac:picMkLst>
            <pc:docMk/>
            <pc:sldMk cId="4037329247" sldId="261"/>
            <ac:picMk id="11" creationId="{CDC13AB2-692B-52D4-505D-F2C00DA41953}"/>
          </ac:picMkLst>
        </pc:picChg>
        <pc:picChg chg="add mod">
          <ac:chgData name="Leonie Smith" userId="fed1330f33f5650e" providerId="LiveId" clId="{2B21263F-92D7-4FFA-A64D-C93E91759C85}" dt="2024-05-06T05:39:37.436" v="12"/>
          <ac:picMkLst>
            <pc:docMk/>
            <pc:sldMk cId="4037329247" sldId="261"/>
            <ac:picMk id="12" creationId="{F2F1CFDF-4858-A473-7213-4F33FC77A21D}"/>
          </ac:picMkLst>
        </pc:picChg>
      </pc:sldChg>
      <pc:sldChg chg="addSp delSp modSp mod modTransition modAnim">
        <pc:chgData name="Leonie Smith" userId="fed1330f33f5650e" providerId="LiveId" clId="{2B21263F-92D7-4FFA-A64D-C93E91759C85}" dt="2024-05-06T05:41:37.583" v="22"/>
        <pc:sldMkLst>
          <pc:docMk/>
          <pc:sldMk cId="1909638311" sldId="262"/>
        </pc:sldMkLst>
        <pc:picChg chg="add del mod">
          <ac:chgData name="Leonie Smith" userId="fed1330f33f5650e" providerId="LiveId" clId="{2B21263F-92D7-4FFA-A64D-C93E91759C85}" dt="2024-05-06T05:40:15.027" v="15"/>
          <ac:picMkLst>
            <pc:docMk/>
            <pc:sldMk cId="1909638311" sldId="262"/>
            <ac:picMk id="7" creationId="{7569BDE4-7CE2-04DC-A61E-038951A3FD93}"/>
          </ac:picMkLst>
        </pc:picChg>
        <pc:picChg chg="add del mod ord">
          <ac:chgData name="Leonie Smith" userId="fed1330f33f5650e" providerId="LiveId" clId="{2B21263F-92D7-4FFA-A64D-C93E91759C85}" dt="2024-05-06T05:40:31.191" v="16"/>
          <ac:picMkLst>
            <pc:docMk/>
            <pc:sldMk cId="1909638311" sldId="262"/>
            <ac:picMk id="10" creationId="{5B4E59C5-417D-DA12-73E8-3E8151DEFD4B}"/>
          </ac:picMkLst>
        </pc:picChg>
        <pc:picChg chg="add del mod">
          <ac:chgData name="Leonie Smith" userId="fed1330f33f5650e" providerId="LiveId" clId="{2B21263F-92D7-4FFA-A64D-C93E91759C85}" dt="2024-05-06T05:40:47.993" v="18"/>
          <ac:picMkLst>
            <pc:docMk/>
            <pc:sldMk cId="1909638311" sldId="262"/>
            <ac:picMk id="11" creationId="{D21654B9-99FD-CACD-C1EF-DF13A27C2AE9}"/>
          </ac:picMkLst>
        </pc:picChg>
        <pc:picChg chg="add del mod ord">
          <ac:chgData name="Leonie Smith" userId="fed1330f33f5650e" providerId="LiveId" clId="{2B21263F-92D7-4FFA-A64D-C93E91759C85}" dt="2024-05-06T05:41:04.330" v="19"/>
          <ac:picMkLst>
            <pc:docMk/>
            <pc:sldMk cId="1909638311" sldId="262"/>
            <ac:picMk id="16" creationId="{944EB753-73CE-20EC-2D30-D4DEDDE0AD31}"/>
          </ac:picMkLst>
        </pc:picChg>
        <pc:picChg chg="add del mod">
          <ac:chgData name="Leonie Smith" userId="fed1330f33f5650e" providerId="LiveId" clId="{2B21263F-92D7-4FFA-A64D-C93E91759C85}" dt="2024-05-06T05:41:21.196" v="21"/>
          <ac:picMkLst>
            <pc:docMk/>
            <pc:sldMk cId="1909638311" sldId="262"/>
            <ac:picMk id="17" creationId="{4B73052E-6D76-053D-97DD-A9CCD55C1918}"/>
          </ac:picMkLst>
        </pc:picChg>
        <pc:picChg chg="add del mod ord">
          <ac:chgData name="Leonie Smith" userId="fed1330f33f5650e" providerId="LiveId" clId="{2B21263F-92D7-4FFA-A64D-C93E91759C85}" dt="2024-05-06T05:41:37.583" v="22"/>
          <ac:picMkLst>
            <pc:docMk/>
            <pc:sldMk cId="1909638311" sldId="262"/>
            <ac:picMk id="22" creationId="{615D6B86-FA7C-F40F-BE74-14040CE23E2E}"/>
          </ac:picMkLst>
        </pc:picChg>
        <pc:picChg chg="add mod">
          <ac:chgData name="Leonie Smith" userId="fed1330f33f5650e" providerId="LiveId" clId="{2B21263F-92D7-4FFA-A64D-C93E91759C85}" dt="2024-05-06T05:41:37.583" v="22"/>
          <ac:picMkLst>
            <pc:docMk/>
            <pc:sldMk cId="1909638311" sldId="262"/>
            <ac:picMk id="23" creationId="{FFF76525-550E-19B4-D725-3795D095BB97}"/>
          </ac:picMkLst>
        </pc:picChg>
      </pc:sldChg>
      <pc:sldChg chg="addSp modSp">
        <pc:chgData name="Leonie Smith" userId="fed1330f33f5650e" providerId="LiveId" clId="{2B21263F-92D7-4FFA-A64D-C93E91759C85}" dt="2024-05-06T05:42:29.810" v="23"/>
        <pc:sldMkLst>
          <pc:docMk/>
          <pc:sldMk cId="641208035" sldId="263"/>
        </pc:sldMkLst>
        <pc:picChg chg="add mod">
          <ac:chgData name="Leonie Smith" userId="fed1330f33f5650e" providerId="LiveId" clId="{2B21263F-92D7-4FFA-A64D-C93E91759C85}" dt="2024-05-06T05:42:29.810" v="23"/>
          <ac:picMkLst>
            <pc:docMk/>
            <pc:sldMk cId="641208035" sldId="263"/>
            <ac:picMk id="6" creationId="{28CBD4FC-1452-E7FA-490B-D77CE381FA25}"/>
          </ac:picMkLst>
        </pc:picChg>
      </pc:sldChg>
      <pc:sldChg chg="addSp modSp">
        <pc:chgData name="Leonie Smith" userId="fed1330f33f5650e" providerId="LiveId" clId="{2B21263F-92D7-4FFA-A64D-C93E91759C85}" dt="2024-05-06T05:43:15.682" v="24"/>
        <pc:sldMkLst>
          <pc:docMk/>
          <pc:sldMk cId="4044745628" sldId="264"/>
        </pc:sldMkLst>
        <pc:picChg chg="add mod">
          <ac:chgData name="Leonie Smith" userId="fed1330f33f5650e" providerId="LiveId" clId="{2B21263F-92D7-4FFA-A64D-C93E91759C85}" dt="2024-05-06T05:43:15.682" v="24"/>
          <ac:picMkLst>
            <pc:docMk/>
            <pc:sldMk cId="4044745628" sldId="264"/>
            <ac:picMk id="6" creationId="{6EC80EE7-7A12-75E5-469B-A59F88052FBD}"/>
          </ac:picMkLst>
        </pc:picChg>
      </pc:sldChg>
      <pc:sldChg chg="addSp delSp modSp mod modTransition modAnim">
        <pc:chgData name="Leonie Smith" userId="fed1330f33f5650e" providerId="LiveId" clId="{2B21263F-92D7-4FFA-A64D-C93E91759C85}" dt="2024-05-06T05:45:15.610" v="35"/>
        <pc:sldMkLst>
          <pc:docMk/>
          <pc:sldMk cId="978260341" sldId="265"/>
        </pc:sldMkLst>
        <pc:picChg chg="add del mod">
          <ac:chgData name="Leonie Smith" userId="fed1330f33f5650e" providerId="LiveId" clId="{2B21263F-92D7-4FFA-A64D-C93E91759C85}" dt="2024-05-06T05:44:24.368" v="28"/>
          <ac:picMkLst>
            <pc:docMk/>
            <pc:sldMk cId="978260341" sldId="265"/>
            <ac:picMk id="6" creationId="{36DF900B-B22C-967D-A46A-1529B0C031C3}"/>
          </ac:picMkLst>
        </pc:picChg>
        <pc:picChg chg="add del mod ord">
          <ac:chgData name="Leonie Smith" userId="fed1330f33f5650e" providerId="LiveId" clId="{2B21263F-92D7-4FFA-A64D-C93E91759C85}" dt="2024-05-06T05:44:41.970" v="29"/>
          <ac:picMkLst>
            <pc:docMk/>
            <pc:sldMk cId="978260341" sldId="265"/>
            <ac:picMk id="9" creationId="{D5A17C66-241B-1F11-0A39-8985F5BFF02A}"/>
          </ac:picMkLst>
        </pc:picChg>
        <pc:picChg chg="add del mod">
          <ac:chgData name="Leonie Smith" userId="fed1330f33f5650e" providerId="LiveId" clId="{2B21263F-92D7-4FFA-A64D-C93E91759C85}" dt="2024-05-06T05:44:43.817" v="31"/>
          <ac:picMkLst>
            <pc:docMk/>
            <pc:sldMk cId="978260341" sldId="265"/>
            <ac:picMk id="10" creationId="{89E9EC3E-27CC-4F50-F322-F2E7A76DBE6E}"/>
          </ac:picMkLst>
        </pc:picChg>
        <pc:picChg chg="add del mod ord">
          <ac:chgData name="Leonie Smith" userId="fed1330f33f5650e" providerId="LiveId" clId="{2B21263F-92D7-4FFA-A64D-C93E91759C85}" dt="2024-05-06T05:44:56.088" v="32"/>
          <ac:picMkLst>
            <pc:docMk/>
            <pc:sldMk cId="978260341" sldId="265"/>
            <ac:picMk id="13" creationId="{416814BB-1EDB-2F85-933C-25C484BAEE4E}"/>
          </ac:picMkLst>
        </pc:picChg>
        <pc:picChg chg="add del mod">
          <ac:chgData name="Leonie Smith" userId="fed1330f33f5650e" providerId="LiveId" clId="{2B21263F-92D7-4FFA-A64D-C93E91759C85}" dt="2024-05-06T05:44:57.769" v="34"/>
          <ac:picMkLst>
            <pc:docMk/>
            <pc:sldMk cId="978260341" sldId="265"/>
            <ac:picMk id="14" creationId="{38C1CB00-7DA3-57A2-6F99-262A7550EA1E}"/>
          </ac:picMkLst>
        </pc:picChg>
        <pc:picChg chg="add del mod ord">
          <ac:chgData name="Leonie Smith" userId="fed1330f33f5650e" providerId="LiveId" clId="{2B21263F-92D7-4FFA-A64D-C93E91759C85}" dt="2024-05-06T05:45:15.610" v="35"/>
          <ac:picMkLst>
            <pc:docMk/>
            <pc:sldMk cId="978260341" sldId="265"/>
            <ac:picMk id="17" creationId="{DF73B6A5-4032-C207-CD17-037ABD069CAE}"/>
          </ac:picMkLst>
        </pc:picChg>
        <pc:picChg chg="add mod">
          <ac:chgData name="Leonie Smith" userId="fed1330f33f5650e" providerId="LiveId" clId="{2B21263F-92D7-4FFA-A64D-C93E91759C85}" dt="2024-05-06T05:45:15.610" v="35"/>
          <ac:picMkLst>
            <pc:docMk/>
            <pc:sldMk cId="978260341" sldId="265"/>
            <ac:picMk id="18" creationId="{70E83616-FAB1-9DB5-7213-898D3D411C7A}"/>
          </ac:picMkLst>
        </pc:picChg>
      </pc:sldChg>
      <pc:sldChg chg="addSp modSp">
        <pc:chgData name="Leonie Smith" userId="fed1330f33f5650e" providerId="LiveId" clId="{2B21263F-92D7-4FFA-A64D-C93E91759C85}" dt="2024-05-06T05:46:42.207" v="36"/>
        <pc:sldMkLst>
          <pc:docMk/>
          <pc:sldMk cId="3575870363" sldId="266"/>
        </pc:sldMkLst>
        <pc:picChg chg="add mod">
          <ac:chgData name="Leonie Smith" userId="fed1330f33f5650e" providerId="LiveId" clId="{2B21263F-92D7-4FFA-A64D-C93E91759C85}" dt="2024-05-06T05:46:42.207" v="36"/>
          <ac:picMkLst>
            <pc:docMk/>
            <pc:sldMk cId="3575870363" sldId="266"/>
            <ac:picMk id="7" creationId="{4BAC49B0-2521-DE60-150D-94C1157AAC98}"/>
          </ac:picMkLst>
        </pc:picChg>
      </pc:sldChg>
      <pc:sldChg chg="addSp delSp modSp mod modTransition modAnim">
        <pc:chgData name="Leonie Smith" userId="fed1330f33f5650e" providerId="LiveId" clId="{2B21263F-92D7-4FFA-A64D-C93E91759C85}" dt="2024-05-06T05:48:24.723" v="49"/>
        <pc:sldMkLst>
          <pc:docMk/>
          <pc:sldMk cId="4017137865" sldId="267"/>
        </pc:sldMkLst>
        <pc:picChg chg="add del mod">
          <ac:chgData name="Leonie Smith" userId="fed1330f33f5650e" providerId="LiveId" clId="{2B21263F-92D7-4FFA-A64D-C93E91759C85}" dt="2024-05-06T05:47:19.316" v="39"/>
          <ac:picMkLst>
            <pc:docMk/>
            <pc:sldMk cId="4017137865" sldId="267"/>
            <ac:picMk id="7" creationId="{4A9FE53F-B6A8-9FD9-D8A0-CE2C27D6BE3F}"/>
          </ac:picMkLst>
        </pc:picChg>
        <pc:picChg chg="add del mod ord">
          <ac:chgData name="Leonie Smith" userId="fed1330f33f5650e" providerId="LiveId" clId="{2B21263F-92D7-4FFA-A64D-C93E91759C85}" dt="2024-05-06T05:47:30.482" v="40"/>
          <ac:picMkLst>
            <pc:docMk/>
            <pc:sldMk cId="4017137865" sldId="267"/>
            <ac:picMk id="10" creationId="{4DDCA9BE-0A98-6A09-C193-AE16DEB58AD0}"/>
          </ac:picMkLst>
        </pc:picChg>
        <pc:picChg chg="add del mod">
          <ac:chgData name="Leonie Smith" userId="fed1330f33f5650e" providerId="LiveId" clId="{2B21263F-92D7-4FFA-A64D-C93E91759C85}" dt="2024-05-06T05:47:33.102" v="42"/>
          <ac:picMkLst>
            <pc:docMk/>
            <pc:sldMk cId="4017137865" sldId="267"/>
            <ac:picMk id="11" creationId="{B738661D-CB74-4F6D-9965-BF619CA1D7A0}"/>
          </ac:picMkLst>
        </pc:picChg>
        <pc:picChg chg="add del mod ord">
          <ac:chgData name="Leonie Smith" userId="fed1330f33f5650e" providerId="LiveId" clId="{2B21263F-92D7-4FFA-A64D-C93E91759C85}" dt="2024-05-06T05:47:41.306" v="43"/>
          <ac:picMkLst>
            <pc:docMk/>
            <pc:sldMk cId="4017137865" sldId="267"/>
            <ac:picMk id="14" creationId="{59AD598B-2A98-D8DC-42DB-2605097DFDA8}"/>
          </ac:picMkLst>
        </pc:picChg>
        <pc:picChg chg="add del mod">
          <ac:chgData name="Leonie Smith" userId="fed1330f33f5650e" providerId="LiveId" clId="{2B21263F-92D7-4FFA-A64D-C93E91759C85}" dt="2024-05-06T05:47:42.581" v="45"/>
          <ac:picMkLst>
            <pc:docMk/>
            <pc:sldMk cId="4017137865" sldId="267"/>
            <ac:picMk id="15" creationId="{9F6F73B4-81B5-1AF6-9D13-CAF885FC9D3E}"/>
          </ac:picMkLst>
        </pc:picChg>
        <pc:picChg chg="add del mod ord">
          <ac:chgData name="Leonie Smith" userId="fed1330f33f5650e" providerId="LiveId" clId="{2B21263F-92D7-4FFA-A64D-C93E91759C85}" dt="2024-05-06T05:47:58.753" v="46"/>
          <ac:picMkLst>
            <pc:docMk/>
            <pc:sldMk cId="4017137865" sldId="267"/>
            <ac:picMk id="18" creationId="{0869C610-82A4-42AD-5B04-4BC4ED3259D0}"/>
          </ac:picMkLst>
        </pc:picChg>
        <pc:picChg chg="add del mod">
          <ac:chgData name="Leonie Smith" userId="fed1330f33f5650e" providerId="LiveId" clId="{2B21263F-92D7-4FFA-A64D-C93E91759C85}" dt="2024-05-06T05:48:09.193" v="48"/>
          <ac:picMkLst>
            <pc:docMk/>
            <pc:sldMk cId="4017137865" sldId="267"/>
            <ac:picMk id="19" creationId="{1412D64D-AF84-DE7A-B73E-F0DDD22AD101}"/>
          </ac:picMkLst>
        </pc:picChg>
        <pc:picChg chg="add del mod ord">
          <ac:chgData name="Leonie Smith" userId="fed1330f33f5650e" providerId="LiveId" clId="{2B21263F-92D7-4FFA-A64D-C93E91759C85}" dt="2024-05-06T05:48:24.723" v="49"/>
          <ac:picMkLst>
            <pc:docMk/>
            <pc:sldMk cId="4017137865" sldId="267"/>
            <ac:picMk id="23" creationId="{CE3C7840-DFF5-E848-DAC3-4066AFA4E86E}"/>
          </ac:picMkLst>
        </pc:picChg>
        <pc:picChg chg="add mod">
          <ac:chgData name="Leonie Smith" userId="fed1330f33f5650e" providerId="LiveId" clId="{2B21263F-92D7-4FFA-A64D-C93E91759C85}" dt="2024-05-06T05:48:24.723" v="49"/>
          <ac:picMkLst>
            <pc:docMk/>
            <pc:sldMk cId="4017137865" sldId="267"/>
            <ac:picMk id="24" creationId="{2F040DDD-B05D-CEC7-8A0C-16822A3F18DC}"/>
          </ac:picMkLst>
        </pc:picChg>
      </pc:sldChg>
      <pc:sldChg chg="addSp delSp modSp mod modTransition modAnim">
        <pc:chgData name="Leonie Smith" userId="fed1330f33f5650e" providerId="LiveId" clId="{2B21263F-92D7-4FFA-A64D-C93E91759C85}" dt="2024-05-06T05:49:30.344" v="53"/>
        <pc:sldMkLst>
          <pc:docMk/>
          <pc:sldMk cId="3137811553" sldId="268"/>
        </pc:sldMkLst>
        <pc:picChg chg="add del mod">
          <ac:chgData name="Leonie Smith" userId="fed1330f33f5650e" providerId="LiveId" clId="{2B21263F-92D7-4FFA-A64D-C93E91759C85}" dt="2024-05-06T05:49:12.152" v="52"/>
          <ac:picMkLst>
            <pc:docMk/>
            <pc:sldMk cId="3137811553" sldId="268"/>
            <ac:picMk id="6" creationId="{5AB27BDA-108E-7401-74DB-B32EBE674A0D}"/>
          </ac:picMkLst>
        </pc:picChg>
        <pc:picChg chg="add del mod ord">
          <ac:chgData name="Leonie Smith" userId="fed1330f33f5650e" providerId="LiveId" clId="{2B21263F-92D7-4FFA-A64D-C93E91759C85}" dt="2024-05-06T05:49:30.344" v="53"/>
          <ac:picMkLst>
            <pc:docMk/>
            <pc:sldMk cId="3137811553" sldId="268"/>
            <ac:picMk id="9" creationId="{4DE24B60-F131-6F6C-7760-9625A0260354}"/>
          </ac:picMkLst>
        </pc:picChg>
        <pc:picChg chg="add mod">
          <ac:chgData name="Leonie Smith" userId="fed1330f33f5650e" providerId="LiveId" clId="{2B21263F-92D7-4FFA-A64D-C93E91759C85}" dt="2024-05-06T05:49:30.344" v="53"/>
          <ac:picMkLst>
            <pc:docMk/>
            <pc:sldMk cId="3137811553" sldId="268"/>
            <ac:picMk id="10" creationId="{AA2FC348-E3BB-EECD-87D6-1B243AE9BDC7}"/>
          </ac:picMkLst>
        </pc:picChg>
      </pc:sldChg>
      <pc:sldChg chg="addSp modSp">
        <pc:chgData name="Leonie Smith" userId="fed1330f33f5650e" providerId="LiveId" clId="{2B21263F-92D7-4FFA-A64D-C93E91759C85}" dt="2024-05-06T05:43:45.538" v="25"/>
        <pc:sldMkLst>
          <pc:docMk/>
          <pc:sldMk cId="1612496636" sldId="280"/>
        </pc:sldMkLst>
        <pc:picChg chg="add mod">
          <ac:chgData name="Leonie Smith" userId="fed1330f33f5650e" providerId="LiveId" clId="{2B21263F-92D7-4FFA-A64D-C93E91759C85}" dt="2024-05-06T05:43:45.538" v="25"/>
          <ac:picMkLst>
            <pc:docMk/>
            <pc:sldMk cId="1612496636" sldId="280"/>
            <ac:picMk id="6" creationId="{6EE3CEA8-DAEB-7A59-7D3F-6329EE54F3F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28-08-2024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55 </a:t>
            </a:r>
            <a:r>
              <a:rPr lang="en-US" sz="1200" b="1" i="0" u="none" strike="noStrike" baseline="0" dirty="0">
                <a:latin typeface="TimesNewRomanPS-BoldMT"/>
              </a:rPr>
              <a:t>Paul’s Arrest and Trials</a:t>
            </a:r>
          </a:p>
          <a:p>
            <a:pPr algn="l"/>
            <a:r>
              <a:rPr lang="en-US" sz="1200" b="0" i="0" u="none" strike="noStrike" baseline="0" dirty="0">
                <a:latin typeface="TimesNewRomanPSMT"/>
              </a:rPr>
              <a:t>1. Paul purifies himself – Acts 21:17-30 (Left Top)</a:t>
            </a:r>
          </a:p>
          <a:p>
            <a:pPr algn="l"/>
            <a:r>
              <a:rPr lang="en-US" sz="1200" b="0" i="0" u="none" strike="noStrike" baseline="0" dirty="0">
                <a:latin typeface="TimesNewRomanPSMT"/>
              </a:rPr>
              <a:t>2. Paul captured – Acts 21:31 – 22:29 (Center Top)</a:t>
            </a:r>
          </a:p>
          <a:p>
            <a:pPr algn="l"/>
            <a:r>
              <a:rPr lang="en-US" sz="1200" b="0" i="0" u="none" strike="noStrike" baseline="0" dirty="0">
                <a:latin typeface="TimesNewRomanPSMT"/>
              </a:rPr>
              <a:t>3. Paul before the Jewish Council – Acts 22:30 – 23:10 (Right Top)</a:t>
            </a:r>
          </a:p>
          <a:p>
            <a:pPr algn="l"/>
            <a:r>
              <a:rPr lang="en-US" sz="1200" b="0" i="0" u="none" strike="noStrike" baseline="0" dirty="0">
                <a:latin typeface="TimesNewRomanPSMT"/>
              </a:rPr>
              <a:t>4. God encourages Paul – Acts 23:11 (Right 2nd)</a:t>
            </a:r>
          </a:p>
          <a:p>
            <a:pPr algn="l"/>
            <a:r>
              <a:rPr lang="en-US" sz="1200" b="0" i="0" u="none" strike="noStrike" baseline="0" dirty="0">
                <a:latin typeface="TimesNewRomanPSMT"/>
              </a:rPr>
              <a:t>5. Conspiracy to kill Paul – Acts 23:12-22 (Right 3rd)</a:t>
            </a:r>
          </a:p>
          <a:p>
            <a:pPr algn="l"/>
            <a:r>
              <a:rPr lang="en-US" sz="1200" b="0" i="0" u="none" strike="noStrike" baseline="0" dirty="0">
                <a:latin typeface="TimesNewRomanPSMT"/>
              </a:rPr>
              <a:t>6. Paul escorted out of Jerusalem – Acts 23:23-35 (Bottom)</a:t>
            </a:r>
          </a:p>
          <a:p>
            <a:pPr algn="l"/>
            <a:r>
              <a:rPr lang="en-US" sz="1200" b="0" i="0" u="none" strike="noStrike" baseline="0" dirty="0">
                <a:latin typeface="TimesNewRomanPSMT"/>
              </a:rPr>
              <a:t>7. Paul before Felix – Acts 24:1-27 (Left near Bottom)</a:t>
            </a:r>
          </a:p>
          <a:p>
            <a:pPr algn="l"/>
            <a:r>
              <a:rPr lang="en-US" sz="1200" b="0" i="0" u="none" strike="noStrike" baseline="0" dirty="0">
                <a:latin typeface="TimesNewRomanPSMT"/>
              </a:rPr>
              <a:t>8. Paul before Festus – Acts 25:1-12 (Left Center)</a:t>
            </a:r>
          </a:p>
          <a:p>
            <a:pPr algn="l"/>
            <a:r>
              <a:rPr lang="en-US" sz="1200" b="0" i="0" u="none" strike="noStrike" baseline="0" dirty="0">
                <a:latin typeface="TimesNewRomanPSMT"/>
              </a:rPr>
              <a:t>9. Paul before Agrippa and Bernice – Acts 25:13 – 26:32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55-2</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0" name="Audio 9">
            <a:hlinkClick r:id="" action="ppaction://media"/>
            <a:extLst>
              <a:ext uri="{FF2B5EF4-FFF2-40B4-BE49-F238E27FC236}">
                <a16:creationId xmlns:a16="http://schemas.microsoft.com/office/drawing/2014/main" id="{65DC8D26-2754-4A03-43C7-20D08FE0DCAC}"/>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288"/>
    </mc:Choice>
    <mc:Fallback xmlns="">
      <p:transition spd="slow" advTm="2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D4ED86A-0ED7-578A-72F8-8F66EB5726AF}"/>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C8B029E-E87F-D02B-064D-B7A3255D683B}"/>
              </a:ext>
            </a:extLst>
          </p:cNvPr>
          <p:cNvSpPr txBox="1"/>
          <p:nvPr/>
        </p:nvSpPr>
        <p:spPr>
          <a:xfrm>
            <a:off x="229954" y="309453"/>
            <a:ext cx="55224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21</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:33</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34</a:t>
            </a:r>
            <a:r>
              <a:rPr lang="en-US" sz="3200" b="0" i="0">
                <a:solidFill>
                  <a:srgbClr val="121212"/>
                </a:solidFill>
                <a:effectLst/>
                <a:latin typeface="Inter" panose="020B0502030000000004" pitchFamily="34" charset="0"/>
              </a:rPr>
              <a:t>Some in the crowd were shouting one thing, and some another. And since the commander could not get at the truth because of the uproar, he ordered that Paul be brought into the barracks.</a:t>
            </a:r>
            <a:endParaRPr lang="en-IN" sz="3200" dirty="0"/>
          </a:p>
        </p:txBody>
      </p:sp>
      <p:sp>
        <p:nvSpPr>
          <p:cNvPr id="2" name="TextBox 1">
            <a:extLst>
              <a:ext uri="{FF2B5EF4-FFF2-40B4-BE49-F238E27FC236}">
                <a16:creationId xmlns:a16="http://schemas.microsoft.com/office/drawing/2014/main" id="{4E9AD84E-46FF-92A3-E256-81D6F05FF617}"/>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34</a:t>
            </a:r>
            <a:r>
              <a:rPr lang="hi-IN" sz="3600" b="0" i="0" dirty="0">
                <a:solidFill>
                  <a:srgbClr val="000000"/>
                </a:solidFill>
                <a:effectLst/>
                <a:latin typeface="font1"/>
              </a:rPr>
              <a:t>परन्तु भीड़ में से कोई कुछ और कोई कुछ चिल्लाते रहे और जब हुल्लड़ के मारे ठीक सच्चाई न जान सका, तो उसे गढ़ में ले जाने की आज्ञा दी।</a:t>
            </a:r>
            <a:endParaRPr lang="en-IN" sz="3600" dirty="0"/>
          </a:p>
        </p:txBody>
      </p:sp>
      <p:pic>
        <p:nvPicPr>
          <p:cNvPr id="6" name="Audio 5">
            <a:hlinkClick r:id="" action="ppaction://media"/>
            <a:extLst>
              <a:ext uri="{FF2B5EF4-FFF2-40B4-BE49-F238E27FC236}">
                <a16:creationId xmlns:a16="http://schemas.microsoft.com/office/drawing/2014/main" id="{28CBD4FC-1452-E7FA-490B-D77CE381FA2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2845"/>
    </mc:Choice>
    <mc:Fallback xmlns="">
      <p:transition spd="slow" advTm="12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292B134-8083-0C5C-ACF6-5A150162B0FC}"/>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CD47C52-2317-4125-AC80-74B901C18126}"/>
              </a:ext>
            </a:extLst>
          </p:cNvPr>
          <p:cNvSpPr txBox="1"/>
          <p:nvPr/>
        </p:nvSpPr>
        <p:spPr>
          <a:xfrm>
            <a:off x="229954" y="309453"/>
            <a:ext cx="55224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21</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:34</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35</a:t>
            </a:r>
            <a:r>
              <a:rPr lang="en-US" sz="3600" b="0" i="0">
                <a:solidFill>
                  <a:srgbClr val="121212"/>
                </a:solidFill>
                <a:effectLst/>
                <a:latin typeface="Inter" panose="020B0502030000000004" pitchFamily="34" charset="0"/>
              </a:rPr>
              <a:t>When Paul reached the steps, he had to be carried by the soldiers because of the violence of the mob.</a:t>
            </a:r>
            <a:endParaRPr lang="en-IN" sz="3600" dirty="0"/>
          </a:p>
        </p:txBody>
      </p:sp>
      <p:sp>
        <p:nvSpPr>
          <p:cNvPr id="2" name="TextBox 1">
            <a:extLst>
              <a:ext uri="{FF2B5EF4-FFF2-40B4-BE49-F238E27FC236}">
                <a16:creationId xmlns:a16="http://schemas.microsoft.com/office/drawing/2014/main" id="{6CC7017B-DC2A-2837-882B-DEB8A030F584}"/>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35</a:t>
            </a:r>
            <a:r>
              <a:rPr lang="hi-IN" sz="3600" b="0" i="0" dirty="0">
                <a:solidFill>
                  <a:srgbClr val="000000"/>
                </a:solidFill>
                <a:effectLst/>
                <a:latin typeface="font1"/>
              </a:rPr>
              <a:t>जब वह सीढ़ी पर पहुँचा, तो ऐसा हुआ कि भीड़ के दबाव के मारे सिपाहियों को उसे उठाकर ले जाना पड़ा।</a:t>
            </a:r>
            <a:endParaRPr lang="en-IN" sz="3600" dirty="0"/>
          </a:p>
        </p:txBody>
      </p:sp>
      <p:pic>
        <p:nvPicPr>
          <p:cNvPr id="6" name="Audio 5">
            <a:hlinkClick r:id="" action="ppaction://media"/>
            <a:extLst>
              <a:ext uri="{FF2B5EF4-FFF2-40B4-BE49-F238E27FC236}">
                <a16:creationId xmlns:a16="http://schemas.microsoft.com/office/drawing/2014/main" id="{6EC80EE7-7A12-75E5-469B-A59F88052FB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8997"/>
    </mc:Choice>
    <mc:Fallback xmlns="">
      <p:transition spd="slow" advTm="8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9EB593B-0BCC-5DFC-F1AE-E79C70F36581}"/>
              </a:ext>
            </a:extLst>
          </p:cNvPr>
          <p:cNvPicPr>
            <a:picLocks noChangeAspect="1"/>
          </p:cNvPicPr>
          <p:nvPr/>
        </p:nvPicPr>
        <p:blipFill rotWithShape="1">
          <a:blip r:embed="rId2"/>
          <a:srcRect l="7538"/>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E9154E1-05C2-A853-261D-F65B27F4CE47}"/>
              </a:ext>
            </a:extLst>
          </p:cNvPr>
          <p:cNvSpPr txBox="1"/>
          <p:nvPr/>
        </p:nvSpPr>
        <p:spPr>
          <a:xfrm>
            <a:off x="7910912" y="309453"/>
            <a:ext cx="55224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21</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:35</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36</a:t>
            </a:r>
            <a:r>
              <a:rPr lang="en-US" sz="3600" b="0" i="0">
                <a:solidFill>
                  <a:srgbClr val="121212"/>
                </a:solidFill>
                <a:effectLst/>
                <a:latin typeface="Inter" panose="020B0502030000000004" pitchFamily="34" charset="0"/>
              </a:rPr>
              <a:t>For the crowd that followed him kept shouting, “Away with him!”</a:t>
            </a:r>
            <a:endParaRPr lang="en-IN" sz="1400" dirty="0"/>
          </a:p>
        </p:txBody>
      </p:sp>
      <p:sp>
        <p:nvSpPr>
          <p:cNvPr id="2" name="TextBox 1">
            <a:extLst>
              <a:ext uri="{FF2B5EF4-FFF2-40B4-BE49-F238E27FC236}">
                <a16:creationId xmlns:a16="http://schemas.microsoft.com/office/drawing/2014/main" id="{5CF2B75D-1D58-57B5-3C23-3A319C824BB3}"/>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36</a:t>
            </a:r>
            <a:r>
              <a:rPr lang="hi-IN" sz="3600" b="0" i="0" dirty="0">
                <a:solidFill>
                  <a:srgbClr val="000000"/>
                </a:solidFill>
                <a:effectLst/>
                <a:latin typeface="font1"/>
              </a:rPr>
              <a:t>क्योंकि लोगों की भीड़ यह चिल्लाती हुई उसके पीछे पड़ी, “उसका अन्त कर दो।”</a:t>
            </a:r>
            <a:endParaRPr lang="en-IN" sz="3600" dirty="0"/>
          </a:p>
        </p:txBody>
      </p:sp>
      <p:pic>
        <p:nvPicPr>
          <p:cNvPr id="6" name="Audio 5">
            <a:hlinkClick r:id="" action="ppaction://media"/>
            <a:extLst>
              <a:ext uri="{FF2B5EF4-FFF2-40B4-BE49-F238E27FC236}">
                <a16:creationId xmlns:a16="http://schemas.microsoft.com/office/drawing/2014/main" id="{6EE3CEA8-DAEB-7A59-7D3F-6329EE54F3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12496636"/>
      </p:ext>
    </p:extLst>
  </p:cSld>
  <p:clrMapOvr>
    <a:masterClrMapping/>
  </p:clrMapOvr>
  <mc:AlternateContent xmlns:mc="http://schemas.openxmlformats.org/markup-compatibility/2006" xmlns:p14="http://schemas.microsoft.com/office/powerpoint/2010/main">
    <mc:Choice Requires="p14">
      <p:transition spd="slow" p14:dur="2000" advTm="8837"/>
    </mc:Choice>
    <mc:Fallback xmlns="">
      <p:transition spd="slow" advTm="8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F502CC8-B120-86BF-4A84-A6791E5649FE}"/>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1DC5033-358A-F06D-87E9-55FC9644CEC8}"/>
              </a:ext>
            </a:extLst>
          </p:cNvPr>
          <p:cNvSpPr txBox="1"/>
          <p:nvPr/>
        </p:nvSpPr>
        <p:spPr>
          <a:xfrm>
            <a:off x="229954" y="6028606"/>
            <a:ext cx="55224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21</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:36</a:t>
            </a:r>
          </a:p>
        </p:txBody>
      </p:sp>
    </p:spTree>
    <p:extLst>
      <p:ext uri="{BB962C8B-B14F-4D97-AF65-F5344CB8AC3E}">
        <p14:creationId xmlns:p14="http://schemas.microsoft.com/office/powerpoint/2010/main" val="699302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dirty="0">
                <a:solidFill>
                  <a:srgbClr val="777A7B"/>
                </a:solidFill>
                <a:effectLst/>
                <a:latin typeface="Inter" panose="020B0502030000000004" pitchFamily="34" charset="0"/>
              </a:rPr>
              <a:t>37</a:t>
            </a:r>
            <a:r>
              <a:rPr lang="en-US" sz="3600" b="0" i="0" dirty="0">
                <a:solidFill>
                  <a:srgbClr val="121212"/>
                </a:solidFill>
                <a:effectLst/>
                <a:latin typeface="Inter" panose="020B0502030000000004" pitchFamily="34" charset="0"/>
              </a:rPr>
              <a:t>As they were about to take Paul into the barracks, he asked the commander…</a:t>
            </a:r>
          </a:p>
        </p:txBody>
      </p:sp>
      <p:sp>
        <p:nvSpPr>
          <p:cNvPr id="2" name="TextBox 1">
            <a:extLst>
              <a:ext uri="{FF2B5EF4-FFF2-40B4-BE49-F238E27FC236}">
                <a16:creationId xmlns:a16="http://schemas.microsoft.com/office/drawing/2014/main" id="{5BFB1E54-4B94-08D3-86A6-1ECF3978DC79}"/>
              </a:ext>
            </a:extLst>
          </p:cNvPr>
          <p:cNvSpPr txBox="1"/>
          <p:nvPr/>
        </p:nvSpPr>
        <p:spPr>
          <a:xfrm>
            <a:off x="6096000" y="166254"/>
            <a:ext cx="6096000" cy="6558101"/>
          </a:xfrm>
          <a:prstGeom prst="rect">
            <a:avLst/>
          </a:prstGeom>
          <a:noFill/>
        </p:spPr>
        <p:txBody>
          <a:bodyPr wrap="square" rtlCol="0">
            <a:noAutofit/>
          </a:bodyPr>
          <a:lstStyle/>
          <a:p>
            <a:pPr algn="l"/>
            <a:r>
              <a:rPr lang="hi-IN" sz="3200" b="0" i="0" dirty="0">
                <a:solidFill>
                  <a:srgbClr val="777A7B"/>
                </a:solidFill>
                <a:effectLst/>
                <a:latin typeface="Inter" panose="020B0502030000000004" pitchFamily="34" charset="0"/>
              </a:rPr>
              <a:t>37</a:t>
            </a:r>
            <a:r>
              <a:rPr lang="hi-IN" sz="3200" b="0" i="0" dirty="0">
                <a:solidFill>
                  <a:srgbClr val="000000"/>
                </a:solidFill>
                <a:effectLst/>
                <a:latin typeface="font1"/>
              </a:rPr>
              <a:t>जब वे पौलुस को गढ़ में ले जाने पर थे, तो उसने सैन्य-दल के सरदार से कहा</a:t>
            </a:r>
            <a:r>
              <a:rPr lang="en-US" sz="3200" b="0" i="0" dirty="0">
                <a:solidFill>
                  <a:srgbClr val="000000"/>
                </a:solidFill>
                <a:effectLst/>
                <a:latin typeface="font1"/>
              </a:rPr>
              <a:t>…</a:t>
            </a:r>
            <a:endParaRPr lang="hi-IN" sz="3200" b="0" i="0" dirty="0">
              <a:solidFill>
                <a:srgbClr val="121212"/>
              </a:solidFill>
              <a:effectLst/>
              <a:latin typeface="Inter" panose="020B0502030000000004" pitchFamily="34" charset="0"/>
            </a:endParaRPr>
          </a:p>
        </p:txBody>
      </p:sp>
      <p:pic>
        <p:nvPicPr>
          <p:cNvPr id="18" name="Audio 17">
            <a:hlinkClick r:id="" action="ppaction://media"/>
            <a:extLst>
              <a:ext uri="{FF2B5EF4-FFF2-40B4-BE49-F238E27FC236}">
                <a16:creationId xmlns:a16="http://schemas.microsoft.com/office/drawing/2014/main" id="{70E83616-FAB1-9DB5-7213-898D3D411C7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495"/>
    </mc:Choice>
    <mc:Fallback xmlns="">
      <p:transition spd="slow" advTm="14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794E3DC-159D-D4FF-DBF2-4685109133E4}"/>
              </a:ext>
            </a:extLst>
          </p:cNvPr>
          <p:cNvPicPr>
            <a:picLocks noChangeAspect="1"/>
          </p:cNvPicPr>
          <p:nvPr/>
        </p:nvPicPr>
        <p:blipFill rotWithShape="1">
          <a:blip r:embed="rId2"/>
          <a:srcRect r="3538"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C989F4A-D437-928C-405B-E69FD1CB35F8}"/>
              </a:ext>
            </a:extLst>
          </p:cNvPr>
          <p:cNvSpPr txBox="1"/>
          <p:nvPr/>
        </p:nvSpPr>
        <p:spPr>
          <a:xfrm>
            <a:off x="229954" y="309453"/>
            <a:ext cx="55224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21</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:37</a:t>
            </a: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dirty="0">
                <a:solidFill>
                  <a:srgbClr val="121212"/>
                </a:solidFill>
                <a:effectLst/>
                <a:latin typeface="Inter" panose="020B0502030000000004" pitchFamily="34" charset="0"/>
              </a:rPr>
              <a:t>…“May I say something to you?”</a:t>
            </a:r>
          </a:p>
          <a:p>
            <a:pPr algn="l"/>
            <a:r>
              <a:rPr lang="en-US" sz="3600" b="0" i="0" dirty="0">
                <a:solidFill>
                  <a:srgbClr val="121212"/>
                </a:solidFill>
                <a:effectLst/>
                <a:latin typeface="Inter" panose="020B0502030000000004" pitchFamily="34" charset="0"/>
              </a:rPr>
              <a:t>“Do you speak Greek?” he replied.</a:t>
            </a:r>
          </a:p>
          <a:p>
            <a:pPr algn="l"/>
            <a:r>
              <a:rPr lang="en-US" sz="3600" b="0" i="0" dirty="0">
                <a:solidFill>
                  <a:srgbClr val="777A7B"/>
                </a:solidFill>
                <a:effectLst/>
                <a:latin typeface="Inter" panose="020B0502030000000004" pitchFamily="34" charset="0"/>
              </a:rPr>
              <a:t>38</a:t>
            </a:r>
            <a:r>
              <a:rPr lang="en-US" sz="3600" b="0" i="0" dirty="0">
                <a:solidFill>
                  <a:srgbClr val="121212"/>
                </a:solidFill>
                <a:effectLst/>
                <a:latin typeface="Inter" panose="020B0502030000000004" pitchFamily="34" charset="0"/>
              </a:rPr>
              <a:t>“Aren’t you the Egyptian who incited a rebellion some time ago and led four thousand members of the ‘Assassins’ into the wilderness?”</a:t>
            </a:r>
            <a:endParaRPr lang="en-IN" sz="3600" dirty="0"/>
          </a:p>
        </p:txBody>
      </p:sp>
      <p:sp>
        <p:nvSpPr>
          <p:cNvPr id="2" name="TextBox 1">
            <a:extLst>
              <a:ext uri="{FF2B5EF4-FFF2-40B4-BE49-F238E27FC236}">
                <a16:creationId xmlns:a16="http://schemas.microsoft.com/office/drawing/2014/main" id="{37F122FB-4212-1D8C-76B5-586110C4D11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000000"/>
                </a:solidFill>
                <a:effectLst/>
                <a:latin typeface="font1"/>
              </a:rPr>
              <a:t>“क्या मुझे आज्ञा है कि मैं तुझ से कुछ कहूँ?” उसने कहा, “क्या तू यूनानी जानता है?</a:t>
            </a:r>
            <a:endParaRPr lang="en-US" sz="3600" b="0" i="0" dirty="0">
              <a:solidFill>
                <a:srgbClr val="000000"/>
              </a:solidFill>
              <a:effectLst/>
              <a:latin typeface="font1"/>
            </a:endParaRPr>
          </a:p>
          <a:p>
            <a:r>
              <a:rPr lang="hi-IN" sz="3600" b="0" i="0" dirty="0">
                <a:solidFill>
                  <a:srgbClr val="777A7B"/>
                </a:solidFill>
                <a:effectLst/>
                <a:latin typeface="Inter" panose="020B0502030000000004" pitchFamily="34" charset="0"/>
              </a:rPr>
              <a:t>38</a:t>
            </a:r>
            <a:r>
              <a:rPr lang="hi-IN" sz="3600" b="0" i="0" dirty="0">
                <a:solidFill>
                  <a:srgbClr val="000000"/>
                </a:solidFill>
                <a:effectLst/>
                <a:latin typeface="font1"/>
              </a:rPr>
              <a:t> क्या तू वह मिस्री नहीं, जो इन दिनों से पहले बलवाई बनाकर चार हजार हथियार-बन्द लोगों को जंगल में ले गया?”</a:t>
            </a:r>
            <a:endParaRPr lang="en-IN" sz="3600" dirty="0"/>
          </a:p>
        </p:txBody>
      </p:sp>
      <p:pic>
        <p:nvPicPr>
          <p:cNvPr id="7" name="Audio 6">
            <a:hlinkClick r:id="" action="ppaction://media"/>
            <a:extLst>
              <a:ext uri="{FF2B5EF4-FFF2-40B4-BE49-F238E27FC236}">
                <a16:creationId xmlns:a16="http://schemas.microsoft.com/office/drawing/2014/main" id="{4BAC49B0-2521-DE60-150D-94C1157AAC9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9081"/>
    </mc:Choice>
    <mc:Fallback xmlns="">
      <p:transition spd="slow" advTm="9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489EE80-62FC-9EAE-4796-059A1391FC96}"/>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4544D94-6533-6544-6D1F-7B9526306806}"/>
              </a:ext>
            </a:extLst>
          </p:cNvPr>
          <p:cNvSpPr txBox="1"/>
          <p:nvPr/>
        </p:nvSpPr>
        <p:spPr>
          <a:xfrm>
            <a:off x="289790" y="228002"/>
            <a:ext cx="5786550" cy="2156322"/>
          </a:xfrm>
          <a:prstGeom prst="rect">
            <a:avLst/>
          </a:prstGeom>
          <a:noFill/>
        </p:spPr>
        <p:txBody>
          <a:bodyPr wrap="square" rtlCol="0">
            <a:noAutofit/>
          </a:bodyPr>
          <a:lstStyle/>
          <a:p>
            <a:r>
              <a:rPr lang="hi-IN" sz="4800" b="0" i="0" u="none" strike="noStrike" baseline="0" dirty="0">
                <a:solidFill>
                  <a:schemeClr val="bg1"/>
                </a:solidFill>
                <a:latin typeface="TimesNewRomanPSMT"/>
              </a:rPr>
              <a:t>जब पौलुस को पकड़ लिया गया - प्रेरितों के काम 21:31-40</a:t>
            </a:r>
            <a:endParaRPr lang="en-IN" sz="4800" dirty="0">
              <a:solidFill>
                <a:schemeClr val="bg1"/>
              </a:solidFill>
            </a:endParaRPr>
          </a:p>
        </p:txBody>
      </p:sp>
      <p:sp>
        <p:nvSpPr>
          <p:cNvPr id="2" name="TextBox 1">
            <a:extLst>
              <a:ext uri="{FF2B5EF4-FFF2-40B4-BE49-F238E27FC236}">
                <a16:creationId xmlns:a16="http://schemas.microsoft.com/office/drawing/2014/main" id="{BADED097-800F-24F4-A81A-170A3AD28F14}"/>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39353D-036C-41FD-6C21-4326189DC898}"/>
              </a:ext>
            </a:extLst>
          </p:cNvPr>
          <p:cNvPicPr>
            <a:picLocks noChangeAspect="1"/>
          </p:cNvPicPr>
          <p:nvPr/>
        </p:nvPicPr>
        <p:blipFill>
          <a:blip r:embed="rId2"/>
          <a:stretch>
            <a:fillRect/>
          </a:stretch>
        </p:blipFill>
        <p:spPr>
          <a:xfrm>
            <a:off x="0" y="0"/>
            <a:ext cx="13679905" cy="6858000"/>
          </a:xfrm>
          <a:prstGeom prst="rect">
            <a:avLst/>
          </a:prstGeom>
        </p:spPr>
      </p:pic>
      <p:sp>
        <p:nvSpPr>
          <p:cNvPr id="2" name="TextBox 1">
            <a:extLst>
              <a:ext uri="{FF2B5EF4-FFF2-40B4-BE49-F238E27FC236}">
                <a16:creationId xmlns:a16="http://schemas.microsoft.com/office/drawing/2014/main" id="{C6E19719-B023-3A51-911F-CE2C54563A5F}"/>
              </a:ext>
            </a:extLst>
          </p:cNvPr>
          <p:cNvSpPr txBox="1"/>
          <p:nvPr/>
        </p:nvSpPr>
        <p:spPr>
          <a:xfrm>
            <a:off x="229954" y="309453"/>
            <a:ext cx="55224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21</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:38</a:t>
            </a: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39</a:t>
            </a:r>
            <a:r>
              <a:rPr lang="en-US" sz="3600" b="0" i="0">
                <a:solidFill>
                  <a:srgbClr val="121212"/>
                </a:solidFill>
                <a:effectLst/>
                <a:latin typeface="Inter" panose="020B0502030000000004" pitchFamily="34" charset="0"/>
              </a:rPr>
              <a:t>But Paul answered, “I am a Jew from Tarsus in Cilicia, a citizen of no ordinary city. Now I beg you to allow me to speak to the people.”</a:t>
            </a:r>
            <a:endParaRPr lang="en-IN" sz="3600" dirty="0"/>
          </a:p>
        </p:txBody>
      </p:sp>
      <p:sp>
        <p:nvSpPr>
          <p:cNvPr id="2" name="TextBox 1">
            <a:extLst>
              <a:ext uri="{FF2B5EF4-FFF2-40B4-BE49-F238E27FC236}">
                <a16:creationId xmlns:a16="http://schemas.microsoft.com/office/drawing/2014/main" id="{AC0A9EC3-4952-7162-52E0-D284F920C7DD}"/>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39</a:t>
            </a:r>
            <a:r>
              <a:rPr lang="hi-IN" sz="3200" b="0" i="0" dirty="0">
                <a:solidFill>
                  <a:srgbClr val="000000"/>
                </a:solidFill>
                <a:effectLst/>
                <a:latin typeface="font1"/>
              </a:rPr>
              <a:t> पौलुस ने कहा, “मैं तो तरसुस का यहूदी मनुष्य हूँ! किलिकिया के प्रसिद्ध नगर का निवासी हूँ। और मैं तुझ से विनती करता हूँ, कि मुझे लोगों से बातें करने दे।”</a:t>
            </a:r>
            <a:endParaRPr lang="en-IN" sz="3200" dirty="0"/>
          </a:p>
        </p:txBody>
      </p:sp>
      <p:pic>
        <p:nvPicPr>
          <p:cNvPr id="24" name="Audio 23">
            <a:hlinkClick r:id="" action="ppaction://media"/>
            <a:extLst>
              <a:ext uri="{FF2B5EF4-FFF2-40B4-BE49-F238E27FC236}">
                <a16:creationId xmlns:a16="http://schemas.microsoft.com/office/drawing/2014/main" id="{2F040DDD-B05D-CEC7-8A0C-16822A3F18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2208"/>
    </mc:Choice>
    <mc:Fallback xmlns="">
      <p:transition spd="slow" advTm="12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6701E4BE-7D73-68E1-28AC-4107490588B0}"/>
              </a:ext>
            </a:extLst>
          </p:cNvPr>
          <p:cNvPicPr>
            <a:picLocks noChangeAspect="1"/>
          </p:cNvPicPr>
          <p:nvPr/>
        </p:nvPicPr>
        <p:blipFill rotWithShape="1">
          <a:blip r:embed="rId2"/>
          <a:srcRect l="664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C3E7B36-E80A-0C45-5814-58F84ED87D57}"/>
              </a:ext>
            </a:extLst>
          </p:cNvPr>
          <p:cNvSpPr txBox="1"/>
          <p:nvPr/>
        </p:nvSpPr>
        <p:spPr>
          <a:xfrm>
            <a:off x="229954" y="309453"/>
            <a:ext cx="55224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21</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:39</a:t>
            </a: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rtl="0"/>
            <a:r>
              <a:rPr lang="en-US" sz="3600" b="0" i="0">
                <a:solidFill>
                  <a:srgbClr val="777A7B"/>
                </a:solidFill>
                <a:effectLst/>
                <a:latin typeface="Inter" panose="020B0502030000000004" pitchFamily="34" charset="0"/>
              </a:rPr>
              <a:t>40</a:t>
            </a:r>
            <a:r>
              <a:rPr lang="en-US" sz="3600" b="0" i="0">
                <a:solidFill>
                  <a:srgbClr val="121212"/>
                </a:solidFill>
                <a:effectLst/>
                <a:latin typeface="Inter" panose="020B0502030000000004" pitchFamily="34" charset="0"/>
              </a:rPr>
              <a:t>Having received permission, Paul stood on the steps and motioned to the crowd. A great hush came over the crowd, and he addressed them in Hebrew:</a:t>
            </a:r>
            <a:endParaRPr lang="en-IN" sz="3600" dirty="0"/>
          </a:p>
        </p:txBody>
      </p:sp>
      <p:sp>
        <p:nvSpPr>
          <p:cNvPr id="2" name="TextBox 1">
            <a:extLst>
              <a:ext uri="{FF2B5EF4-FFF2-40B4-BE49-F238E27FC236}">
                <a16:creationId xmlns:a16="http://schemas.microsoft.com/office/drawing/2014/main" id="{A84CF29C-316C-33C4-E0E4-AE110430FE3F}"/>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40</a:t>
            </a:r>
            <a:r>
              <a:rPr lang="hi-IN" sz="3600" b="0" i="0" dirty="0">
                <a:solidFill>
                  <a:srgbClr val="000000"/>
                </a:solidFill>
                <a:effectLst/>
                <a:latin typeface="font1"/>
              </a:rPr>
              <a:t> जब उसने आज्ञा दी, तो पौलुस ने सीढ़ी पर खड़े होकर लोगों को हाथ से संकेत किया। जब वे चुप हो गए, तो वह इब्रानी भाषा में बोलने लगा:</a:t>
            </a:r>
            <a:endParaRPr lang="en-IN" sz="3600" dirty="0"/>
          </a:p>
        </p:txBody>
      </p:sp>
      <p:pic>
        <p:nvPicPr>
          <p:cNvPr id="10" name="Audio 9">
            <a:hlinkClick r:id="" action="ppaction://media"/>
            <a:extLst>
              <a:ext uri="{FF2B5EF4-FFF2-40B4-BE49-F238E27FC236}">
                <a16:creationId xmlns:a16="http://schemas.microsoft.com/office/drawing/2014/main" id="{AA2FC348-E3BB-EECD-87D6-1B243AE9BD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4859"/>
    </mc:Choice>
    <mc:Fallback xmlns="">
      <p:transition spd="slow" advTm="14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A1B419-271C-26E1-63D1-6D999F2EA4F7}"/>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CE02635-06F0-39C2-AB71-341320C9C29A}"/>
              </a:ext>
            </a:extLst>
          </p:cNvPr>
          <p:cNvSpPr txBox="1"/>
          <p:nvPr/>
        </p:nvSpPr>
        <p:spPr>
          <a:xfrm>
            <a:off x="229954" y="309453"/>
            <a:ext cx="55224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21</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:40</a:t>
            </a:r>
          </a:p>
        </p:txBody>
      </p:sp>
    </p:spTree>
    <p:extLst>
      <p:ext uri="{BB962C8B-B14F-4D97-AF65-F5344CB8AC3E}">
        <p14:creationId xmlns:p14="http://schemas.microsoft.com/office/powerpoint/2010/main" val="88843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r>
              <a:rPr lang="hi-IN" sz="4000" dirty="0"/>
              <a:t>जब पौलुस को पकड़ लिया गया - प्रेरितों के काम 21:31-40</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Paul captured – Acts 21:31-40</a:t>
            </a:r>
            <a:endParaRPr lang="en-IN" dirty="0"/>
          </a:p>
        </p:txBody>
      </p:sp>
      <p:pic>
        <p:nvPicPr>
          <p:cNvPr id="10" name="Audio 9">
            <a:hlinkClick r:id="" action="ppaction://media"/>
            <a:extLst>
              <a:ext uri="{FF2B5EF4-FFF2-40B4-BE49-F238E27FC236}">
                <a16:creationId xmlns:a16="http://schemas.microsoft.com/office/drawing/2014/main" id="{B27C5543-27D6-B997-ED76-1AE2416AFA7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330"/>
    </mc:Choice>
    <mc:Fallback xmlns="">
      <p:transition spd="slow" advTm="2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B88856-994B-36E3-8EFD-ACC4911E9EE8}"/>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1BD1ED8E-A42B-E563-BD48-BE509C478ADC}"/>
              </a:ext>
            </a:extLst>
          </p:cNvPr>
          <p:cNvSpPr txBox="1"/>
          <p:nvPr/>
        </p:nvSpPr>
        <p:spPr>
          <a:xfrm>
            <a:off x="289790" y="228002"/>
            <a:ext cx="5786550" cy="2156322"/>
          </a:xfrm>
          <a:prstGeom prst="rect">
            <a:avLst/>
          </a:prstGeom>
          <a:noFill/>
        </p:spPr>
        <p:txBody>
          <a:bodyPr wrap="square" rtlCol="0">
            <a:noAutofit/>
          </a:bodyPr>
          <a:lstStyle/>
          <a:p>
            <a:r>
              <a:rPr lang="hi-IN" sz="4800" b="0" i="0" u="none" strike="noStrike" baseline="0" dirty="0">
                <a:solidFill>
                  <a:schemeClr val="bg1"/>
                </a:solidFill>
                <a:latin typeface="TimesNewRomanPSMT"/>
              </a:rPr>
              <a:t>जब पौलुस को पकड़ लिया गया - प्रेरितों के काम 21:31-40</a:t>
            </a:r>
            <a:endParaRPr lang="en-IN" sz="48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31</a:t>
            </a:r>
            <a:r>
              <a:rPr lang="hi-IN" sz="3600" b="0" i="0" dirty="0">
                <a:solidFill>
                  <a:srgbClr val="000000"/>
                </a:solidFill>
                <a:effectLst/>
                <a:latin typeface="font1"/>
              </a:rPr>
              <a:t> जब वे उसे मार डालना चाहते थे, तो सैन्य-दल के सरदार को सन्देश पहुँचा कि सारे यरूशलेम में कोलाहल मच रहा है।</a:t>
            </a:r>
            <a:endParaRPr lang="en-IN" sz="3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1400" dirty="0"/>
              <a:t> </a:t>
            </a:r>
            <a:r>
              <a:rPr lang="en-US" sz="3600" dirty="0">
                <a:solidFill>
                  <a:srgbClr val="777A7B"/>
                </a:solidFill>
                <a:latin typeface="Arial" panose="020B0604020202020204" pitchFamily="34" charset="0"/>
              </a:rPr>
              <a:t>31</a:t>
            </a:r>
            <a:r>
              <a:rPr lang="en-US" sz="3600" b="0" i="0" dirty="0">
                <a:solidFill>
                  <a:srgbClr val="121212"/>
                </a:solidFill>
                <a:effectLst/>
                <a:latin typeface="Open Sans" panose="020B0606030504020204" pitchFamily="34" charset="0"/>
              </a:rPr>
              <a:t>As the people were trying to kill Paul, news came up to the commanding officer of the regiment that all Jerusalem was in an uproar.</a:t>
            </a:r>
            <a:endParaRPr lang="en-IN" sz="1400" dirty="0"/>
          </a:p>
        </p:txBody>
      </p:sp>
      <p:pic>
        <p:nvPicPr>
          <p:cNvPr id="6" name="Audio 5">
            <a:hlinkClick r:id="" action="ppaction://media"/>
            <a:extLst>
              <a:ext uri="{FF2B5EF4-FFF2-40B4-BE49-F238E27FC236}">
                <a16:creationId xmlns:a16="http://schemas.microsoft.com/office/drawing/2014/main" id="{C80B0A85-8506-92C4-DC17-829DD5FAB6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3551"/>
    </mc:Choice>
    <mc:Fallback xmlns="">
      <p:transition spd="slow" advTm="13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352CE1A-86A3-7C70-0E6F-B0AE55651671}"/>
              </a:ext>
            </a:extLst>
          </p:cNvPr>
          <p:cNvPicPr>
            <a:picLocks noChangeAspect="1"/>
          </p:cNvPicPr>
          <p:nvPr/>
        </p:nvPicPr>
        <p:blipFill rotWithShape="1">
          <a:blip r:embed="rId2"/>
          <a:srcRect b="18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CEF67FD-BDD8-FECE-BC24-8EB1828DFE6E}"/>
              </a:ext>
            </a:extLst>
          </p:cNvPr>
          <p:cNvSpPr txBox="1"/>
          <p:nvPr/>
        </p:nvSpPr>
        <p:spPr>
          <a:xfrm>
            <a:off x="229954" y="309453"/>
            <a:ext cx="55224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21</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:31</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32</a:t>
            </a:r>
            <a:r>
              <a:rPr lang="en-US" sz="3600" b="0" i="0">
                <a:solidFill>
                  <a:srgbClr val="121212"/>
                </a:solidFill>
                <a:effectLst/>
                <a:latin typeface="Inter" panose="020B0502030000000004" pitchFamily="34" charset="0"/>
              </a:rPr>
              <a:t>Immediately he took some soldiers and centurions and ran down to the crowd. When the people saw the commander and the soldiers, they stopped beating Paul.</a:t>
            </a:r>
            <a:endParaRPr lang="en-IN" sz="3600" dirty="0"/>
          </a:p>
        </p:txBody>
      </p:sp>
      <p:sp>
        <p:nvSpPr>
          <p:cNvPr id="2" name="TextBox 1">
            <a:extLst>
              <a:ext uri="{FF2B5EF4-FFF2-40B4-BE49-F238E27FC236}">
                <a16:creationId xmlns:a16="http://schemas.microsoft.com/office/drawing/2014/main" id="{CE19DD0C-1A11-6134-77F9-6D2CD777268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32</a:t>
            </a:r>
            <a:r>
              <a:rPr lang="hi-IN" sz="3600" b="0" i="0" dirty="0">
                <a:solidFill>
                  <a:srgbClr val="000000"/>
                </a:solidFill>
                <a:effectLst/>
                <a:latin typeface="font1"/>
              </a:rPr>
              <a:t> तब वह तुरन्त सिपाहियों और सूबेदारों को लेकर उनके पास नीचे दौड़ आया; और उन्होंने सैन्य-दल के सरदार को और सिपाहियों को देखकर पौलुस को मारना-पीटना रोक दिया। </a:t>
            </a:r>
            <a:endParaRPr lang="en-IN" sz="3600" dirty="0"/>
          </a:p>
        </p:txBody>
      </p:sp>
      <p:pic>
        <p:nvPicPr>
          <p:cNvPr id="12" name="Audio 11">
            <a:hlinkClick r:id="" action="ppaction://media"/>
            <a:extLst>
              <a:ext uri="{FF2B5EF4-FFF2-40B4-BE49-F238E27FC236}">
                <a16:creationId xmlns:a16="http://schemas.microsoft.com/office/drawing/2014/main" id="{F2F1CFDF-4858-A473-7213-4F33FC77A21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7581"/>
    </mc:Choice>
    <mc:Fallback xmlns="">
      <p:transition spd="slow" advTm="17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5D6B18B-2988-30FB-4418-C8BC1C3EBF29}"/>
              </a:ext>
            </a:extLst>
          </p:cNvPr>
          <p:cNvPicPr>
            <a:picLocks noChangeAspect="1"/>
          </p:cNvPicPr>
          <p:nvPr/>
        </p:nvPicPr>
        <p:blipFill rotWithShape="1">
          <a:blip r:embed="rId2"/>
          <a:srcRect r="220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6FCD3CC-B61C-FDFE-793B-C1DF1E2E6F07}"/>
              </a:ext>
            </a:extLst>
          </p:cNvPr>
          <p:cNvSpPr txBox="1"/>
          <p:nvPr/>
        </p:nvSpPr>
        <p:spPr>
          <a:xfrm>
            <a:off x="229954" y="309453"/>
            <a:ext cx="55224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21</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:32</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33</a:t>
            </a:r>
            <a:r>
              <a:rPr lang="en-US" sz="3600" b="0" i="0">
                <a:solidFill>
                  <a:srgbClr val="121212"/>
                </a:solidFill>
                <a:effectLst/>
                <a:latin typeface="Inter" panose="020B0502030000000004" pitchFamily="34" charset="0"/>
              </a:rPr>
              <a:t>The commander came up and arrested Paul, ordering that he be bound with two chains. Then he asked who he was and what he had done.</a:t>
            </a:r>
            <a:endParaRPr lang="en-IN" sz="3600" dirty="0"/>
          </a:p>
        </p:txBody>
      </p:sp>
      <p:sp>
        <p:nvSpPr>
          <p:cNvPr id="2" name="TextBox 1">
            <a:extLst>
              <a:ext uri="{FF2B5EF4-FFF2-40B4-BE49-F238E27FC236}">
                <a16:creationId xmlns:a16="http://schemas.microsoft.com/office/drawing/2014/main" id="{97ECD0E1-4FF2-F095-9553-88D1C84C4DA3}"/>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33</a:t>
            </a:r>
            <a:r>
              <a:rPr lang="hi-IN" sz="3600" b="0" i="0" dirty="0">
                <a:solidFill>
                  <a:srgbClr val="000000"/>
                </a:solidFill>
                <a:effectLst/>
                <a:latin typeface="font1"/>
              </a:rPr>
              <a:t>तब सैन्य-दल के सरदार ने पास आकर उसे पकड़ लिया; और दो जंजीरों से बाँधने की आज्ञा देकर पूछने लगा, “यह कौन है, और इसने क्या किया है?”</a:t>
            </a:r>
            <a:endParaRPr lang="en-IN" sz="3600" dirty="0"/>
          </a:p>
        </p:txBody>
      </p:sp>
      <p:pic>
        <p:nvPicPr>
          <p:cNvPr id="23" name="Audio 22">
            <a:hlinkClick r:id="" action="ppaction://media"/>
            <a:extLst>
              <a:ext uri="{FF2B5EF4-FFF2-40B4-BE49-F238E27FC236}">
                <a16:creationId xmlns:a16="http://schemas.microsoft.com/office/drawing/2014/main" id="{FFF76525-550E-19B4-D725-3795D095BB9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3075"/>
    </mc:Choice>
    <mc:Fallback xmlns="">
      <p:transition spd="slow" advTm="13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6548</TotalTime>
  <Words>953</Words>
  <Application>Microsoft Office PowerPoint</Application>
  <PresentationFormat>Widescreen</PresentationFormat>
  <Paragraphs>59</Paragraphs>
  <Slides>24</Slides>
  <Notes>1</Notes>
  <HiddenSlides>0</HiddenSlides>
  <MMClips>12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24</vt:i4>
      </vt:variant>
    </vt:vector>
  </HeadingPairs>
  <TitlesOfParts>
    <vt:vector size="38" baseType="lpstr">
      <vt:lpstr>Aptos</vt:lpstr>
      <vt:lpstr>Arial</vt:lpstr>
      <vt:lpstr>Calibri</vt:lpstr>
      <vt:lpstr>Calibri Light</vt:lpstr>
      <vt:lpstr>font1</vt:lpstr>
      <vt:lpstr>Inter</vt:lpstr>
      <vt:lpstr>Mangal</vt:lpstr>
      <vt:lpstr>Open Sans</vt:lpstr>
      <vt:lpstr>PT Serif</vt:lpstr>
      <vt:lpstr>Symbol</vt:lpstr>
      <vt:lpstr>Times New Roman</vt:lpstr>
      <vt:lpstr>TimesNewRomanPS-BoldMT</vt:lpstr>
      <vt:lpstr>TimesNewRomanPSMT</vt:lpstr>
      <vt:lpstr>Office Theme</vt:lpstr>
      <vt:lpstr>55-2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49</cp:revision>
  <dcterms:created xsi:type="dcterms:W3CDTF">2022-09-30T06:26:14Z</dcterms:created>
  <dcterms:modified xsi:type="dcterms:W3CDTF">2024-08-28T16:52:49Z</dcterms:modified>
</cp:coreProperties>
</file>