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337" r:id="rId6"/>
    <p:sldId id="338"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3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40" r:id="rId45"/>
    <p:sldId id="334" r:id="rId46"/>
    <p:sldId id="34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DE369D-5A75-493C-9ECB-5C2AAF909716}" v="153" dt="2024-05-07T03:42:56.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91" autoAdjust="0"/>
    <p:restoredTop sz="90467" autoAdjust="0"/>
  </p:normalViewPr>
  <p:slideViewPr>
    <p:cSldViewPr snapToGrid="0">
      <p:cViewPr varScale="1">
        <p:scale>
          <a:sx n="63" d="100"/>
          <a:sy n="63" d="100"/>
        </p:scale>
        <p:origin x="102"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EDE369D-5A75-493C-9ECB-5C2AAF909716}"/>
    <pc:docChg chg="modSld">
      <pc:chgData name="Leonie Smith" userId="fed1330f33f5650e" providerId="LiveId" clId="{BEDE369D-5A75-493C-9ECB-5C2AAF909716}" dt="2024-05-07T03:42:56.992" v="218"/>
      <pc:docMkLst>
        <pc:docMk/>
      </pc:docMkLst>
      <pc:sldChg chg="addSp modSp">
        <pc:chgData name="Leonie Smith" userId="fed1330f33f5650e" providerId="LiveId" clId="{BEDE369D-5A75-493C-9ECB-5C2AAF909716}" dt="2024-05-06T05:50:49.287" v="0"/>
        <pc:sldMkLst>
          <pc:docMk/>
          <pc:sldMk cId="1499918570" sldId="257"/>
        </pc:sldMkLst>
        <pc:picChg chg="add mod">
          <ac:chgData name="Leonie Smith" userId="fed1330f33f5650e" providerId="LiveId" clId="{BEDE369D-5A75-493C-9ECB-5C2AAF909716}" dt="2024-05-06T05:50:49.287" v="0"/>
          <ac:picMkLst>
            <pc:docMk/>
            <pc:sldMk cId="1499918570" sldId="257"/>
            <ac:picMk id="6" creationId="{0DF9CA8A-B2F4-1505-4B65-37E276302056}"/>
          </ac:picMkLst>
        </pc:picChg>
      </pc:sldChg>
      <pc:sldChg chg="addSp modSp">
        <pc:chgData name="Leonie Smith" userId="fed1330f33f5650e" providerId="LiveId" clId="{BEDE369D-5A75-493C-9ECB-5C2AAF909716}" dt="2024-05-06T05:51:08.552" v="1"/>
        <pc:sldMkLst>
          <pc:docMk/>
          <pc:sldMk cId="454763615" sldId="259"/>
        </pc:sldMkLst>
        <pc:picChg chg="add mod">
          <ac:chgData name="Leonie Smith" userId="fed1330f33f5650e" providerId="LiveId" clId="{BEDE369D-5A75-493C-9ECB-5C2AAF909716}" dt="2024-05-06T05:51:08.552" v="1"/>
          <ac:picMkLst>
            <pc:docMk/>
            <pc:sldMk cId="454763615" sldId="259"/>
            <ac:picMk id="6" creationId="{95DC88BD-2D1B-D713-31FE-D5BCF06ADA1B}"/>
          </ac:picMkLst>
        </pc:picChg>
      </pc:sldChg>
      <pc:sldChg chg="addSp modSp">
        <pc:chgData name="Leonie Smith" userId="fed1330f33f5650e" providerId="LiveId" clId="{BEDE369D-5A75-493C-9ECB-5C2AAF909716}" dt="2024-05-06T05:52:46.439" v="3"/>
        <pc:sldMkLst>
          <pc:docMk/>
          <pc:sldMk cId="2720464024" sldId="296"/>
        </pc:sldMkLst>
        <pc:picChg chg="add mod">
          <ac:chgData name="Leonie Smith" userId="fed1330f33f5650e" providerId="LiveId" clId="{BEDE369D-5A75-493C-9ECB-5C2AAF909716}" dt="2024-05-06T05:52:46.439" v="3"/>
          <ac:picMkLst>
            <pc:docMk/>
            <pc:sldMk cId="2720464024" sldId="296"/>
            <ac:picMk id="6" creationId="{8896EF42-CE90-EFAE-EB57-4DDEAE3F188D}"/>
          </ac:picMkLst>
        </pc:picChg>
      </pc:sldChg>
      <pc:sldChg chg="addSp delSp modSp mod modTransition modAnim">
        <pc:chgData name="Leonie Smith" userId="fed1330f33f5650e" providerId="LiveId" clId="{BEDE369D-5A75-493C-9ECB-5C2AAF909716}" dt="2024-05-07T03:11:45.102" v="31"/>
        <pc:sldMkLst>
          <pc:docMk/>
          <pc:sldMk cId="3996559174" sldId="298"/>
        </pc:sldMkLst>
        <pc:picChg chg="add del mod ord">
          <ac:chgData name="Leonie Smith" userId="fed1330f33f5650e" providerId="LiveId" clId="{BEDE369D-5A75-493C-9ECB-5C2AAF909716}" dt="2024-05-07T03:09:58.011" v="19"/>
          <ac:picMkLst>
            <pc:docMk/>
            <pc:sldMk cId="3996559174" sldId="298"/>
            <ac:picMk id="5" creationId="{3D68216B-8A28-5894-3267-CE7E8031128C}"/>
          </ac:picMkLst>
        </pc:picChg>
        <pc:picChg chg="add del mod">
          <ac:chgData name="Leonie Smith" userId="fed1330f33f5650e" providerId="LiveId" clId="{BEDE369D-5A75-493C-9ECB-5C2AAF909716}" dt="2024-05-06T05:56:29.158" v="6"/>
          <ac:picMkLst>
            <pc:docMk/>
            <pc:sldMk cId="3996559174" sldId="298"/>
            <ac:picMk id="6" creationId="{558A6424-F590-3709-0678-D2DEB3398890}"/>
          </ac:picMkLst>
        </pc:picChg>
        <pc:picChg chg="add del mod">
          <ac:chgData name="Leonie Smith" userId="fed1330f33f5650e" providerId="LiveId" clId="{BEDE369D-5A75-493C-9ECB-5C2AAF909716}" dt="2024-05-07T03:09:59.465" v="21"/>
          <ac:picMkLst>
            <pc:docMk/>
            <pc:sldMk cId="3996559174" sldId="298"/>
            <ac:picMk id="6" creationId="{AE735EBB-260E-678C-D332-00BA67C77519}"/>
          </ac:picMkLst>
        </pc:picChg>
        <pc:picChg chg="add del mod ord">
          <ac:chgData name="Leonie Smith" userId="fed1330f33f5650e" providerId="LiveId" clId="{BEDE369D-5A75-493C-9ECB-5C2AAF909716}" dt="2024-05-06T05:56:56.232" v="7"/>
          <ac:picMkLst>
            <pc:docMk/>
            <pc:sldMk cId="3996559174" sldId="298"/>
            <ac:picMk id="7" creationId="{8B7269E5-1A91-4053-995D-086EDA7823E9}"/>
          </ac:picMkLst>
        </pc:picChg>
        <pc:picChg chg="add del mod">
          <ac:chgData name="Leonie Smith" userId="fed1330f33f5650e" providerId="LiveId" clId="{BEDE369D-5A75-493C-9ECB-5C2AAF909716}" dt="2024-05-06T05:57:16.654" v="9"/>
          <ac:picMkLst>
            <pc:docMk/>
            <pc:sldMk cId="3996559174" sldId="298"/>
            <ac:picMk id="8" creationId="{87FE7FE3-4BCB-60C5-9F7B-F7C4D2982CB3}"/>
          </ac:picMkLst>
        </pc:picChg>
        <pc:picChg chg="add del mod ord">
          <ac:chgData name="Leonie Smith" userId="fed1330f33f5650e" providerId="LiveId" clId="{BEDE369D-5A75-493C-9ECB-5C2AAF909716}" dt="2024-05-07T03:10:08.908" v="22"/>
          <ac:picMkLst>
            <pc:docMk/>
            <pc:sldMk cId="3996559174" sldId="298"/>
            <ac:picMk id="9" creationId="{DB636EF0-4B9B-8BBE-23F8-CBF14C052653}"/>
          </ac:picMkLst>
        </pc:picChg>
        <pc:picChg chg="add del mod">
          <ac:chgData name="Leonie Smith" userId="fed1330f33f5650e" providerId="LiveId" clId="{BEDE369D-5A75-493C-9ECB-5C2AAF909716}" dt="2024-05-07T03:10:10.173" v="24"/>
          <ac:picMkLst>
            <pc:docMk/>
            <pc:sldMk cId="3996559174" sldId="298"/>
            <ac:picMk id="10" creationId="{C1C5FDE2-F513-80B0-CB87-90F0C3493ACA}"/>
          </ac:picMkLst>
        </pc:picChg>
        <pc:picChg chg="add del mod ord">
          <ac:chgData name="Leonie Smith" userId="fed1330f33f5650e" providerId="LiveId" clId="{BEDE369D-5A75-493C-9ECB-5C2AAF909716}" dt="2024-05-06T05:57:43.825" v="10"/>
          <ac:picMkLst>
            <pc:docMk/>
            <pc:sldMk cId="3996559174" sldId="298"/>
            <ac:picMk id="12" creationId="{541E4A8C-A1BF-8C12-8711-52D5AA4711C1}"/>
          </ac:picMkLst>
        </pc:picChg>
        <pc:picChg chg="add del mod">
          <ac:chgData name="Leonie Smith" userId="fed1330f33f5650e" providerId="LiveId" clId="{BEDE369D-5A75-493C-9ECB-5C2AAF909716}" dt="2024-05-06T05:58:16.389" v="12"/>
          <ac:picMkLst>
            <pc:docMk/>
            <pc:sldMk cId="3996559174" sldId="298"/>
            <ac:picMk id="13" creationId="{395EFE3A-B5C9-5E60-14D7-E7C1C741E8BC}"/>
          </ac:picMkLst>
        </pc:picChg>
        <pc:picChg chg="add del mod ord">
          <ac:chgData name="Leonie Smith" userId="fed1330f33f5650e" providerId="LiveId" clId="{BEDE369D-5A75-493C-9ECB-5C2AAF909716}" dt="2024-05-07T03:10:24.735" v="25"/>
          <ac:picMkLst>
            <pc:docMk/>
            <pc:sldMk cId="3996559174" sldId="298"/>
            <ac:picMk id="13" creationId="{844255A5-F7F7-A0EC-E22B-77746B415468}"/>
          </ac:picMkLst>
        </pc:picChg>
        <pc:picChg chg="add del mod">
          <ac:chgData name="Leonie Smith" userId="fed1330f33f5650e" providerId="LiveId" clId="{BEDE369D-5A75-493C-9ECB-5C2AAF909716}" dt="2024-05-07T03:10:26.943" v="27"/>
          <ac:picMkLst>
            <pc:docMk/>
            <pc:sldMk cId="3996559174" sldId="298"/>
            <ac:picMk id="14" creationId="{7A98BD04-0DC1-B645-AAE9-1FF8AF73D311}"/>
          </ac:picMkLst>
        </pc:picChg>
        <pc:picChg chg="add del mod ord">
          <ac:chgData name="Leonie Smith" userId="fed1330f33f5650e" providerId="LiveId" clId="{BEDE369D-5A75-493C-9ECB-5C2AAF909716}" dt="2024-05-06T05:58:32.857" v="13"/>
          <ac:picMkLst>
            <pc:docMk/>
            <pc:sldMk cId="3996559174" sldId="298"/>
            <ac:picMk id="17" creationId="{A1F97411-B098-DC6A-FD37-4E16BDE709F9}"/>
          </ac:picMkLst>
        </pc:picChg>
        <pc:picChg chg="add del mod ord">
          <ac:chgData name="Leonie Smith" userId="fed1330f33f5650e" providerId="LiveId" clId="{BEDE369D-5A75-493C-9ECB-5C2AAF909716}" dt="2024-05-07T03:10:47.994" v="28"/>
          <ac:picMkLst>
            <pc:docMk/>
            <pc:sldMk cId="3996559174" sldId="298"/>
            <ac:picMk id="17" creationId="{B2BEC991-50A0-50F0-4C2A-E652407CE83F}"/>
          </ac:picMkLst>
        </pc:picChg>
        <pc:picChg chg="add del mod">
          <ac:chgData name="Leonie Smith" userId="fed1330f33f5650e" providerId="LiveId" clId="{BEDE369D-5A75-493C-9ECB-5C2AAF909716}" dt="2024-05-07T03:11:22.812" v="30"/>
          <ac:picMkLst>
            <pc:docMk/>
            <pc:sldMk cId="3996559174" sldId="298"/>
            <ac:picMk id="18" creationId="{3C09AB27-A9A3-7BE6-A3E0-40A0546E51F4}"/>
          </ac:picMkLst>
        </pc:picChg>
        <pc:picChg chg="add del mod">
          <ac:chgData name="Leonie Smith" userId="fed1330f33f5650e" providerId="LiveId" clId="{BEDE369D-5A75-493C-9ECB-5C2AAF909716}" dt="2024-05-06T05:58:50.193" v="15"/>
          <ac:picMkLst>
            <pc:docMk/>
            <pc:sldMk cId="3996559174" sldId="298"/>
            <ac:picMk id="18" creationId="{CDE04BD4-A598-375D-5232-375C7A70E575}"/>
          </ac:picMkLst>
        </pc:picChg>
        <pc:picChg chg="add del mod ord">
          <ac:chgData name="Leonie Smith" userId="fed1330f33f5650e" providerId="LiveId" clId="{BEDE369D-5A75-493C-9ECB-5C2AAF909716}" dt="2024-05-06T05:59:04.649" v="16"/>
          <ac:picMkLst>
            <pc:docMk/>
            <pc:sldMk cId="3996559174" sldId="298"/>
            <ac:picMk id="21" creationId="{D79E871F-028C-42A6-5E0A-8D8BAA14FA76}"/>
          </ac:picMkLst>
        </pc:picChg>
        <pc:picChg chg="add del mod">
          <ac:chgData name="Leonie Smith" userId="fed1330f33f5650e" providerId="LiveId" clId="{BEDE369D-5A75-493C-9ECB-5C2AAF909716}" dt="2024-05-07T03:09:51.870" v="18"/>
          <ac:picMkLst>
            <pc:docMk/>
            <pc:sldMk cId="3996559174" sldId="298"/>
            <ac:picMk id="22" creationId="{EE458A84-BB0F-B3A0-F2D6-F7326A92C695}"/>
          </ac:picMkLst>
        </pc:picChg>
        <pc:picChg chg="add del mod ord">
          <ac:chgData name="Leonie Smith" userId="fed1330f33f5650e" providerId="LiveId" clId="{BEDE369D-5A75-493C-9ECB-5C2AAF909716}" dt="2024-05-07T03:11:45.102" v="31"/>
          <ac:picMkLst>
            <pc:docMk/>
            <pc:sldMk cId="3996559174" sldId="298"/>
            <ac:picMk id="24" creationId="{A0DAF339-1FC1-D66E-2727-80D661083D5C}"/>
          </ac:picMkLst>
        </pc:picChg>
        <pc:picChg chg="add mod">
          <ac:chgData name="Leonie Smith" userId="fed1330f33f5650e" providerId="LiveId" clId="{BEDE369D-5A75-493C-9ECB-5C2AAF909716}" dt="2024-05-07T03:11:45.102" v="31"/>
          <ac:picMkLst>
            <pc:docMk/>
            <pc:sldMk cId="3996559174" sldId="298"/>
            <ac:picMk id="25" creationId="{B5972382-4BA5-EC1F-8EE3-7C754D2AE1B0}"/>
          </ac:picMkLst>
        </pc:picChg>
      </pc:sldChg>
      <pc:sldChg chg="addSp delSp modSp mod modTransition modAnim">
        <pc:chgData name="Leonie Smith" userId="fed1330f33f5650e" providerId="LiveId" clId="{BEDE369D-5A75-493C-9ECB-5C2AAF909716}" dt="2024-05-07T03:13:23.324" v="38"/>
        <pc:sldMkLst>
          <pc:docMk/>
          <pc:sldMk cId="3240896800" sldId="300"/>
        </pc:sldMkLst>
        <pc:picChg chg="add del mod">
          <ac:chgData name="Leonie Smith" userId="fed1330f33f5650e" providerId="LiveId" clId="{BEDE369D-5A75-493C-9ECB-5C2AAF909716}" dt="2024-05-07T03:12:59.538" v="34"/>
          <ac:picMkLst>
            <pc:docMk/>
            <pc:sldMk cId="3240896800" sldId="300"/>
            <ac:picMk id="7" creationId="{BBB4171B-566D-F8E0-806F-247E2443CA79}"/>
          </ac:picMkLst>
        </pc:picChg>
        <pc:picChg chg="add del mod ord">
          <ac:chgData name="Leonie Smith" userId="fed1330f33f5650e" providerId="LiveId" clId="{BEDE369D-5A75-493C-9ECB-5C2AAF909716}" dt="2024-05-07T03:13:06.794" v="35"/>
          <ac:picMkLst>
            <pc:docMk/>
            <pc:sldMk cId="3240896800" sldId="300"/>
            <ac:picMk id="10" creationId="{0DD31678-4B05-0463-3F9A-7D432B5C7E79}"/>
          </ac:picMkLst>
        </pc:picChg>
        <pc:picChg chg="add del mod">
          <ac:chgData name="Leonie Smith" userId="fed1330f33f5650e" providerId="LiveId" clId="{BEDE369D-5A75-493C-9ECB-5C2AAF909716}" dt="2024-05-07T03:13:07.942" v="37"/>
          <ac:picMkLst>
            <pc:docMk/>
            <pc:sldMk cId="3240896800" sldId="300"/>
            <ac:picMk id="11" creationId="{7D2AA0EB-037B-9272-D4C2-53E92FF11F74}"/>
          </ac:picMkLst>
        </pc:picChg>
        <pc:picChg chg="add del mod ord">
          <ac:chgData name="Leonie Smith" userId="fed1330f33f5650e" providerId="LiveId" clId="{BEDE369D-5A75-493C-9ECB-5C2AAF909716}" dt="2024-05-07T03:13:23.324" v="38"/>
          <ac:picMkLst>
            <pc:docMk/>
            <pc:sldMk cId="3240896800" sldId="300"/>
            <ac:picMk id="14" creationId="{3CAD14DB-2846-8113-421A-56BA12CB1A09}"/>
          </ac:picMkLst>
        </pc:picChg>
        <pc:picChg chg="add mod">
          <ac:chgData name="Leonie Smith" userId="fed1330f33f5650e" providerId="LiveId" clId="{BEDE369D-5A75-493C-9ECB-5C2AAF909716}" dt="2024-05-07T03:13:23.324" v="38"/>
          <ac:picMkLst>
            <pc:docMk/>
            <pc:sldMk cId="3240896800" sldId="300"/>
            <ac:picMk id="15" creationId="{156C842E-DF9F-48CD-194F-F46CFBB1745F}"/>
          </ac:picMkLst>
        </pc:picChg>
      </pc:sldChg>
      <pc:sldChg chg="addSp delSp modSp mod modTransition modAnim">
        <pc:chgData name="Leonie Smith" userId="fed1330f33f5650e" providerId="LiveId" clId="{BEDE369D-5A75-493C-9ECB-5C2AAF909716}" dt="2024-05-07T03:16:57.825" v="69"/>
        <pc:sldMkLst>
          <pc:docMk/>
          <pc:sldMk cId="3511188148" sldId="302"/>
        </pc:sldMkLst>
        <pc:picChg chg="add del mod">
          <ac:chgData name="Leonie Smith" userId="fed1330f33f5650e" providerId="LiveId" clId="{BEDE369D-5A75-493C-9ECB-5C2AAF909716}" dt="2024-05-07T03:14:00.473" v="41"/>
          <ac:picMkLst>
            <pc:docMk/>
            <pc:sldMk cId="3511188148" sldId="302"/>
            <ac:picMk id="6" creationId="{7D492BE7-1A97-1F07-FCBA-BD721BC7B3DE}"/>
          </ac:picMkLst>
        </pc:picChg>
        <pc:picChg chg="add del mod ord">
          <ac:chgData name="Leonie Smith" userId="fed1330f33f5650e" providerId="LiveId" clId="{BEDE369D-5A75-493C-9ECB-5C2AAF909716}" dt="2024-05-07T03:14:10.780" v="42"/>
          <ac:picMkLst>
            <pc:docMk/>
            <pc:sldMk cId="3511188148" sldId="302"/>
            <ac:picMk id="9" creationId="{C018C143-0431-CC75-6803-B99DCB56D9C9}"/>
          </ac:picMkLst>
        </pc:picChg>
        <pc:picChg chg="add del mod">
          <ac:chgData name="Leonie Smith" userId="fed1330f33f5650e" providerId="LiveId" clId="{BEDE369D-5A75-493C-9ECB-5C2AAF909716}" dt="2024-05-07T03:14:15.268" v="44"/>
          <ac:picMkLst>
            <pc:docMk/>
            <pc:sldMk cId="3511188148" sldId="302"/>
            <ac:picMk id="10" creationId="{7B205CFD-BDA9-E5ED-28EF-DEA53F19607F}"/>
          </ac:picMkLst>
        </pc:picChg>
        <pc:picChg chg="add del mod ord">
          <ac:chgData name="Leonie Smith" userId="fed1330f33f5650e" providerId="LiveId" clId="{BEDE369D-5A75-493C-9ECB-5C2AAF909716}" dt="2024-05-07T03:14:19.978" v="45"/>
          <ac:picMkLst>
            <pc:docMk/>
            <pc:sldMk cId="3511188148" sldId="302"/>
            <ac:picMk id="13" creationId="{DE8E400C-6595-1B82-7A92-B888B1C99C20}"/>
          </ac:picMkLst>
        </pc:picChg>
        <pc:picChg chg="add del mod">
          <ac:chgData name="Leonie Smith" userId="fed1330f33f5650e" providerId="LiveId" clId="{BEDE369D-5A75-493C-9ECB-5C2AAF909716}" dt="2024-05-07T03:14:39.614" v="47"/>
          <ac:picMkLst>
            <pc:docMk/>
            <pc:sldMk cId="3511188148" sldId="302"/>
            <ac:picMk id="14" creationId="{080E1483-6403-4B3F-57AB-02CE914AC4EC}"/>
          </ac:picMkLst>
        </pc:picChg>
        <pc:picChg chg="add del mod ord">
          <ac:chgData name="Leonie Smith" userId="fed1330f33f5650e" providerId="LiveId" clId="{BEDE369D-5A75-493C-9ECB-5C2AAF909716}" dt="2024-05-07T03:14:49.886" v="48"/>
          <ac:picMkLst>
            <pc:docMk/>
            <pc:sldMk cId="3511188148" sldId="302"/>
            <ac:picMk id="17" creationId="{B1C6D6E2-AF76-4C96-9D0D-289799195221}"/>
          </ac:picMkLst>
        </pc:picChg>
        <pc:picChg chg="add del mod">
          <ac:chgData name="Leonie Smith" userId="fed1330f33f5650e" providerId="LiveId" clId="{BEDE369D-5A75-493C-9ECB-5C2AAF909716}" dt="2024-05-07T03:14:51.665" v="50"/>
          <ac:picMkLst>
            <pc:docMk/>
            <pc:sldMk cId="3511188148" sldId="302"/>
            <ac:picMk id="18" creationId="{E72FACD3-D004-00B3-03C2-0E62B95C5659}"/>
          </ac:picMkLst>
        </pc:picChg>
        <pc:picChg chg="add del mod ord">
          <ac:chgData name="Leonie Smith" userId="fed1330f33f5650e" providerId="LiveId" clId="{BEDE369D-5A75-493C-9ECB-5C2AAF909716}" dt="2024-05-07T03:15:02.194" v="51"/>
          <ac:picMkLst>
            <pc:docMk/>
            <pc:sldMk cId="3511188148" sldId="302"/>
            <ac:picMk id="21" creationId="{3642FA67-DCDD-6AC8-8CB6-6E9B4A94D754}"/>
          </ac:picMkLst>
        </pc:picChg>
        <pc:picChg chg="add del mod">
          <ac:chgData name="Leonie Smith" userId="fed1330f33f5650e" providerId="LiveId" clId="{BEDE369D-5A75-493C-9ECB-5C2AAF909716}" dt="2024-05-07T03:15:05.464" v="53"/>
          <ac:picMkLst>
            <pc:docMk/>
            <pc:sldMk cId="3511188148" sldId="302"/>
            <ac:picMk id="22" creationId="{A418D99E-90A1-87FC-3B0D-4C5517962E0E}"/>
          </ac:picMkLst>
        </pc:picChg>
        <pc:picChg chg="add del mod ord">
          <ac:chgData name="Leonie Smith" userId="fed1330f33f5650e" providerId="LiveId" clId="{BEDE369D-5A75-493C-9ECB-5C2AAF909716}" dt="2024-05-07T03:15:14.164" v="54"/>
          <ac:picMkLst>
            <pc:docMk/>
            <pc:sldMk cId="3511188148" sldId="302"/>
            <ac:picMk id="25" creationId="{F608BCFA-7CC2-6360-122B-0FA27CF920E7}"/>
          </ac:picMkLst>
        </pc:picChg>
        <pc:picChg chg="add del mod">
          <ac:chgData name="Leonie Smith" userId="fed1330f33f5650e" providerId="LiveId" clId="{BEDE369D-5A75-493C-9ECB-5C2AAF909716}" dt="2024-05-07T03:15:16.436" v="56"/>
          <ac:picMkLst>
            <pc:docMk/>
            <pc:sldMk cId="3511188148" sldId="302"/>
            <ac:picMk id="26" creationId="{7A429AE1-99B4-25A9-EE82-0F2CCCC74E0F}"/>
          </ac:picMkLst>
        </pc:picChg>
        <pc:picChg chg="add del mod ord">
          <ac:chgData name="Leonie Smith" userId="fed1330f33f5650e" providerId="LiveId" clId="{BEDE369D-5A75-493C-9ECB-5C2AAF909716}" dt="2024-05-07T03:15:32.465" v="57"/>
          <ac:picMkLst>
            <pc:docMk/>
            <pc:sldMk cId="3511188148" sldId="302"/>
            <ac:picMk id="29" creationId="{4650CA1A-5BC1-E14F-3AB7-A488F03C74A6}"/>
          </ac:picMkLst>
        </pc:picChg>
        <pc:picChg chg="add del mod">
          <ac:chgData name="Leonie Smith" userId="fed1330f33f5650e" providerId="LiveId" clId="{BEDE369D-5A75-493C-9ECB-5C2AAF909716}" dt="2024-05-07T03:15:38.932" v="59"/>
          <ac:picMkLst>
            <pc:docMk/>
            <pc:sldMk cId="3511188148" sldId="302"/>
            <ac:picMk id="30" creationId="{4EFB8F68-F2B7-782A-1440-D3952A80B0CE}"/>
          </ac:picMkLst>
        </pc:picChg>
        <pc:picChg chg="add del mod ord">
          <ac:chgData name="Leonie Smith" userId="fed1330f33f5650e" providerId="LiveId" clId="{BEDE369D-5A75-493C-9ECB-5C2AAF909716}" dt="2024-05-07T03:15:58.260" v="60"/>
          <ac:picMkLst>
            <pc:docMk/>
            <pc:sldMk cId="3511188148" sldId="302"/>
            <ac:picMk id="33" creationId="{87B2AA2F-7BA0-BE78-DA27-DFCF74D9368F}"/>
          </ac:picMkLst>
        </pc:picChg>
        <pc:picChg chg="add del mod">
          <ac:chgData name="Leonie Smith" userId="fed1330f33f5650e" providerId="LiveId" clId="{BEDE369D-5A75-493C-9ECB-5C2AAF909716}" dt="2024-05-07T03:15:59.907" v="62"/>
          <ac:picMkLst>
            <pc:docMk/>
            <pc:sldMk cId="3511188148" sldId="302"/>
            <ac:picMk id="34" creationId="{7949117A-ED05-7849-53FB-18CA022DD59A}"/>
          </ac:picMkLst>
        </pc:picChg>
        <pc:picChg chg="add del mod ord">
          <ac:chgData name="Leonie Smith" userId="fed1330f33f5650e" providerId="LiveId" clId="{BEDE369D-5A75-493C-9ECB-5C2AAF909716}" dt="2024-05-07T03:16:09.591" v="63"/>
          <ac:picMkLst>
            <pc:docMk/>
            <pc:sldMk cId="3511188148" sldId="302"/>
            <ac:picMk id="37" creationId="{FE0FA087-C377-2B2B-3677-FECF783BF7C7}"/>
          </ac:picMkLst>
        </pc:picChg>
        <pc:picChg chg="add del mod">
          <ac:chgData name="Leonie Smith" userId="fed1330f33f5650e" providerId="LiveId" clId="{BEDE369D-5A75-493C-9ECB-5C2AAF909716}" dt="2024-05-07T03:16:10.704" v="65"/>
          <ac:picMkLst>
            <pc:docMk/>
            <pc:sldMk cId="3511188148" sldId="302"/>
            <ac:picMk id="38" creationId="{3A53DB07-4186-A322-A41E-09155C9A7A71}"/>
          </ac:picMkLst>
        </pc:picChg>
        <pc:picChg chg="add del mod ord">
          <ac:chgData name="Leonie Smith" userId="fed1330f33f5650e" providerId="LiveId" clId="{BEDE369D-5A75-493C-9ECB-5C2AAF909716}" dt="2024-05-07T03:16:30.249" v="66"/>
          <ac:picMkLst>
            <pc:docMk/>
            <pc:sldMk cId="3511188148" sldId="302"/>
            <ac:picMk id="41" creationId="{F9B27E09-2822-DBD2-46B5-026BFD7DCAFF}"/>
          </ac:picMkLst>
        </pc:picChg>
        <pc:picChg chg="add del mod">
          <ac:chgData name="Leonie Smith" userId="fed1330f33f5650e" providerId="LiveId" clId="{BEDE369D-5A75-493C-9ECB-5C2AAF909716}" dt="2024-05-07T03:16:31.449" v="68"/>
          <ac:picMkLst>
            <pc:docMk/>
            <pc:sldMk cId="3511188148" sldId="302"/>
            <ac:picMk id="42" creationId="{8F63BFA9-951E-3DC7-ABD9-F914A0BF77C9}"/>
          </ac:picMkLst>
        </pc:picChg>
        <pc:picChg chg="add del mod ord">
          <ac:chgData name="Leonie Smith" userId="fed1330f33f5650e" providerId="LiveId" clId="{BEDE369D-5A75-493C-9ECB-5C2AAF909716}" dt="2024-05-07T03:16:57.825" v="69"/>
          <ac:picMkLst>
            <pc:docMk/>
            <pc:sldMk cId="3511188148" sldId="302"/>
            <ac:picMk id="45" creationId="{4940F476-1DD0-C07E-DE45-F26419F6BE5F}"/>
          </ac:picMkLst>
        </pc:picChg>
        <pc:picChg chg="add mod">
          <ac:chgData name="Leonie Smith" userId="fed1330f33f5650e" providerId="LiveId" clId="{BEDE369D-5A75-493C-9ECB-5C2AAF909716}" dt="2024-05-07T03:16:57.825" v="69"/>
          <ac:picMkLst>
            <pc:docMk/>
            <pc:sldMk cId="3511188148" sldId="302"/>
            <ac:picMk id="46" creationId="{B737BDAB-B3A3-3FEB-E7E9-93B58BE7123F}"/>
          </ac:picMkLst>
        </pc:picChg>
      </pc:sldChg>
      <pc:sldChg chg="addSp delSp modSp mod modTransition modAnim">
        <pc:chgData name="Leonie Smith" userId="fed1330f33f5650e" providerId="LiveId" clId="{BEDE369D-5A75-493C-9ECB-5C2AAF909716}" dt="2024-05-07T03:18:51.417" v="79"/>
        <pc:sldMkLst>
          <pc:docMk/>
          <pc:sldMk cId="520855227" sldId="304"/>
        </pc:sldMkLst>
        <pc:picChg chg="add del mod">
          <ac:chgData name="Leonie Smith" userId="fed1330f33f5650e" providerId="LiveId" clId="{BEDE369D-5A75-493C-9ECB-5C2AAF909716}" dt="2024-05-07T03:17:45.906" v="72"/>
          <ac:picMkLst>
            <pc:docMk/>
            <pc:sldMk cId="520855227" sldId="304"/>
            <ac:picMk id="6" creationId="{802465BD-3E45-3F60-4340-979C13A103EA}"/>
          </ac:picMkLst>
        </pc:picChg>
        <pc:picChg chg="add del mod ord">
          <ac:chgData name="Leonie Smith" userId="fed1330f33f5650e" providerId="LiveId" clId="{BEDE369D-5A75-493C-9ECB-5C2AAF909716}" dt="2024-05-07T03:18:04.061" v="73"/>
          <ac:picMkLst>
            <pc:docMk/>
            <pc:sldMk cId="520855227" sldId="304"/>
            <ac:picMk id="9" creationId="{31A26710-8F99-24BA-280E-38A676B40A92}"/>
          </ac:picMkLst>
        </pc:picChg>
        <pc:picChg chg="add del mod">
          <ac:chgData name="Leonie Smith" userId="fed1330f33f5650e" providerId="LiveId" clId="{BEDE369D-5A75-493C-9ECB-5C2AAF909716}" dt="2024-05-07T03:18:05.155" v="75"/>
          <ac:picMkLst>
            <pc:docMk/>
            <pc:sldMk cId="520855227" sldId="304"/>
            <ac:picMk id="10" creationId="{212BC0A0-802D-B536-F49C-2EB361672679}"/>
          </ac:picMkLst>
        </pc:picChg>
        <pc:picChg chg="add del mod ord">
          <ac:chgData name="Leonie Smith" userId="fed1330f33f5650e" providerId="LiveId" clId="{BEDE369D-5A75-493C-9ECB-5C2AAF909716}" dt="2024-05-07T03:18:25.100" v="76"/>
          <ac:picMkLst>
            <pc:docMk/>
            <pc:sldMk cId="520855227" sldId="304"/>
            <ac:picMk id="13" creationId="{7BC94931-C518-B807-E510-0DE41C0D76C1}"/>
          </ac:picMkLst>
        </pc:picChg>
        <pc:picChg chg="add del mod">
          <ac:chgData name="Leonie Smith" userId="fed1330f33f5650e" providerId="LiveId" clId="{BEDE369D-5A75-493C-9ECB-5C2AAF909716}" dt="2024-05-07T03:18:30.431" v="78"/>
          <ac:picMkLst>
            <pc:docMk/>
            <pc:sldMk cId="520855227" sldId="304"/>
            <ac:picMk id="14" creationId="{AF325F3D-6421-61BF-C950-2FCE1E39AFE0}"/>
          </ac:picMkLst>
        </pc:picChg>
        <pc:picChg chg="add del mod ord">
          <ac:chgData name="Leonie Smith" userId="fed1330f33f5650e" providerId="LiveId" clId="{BEDE369D-5A75-493C-9ECB-5C2AAF909716}" dt="2024-05-07T03:18:51.417" v="79"/>
          <ac:picMkLst>
            <pc:docMk/>
            <pc:sldMk cId="520855227" sldId="304"/>
            <ac:picMk id="17" creationId="{F12375C9-0EC5-8731-9483-8F7D04255C15}"/>
          </ac:picMkLst>
        </pc:picChg>
        <pc:picChg chg="add mod">
          <ac:chgData name="Leonie Smith" userId="fed1330f33f5650e" providerId="LiveId" clId="{BEDE369D-5A75-493C-9ECB-5C2AAF909716}" dt="2024-05-07T03:18:51.417" v="79"/>
          <ac:picMkLst>
            <pc:docMk/>
            <pc:sldMk cId="520855227" sldId="304"/>
            <ac:picMk id="18" creationId="{E53D8DED-071F-CEC0-98D0-92B7A94E9745}"/>
          </ac:picMkLst>
        </pc:picChg>
      </pc:sldChg>
      <pc:sldChg chg="addSp delSp modSp mod modTransition modAnim">
        <pc:chgData name="Leonie Smith" userId="fed1330f33f5650e" providerId="LiveId" clId="{BEDE369D-5A75-493C-9ECB-5C2AAF909716}" dt="2024-05-07T03:21:03.670" v="92"/>
        <pc:sldMkLst>
          <pc:docMk/>
          <pc:sldMk cId="675241333" sldId="306"/>
        </pc:sldMkLst>
        <pc:picChg chg="add del mod">
          <ac:chgData name="Leonie Smith" userId="fed1330f33f5650e" providerId="LiveId" clId="{BEDE369D-5A75-493C-9ECB-5C2AAF909716}" dt="2024-05-07T03:19:45.551" v="82"/>
          <ac:picMkLst>
            <pc:docMk/>
            <pc:sldMk cId="675241333" sldId="306"/>
            <ac:picMk id="6" creationId="{65592B5E-8466-3524-A11D-0E4DBEEDE3FB}"/>
          </ac:picMkLst>
        </pc:picChg>
        <pc:picChg chg="add del mod ord">
          <ac:chgData name="Leonie Smith" userId="fed1330f33f5650e" providerId="LiveId" clId="{BEDE369D-5A75-493C-9ECB-5C2AAF909716}" dt="2024-05-07T03:20:01.251" v="83"/>
          <ac:picMkLst>
            <pc:docMk/>
            <pc:sldMk cId="675241333" sldId="306"/>
            <ac:picMk id="9" creationId="{42C2974B-32D9-7C8F-E031-93BA95535FF8}"/>
          </ac:picMkLst>
        </pc:picChg>
        <pc:picChg chg="add del mod">
          <ac:chgData name="Leonie Smith" userId="fed1330f33f5650e" providerId="LiveId" clId="{BEDE369D-5A75-493C-9ECB-5C2AAF909716}" dt="2024-05-07T03:20:02.296" v="85"/>
          <ac:picMkLst>
            <pc:docMk/>
            <pc:sldMk cId="675241333" sldId="306"/>
            <ac:picMk id="10" creationId="{19FE3C85-806D-650A-B95B-6E89625568A1}"/>
          </ac:picMkLst>
        </pc:picChg>
        <pc:picChg chg="add del mod ord">
          <ac:chgData name="Leonie Smith" userId="fed1330f33f5650e" providerId="LiveId" clId="{BEDE369D-5A75-493C-9ECB-5C2AAF909716}" dt="2024-05-07T03:20:08.630" v="86"/>
          <ac:picMkLst>
            <pc:docMk/>
            <pc:sldMk cId="675241333" sldId="306"/>
            <ac:picMk id="13" creationId="{338267F6-35C5-AED4-7BF0-0A405152E575}"/>
          </ac:picMkLst>
        </pc:picChg>
        <pc:picChg chg="add del mod">
          <ac:chgData name="Leonie Smith" userId="fed1330f33f5650e" providerId="LiveId" clId="{BEDE369D-5A75-493C-9ECB-5C2AAF909716}" dt="2024-05-07T03:20:15.706" v="88"/>
          <ac:picMkLst>
            <pc:docMk/>
            <pc:sldMk cId="675241333" sldId="306"/>
            <ac:picMk id="14" creationId="{BD2B66AB-8847-30BE-EB75-EC9B747A930E}"/>
          </ac:picMkLst>
        </pc:picChg>
        <pc:picChg chg="add del mod ord">
          <ac:chgData name="Leonie Smith" userId="fed1330f33f5650e" providerId="LiveId" clId="{BEDE369D-5A75-493C-9ECB-5C2AAF909716}" dt="2024-05-07T03:20:34.018" v="89"/>
          <ac:picMkLst>
            <pc:docMk/>
            <pc:sldMk cId="675241333" sldId="306"/>
            <ac:picMk id="17" creationId="{6112291C-4D2A-A5F1-CF39-0AF85A55DB39}"/>
          </ac:picMkLst>
        </pc:picChg>
        <pc:picChg chg="add del mod">
          <ac:chgData name="Leonie Smith" userId="fed1330f33f5650e" providerId="LiveId" clId="{BEDE369D-5A75-493C-9ECB-5C2AAF909716}" dt="2024-05-07T03:20:39.006" v="91"/>
          <ac:picMkLst>
            <pc:docMk/>
            <pc:sldMk cId="675241333" sldId="306"/>
            <ac:picMk id="18" creationId="{79681D6A-2FE4-AA60-F2F4-AFD22B34B7CB}"/>
          </ac:picMkLst>
        </pc:picChg>
        <pc:picChg chg="add del mod ord">
          <ac:chgData name="Leonie Smith" userId="fed1330f33f5650e" providerId="LiveId" clId="{BEDE369D-5A75-493C-9ECB-5C2AAF909716}" dt="2024-05-07T03:21:03.670" v="92"/>
          <ac:picMkLst>
            <pc:docMk/>
            <pc:sldMk cId="675241333" sldId="306"/>
            <ac:picMk id="21" creationId="{07D7A597-E342-F144-6F9B-11F334210D64}"/>
          </ac:picMkLst>
        </pc:picChg>
        <pc:picChg chg="add mod">
          <ac:chgData name="Leonie Smith" userId="fed1330f33f5650e" providerId="LiveId" clId="{BEDE369D-5A75-493C-9ECB-5C2AAF909716}" dt="2024-05-07T03:21:03.670" v="92"/>
          <ac:picMkLst>
            <pc:docMk/>
            <pc:sldMk cId="675241333" sldId="306"/>
            <ac:picMk id="22" creationId="{B269C8DE-F924-11E5-13B2-E346D1835D0C}"/>
          </ac:picMkLst>
        </pc:picChg>
      </pc:sldChg>
      <pc:sldChg chg="addSp delSp modSp mod modTransition modAnim">
        <pc:chgData name="Leonie Smith" userId="fed1330f33f5650e" providerId="LiveId" clId="{BEDE369D-5A75-493C-9ECB-5C2AAF909716}" dt="2024-05-07T03:22:29.924" v="99"/>
        <pc:sldMkLst>
          <pc:docMk/>
          <pc:sldMk cId="2165868727" sldId="308"/>
        </pc:sldMkLst>
        <pc:picChg chg="add del mod">
          <ac:chgData name="Leonie Smith" userId="fed1330f33f5650e" providerId="LiveId" clId="{BEDE369D-5A75-493C-9ECB-5C2AAF909716}" dt="2024-05-07T03:21:57.961" v="95"/>
          <ac:picMkLst>
            <pc:docMk/>
            <pc:sldMk cId="2165868727" sldId="308"/>
            <ac:picMk id="6" creationId="{86030E5A-BE67-E734-FFEC-1C1B4F9185EA}"/>
          </ac:picMkLst>
        </pc:picChg>
        <pc:picChg chg="add del mod ord">
          <ac:chgData name="Leonie Smith" userId="fed1330f33f5650e" providerId="LiveId" clId="{BEDE369D-5A75-493C-9ECB-5C2AAF909716}" dt="2024-05-07T03:22:10.875" v="96"/>
          <ac:picMkLst>
            <pc:docMk/>
            <pc:sldMk cId="2165868727" sldId="308"/>
            <ac:picMk id="9" creationId="{87648C4E-5193-EA14-F85F-2EA912754623}"/>
          </ac:picMkLst>
        </pc:picChg>
        <pc:picChg chg="add del mod">
          <ac:chgData name="Leonie Smith" userId="fed1330f33f5650e" providerId="LiveId" clId="{BEDE369D-5A75-493C-9ECB-5C2AAF909716}" dt="2024-05-07T03:22:16.955" v="98"/>
          <ac:picMkLst>
            <pc:docMk/>
            <pc:sldMk cId="2165868727" sldId="308"/>
            <ac:picMk id="10" creationId="{8B370D76-D1B2-8D41-010B-DE5053110D47}"/>
          </ac:picMkLst>
        </pc:picChg>
        <pc:picChg chg="add del mod ord">
          <ac:chgData name="Leonie Smith" userId="fed1330f33f5650e" providerId="LiveId" clId="{BEDE369D-5A75-493C-9ECB-5C2AAF909716}" dt="2024-05-07T03:22:29.924" v="99"/>
          <ac:picMkLst>
            <pc:docMk/>
            <pc:sldMk cId="2165868727" sldId="308"/>
            <ac:picMk id="14" creationId="{E5C241A6-4FF9-2B61-E8E9-A4B46153EA84}"/>
          </ac:picMkLst>
        </pc:picChg>
        <pc:picChg chg="add mod">
          <ac:chgData name="Leonie Smith" userId="fed1330f33f5650e" providerId="LiveId" clId="{BEDE369D-5A75-493C-9ECB-5C2AAF909716}" dt="2024-05-07T03:22:29.924" v="99"/>
          <ac:picMkLst>
            <pc:docMk/>
            <pc:sldMk cId="2165868727" sldId="308"/>
            <ac:picMk id="15" creationId="{86828134-3630-225D-9826-E50908926F4C}"/>
          </ac:picMkLst>
        </pc:picChg>
      </pc:sldChg>
      <pc:sldChg chg="addSp delSp modSp mod modTransition modAnim">
        <pc:chgData name="Leonie Smith" userId="fed1330f33f5650e" providerId="LiveId" clId="{BEDE369D-5A75-493C-9ECB-5C2AAF909716}" dt="2024-05-07T03:24:31.475" v="112"/>
        <pc:sldMkLst>
          <pc:docMk/>
          <pc:sldMk cId="1580197416" sldId="310"/>
        </pc:sldMkLst>
        <pc:picChg chg="add del mod">
          <ac:chgData name="Leonie Smith" userId="fed1330f33f5650e" providerId="LiveId" clId="{BEDE369D-5A75-493C-9ECB-5C2AAF909716}" dt="2024-05-07T03:23:30.641" v="102"/>
          <ac:picMkLst>
            <pc:docMk/>
            <pc:sldMk cId="1580197416" sldId="310"/>
            <ac:picMk id="6" creationId="{39DA0E02-7C0B-7B10-9F66-6D78239B970F}"/>
          </ac:picMkLst>
        </pc:picChg>
        <pc:picChg chg="add del mod ord">
          <ac:chgData name="Leonie Smith" userId="fed1330f33f5650e" providerId="LiveId" clId="{BEDE369D-5A75-493C-9ECB-5C2AAF909716}" dt="2024-05-07T03:23:39.438" v="103"/>
          <ac:picMkLst>
            <pc:docMk/>
            <pc:sldMk cId="1580197416" sldId="310"/>
            <ac:picMk id="9" creationId="{2386C1B3-D4B1-8436-C52E-0C2D4FD18BCD}"/>
          </ac:picMkLst>
        </pc:picChg>
        <pc:picChg chg="add del mod">
          <ac:chgData name="Leonie Smith" userId="fed1330f33f5650e" providerId="LiveId" clId="{BEDE369D-5A75-493C-9ECB-5C2AAF909716}" dt="2024-05-07T03:23:40.532" v="105"/>
          <ac:picMkLst>
            <pc:docMk/>
            <pc:sldMk cId="1580197416" sldId="310"/>
            <ac:picMk id="10" creationId="{5CF2B5EB-DFB0-2DAA-1520-C1BDBE658B01}"/>
          </ac:picMkLst>
        </pc:picChg>
        <pc:picChg chg="add del mod ord">
          <ac:chgData name="Leonie Smith" userId="fed1330f33f5650e" providerId="LiveId" clId="{BEDE369D-5A75-493C-9ECB-5C2AAF909716}" dt="2024-05-07T03:23:49.225" v="106"/>
          <ac:picMkLst>
            <pc:docMk/>
            <pc:sldMk cId="1580197416" sldId="310"/>
            <ac:picMk id="13" creationId="{942B4CE9-A969-C1F0-D95A-8D57B1643D5E}"/>
          </ac:picMkLst>
        </pc:picChg>
        <pc:picChg chg="add del mod">
          <ac:chgData name="Leonie Smith" userId="fed1330f33f5650e" providerId="LiveId" clId="{BEDE369D-5A75-493C-9ECB-5C2AAF909716}" dt="2024-05-07T03:23:50.420" v="108"/>
          <ac:picMkLst>
            <pc:docMk/>
            <pc:sldMk cId="1580197416" sldId="310"/>
            <ac:picMk id="14" creationId="{F8CDDA1C-9B93-6D8C-3966-76BD469BA5D3}"/>
          </ac:picMkLst>
        </pc:picChg>
        <pc:picChg chg="add del mod ord">
          <ac:chgData name="Leonie Smith" userId="fed1330f33f5650e" providerId="LiveId" clId="{BEDE369D-5A75-493C-9ECB-5C2AAF909716}" dt="2024-05-07T03:24:04.216" v="109"/>
          <ac:picMkLst>
            <pc:docMk/>
            <pc:sldMk cId="1580197416" sldId="310"/>
            <ac:picMk id="17" creationId="{3AECA4E9-030D-4A4E-6D87-CB6F754E4D7E}"/>
          </ac:picMkLst>
        </pc:picChg>
        <pc:picChg chg="add del mod">
          <ac:chgData name="Leonie Smith" userId="fed1330f33f5650e" providerId="LiveId" clId="{BEDE369D-5A75-493C-9ECB-5C2AAF909716}" dt="2024-05-07T03:24:17.882" v="111"/>
          <ac:picMkLst>
            <pc:docMk/>
            <pc:sldMk cId="1580197416" sldId="310"/>
            <ac:picMk id="18" creationId="{BEAEA8DA-AAA9-3E93-2875-D08049CE32C0}"/>
          </ac:picMkLst>
        </pc:picChg>
        <pc:picChg chg="add del mod ord">
          <ac:chgData name="Leonie Smith" userId="fed1330f33f5650e" providerId="LiveId" clId="{BEDE369D-5A75-493C-9ECB-5C2AAF909716}" dt="2024-05-07T03:24:31.475" v="112"/>
          <ac:picMkLst>
            <pc:docMk/>
            <pc:sldMk cId="1580197416" sldId="310"/>
            <ac:picMk id="23" creationId="{130417AF-9581-1AC3-96CA-7BA589887466}"/>
          </ac:picMkLst>
        </pc:picChg>
        <pc:picChg chg="add mod">
          <ac:chgData name="Leonie Smith" userId="fed1330f33f5650e" providerId="LiveId" clId="{BEDE369D-5A75-493C-9ECB-5C2AAF909716}" dt="2024-05-07T03:24:31.475" v="112"/>
          <ac:picMkLst>
            <pc:docMk/>
            <pc:sldMk cId="1580197416" sldId="310"/>
            <ac:picMk id="24" creationId="{EE50FB09-2461-4029-B417-AA34820C7501}"/>
          </ac:picMkLst>
        </pc:picChg>
      </pc:sldChg>
      <pc:sldChg chg="addSp delSp modSp mod modTransition modAnim">
        <pc:chgData name="Leonie Smith" userId="fed1330f33f5650e" providerId="LiveId" clId="{BEDE369D-5A75-493C-9ECB-5C2AAF909716}" dt="2024-05-07T03:26:48.295" v="131"/>
        <pc:sldMkLst>
          <pc:docMk/>
          <pc:sldMk cId="3195195764" sldId="312"/>
        </pc:sldMkLst>
        <pc:picChg chg="add del mod">
          <ac:chgData name="Leonie Smith" userId="fed1330f33f5650e" providerId="LiveId" clId="{BEDE369D-5A75-493C-9ECB-5C2AAF909716}" dt="2024-05-07T03:25:11.186" v="115"/>
          <ac:picMkLst>
            <pc:docMk/>
            <pc:sldMk cId="3195195764" sldId="312"/>
            <ac:picMk id="6" creationId="{9D544973-9EF4-4F2F-CBD8-947F26620099}"/>
          </ac:picMkLst>
        </pc:picChg>
        <pc:picChg chg="add del mod ord">
          <ac:chgData name="Leonie Smith" userId="fed1330f33f5650e" providerId="LiveId" clId="{BEDE369D-5A75-493C-9ECB-5C2AAF909716}" dt="2024-05-07T03:25:17.007" v="116"/>
          <ac:picMkLst>
            <pc:docMk/>
            <pc:sldMk cId="3195195764" sldId="312"/>
            <ac:picMk id="9" creationId="{92F53595-043A-A86E-E9A6-03DC6FB05398}"/>
          </ac:picMkLst>
        </pc:picChg>
        <pc:picChg chg="add del mod">
          <ac:chgData name="Leonie Smith" userId="fed1330f33f5650e" providerId="LiveId" clId="{BEDE369D-5A75-493C-9ECB-5C2AAF909716}" dt="2024-05-07T03:25:30.572" v="118"/>
          <ac:picMkLst>
            <pc:docMk/>
            <pc:sldMk cId="3195195764" sldId="312"/>
            <ac:picMk id="10" creationId="{1AC413D2-7183-0B34-1B1F-7CAF8DF70884}"/>
          </ac:picMkLst>
        </pc:picChg>
        <pc:picChg chg="add del mod ord">
          <ac:chgData name="Leonie Smith" userId="fed1330f33f5650e" providerId="LiveId" clId="{BEDE369D-5A75-493C-9ECB-5C2AAF909716}" dt="2024-05-07T03:25:43.331" v="119"/>
          <ac:picMkLst>
            <pc:docMk/>
            <pc:sldMk cId="3195195764" sldId="312"/>
            <ac:picMk id="13" creationId="{37CBAAAE-9DA4-D85A-4438-D742BC8FD3C8}"/>
          </ac:picMkLst>
        </pc:picChg>
        <pc:picChg chg="add del mod">
          <ac:chgData name="Leonie Smith" userId="fed1330f33f5650e" providerId="LiveId" clId="{BEDE369D-5A75-493C-9ECB-5C2AAF909716}" dt="2024-05-07T03:25:52.296" v="121"/>
          <ac:picMkLst>
            <pc:docMk/>
            <pc:sldMk cId="3195195764" sldId="312"/>
            <ac:picMk id="14" creationId="{54556219-EB62-DE11-EA74-086742FB2AC7}"/>
          </ac:picMkLst>
        </pc:picChg>
        <pc:picChg chg="add del mod ord">
          <ac:chgData name="Leonie Smith" userId="fed1330f33f5650e" providerId="LiveId" clId="{BEDE369D-5A75-493C-9ECB-5C2AAF909716}" dt="2024-05-07T03:26:06.739" v="122"/>
          <ac:picMkLst>
            <pc:docMk/>
            <pc:sldMk cId="3195195764" sldId="312"/>
            <ac:picMk id="17" creationId="{24ADE8E8-24C8-7B1E-F399-AB95135E8537}"/>
          </ac:picMkLst>
        </pc:picChg>
        <pc:picChg chg="add del mod">
          <ac:chgData name="Leonie Smith" userId="fed1330f33f5650e" providerId="LiveId" clId="{BEDE369D-5A75-493C-9ECB-5C2AAF909716}" dt="2024-05-07T03:26:18.304" v="124"/>
          <ac:picMkLst>
            <pc:docMk/>
            <pc:sldMk cId="3195195764" sldId="312"/>
            <ac:picMk id="18" creationId="{143374F9-419F-AAED-0461-5C0E7E62A305}"/>
          </ac:picMkLst>
        </pc:picChg>
        <pc:picChg chg="add del mod ord">
          <ac:chgData name="Leonie Smith" userId="fed1330f33f5650e" providerId="LiveId" clId="{BEDE369D-5A75-493C-9ECB-5C2AAF909716}" dt="2024-05-07T03:26:25.139" v="125"/>
          <ac:picMkLst>
            <pc:docMk/>
            <pc:sldMk cId="3195195764" sldId="312"/>
            <ac:picMk id="22" creationId="{5881AC5B-CC15-E41E-FD68-C4959CA97FE5}"/>
          </ac:picMkLst>
        </pc:picChg>
        <pc:picChg chg="add del mod">
          <ac:chgData name="Leonie Smith" userId="fed1330f33f5650e" providerId="LiveId" clId="{BEDE369D-5A75-493C-9ECB-5C2AAF909716}" dt="2024-05-07T03:26:25.961" v="127"/>
          <ac:picMkLst>
            <pc:docMk/>
            <pc:sldMk cId="3195195764" sldId="312"/>
            <ac:picMk id="23" creationId="{E4EC1774-0FE6-2DCC-7BE9-C1CCD48E6BE2}"/>
          </ac:picMkLst>
        </pc:picChg>
        <pc:picChg chg="add del mod ord">
          <ac:chgData name="Leonie Smith" userId="fed1330f33f5650e" providerId="LiveId" clId="{BEDE369D-5A75-493C-9ECB-5C2AAF909716}" dt="2024-05-07T03:26:33.096" v="128"/>
          <ac:picMkLst>
            <pc:docMk/>
            <pc:sldMk cId="3195195764" sldId="312"/>
            <ac:picMk id="26" creationId="{2F6C323B-B82C-7A68-4C6A-D8E04AD57F9D}"/>
          </ac:picMkLst>
        </pc:picChg>
        <pc:picChg chg="add del mod">
          <ac:chgData name="Leonie Smith" userId="fed1330f33f5650e" providerId="LiveId" clId="{BEDE369D-5A75-493C-9ECB-5C2AAF909716}" dt="2024-05-07T03:26:33.968" v="130"/>
          <ac:picMkLst>
            <pc:docMk/>
            <pc:sldMk cId="3195195764" sldId="312"/>
            <ac:picMk id="27" creationId="{597EC5D1-6EF9-4B77-6FC3-DD95AFF7350E}"/>
          </ac:picMkLst>
        </pc:picChg>
        <pc:picChg chg="add del mod ord">
          <ac:chgData name="Leonie Smith" userId="fed1330f33f5650e" providerId="LiveId" clId="{BEDE369D-5A75-493C-9ECB-5C2AAF909716}" dt="2024-05-07T03:26:48.295" v="131"/>
          <ac:picMkLst>
            <pc:docMk/>
            <pc:sldMk cId="3195195764" sldId="312"/>
            <ac:picMk id="30" creationId="{F4AD9A7A-290E-2512-4737-9F349626A211}"/>
          </ac:picMkLst>
        </pc:picChg>
        <pc:picChg chg="add mod">
          <ac:chgData name="Leonie Smith" userId="fed1330f33f5650e" providerId="LiveId" clId="{BEDE369D-5A75-493C-9ECB-5C2AAF909716}" dt="2024-05-07T03:26:48.295" v="131"/>
          <ac:picMkLst>
            <pc:docMk/>
            <pc:sldMk cId="3195195764" sldId="312"/>
            <ac:picMk id="31" creationId="{17D97239-00F2-BA1C-06A0-0A0089F4FAE2}"/>
          </ac:picMkLst>
        </pc:picChg>
      </pc:sldChg>
      <pc:sldChg chg="addSp delSp modSp mod modTransition modAnim">
        <pc:chgData name="Leonie Smith" userId="fed1330f33f5650e" providerId="LiveId" clId="{BEDE369D-5A75-493C-9ECB-5C2AAF909716}" dt="2024-05-07T03:28:28.724" v="141"/>
        <pc:sldMkLst>
          <pc:docMk/>
          <pc:sldMk cId="953820720" sldId="314"/>
        </pc:sldMkLst>
        <pc:picChg chg="add del mod">
          <ac:chgData name="Leonie Smith" userId="fed1330f33f5650e" providerId="LiveId" clId="{BEDE369D-5A75-493C-9ECB-5C2AAF909716}" dt="2024-05-07T03:27:50.761" v="134"/>
          <ac:picMkLst>
            <pc:docMk/>
            <pc:sldMk cId="953820720" sldId="314"/>
            <ac:picMk id="6" creationId="{E1077F4B-0E3E-2B8B-27FF-C3DDFA07D2B7}"/>
          </ac:picMkLst>
        </pc:picChg>
        <pc:picChg chg="add del mod ord">
          <ac:chgData name="Leonie Smith" userId="fed1330f33f5650e" providerId="LiveId" clId="{BEDE369D-5A75-493C-9ECB-5C2AAF909716}" dt="2024-05-07T03:28:00.441" v="135"/>
          <ac:picMkLst>
            <pc:docMk/>
            <pc:sldMk cId="953820720" sldId="314"/>
            <ac:picMk id="9" creationId="{03B9FC86-DA7B-70E1-87F3-46A8AFC22BCB}"/>
          </ac:picMkLst>
        </pc:picChg>
        <pc:picChg chg="add del mod">
          <ac:chgData name="Leonie Smith" userId="fed1330f33f5650e" providerId="LiveId" clId="{BEDE369D-5A75-493C-9ECB-5C2AAF909716}" dt="2024-05-07T03:28:01.550" v="137"/>
          <ac:picMkLst>
            <pc:docMk/>
            <pc:sldMk cId="953820720" sldId="314"/>
            <ac:picMk id="10" creationId="{7DB9D0A9-90A8-E790-E33B-3660CA15649F}"/>
          </ac:picMkLst>
        </pc:picChg>
        <pc:picChg chg="add del mod ord">
          <ac:chgData name="Leonie Smith" userId="fed1330f33f5650e" providerId="LiveId" clId="{BEDE369D-5A75-493C-9ECB-5C2AAF909716}" dt="2024-05-07T03:28:09.134" v="138"/>
          <ac:picMkLst>
            <pc:docMk/>
            <pc:sldMk cId="953820720" sldId="314"/>
            <ac:picMk id="13" creationId="{B37B836D-B8E9-3D10-E97E-52FFB2295E1B}"/>
          </ac:picMkLst>
        </pc:picChg>
        <pc:picChg chg="add del mod">
          <ac:chgData name="Leonie Smith" userId="fed1330f33f5650e" providerId="LiveId" clId="{BEDE369D-5A75-493C-9ECB-5C2AAF909716}" dt="2024-05-07T03:28:10.569" v="140"/>
          <ac:picMkLst>
            <pc:docMk/>
            <pc:sldMk cId="953820720" sldId="314"/>
            <ac:picMk id="14" creationId="{AC8B2D22-EDD6-7D8C-C4F9-D22343A51241}"/>
          </ac:picMkLst>
        </pc:picChg>
        <pc:picChg chg="add del mod ord">
          <ac:chgData name="Leonie Smith" userId="fed1330f33f5650e" providerId="LiveId" clId="{BEDE369D-5A75-493C-9ECB-5C2AAF909716}" dt="2024-05-07T03:28:28.724" v="141"/>
          <ac:picMkLst>
            <pc:docMk/>
            <pc:sldMk cId="953820720" sldId="314"/>
            <ac:picMk id="17" creationId="{79EE8D34-35E4-3423-D366-4C803DA6055A}"/>
          </ac:picMkLst>
        </pc:picChg>
        <pc:picChg chg="add mod">
          <ac:chgData name="Leonie Smith" userId="fed1330f33f5650e" providerId="LiveId" clId="{BEDE369D-5A75-493C-9ECB-5C2AAF909716}" dt="2024-05-07T03:28:28.724" v="141"/>
          <ac:picMkLst>
            <pc:docMk/>
            <pc:sldMk cId="953820720" sldId="314"/>
            <ac:picMk id="18" creationId="{5FD50F9C-9981-4112-F2F4-21B1E2CAABFC}"/>
          </ac:picMkLst>
        </pc:picChg>
      </pc:sldChg>
      <pc:sldChg chg="addSp delSp modSp mod modTransition modAnim">
        <pc:chgData name="Leonie Smith" userId="fed1330f33f5650e" providerId="LiveId" clId="{BEDE369D-5A75-493C-9ECB-5C2AAF909716}" dt="2024-05-07T03:30:09.156" v="151"/>
        <pc:sldMkLst>
          <pc:docMk/>
          <pc:sldMk cId="1078434502" sldId="316"/>
        </pc:sldMkLst>
        <pc:picChg chg="add del mod">
          <ac:chgData name="Leonie Smith" userId="fed1330f33f5650e" providerId="LiveId" clId="{BEDE369D-5A75-493C-9ECB-5C2AAF909716}" dt="2024-05-07T03:29:21.777" v="144"/>
          <ac:picMkLst>
            <pc:docMk/>
            <pc:sldMk cId="1078434502" sldId="316"/>
            <ac:picMk id="6" creationId="{851DB138-7260-BB73-C83F-6058C0890C5F}"/>
          </ac:picMkLst>
        </pc:picChg>
        <pc:picChg chg="add del mod ord">
          <ac:chgData name="Leonie Smith" userId="fed1330f33f5650e" providerId="LiveId" clId="{BEDE369D-5A75-493C-9ECB-5C2AAF909716}" dt="2024-05-07T03:29:33.270" v="145"/>
          <ac:picMkLst>
            <pc:docMk/>
            <pc:sldMk cId="1078434502" sldId="316"/>
            <ac:picMk id="9" creationId="{BCC2F9C7-377D-9DAC-536D-68EC75388409}"/>
          </ac:picMkLst>
        </pc:picChg>
        <pc:picChg chg="add del mod">
          <ac:chgData name="Leonie Smith" userId="fed1330f33f5650e" providerId="LiveId" clId="{BEDE369D-5A75-493C-9ECB-5C2AAF909716}" dt="2024-05-07T03:29:37.999" v="147"/>
          <ac:picMkLst>
            <pc:docMk/>
            <pc:sldMk cId="1078434502" sldId="316"/>
            <ac:picMk id="10" creationId="{F0AD27BE-C92F-422C-6C69-845709C2F1A0}"/>
          </ac:picMkLst>
        </pc:picChg>
        <pc:picChg chg="add del mod ord">
          <ac:chgData name="Leonie Smith" userId="fed1330f33f5650e" providerId="LiveId" clId="{BEDE369D-5A75-493C-9ECB-5C2AAF909716}" dt="2024-05-07T03:29:42.973" v="148"/>
          <ac:picMkLst>
            <pc:docMk/>
            <pc:sldMk cId="1078434502" sldId="316"/>
            <ac:picMk id="13" creationId="{7D1E68BE-4648-43A7-9C56-FA55A3C3E0DC}"/>
          </ac:picMkLst>
        </pc:picChg>
        <pc:picChg chg="add del mod">
          <ac:chgData name="Leonie Smith" userId="fed1330f33f5650e" providerId="LiveId" clId="{BEDE369D-5A75-493C-9ECB-5C2AAF909716}" dt="2024-05-07T03:29:49.723" v="150"/>
          <ac:picMkLst>
            <pc:docMk/>
            <pc:sldMk cId="1078434502" sldId="316"/>
            <ac:picMk id="14" creationId="{0638DDA5-18D8-197E-2528-6B5B99F20320}"/>
          </ac:picMkLst>
        </pc:picChg>
        <pc:picChg chg="add del mod ord">
          <ac:chgData name="Leonie Smith" userId="fed1330f33f5650e" providerId="LiveId" clId="{BEDE369D-5A75-493C-9ECB-5C2AAF909716}" dt="2024-05-07T03:30:09.156" v="151"/>
          <ac:picMkLst>
            <pc:docMk/>
            <pc:sldMk cId="1078434502" sldId="316"/>
            <ac:picMk id="17" creationId="{04F3143C-364E-16C9-0CB9-CBD06CF3B804}"/>
          </ac:picMkLst>
        </pc:picChg>
        <pc:picChg chg="add mod">
          <ac:chgData name="Leonie Smith" userId="fed1330f33f5650e" providerId="LiveId" clId="{BEDE369D-5A75-493C-9ECB-5C2AAF909716}" dt="2024-05-07T03:30:09.156" v="151"/>
          <ac:picMkLst>
            <pc:docMk/>
            <pc:sldMk cId="1078434502" sldId="316"/>
            <ac:picMk id="18" creationId="{734464D4-E6D5-90D4-5837-23E2D4D409C7}"/>
          </ac:picMkLst>
        </pc:picChg>
      </pc:sldChg>
      <pc:sldChg chg="addSp delSp modSp mod modTransition modAnim">
        <pc:chgData name="Leonie Smith" userId="fed1330f33f5650e" providerId="LiveId" clId="{BEDE369D-5A75-493C-9ECB-5C2AAF909716}" dt="2024-05-07T03:31:10.806" v="155"/>
        <pc:sldMkLst>
          <pc:docMk/>
          <pc:sldMk cId="4157603775" sldId="318"/>
        </pc:sldMkLst>
        <pc:picChg chg="add del mod">
          <ac:chgData name="Leonie Smith" userId="fed1330f33f5650e" providerId="LiveId" clId="{BEDE369D-5A75-493C-9ECB-5C2AAF909716}" dt="2024-05-07T03:30:55.420" v="154"/>
          <ac:picMkLst>
            <pc:docMk/>
            <pc:sldMk cId="4157603775" sldId="318"/>
            <ac:picMk id="6" creationId="{0617A2ED-6F47-56EB-CED4-6EFAD23DDEE9}"/>
          </ac:picMkLst>
        </pc:picChg>
        <pc:picChg chg="add del mod ord">
          <ac:chgData name="Leonie Smith" userId="fed1330f33f5650e" providerId="LiveId" clId="{BEDE369D-5A75-493C-9ECB-5C2AAF909716}" dt="2024-05-07T03:31:10.806" v="155"/>
          <ac:picMkLst>
            <pc:docMk/>
            <pc:sldMk cId="4157603775" sldId="318"/>
            <ac:picMk id="9" creationId="{14562B84-C138-AC98-AF3B-99AF05AC7AB1}"/>
          </ac:picMkLst>
        </pc:picChg>
        <pc:picChg chg="add mod">
          <ac:chgData name="Leonie Smith" userId="fed1330f33f5650e" providerId="LiveId" clId="{BEDE369D-5A75-493C-9ECB-5C2AAF909716}" dt="2024-05-07T03:31:10.806" v="155"/>
          <ac:picMkLst>
            <pc:docMk/>
            <pc:sldMk cId="4157603775" sldId="318"/>
            <ac:picMk id="10" creationId="{D9152243-0C7A-0FAB-904C-4A99703A711C}"/>
          </ac:picMkLst>
        </pc:picChg>
      </pc:sldChg>
      <pc:sldChg chg="addSp delSp modSp mod modTransition modAnim">
        <pc:chgData name="Leonie Smith" userId="fed1330f33f5650e" providerId="LiveId" clId="{BEDE369D-5A75-493C-9ECB-5C2AAF909716}" dt="2024-05-07T03:32:20.617" v="162"/>
        <pc:sldMkLst>
          <pc:docMk/>
          <pc:sldMk cId="2912244126" sldId="320"/>
        </pc:sldMkLst>
        <pc:picChg chg="add del mod">
          <ac:chgData name="Leonie Smith" userId="fed1330f33f5650e" providerId="LiveId" clId="{BEDE369D-5A75-493C-9ECB-5C2AAF909716}" dt="2024-05-07T03:31:56.820" v="158"/>
          <ac:picMkLst>
            <pc:docMk/>
            <pc:sldMk cId="2912244126" sldId="320"/>
            <ac:picMk id="6" creationId="{38F33581-26C8-DAFB-BD1A-C64CCECF25FB}"/>
          </ac:picMkLst>
        </pc:picChg>
        <pc:picChg chg="add del mod ord">
          <ac:chgData name="Leonie Smith" userId="fed1330f33f5650e" providerId="LiveId" clId="{BEDE369D-5A75-493C-9ECB-5C2AAF909716}" dt="2024-05-07T03:32:04.204" v="159"/>
          <ac:picMkLst>
            <pc:docMk/>
            <pc:sldMk cId="2912244126" sldId="320"/>
            <ac:picMk id="9" creationId="{546AE73E-5123-7057-73F8-66BB31131657}"/>
          </ac:picMkLst>
        </pc:picChg>
        <pc:picChg chg="add del mod">
          <ac:chgData name="Leonie Smith" userId="fed1330f33f5650e" providerId="LiveId" clId="{BEDE369D-5A75-493C-9ECB-5C2AAF909716}" dt="2024-05-07T03:32:05.141" v="161"/>
          <ac:picMkLst>
            <pc:docMk/>
            <pc:sldMk cId="2912244126" sldId="320"/>
            <ac:picMk id="10" creationId="{5C162B05-4260-0686-94AF-EA22835D9EB0}"/>
          </ac:picMkLst>
        </pc:picChg>
        <pc:picChg chg="add del mod ord">
          <ac:chgData name="Leonie Smith" userId="fed1330f33f5650e" providerId="LiveId" clId="{BEDE369D-5A75-493C-9ECB-5C2AAF909716}" dt="2024-05-07T03:32:20.617" v="162"/>
          <ac:picMkLst>
            <pc:docMk/>
            <pc:sldMk cId="2912244126" sldId="320"/>
            <ac:picMk id="13" creationId="{A76A8827-5730-BE2A-9A21-E19783FEDFDF}"/>
          </ac:picMkLst>
        </pc:picChg>
        <pc:picChg chg="add mod">
          <ac:chgData name="Leonie Smith" userId="fed1330f33f5650e" providerId="LiveId" clId="{BEDE369D-5A75-493C-9ECB-5C2AAF909716}" dt="2024-05-07T03:32:20.617" v="162"/>
          <ac:picMkLst>
            <pc:docMk/>
            <pc:sldMk cId="2912244126" sldId="320"/>
            <ac:picMk id="14" creationId="{8AC3A795-0052-CFC9-DDB2-47554B0DB06D}"/>
          </ac:picMkLst>
        </pc:picChg>
      </pc:sldChg>
      <pc:sldChg chg="addSp delSp modSp mod modTransition modAnim">
        <pc:chgData name="Leonie Smith" userId="fed1330f33f5650e" providerId="LiveId" clId="{BEDE369D-5A75-493C-9ECB-5C2AAF909716}" dt="2024-05-07T03:33:38.711" v="166"/>
        <pc:sldMkLst>
          <pc:docMk/>
          <pc:sldMk cId="1961540324" sldId="322"/>
        </pc:sldMkLst>
        <pc:picChg chg="add del mod">
          <ac:chgData name="Leonie Smith" userId="fed1330f33f5650e" providerId="LiveId" clId="{BEDE369D-5A75-493C-9ECB-5C2AAF909716}" dt="2024-05-07T03:33:10.862" v="165"/>
          <ac:picMkLst>
            <pc:docMk/>
            <pc:sldMk cId="1961540324" sldId="322"/>
            <ac:picMk id="6" creationId="{45B25846-724F-D0C3-2398-4175F9A6CC3E}"/>
          </ac:picMkLst>
        </pc:picChg>
        <pc:picChg chg="add del mod ord">
          <ac:chgData name="Leonie Smith" userId="fed1330f33f5650e" providerId="LiveId" clId="{BEDE369D-5A75-493C-9ECB-5C2AAF909716}" dt="2024-05-07T03:33:38.711" v="166"/>
          <ac:picMkLst>
            <pc:docMk/>
            <pc:sldMk cId="1961540324" sldId="322"/>
            <ac:picMk id="9" creationId="{478A1F4A-C566-9DB2-F230-CB0B79375115}"/>
          </ac:picMkLst>
        </pc:picChg>
        <pc:picChg chg="add mod">
          <ac:chgData name="Leonie Smith" userId="fed1330f33f5650e" providerId="LiveId" clId="{BEDE369D-5A75-493C-9ECB-5C2AAF909716}" dt="2024-05-07T03:33:38.711" v="166"/>
          <ac:picMkLst>
            <pc:docMk/>
            <pc:sldMk cId="1961540324" sldId="322"/>
            <ac:picMk id="10" creationId="{44F764E0-4FE6-02E3-69CA-820F12F2A627}"/>
          </ac:picMkLst>
        </pc:picChg>
      </pc:sldChg>
      <pc:sldChg chg="addSp delSp modSp mod modTransition modAnim">
        <pc:chgData name="Leonie Smith" userId="fed1330f33f5650e" providerId="LiveId" clId="{BEDE369D-5A75-493C-9ECB-5C2AAF909716}" dt="2024-05-07T03:35:33.689" v="182"/>
        <pc:sldMkLst>
          <pc:docMk/>
          <pc:sldMk cId="4157630665" sldId="324"/>
        </pc:sldMkLst>
        <pc:picChg chg="add del mod">
          <ac:chgData name="Leonie Smith" userId="fed1330f33f5650e" providerId="LiveId" clId="{BEDE369D-5A75-493C-9ECB-5C2AAF909716}" dt="2024-05-07T03:34:26.967" v="169"/>
          <ac:picMkLst>
            <pc:docMk/>
            <pc:sldMk cId="4157630665" sldId="324"/>
            <ac:picMk id="6" creationId="{E9F3BB1C-C2B7-4E1F-0AEC-840DF0633AED}"/>
          </ac:picMkLst>
        </pc:picChg>
        <pc:picChg chg="add del mod ord">
          <ac:chgData name="Leonie Smith" userId="fed1330f33f5650e" providerId="LiveId" clId="{BEDE369D-5A75-493C-9ECB-5C2AAF909716}" dt="2024-05-07T03:34:43.665" v="170"/>
          <ac:picMkLst>
            <pc:docMk/>
            <pc:sldMk cId="4157630665" sldId="324"/>
            <ac:picMk id="9" creationId="{344F11B9-FAD5-D168-6F66-B62FC55CF42C}"/>
          </ac:picMkLst>
        </pc:picChg>
        <pc:picChg chg="add del mod">
          <ac:chgData name="Leonie Smith" userId="fed1330f33f5650e" providerId="LiveId" clId="{BEDE369D-5A75-493C-9ECB-5C2AAF909716}" dt="2024-05-07T03:34:45.975" v="172"/>
          <ac:picMkLst>
            <pc:docMk/>
            <pc:sldMk cId="4157630665" sldId="324"/>
            <ac:picMk id="10" creationId="{277D7B27-0938-A110-900E-57658DA1D90E}"/>
          </ac:picMkLst>
        </pc:picChg>
        <pc:picChg chg="add del mod ord">
          <ac:chgData name="Leonie Smith" userId="fed1330f33f5650e" providerId="LiveId" clId="{BEDE369D-5A75-493C-9ECB-5C2AAF909716}" dt="2024-05-07T03:34:50.190" v="173"/>
          <ac:picMkLst>
            <pc:docMk/>
            <pc:sldMk cId="4157630665" sldId="324"/>
            <ac:picMk id="13" creationId="{8464A368-6457-9DE8-82EF-A42B184AC0EF}"/>
          </ac:picMkLst>
        </pc:picChg>
        <pc:picChg chg="add del mod">
          <ac:chgData name="Leonie Smith" userId="fed1330f33f5650e" providerId="LiveId" clId="{BEDE369D-5A75-493C-9ECB-5C2AAF909716}" dt="2024-05-07T03:34:51.799" v="175"/>
          <ac:picMkLst>
            <pc:docMk/>
            <pc:sldMk cId="4157630665" sldId="324"/>
            <ac:picMk id="14" creationId="{CCCB8A4A-6F0B-EEAD-0DE5-5E980D3C7324}"/>
          </ac:picMkLst>
        </pc:picChg>
        <pc:picChg chg="add del mod ord">
          <ac:chgData name="Leonie Smith" userId="fed1330f33f5650e" providerId="LiveId" clId="{BEDE369D-5A75-493C-9ECB-5C2AAF909716}" dt="2024-05-07T03:35:06.134" v="176"/>
          <ac:picMkLst>
            <pc:docMk/>
            <pc:sldMk cId="4157630665" sldId="324"/>
            <ac:picMk id="17" creationId="{4BA76C1E-915F-E499-9BE2-5FF57E5702D9}"/>
          </ac:picMkLst>
        </pc:picChg>
        <pc:picChg chg="add del mod">
          <ac:chgData name="Leonie Smith" userId="fed1330f33f5650e" providerId="LiveId" clId="{BEDE369D-5A75-493C-9ECB-5C2AAF909716}" dt="2024-05-07T03:35:07.283" v="178"/>
          <ac:picMkLst>
            <pc:docMk/>
            <pc:sldMk cId="4157630665" sldId="324"/>
            <ac:picMk id="18" creationId="{6773E73A-D669-60B1-0E52-98D526D9D9AE}"/>
          </ac:picMkLst>
        </pc:picChg>
        <pc:picChg chg="add del mod ord">
          <ac:chgData name="Leonie Smith" userId="fed1330f33f5650e" providerId="LiveId" clId="{BEDE369D-5A75-493C-9ECB-5C2AAF909716}" dt="2024-05-07T03:35:14.841" v="179"/>
          <ac:picMkLst>
            <pc:docMk/>
            <pc:sldMk cId="4157630665" sldId="324"/>
            <ac:picMk id="21" creationId="{8612FAD6-DADC-DC53-0AD8-52F6197C78B2}"/>
          </ac:picMkLst>
        </pc:picChg>
        <pc:picChg chg="add del mod">
          <ac:chgData name="Leonie Smith" userId="fed1330f33f5650e" providerId="LiveId" clId="{BEDE369D-5A75-493C-9ECB-5C2AAF909716}" dt="2024-05-07T03:35:16.833" v="181"/>
          <ac:picMkLst>
            <pc:docMk/>
            <pc:sldMk cId="4157630665" sldId="324"/>
            <ac:picMk id="22" creationId="{D88DDCBE-A54E-DB9B-1E3D-2229FF3A063D}"/>
          </ac:picMkLst>
        </pc:picChg>
        <pc:picChg chg="add del mod ord">
          <ac:chgData name="Leonie Smith" userId="fed1330f33f5650e" providerId="LiveId" clId="{BEDE369D-5A75-493C-9ECB-5C2AAF909716}" dt="2024-05-07T03:35:33.689" v="182"/>
          <ac:picMkLst>
            <pc:docMk/>
            <pc:sldMk cId="4157630665" sldId="324"/>
            <ac:picMk id="25" creationId="{D6269940-A674-9031-4013-61F11BDEFEA6}"/>
          </ac:picMkLst>
        </pc:picChg>
        <pc:picChg chg="add mod">
          <ac:chgData name="Leonie Smith" userId="fed1330f33f5650e" providerId="LiveId" clId="{BEDE369D-5A75-493C-9ECB-5C2AAF909716}" dt="2024-05-07T03:35:33.689" v="182"/>
          <ac:picMkLst>
            <pc:docMk/>
            <pc:sldMk cId="4157630665" sldId="324"/>
            <ac:picMk id="26" creationId="{FF1C320A-553B-A696-5D1A-5D3DC8B2B81C}"/>
          </ac:picMkLst>
        </pc:picChg>
      </pc:sldChg>
      <pc:sldChg chg="addSp delSp modSp mod modTransition modAnim">
        <pc:chgData name="Leonie Smith" userId="fed1330f33f5650e" providerId="LiveId" clId="{BEDE369D-5A75-493C-9ECB-5C2AAF909716}" dt="2024-05-07T03:36:40.881" v="186"/>
        <pc:sldMkLst>
          <pc:docMk/>
          <pc:sldMk cId="527009266" sldId="326"/>
        </pc:sldMkLst>
        <pc:picChg chg="add del mod">
          <ac:chgData name="Leonie Smith" userId="fed1330f33f5650e" providerId="LiveId" clId="{BEDE369D-5A75-493C-9ECB-5C2AAF909716}" dt="2024-05-07T03:36:20.272" v="185"/>
          <ac:picMkLst>
            <pc:docMk/>
            <pc:sldMk cId="527009266" sldId="326"/>
            <ac:picMk id="6" creationId="{EC0BD96B-0FB7-4E96-A6DB-34C17EB47943}"/>
          </ac:picMkLst>
        </pc:picChg>
        <pc:picChg chg="add del mod ord">
          <ac:chgData name="Leonie Smith" userId="fed1330f33f5650e" providerId="LiveId" clId="{BEDE369D-5A75-493C-9ECB-5C2AAF909716}" dt="2024-05-07T03:36:40.881" v="186"/>
          <ac:picMkLst>
            <pc:docMk/>
            <pc:sldMk cId="527009266" sldId="326"/>
            <ac:picMk id="9" creationId="{0DD5C3D6-824C-6A98-6DC7-14F090B41F2D}"/>
          </ac:picMkLst>
        </pc:picChg>
        <pc:picChg chg="add mod">
          <ac:chgData name="Leonie Smith" userId="fed1330f33f5650e" providerId="LiveId" clId="{BEDE369D-5A75-493C-9ECB-5C2AAF909716}" dt="2024-05-07T03:36:40.881" v="186"/>
          <ac:picMkLst>
            <pc:docMk/>
            <pc:sldMk cId="527009266" sldId="326"/>
            <ac:picMk id="10" creationId="{B4D22690-94EF-8A33-D8CA-6B2C8298600C}"/>
          </ac:picMkLst>
        </pc:picChg>
      </pc:sldChg>
      <pc:sldChg chg="addSp modSp">
        <pc:chgData name="Leonie Smith" userId="fed1330f33f5650e" providerId="LiveId" clId="{BEDE369D-5A75-493C-9ECB-5C2AAF909716}" dt="2024-05-07T03:37:23.654" v="187"/>
        <pc:sldMkLst>
          <pc:docMk/>
          <pc:sldMk cId="286369069" sldId="328"/>
        </pc:sldMkLst>
        <pc:picChg chg="add mod">
          <ac:chgData name="Leonie Smith" userId="fed1330f33f5650e" providerId="LiveId" clId="{BEDE369D-5A75-493C-9ECB-5C2AAF909716}" dt="2024-05-07T03:37:23.654" v="187"/>
          <ac:picMkLst>
            <pc:docMk/>
            <pc:sldMk cId="286369069" sldId="328"/>
            <ac:picMk id="6" creationId="{919F25BF-A668-ED5C-EE10-C9B26ACBB565}"/>
          </ac:picMkLst>
        </pc:picChg>
      </pc:sldChg>
      <pc:sldChg chg="addSp delSp modSp mod modTransition modAnim">
        <pc:chgData name="Leonie Smith" userId="fed1330f33f5650e" providerId="LiveId" clId="{BEDE369D-5A75-493C-9ECB-5C2AAF909716}" dt="2024-05-07T03:38:02.331" v="191"/>
        <pc:sldMkLst>
          <pc:docMk/>
          <pc:sldMk cId="2749843184" sldId="330"/>
        </pc:sldMkLst>
        <pc:picChg chg="add del mod">
          <ac:chgData name="Leonie Smith" userId="fed1330f33f5650e" providerId="LiveId" clId="{BEDE369D-5A75-493C-9ECB-5C2AAF909716}" dt="2024-05-07T03:37:48.664" v="190"/>
          <ac:picMkLst>
            <pc:docMk/>
            <pc:sldMk cId="2749843184" sldId="330"/>
            <ac:picMk id="6" creationId="{3701ACF6-766C-467A-5CCE-70E475ED22F5}"/>
          </ac:picMkLst>
        </pc:picChg>
        <pc:picChg chg="add del mod ord">
          <ac:chgData name="Leonie Smith" userId="fed1330f33f5650e" providerId="LiveId" clId="{BEDE369D-5A75-493C-9ECB-5C2AAF909716}" dt="2024-05-07T03:38:02.331" v="191"/>
          <ac:picMkLst>
            <pc:docMk/>
            <pc:sldMk cId="2749843184" sldId="330"/>
            <ac:picMk id="9" creationId="{2D94E2B7-5F61-427E-7AC2-6F7AC97E7D65}"/>
          </ac:picMkLst>
        </pc:picChg>
        <pc:picChg chg="add mod">
          <ac:chgData name="Leonie Smith" userId="fed1330f33f5650e" providerId="LiveId" clId="{BEDE369D-5A75-493C-9ECB-5C2AAF909716}" dt="2024-05-07T03:38:02.331" v="191"/>
          <ac:picMkLst>
            <pc:docMk/>
            <pc:sldMk cId="2749843184" sldId="330"/>
            <ac:picMk id="10" creationId="{FB2A9B4E-8875-A388-2FD8-8B9D3EE965F5}"/>
          </ac:picMkLst>
        </pc:picChg>
      </pc:sldChg>
      <pc:sldChg chg="addSp delSp modSp mod modTransition modAnim">
        <pc:chgData name="Leonie Smith" userId="fed1330f33f5650e" providerId="LiveId" clId="{BEDE369D-5A75-493C-9ECB-5C2AAF909716}" dt="2024-05-07T03:40:23.970" v="202" actId="1076"/>
        <pc:sldMkLst>
          <pc:docMk/>
          <pc:sldMk cId="955485684" sldId="332"/>
        </pc:sldMkLst>
        <pc:picChg chg="add del mod">
          <ac:chgData name="Leonie Smith" userId="fed1330f33f5650e" providerId="LiveId" clId="{BEDE369D-5A75-493C-9ECB-5C2AAF909716}" dt="2024-05-07T03:38:58.753" v="194"/>
          <ac:picMkLst>
            <pc:docMk/>
            <pc:sldMk cId="955485684" sldId="332"/>
            <ac:picMk id="6" creationId="{85641AAF-AA15-C283-B34E-36AE69254557}"/>
          </ac:picMkLst>
        </pc:picChg>
        <pc:picChg chg="add del mod ord">
          <ac:chgData name="Leonie Smith" userId="fed1330f33f5650e" providerId="LiveId" clId="{BEDE369D-5A75-493C-9ECB-5C2AAF909716}" dt="2024-05-07T03:39:14.424" v="195"/>
          <ac:picMkLst>
            <pc:docMk/>
            <pc:sldMk cId="955485684" sldId="332"/>
            <ac:picMk id="9" creationId="{DAFAAB24-2410-C0AD-E30E-4A35E9C05A12}"/>
          </ac:picMkLst>
        </pc:picChg>
        <pc:picChg chg="add del mod">
          <ac:chgData name="Leonie Smith" userId="fed1330f33f5650e" providerId="LiveId" clId="{BEDE369D-5A75-493C-9ECB-5C2AAF909716}" dt="2024-05-07T03:39:32.202" v="197"/>
          <ac:picMkLst>
            <pc:docMk/>
            <pc:sldMk cId="955485684" sldId="332"/>
            <ac:picMk id="10" creationId="{A374B805-2F05-6B6A-98EB-176A95822074}"/>
          </ac:picMkLst>
        </pc:picChg>
        <pc:picChg chg="add del mod ord">
          <ac:chgData name="Leonie Smith" userId="fed1330f33f5650e" providerId="LiveId" clId="{BEDE369D-5A75-493C-9ECB-5C2AAF909716}" dt="2024-05-07T03:39:41.753" v="198"/>
          <ac:picMkLst>
            <pc:docMk/>
            <pc:sldMk cId="955485684" sldId="332"/>
            <ac:picMk id="15" creationId="{C4CB9F80-5CD1-C74D-EF50-DD45909B8190}"/>
          </ac:picMkLst>
        </pc:picChg>
        <pc:picChg chg="add del mod">
          <ac:chgData name="Leonie Smith" userId="fed1330f33f5650e" providerId="LiveId" clId="{BEDE369D-5A75-493C-9ECB-5C2AAF909716}" dt="2024-05-07T03:39:42.727" v="200"/>
          <ac:picMkLst>
            <pc:docMk/>
            <pc:sldMk cId="955485684" sldId="332"/>
            <ac:picMk id="16" creationId="{29CD23BF-AB46-FE01-4562-1BD7E022BB60}"/>
          </ac:picMkLst>
        </pc:picChg>
        <pc:picChg chg="add del mod ord">
          <ac:chgData name="Leonie Smith" userId="fed1330f33f5650e" providerId="LiveId" clId="{BEDE369D-5A75-493C-9ECB-5C2AAF909716}" dt="2024-05-07T03:39:58.153" v="201"/>
          <ac:picMkLst>
            <pc:docMk/>
            <pc:sldMk cId="955485684" sldId="332"/>
            <ac:picMk id="19" creationId="{2D812209-DAD2-80AC-E6BD-57138EB4E059}"/>
          </ac:picMkLst>
        </pc:picChg>
        <pc:picChg chg="add mod">
          <ac:chgData name="Leonie Smith" userId="fed1330f33f5650e" providerId="LiveId" clId="{BEDE369D-5A75-493C-9ECB-5C2AAF909716}" dt="2024-05-07T03:40:23.970" v="202" actId="1076"/>
          <ac:picMkLst>
            <pc:docMk/>
            <pc:sldMk cId="955485684" sldId="332"/>
            <ac:picMk id="20" creationId="{8100BE60-A344-119F-60B2-C7E3DB384C06}"/>
          </ac:picMkLst>
        </pc:picChg>
      </pc:sldChg>
      <pc:sldChg chg="addSp delSp modSp mod modTransition modAnim">
        <pc:chgData name="Leonie Smith" userId="fed1330f33f5650e" providerId="LiveId" clId="{BEDE369D-5A75-493C-9ECB-5C2AAF909716}" dt="2024-05-07T03:42:56.992" v="218"/>
        <pc:sldMkLst>
          <pc:docMk/>
          <pc:sldMk cId="3680365687" sldId="334"/>
        </pc:sldMkLst>
        <pc:picChg chg="add del mod">
          <ac:chgData name="Leonie Smith" userId="fed1330f33f5650e" providerId="LiveId" clId="{BEDE369D-5A75-493C-9ECB-5C2AAF909716}" dt="2024-05-07T03:41:08.129" v="205"/>
          <ac:picMkLst>
            <pc:docMk/>
            <pc:sldMk cId="3680365687" sldId="334"/>
            <ac:picMk id="8" creationId="{86F103BB-49D7-41B5-5E0E-B3E5C777A6E3}"/>
          </ac:picMkLst>
        </pc:picChg>
        <pc:picChg chg="add del mod ord">
          <ac:chgData name="Leonie Smith" userId="fed1330f33f5650e" providerId="LiveId" clId="{BEDE369D-5A75-493C-9ECB-5C2AAF909716}" dt="2024-05-07T03:41:13.737" v="206"/>
          <ac:picMkLst>
            <pc:docMk/>
            <pc:sldMk cId="3680365687" sldId="334"/>
            <ac:picMk id="11" creationId="{C20EF0A1-16F6-8890-ED3F-3436B119168D}"/>
          </ac:picMkLst>
        </pc:picChg>
        <pc:picChg chg="add del mod">
          <ac:chgData name="Leonie Smith" userId="fed1330f33f5650e" providerId="LiveId" clId="{BEDE369D-5A75-493C-9ECB-5C2AAF909716}" dt="2024-05-07T03:41:15.153" v="208"/>
          <ac:picMkLst>
            <pc:docMk/>
            <pc:sldMk cId="3680365687" sldId="334"/>
            <ac:picMk id="12" creationId="{535CD107-8E83-7C45-CDF6-04A6CE4DCB56}"/>
          </ac:picMkLst>
        </pc:picChg>
        <pc:picChg chg="add del mod ord">
          <ac:chgData name="Leonie Smith" userId="fed1330f33f5650e" providerId="LiveId" clId="{BEDE369D-5A75-493C-9ECB-5C2AAF909716}" dt="2024-05-07T03:41:31.008" v="209"/>
          <ac:picMkLst>
            <pc:docMk/>
            <pc:sldMk cId="3680365687" sldId="334"/>
            <ac:picMk id="15" creationId="{CE6D11AE-CEC6-7BD6-9384-CDD43D41D6C9}"/>
          </ac:picMkLst>
        </pc:picChg>
        <pc:picChg chg="add del mod">
          <ac:chgData name="Leonie Smith" userId="fed1330f33f5650e" providerId="LiveId" clId="{BEDE369D-5A75-493C-9ECB-5C2AAF909716}" dt="2024-05-07T03:41:32.569" v="211"/>
          <ac:picMkLst>
            <pc:docMk/>
            <pc:sldMk cId="3680365687" sldId="334"/>
            <ac:picMk id="16" creationId="{35B6B413-DB84-2C87-1772-458728F2EE1B}"/>
          </ac:picMkLst>
        </pc:picChg>
        <pc:picChg chg="add del mod ord">
          <ac:chgData name="Leonie Smith" userId="fed1330f33f5650e" providerId="LiveId" clId="{BEDE369D-5A75-493C-9ECB-5C2AAF909716}" dt="2024-05-07T03:41:50.200" v="212"/>
          <ac:picMkLst>
            <pc:docMk/>
            <pc:sldMk cId="3680365687" sldId="334"/>
            <ac:picMk id="19" creationId="{6FA0545E-B11E-57C0-E68F-546A9CA73938}"/>
          </ac:picMkLst>
        </pc:picChg>
        <pc:picChg chg="add del mod">
          <ac:chgData name="Leonie Smith" userId="fed1330f33f5650e" providerId="LiveId" clId="{BEDE369D-5A75-493C-9ECB-5C2AAF909716}" dt="2024-05-07T03:42:06.737" v="214"/>
          <ac:picMkLst>
            <pc:docMk/>
            <pc:sldMk cId="3680365687" sldId="334"/>
            <ac:picMk id="20" creationId="{A1C38972-1889-188D-EC6C-9819626B607B}"/>
          </ac:picMkLst>
        </pc:picChg>
        <pc:picChg chg="add del mod ord">
          <ac:chgData name="Leonie Smith" userId="fed1330f33f5650e" providerId="LiveId" clId="{BEDE369D-5A75-493C-9ECB-5C2AAF909716}" dt="2024-05-07T03:42:24.690" v="215"/>
          <ac:picMkLst>
            <pc:docMk/>
            <pc:sldMk cId="3680365687" sldId="334"/>
            <ac:picMk id="24" creationId="{4EE60FE2-C4A1-3569-512D-1EBE7328F059}"/>
          </ac:picMkLst>
        </pc:picChg>
        <pc:picChg chg="add del mod">
          <ac:chgData name="Leonie Smith" userId="fed1330f33f5650e" providerId="LiveId" clId="{BEDE369D-5A75-493C-9ECB-5C2AAF909716}" dt="2024-05-07T03:42:38.681" v="217"/>
          <ac:picMkLst>
            <pc:docMk/>
            <pc:sldMk cId="3680365687" sldId="334"/>
            <ac:picMk id="25" creationId="{C10BC784-95AF-51B1-CEDD-19C09D1BC0F9}"/>
          </ac:picMkLst>
        </pc:picChg>
        <pc:picChg chg="add del mod ord">
          <ac:chgData name="Leonie Smith" userId="fed1330f33f5650e" providerId="LiveId" clId="{BEDE369D-5A75-493C-9ECB-5C2AAF909716}" dt="2024-05-07T03:42:56.992" v="218"/>
          <ac:picMkLst>
            <pc:docMk/>
            <pc:sldMk cId="3680365687" sldId="334"/>
            <ac:picMk id="29" creationId="{08A9BD16-E588-C36B-97CA-C8EFCA7BF204}"/>
          </ac:picMkLst>
        </pc:picChg>
        <pc:picChg chg="add mod">
          <ac:chgData name="Leonie Smith" userId="fed1330f33f5650e" providerId="LiveId" clId="{BEDE369D-5A75-493C-9ECB-5C2AAF909716}" dt="2024-05-07T03:42:56.992" v="218"/>
          <ac:picMkLst>
            <pc:docMk/>
            <pc:sldMk cId="3680365687" sldId="334"/>
            <ac:picMk id="30" creationId="{5FB5532B-4AED-E1BA-C928-C3406D28B968}"/>
          </ac:picMkLst>
        </pc:picChg>
      </pc:sldChg>
      <pc:sldChg chg="addSp modSp">
        <pc:chgData name="Leonie Smith" userId="fed1330f33f5650e" providerId="LiveId" clId="{BEDE369D-5A75-493C-9ECB-5C2AAF909716}" dt="2024-05-06T05:51:37.891" v="2"/>
        <pc:sldMkLst>
          <pc:docMk/>
          <pc:sldMk cId="1316551884" sldId="337"/>
        </pc:sldMkLst>
        <pc:picChg chg="add mod">
          <ac:chgData name="Leonie Smith" userId="fed1330f33f5650e" providerId="LiveId" clId="{BEDE369D-5A75-493C-9ECB-5C2AAF909716}" dt="2024-05-06T05:51:37.891" v="2"/>
          <ac:picMkLst>
            <pc:docMk/>
            <pc:sldMk cId="1316551884" sldId="337"/>
            <ac:picMk id="6" creationId="{8A960013-9DA8-260B-5EDF-F58E9B1CF49D}"/>
          </ac:picMkLst>
        </pc:picChg>
      </pc:sldChg>
    </pc:docChg>
  </pc:docChgLst>
  <pc:docChgLst>
    <pc:chgData name="Alfred Smith" userId="3c60a3631c0db8ad" providerId="LiveId" clId="{DD93B8D6-DBCD-4FDF-9FED-998655D7DCD6}"/>
    <pc:docChg chg="undo redo custSel modSld">
      <pc:chgData name="Alfred Smith" userId="3c60a3631c0db8ad" providerId="LiveId" clId="{DD93B8D6-DBCD-4FDF-9FED-998655D7DCD6}" dt="2023-09-12T06:27:04.358" v="154"/>
      <pc:docMkLst>
        <pc:docMk/>
      </pc:docMkLst>
      <pc:sldChg chg="delSp modTransition modAnim">
        <pc:chgData name="Alfred Smith" userId="3c60a3631c0db8ad" providerId="LiveId" clId="{DD93B8D6-DBCD-4FDF-9FED-998655D7DCD6}" dt="2023-09-12T06:24:04.033" v="109"/>
        <pc:sldMkLst>
          <pc:docMk/>
          <pc:sldMk cId="1499918570" sldId="257"/>
        </pc:sldMkLst>
        <pc:picChg chg="del">
          <ac:chgData name="Alfred Smith" userId="3c60a3631c0db8ad" providerId="LiveId" clId="{DD93B8D6-DBCD-4FDF-9FED-998655D7DCD6}" dt="2023-09-12T06:24:04.033" v="109"/>
          <ac:picMkLst>
            <pc:docMk/>
            <pc:sldMk cId="1499918570" sldId="257"/>
            <ac:picMk id="9" creationId="{67A7034E-668C-9E6F-9882-D0B6E8B4D2E1}"/>
          </ac:picMkLst>
        </pc:picChg>
      </pc:sldChg>
      <pc:sldChg chg="modSp mod modTransition">
        <pc:chgData name="Alfred Smith" userId="3c60a3631c0db8ad" providerId="LiveId" clId="{DD93B8D6-DBCD-4FDF-9FED-998655D7DCD6}" dt="2023-09-12T06:24:04.033" v="109"/>
        <pc:sldMkLst>
          <pc:docMk/>
          <pc:sldMk cId="3788111665" sldId="258"/>
        </pc:sldMkLst>
        <pc:spChg chg="mod">
          <ac:chgData name="Alfred Smith" userId="3c60a3631c0db8ad" providerId="LiveId" clId="{DD93B8D6-DBCD-4FDF-9FED-998655D7DCD6}" dt="2023-09-12T06:05:29.855" v="8" actId="1076"/>
          <ac:spMkLst>
            <pc:docMk/>
            <pc:sldMk cId="3788111665" sldId="258"/>
            <ac:spMk id="4" creationId="{2F9081BB-CACC-63D5-16CC-22E2CAF2283F}"/>
          </ac:spMkLst>
        </pc:spChg>
      </pc:sldChg>
      <pc:sldChg chg="delSp modSp mod modTransition modAnim">
        <pc:chgData name="Alfred Smith" userId="3c60a3631c0db8ad" providerId="LiveId" clId="{DD93B8D6-DBCD-4FDF-9FED-998655D7DCD6}" dt="2023-09-12T06:25:27.173" v="131" actId="20577"/>
        <pc:sldMkLst>
          <pc:docMk/>
          <pc:sldMk cId="454763615" sldId="259"/>
        </pc:sldMkLst>
        <pc:spChg chg="mod">
          <ac:chgData name="Alfred Smith" userId="3c60a3631c0db8ad" providerId="LiveId" clId="{DD93B8D6-DBCD-4FDF-9FED-998655D7DCD6}" dt="2023-09-12T06:25:27.173" v="131" actId="20577"/>
          <ac:spMkLst>
            <pc:docMk/>
            <pc:sldMk cId="454763615" sldId="259"/>
            <ac:spMk id="3" creationId="{A58184BD-88F1-BA02-40C1-D8403D0EEC0D}"/>
          </ac:spMkLst>
        </pc:spChg>
        <pc:picChg chg="del">
          <ac:chgData name="Alfred Smith" userId="3c60a3631c0db8ad" providerId="LiveId" clId="{DD93B8D6-DBCD-4FDF-9FED-998655D7DCD6}" dt="2023-09-12T06:24:04.033" v="109"/>
          <ac:picMkLst>
            <pc:docMk/>
            <pc:sldMk cId="454763615" sldId="259"/>
            <ac:picMk id="7" creationId="{5A19B23F-3109-2910-1DAD-0A67D4DBAF08}"/>
          </ac:picMkLst>
        </pc:picChg>
      </pc:sldChg>
      <pc:sldChg chg="addSp delSp modSp mod modTransition">
        <pc:chgData name="Alfred Smith" userId="3c60a3631c0db8ad" providerId="LiveId" clId="{DD93B8D6-DBCD-4FDF-9FED-998655D7DCD6}" dt="2023-09-12T06:24:04.033" v="109"/>
        <pc:sldMkLst>
          <pc:docMk/>
          <pc:sldMk cId="4120481681" sldId="270"/>
        </pc:sldMkLst>
        <pc:spChg chg="add mod">
          <ac:chgData name="Alfred Smith" userId="3c60a3631c0db8ad" providerId="LiveId" clId="{DD93B8D6-DBCD-4FDF-9FED-998655D7DCD6}" dt="2023-09-12T06:05:55.321" v="11"/>
          <ac:spMkLst>
            <pc:docMk/>
            <pc:sldMk cId="4120481681" sldId="270"/>
            <ac:spMk id="2" creationId="{4C4B1331-10A2-8958-EA2C-9827805D07B8}"/>
          </ac:spMkLst>
        </pc:spChg>
        <pc:spChg chg="del mod">
          <ac:chgData name="Alfred Smith" userId="3c60a3631c0db8ad" providerId="LiveId" clId="{DD93B8D6-DBCD-4FDF-9FED-998655D7DCD6}" dt="2023-09-12T06:05:54.045" v="10" actId="478"/>
          <ac:spMkLst>
            <pc:docMk/>
            <pc:sldMk cId="4120481681" sldId="270"/>
            <ac:spMk id="4" creationId="{8E606D50-7F2B-26C2-E8FA-51205D456AC7}"/>
          </ac:spMkLst>
        </pc:spChg>
      </pc:sldChg>
      <pc:sldChg chg="delSp modSp mod modTransition modAnim">
        <pc:chgData name="Alfred Smith" userId="3c60a3631c0db8ad" providerId="LiveId" clId="{DD93B8D6-DBCD-4FDF-9FED-998655D7DCD6}" dt="2023-09-12T06:25:19.318" v="129" actId="20577"/>
        <pc:sldMkLst>
          <pc:docMk/>
          <pc:sldMk cId="2720464024" sldId="296"/>
        </pc:sldMkLst>
        <pc:spChg chg="mod">
          <ac:chgData name="Alfred Smith" userId="3c60a3631c0db8ad" providerId="LiveId" clId="{DD93B8D6-DBCD-4FDF-9FED-998655D7DCD6}" dt="2023-09-12T06:25:19.318" v="129" actId="20577"/>
          <ac:spMkLst>
            <pc:docMk/>
            <pc:sldMk cId="2720464024" sldId="296"/>
            <ac:spMk id="3" creationId="{A58184BD-88F1-BA02-40C1-D8403D0EEC0D}"/>
          </ac:spMkLst>
        </pc:spChg>
        <pc:spChg chg="mod">
          <ac:chgData name="Alfred Smith" userId="3c60a3631c0db8ad" providerId="LiveId" clId="{DD93B8D6-DBCD-4FDF-9FED-998655D7DCD6}" dt="2023-09-12T06:07:48.281" v="51"/>
          <ac:spMkLst>
            <pc:docMk/>
            <pc:sldMk cId="2720464024" sldId="296"/>
            <ac:spMk id="4" creationId="{EE2AC625-9141-A801-F431-DD5F79396320}"/>
          </ac:spMkLst>
        </pc:spChg>
        <pc:picChg chg="del">
          <ac:chgData name="Alfred Smith" userId="3c60a3631c0db8ad" providerId="LiveId" clId="{DD93B8D6-DBCD-4FDF-9FED-998655D7DCD6}" dt="2023-09-12T06:24:04.033" v="109"/>
          <ac:picMkLst>
            <pc:docMk/>
            <pc:sldMk cId="2720464024" sldId="296"/>
            <ac:picMk id="28" creationId="{C59642E1-183C-DC5B-78C2-F730BBBF38EB}"/>
          </ac:picMkLst>
        </pc:picChg>
      </pc:sldChg>
      <pc:sldChg chg="modSp mod modTransition">
        <pc:chgData name="Alfred Smith" userId="3c60a3631c0db8ad" providerId="LiveId" clId="{DD93B8D6-DBCD-4FDF-9FED-998655D7DCD6}" dt="2023-09-12T06:25:40.628" v="133"/>
        <pc:sldMkLst>
          <pc:docMk/>
          <pc:sldMk cId="2820880836" sldId="297"/>
        </pc:sldMkLst>
        <pc:spChg chg="mod">
          <ac:chgData name="Alfred Smith" userId="3c60a3631c0db8ad" providerId="LiveId" clId="{DD93B8D6-DBCD-4FDF-9FED-998655D7DCD6}" dt="2023-09-12T06:25:40.628" v="133"/>
          <ac:spMkLst>
            <pc:docMk/>
            <pc:sldMk cId="2820880836" sldId="297"/>
            <ac:spMk id="4" creationId="{BF9C9422-8AFE-EBDD-5D75-CF4D4A94CECF}"/>
          </ac:spMkLst>
        </pc:spChg>
      </pc:sldChg>
      <pc:sldChg chg="delSp modSp mod modTransition modAnim">
        <pc:chgData name="Alfred Smith" userId="3c60a3631c0db8ad" providerId="LiveId" clId="{DD93B8D6-DBCD-4FDF-9FED-998655D7DCD6}" dt="2023-09-12T06:25:15.720" v="128" actId="20577"/>
        <pc:sldMkLst>
          <pc:docMk/>
          <pc:sldMk cId="3996559174" sldId="298"/>
        </pc:sldMkLst>
        <pc:spChg chg="mod">
          <ac:chgData name="Alfred Smith" userId="3c60a3631c0db8ad" providerId="LiveId" clId="{DD93B8D6-DBCD-4FDF-9FED-998655D7DCD6}" dt="2023-09-12T06:25:15.720" v="128" actId="20577"/>
          <ac:spMkLst>
            <pc:docMk/>
            <pc:sldMk cId="3996559174" sldId="298"/>
            <ac:spMk id="3" creationId="{A58184BD-88F1-BA02-40C1-D8403D0EEC0D}"/>
          </ac:spMkLst>
        </pc:spChg>
        <pc:spChg chg="mod">
          <ac:chgData name="Alfred Smith" userId="3c60a3631c0db8ad" providerId="LiveId" clId="{DD93B8D6-DBCD-4FDF-9FED-998655D7DCD6}" dt="2023-09-12T06:09:03.222" v="59" actId="20577"/>
          <ac:spMkLst>
            <pc:docMk/>
            <pc:sldMk cId="3996559174" sldId="298"/>
            <ac:spMk id="4" creationId="{EE2AC625-9141-A801-F431-DD5F79396320}"/>
          </ac:spMkLst>
        </pc:spChg>
        <pc:picChg chg="del">
          <ac:chgData name="Alfred Smith" userId="3c60a3631c0db8ad" providerId="LiveId" clId="{DD93B8D6-DBCD-4FDF-9FED-998655D7DCD6}" dt="2023-09-12T06:24:04.033" v="109"/>
          <ac:picMkLst>
            <pc:docMk/>
            <pc:sldMk cId="3996559174" sldId="298"/>
            <ac:picMk id="27" creationId="{A384A184-9C38-BC1C-6700-71B73C9E240D}"/>
          </ac:picMkLst>
        </pc:picChg>
      </pc:sldChg>
      <pc:sldChg chg="modSp mod modTransition">
        <pc:chgData name="Alfred Smith" userId="3c60a3631c0db8ad" providerId="LiveId" clId="{DD93B8D6-DBCD-4FDF-9FED-998655D7DCD6}" dt="2023-09-12T06:25:44.037" v="134"/>
        <pc:sldMkLst>
          <pc:docMk/>
          <pc:sldMk cId="3496251110" sldId="299"/>
        </pc:sldMkLst>
        <pc:spChg chg="mod">
          <ac:chgData name="Alfred Smith" userId="3c60a3631c0db8ad" providerId="LiveId" clId="{DD93B8D6-DBCD-4FDF-9FED-998655D7DCD6}" dt="2023-09-12T06:25:44.037" v="134"/>
          <ac:spMkLst>
            <pc:docMk/>
            <pc:sldMk cId="3496251110" sldId="299"/>
            <ac:spMk id="4" creationId="{FBF0F12B-1E4D-2B33-8AEE-70A48BF9F13C}"/>
          </ac:spMkLst>
        </pc:spChg>
      </pc:sldChg>
      <pc:sldChg chg="delSp modSp mod modTransition modAnim">
        <pc:chgData name="Alfred Smith" userId="3c60a3631c0db8ad" providerId="LiveId" clId="{DD93B8D6-DBCD-4FDF-9FED-998655D7DCD6}" dt="2023-09-12T06:25:12.718" v="127" actId="20577"/>
        <pc:sldMkLst>
          <pc:docMk/>
          <pc:sldMk cId="3240896800" sldId="300"/>
        </pc:sldMkLst>
        <pc:spChg chg="mod">
          <ac:chgData name="Alfred Smith" userId="3c60a3631c0db8ad" providerId="LiveId" clId="{DD93B8D6-DBCD-4FDF-9FED-998655D7DCD6}" dt="2023-09-12T06:25:12.718" v="127" actId="20577"/>
          <ac:spMkLst>
            <pc:docMk/>
            <pc:sldMk cId="3240896800" sldId="300"/>
            <ac:spMk id="3" creationId="{A58184BD-88F1-BA02-40C1-D8403D0EEC0D}"/>
          </ac:spMkLst>
        </pc:spChg>
        <pc:spChg chg="mod">
          <ac:chgData name="Alfred Smith" userId="3c60a3631c0db8ad" providerId="LiveId" clId="{DD93B8D6-DBCD-4FDF-9FED-998655D7DCD6}" dt="2023-09-12T06:09:19.186" v="60"/>
          <ac:spMkLst>
            <pc:docMk/>
            <pc:sldMk cId="3240896800" sldId="300"/>
            <ac:spMk id="4" creationId="{EE2AC625-9141-A801-F431-DD5F79396320}"/>
          </ac:spMkLst>
        </pc:spChg>
        <pc:picChg chg="del">
          <ac:chgData name="Alfred Smith" userId="3c60a3631c0db8ad" providerId="LiveId" clId="{DD93B8D6-DBCD-4FDF-9FED-998655D7DCD6}" dt="2023-09-12T06:24:04.033" v="109"/>
          <ac:picMkLst>
            <pc:docMk/>
            <pc:sldMk cId="3240896800" sldId="300"/>
            <ac:picMk id="7" creationId="{F5EB3EF7-40F2-D418-FC19-E364A5F0A4D6}"/>
          </ac:picMkLst>
        </pc:picChg>
      </pc:sldChg>
      <pc:sldChg chg="modSp mod modTransition">
        <pc:chgData name="Alfred Smith" userId="3c60a3631c0db8ad" providerId="LiveId" clId="{DD93B8D6-DBCD-4FDF-9FED-998655D7DCD6}" dt="2023-09-12T06:25:46.438" v="135"/>
        <pc:sldMkLst>
          <pc:docMk/>
          <pc:sldMk cId="1589474917" sldId="301"/>
        </pc:sldMkLst>
        <pc:spChg chg="mod">
          <ac:chgData name="Alfred Smith" userId="3c60a3631c0db8ad" providerId="LiveId" clId="{DD93B8D6-DBCD-4FDF-9FED-998655D7DCD6}" dt="2023-09-12T06:25:46.438" v="135"/>
          <ac:spMkLst>
            <pc:docMk/>
            <pc:sldMk cId="1589474917" sldId="301"/>
            <ac:spMk id="4" creationId="{5229BFAA-2492-5DBC-3627-7C73AF2174D1}"/>
          </ac:spMkLst>
        </pc:spChg>
      </pc:sldChg>
      <pc:sldChg chg="delSp modSp mod modTransition modAnim">
        <pc:chgData name="Alfred Smith" userId="3c60a3631c0db8ad" providerId="LiveId" clId="{DD93B8D6-DBCD-4FDF-9FED-998655D7DCD6}" dt="2023-09-12T06:25:08.861" v="126" actId="20577"/>
        <pc:sldMkLst>
          <pc:docMk/>
          <pc:sldMk cId="3511188148" sldId="302"/>
        </pc:sldMkLst>
        <pc:spChg chg="mod">
          <ac:chgData name="Alfred Smith" userId="3c60a3631c0db8ad" providerId="LiveId" clId="{DD93B8D6-DBCD-4FDF-9FED-998655D7DCD6}" dt="2023-09-12T06:25:08.861" v="126" actId="20577"/>
          <ac:spMkLst>
            <pc:docMk/>
            <pc:sldMk cId="3511188148" sldId="302"/>
            <ac:spMk id="3" creationId="{A58184BD-88F1-BA02-40C1-D8403D0EEC0D}"/>
          </ac:spMkLst>
        </pc:spChg>
        <pc:spChg chg="mod">
          <ac:chgData name="Alfred Smith" userId="3c60a3631c0db8ad" providerId="LiveId" clId="{DD93B8D6-DBCD-4FDF-9FED-998655D7DCD6}" dt="2023-09-12T06:10:37.126" v="78"/>
          <ac:spMkLst>
            <pc:docMk/>
            <pc:sldMk cId="3511188148" sldId="302"/>
            <ac:spMk id="4" creationId="{EE2AC625-9141-A801-F431-DD5F79396320}"/>
          </ac:spMkLst>
        </pc:spChg>
        <pc:picChg chg="del">
          <ac:chgData name="Alfred Smith" userId="3c60a3631c0db8ad" providerId="LiveId" clId="{DD93B8D6-DBCD-4FDF-9FED-998655D7DCD6}" dt="2023-09-12T06:24:04.033" v="109"/>
          <ac:picMkLst>
            <pc:docMk/>
            <pc:sldMk cId="3511188148" sldId="302"/>
            <ac:picMk id="33" creationId="{473F7D57-67F6-7180-5FD1-2A5DA3AEBA36}"/>
          </ac:picMkLst>
        </pc:picChg>
      </pc:sldChg>
      <pc:sldChg chg="modSp mod modTransition">
        <pc:chgData name="Alfred Smith" userId="3c60a3631c0db8ad" providerId="LiveId" clId="{DD93B8D6-DBCD-4FDF-9FED-998655D7DCD6}" dt="2023-09-12T06:25:54.104" v="136"/>
        <pc:sldMkLst>
          <pc:docMk/>
          <pc:sldMk cId="1463809748" sldId="303"/>
        </pc:sldMkLst>
        <pc:spChg chg="mod">
          <ac:chgData name="Alfred Smith" userId="3c60a3631c0db8ad" providerId="LiveId" clId="{DD93B8D6-DBCD-4FDF-9FED-998655D7DCD6}" dt="2023-09-12T06:25:54.104" v="136"/>
          <ac:spMkLst>
            <pc:docMk/>
            <pc:sldMk cId="1463809748" sldId="303"/>
            <ac:spMk id="4" creationId="{BC4D6227-BB1D-C9CD-31F7-564E15CB11AB}"/>
          </ac:spMkLst>
        </pc:spChg>
      </pc:sldChg>
      <pc:sldChg chg="delSp modSp mod modTransition modAnim">
        <pc:chgData name="Alfred Smith" userId="3c60a3631c0db8ad" providerId="LiveId" clId="{DD93B8D6-DBCD-4FDF-9FED-998655D7DCD6}" dt="2023-09-12T06:25:05.406" v="125" actId="20577"/>
        <pc:sldMkLst>
          <pc:docMk/>
          <pc:sldMk cId="520855227" sldId="304"/>
        </pc:sldMkLst>
        <pc:spChg chg="mod">
          <ac:chgData name="Alfred Smith" userId="3c60a3631c0db8ad" providerId="LiveId" clId="{DD93B8D6-DBCD-4FDF-9FED-998655D7DCD6}" dt="2023-09-12T06:25:05.406" v="125" actId="20577"/>
          <ac:spMkLst>
            <pc:docMk/>
            <pc:sldMk cId="520855227" sldId="304"/>
            <ac:spMk id="3" creationId="{A58184BD-88F1-BA02-40C1-D8403D0EEC0D}"/>
          </ac:spMkLst>
        </pc:spChg>
        <pc:spChg chg="mod">
          <ac:chgData name="Alfred Smith" userId="3c60a3631c0db8ad" providerId="LiveId" clId="{DD93B8D6-DBCD-4FDF-9FED-998655D7DCD6}" dt="2023-09-12T06:16:20.960" v="79"/>
          <ac:spMkLst>
            <pc:docMk/>
            <pc:sldMk cId="520855227" sldId="304"/>
            <ac:spMk id="4" creationId="{EE2AC625-9141-A801-F431-DD5F79396320}"/>
          </ac:spMkLst>
        </pc:spChg>
        <pc:picChg chg="del">
          <ac:chgData name="Alfred Smith" userId="3c60a3631c0db8ad" providerId="LiveId" clId="{DD93B8D6-DBCD-4FDF-9FED-998655D7DCD6}" dt="2023-09-12T06:24:04.033" v="109"/>
          <ac:picMkLst>
            <pc:docMk/>
            <pc:sldMk cId="520855227" sldId="304"/>
            <ac:picMk id="34" creationId="{6DCDBD73-3D80-2CDD-5C05-7A65AAC42CE9}"/>
          </ac:picMkLst>
        </pc:picChg>
      </pc:sldChg>
      <pc:sldChg chg="modSp mod modTransition">
        <pc:chgData name="Alfred Smith" userId="3c60a3631c0db8ad" providerId="LiveId" clId="{DD93B8D6-DBCD-4FDF-9FED-998655D7DCD6}" dt="2023-09-12T06:25:59.814" v="137"/>
        <pc:sldMkLst>
          <pc:docMk/>
          <pc:sldMk cId="3185847267" sldId="305"/>
        </pc:sldMkLst>
        <pc:spChg chg="mod">
          <ac:chgData name="Alfred Smith" userId="3c60a3631c0db8ad" providerId="LiveId" clId="{DD93B8D6-DBCD-4FDF-9FED-998655D7DCD6}" dt="2023-09-12T06:25:59.814" v="137"/>
          <ac:spMkLst>
            <pc:docMk/>
            <pc:sldMk cId="3185847267" sldId="305"/>
            <ac:spMk id="5" creationId="{320ACEFF-BDA6-7489-6724-46A8EAC8F43E}"/>
          </ac:spMkLst>
        </pc:spChg>
      </pc:sldChg>
      <pc:sldChg chg="delSp modSp mod modTransition modAnim">
        <pc:chgData name="Alfred Smith" userId="3c60a3631c0db8ad" providerId="LiveId" clId="{DD93B8D6-DBCD-4FDF-9FED-998655D7DCD6}" dt="2023-09-12T06:24:59.917" v="124" actId="20577"/>
        <pc:sldMkLst>
          <pc:docMk/>
          <pc:sldMk cId="675241333" sldId="306"/>
        </pc:sldMkLst>
        <pc:spChg chg="mod">
          <ac:chgData name="Alfred Smith" userId="3c60a3631c0db8ad" providerId="LiveId" clId="{DD93B8D6-DBCD-4FDF-9FED-998655D7DCD6}" dt="2023-09-12T06:24:59.917" v="124" actId="20577"/>
          <ac:spMkLst>
            <pc:docMk/>
            <pc:sldMk cId="675241333" sldId="306"/>
            <ac:spMk id="3" creationId="{A58184BD-88F1-BA02-40C1-D8403D0EEC0D}"/>
          </ac:spMkLst>
        </pc:spChg>
        <pc:spChg chg="mod">
          <ac:chgData name="Alfred Smith" userId="3c60a3631c0db8ad" providerId="LiveId" clId="{DD93B8D6-DBCD-4FDF-9FED-998655D7DCD6}" dt="2023-09-12T06:18:19.897" v="82"/>
          <ac:spMkLst>
            <pc:docMk/>
            <pc:sldMk cId="675241333" sldId="306"/>
            <ac:spMk id="4" creationId="{EE2AC625-9141-A801-F431-DD5F79396320}"/>
          </ac:spMkLst>
        </pc:spChg>
        <pc:picChg chg="del">
          <ac:chgData name="Alfred Smith" userId="3c60a3631c0db8ad" providerId="LiveId" clId="{DD93B8D6-DBCD-4FDF-9FED-998655D7DCD6}" dt="2023-09-12T06:24:04.033" v="109"/>
          <ac:picMkLst>
            <pc:docMk/>
            <pc:sldMk cId="675241333" sldId="306"/>
            <ac:picMk id="50" creationId="{10A63BB8-7AD3-5802-E044-94281D22CC68}"/>
          </ac:picMkLst>
        </pc:picChg>
      </pc:sldChg>
      <pc:sldChg chg="modSp mod modTransition">
        <pc:chgData name="Alfred Smith" userId="3c60a3631c0db8ad" providerId="LiveId" clId="{DD93B8D6-DBCD-4FDF-9FED-998655D7DCD6}" dt="2023-09-12T06:26:02.896" v="138"/>
        <pc:sldMkLst>
          <pc:docMk/>
          <pc:sldMk cId="102648745" sldId="307"/>
        </pc:sldMkLst>
        <pc:spChg chg="mod">
          <ac:chgData name="Alfred Smith" userId="3c60a3631c0db8ad" providerId="LiveId" clId="{DD93B8D6-DBCD-4FDF-9FED-998655D7DCD6}" dt="2023-09-12T06:26:02.896" v="138"/>
          <ac:spMkLst>
            <pc:docMk/>
            <pc:sldMk cId="102648745" sldId="307"/>
            <ac:spMk id="5" creationId="{20A3DFCB-212B-8064-A79C-E894D8247990}"/>
          </ac:spMkLst>
        </pc:spChg>
      </pc:sldChg>
      <pc:sldChg chg="delSp modSp mod modTransition modAnim">
        <pc:chgData name="Alfred Smith" userId="3c60a3631c0db8ad" providerId="LiveId" clId="{DD93B8D6-DBCD-4FDF-9FED-998655D7DCD6}" dt="2023-09-12T06:24:56.135" v="123" actId="20577"/>
        <pc:sldMkLst>
          <pc:docMk/>
          <pc:sldMk cId="2165868727" sldId="308"/>
        </pc:sldMkLst>
        <pc:spChg chg="mod">
          <ac:chgData name="Alfred Smith" userId="3c60a3631c0db8ad" providerId="LiveId" clId="{DD93B8D6-DBCD-4FDF-9FED-998655D7DCD6}" dt="2023-09-12T06:24:56.135" v="123" actId="20577"/>
          <ac:spMkLst>
            <pc:docMk/>
            <pc:sldMk cId="2165868727" sldId="308"/>
            <ac:spMk id="3" creationId="{A58184BD-88F1-BA02-40C1-D8403D0EEC0D}"/>
          </ac:spMkLst>
        </pc:spChg>
        <pc:spChg chg="mod">
          <ac:chgData name="Alfred Smith" userId="3c60a3631c0db8ad" providerId="LiveId" clId="{DD93B8D6-DBCD-4FDF-9FED-998655D7DCD6}" dt="2023-09-12T06:19:12.844" v="85" actId="20577"/>
          <ac:spMkLst>
            <pc:docMk/>
            <pc:sldMk cId="2165868727" sldId="308"/>
            <ac:spMk id="4" creationId="{EE2AC625-9141-A801-F431-DD5F79396320}"/>
          </ac:spMkLst>
        </pc:spChg>
        <pc:picChg chg="del">
          <ac:chgData name="Alfred Smith" userId="3c60a3631c0db8ad" providerId="LiveId" clId="{DD93B8D6-DBCD-4FDF-9FED-998655D7DCD6}" dt="2023-09-12T06:24:04.033" v="109"/>
          <ac:picMkLst>
            <pc:docMk/>
            <pc:sldMk cId="2165868727" sldId="308"/>
            <ac:picMk id="21" creationId="{50CF3A5D-44BE-76C9-F00F-5991590632CC}"/>
          </ac:picMkLst>
        </pc:picChg>
      </pc:sldChg>
      <pc:sldChg chg="delSp modSp mod modTransition modAnim">
        <pc:chgData name="Alfred Smith" userId="3c60a3631c0db8ad" providerId="LiveId" clId="{DD93B8D6-DBCD-4FDF-9FED-998655D7DCD6}" dt="2023-09-12T06:24:50.415" v="122" actId="20577"/>
        <pc:sldMkLst>
          <pc:docMk/>
          <pc:sldMk cId="1580197416" sldId="310"/>
        </pc:sldMkLst>
        <pc:spChg chg="mod">
          <ac:chgData name="Alfred Smith" userId="3c60a3631c0db8ad" providerId="LiveId" clId="{DD93B8D6-DBCD-4FDF-9FED-998655D7DCD6}" dt="2023-09-12T06:24:50.415" v="122" actId="20577"/>
          <ac:spMkLst>
            <pc:docMk/>
            <pc:sldMk cId="1580197416" sldId="310"/>
            <ac:spMk id="3" creationId="{A58184BD-88F1-BA02-40C1-D8403D0EEC0D}"/>
          </ac:spMkLst>
        </pc:spChg>
        <pc:spChg chg="mod">
          <ac:chgData name="Alfred Smith" userId="3c60a3631c0db8ad" providerId="LiveId" clId="{DD93B8D6-DBCD-4FDF-9FED-998655D7DCD6}" dt="2023-09-12T06:19:47.778" v="95" actId="20577"/>
          <ac:spMkLst>
            <pc:docMk/>
            <pc:sldMk cId="1580197416" sldId="310"/>
            <ac:spMk id="4" creationId="{EE2AC625-9141-A801-F431-DD5F79396320}"/>
          </ac:spMkLst>
        </pc:spChg>
        <pc:picChg chg="del">
          <ac:chgData name="Alfred Smith" userId="3c60a3631c0db8ad" providerId="LiveId" clId="{DD93B8D6-DBCD-4FDF-9FED-998655D7DCD6}" dt="2023-09-12T06:24:04.033" v="109"/>
          <ac:picMkLst>
            <pc:docMk/>
            <pc:sldMk cId="1580197416" sldId="310"/>
            <ac:picMk id="19" creationId="{1D1BF308-00C5-67CC-17FE-7FC7271E4278}"/>
          </ac:picMkLst>
        </pc:picChg>
      </pc:sldChg>
      <pc:sldChg chg="modSp mod modTransition">
        <pc:chgData name="Alfred Smith" userId="3c60a3631c0db8ad" providerId="LiveId" clId="{DD93B8D6-DBCD-4FDF-9FED-998655D7DCD6}" dt="2023-09-12T06:26:09.137" v="140"/>
        <pc:sldMkLst>
          <pc:docMk/>
          <pc:sldMk cId="2045822090" sldId="311"/>
        </pc:sldMkLst>
        <pc:spChg chg="mod">
          <ac:chgData name="Alfred Smith" userId="3c60a3631c0db8ad" providerId="LiveId" clId="{DD93B8D6-DBCD-4FDF-9FED-998655D7DCD6}" dt="2023-09-12T06:26:09.137" v="140"/>
          <ac:spMkLst>
            <pc:docMk/>
            <pc:sldMk cId="2045822090" sldId="311"/>
            <ac:spMk id="6" creationId="{364785F2-8008-DA9A-C60D-4CB8100F0FDA}"/>
          </ac:spMkLst>
        </pc:spChg>
      </pc:sldChg>
      <pc:sldChg chg="delSp modSp mod modTransition modAnim">
        <pc:chgData name="Alfred Smith" userId="3c60a3631c0db8ad" providerId="LiveId" clId="{DD93B8D6-DBCD-4FDF-9FED-998655D7DCD6}" dt="2023-09-12T06:24:45.290" v="121" actId="20577"/>
        <pc:sldMkLst>
          <pc:docMk/>
          <pc:sldMk cId="3195195764" sldId="312"/>
        </pc:sldMkLst>
        <pc:spChg chg="mod">
          <ac:chgData name="Alfred Smith" userId="3c60a3631c0db8ad" providerId="LiveId" clId="{DD93B8D6-DBCD-4FDF-9FED-998655D7DCD6}" dt="2023-09-12T06:24:45.290" v="121" actId="20577"/>
          <ac:spMkLst>
            <pc:docMk/>
            <pc:sldMk cId="3195195764" sldId="312"/>
            <ac:spMk id="3" creationId="{A58184BD-88F1-BA02-40C1-D8403D0EEC0D}"/>
          </ac:spMkLst>
        </pc:spChg>
        <pc:spChg chg="mod">
          <ac:chgData name="Alfred Smith" userId="3c60a3631c0db8ad" providerId="LiveId" clId="{DD93B8D6-DBCD-4FDF-9FED-998655D7DCD6}" dt="2023-09-12T06:20:33.214" v="96"/>
          <ac:spMkLst>
            <pc:docMk/>
            <pc:sldMk cId="3195195764" sldId="312"/>
            <ac:spMk id="4" creationId="{EE2AC625-9141-A801-F431-DD5F79396320}"/>
          </ac:spMkLst>
        </pc:spChg>
        <pc:picChg chg="del">
          <ac:chgData name="Alfred Smith" userId="3c60a3631c0db8ad" providerId="LiveId" clId="{DD93B8D6-DBCD-4FDF-9FED-998655D7DCD6}" dt="2023-09-12T06:24:04.033" v="109"/>
          <ac:picMkLst>
            <pc:docMk/>
            <pc:sldMk cId="3195195764" sldId="312"/>
            <ac:picMk id="18" creationId="{EB22E75E-4C9C-88E8-26AA-E2197026DE8C}"/>
          </ac:picMkLst>
        </pc:picChg>
      </pc:sldChg>
      <pc:sldChg chg="modSp mod modTransition">
        <pc:chgData name="Alfred Smith" userId="3c60a3631c0db8ad" providerId="LiveId" clId="{DD93B8D6-DBCD-4FDF-9FED-998655D7DCD6}" dt="2023-09-12T06:26:12.037" v="141"/>
        <pc:sldMkLst>
          <pc:docMk/>
          <pc:sldMk cId="117955555" sldId="313"/>
        </pc:sldMkLst>
        <pc:spChg chg="mod">
          <ac:chgData name="Alfred Smith" userId="3c60a3631c0db8ad" providerId="LiveId" clId="{DD93B8D6-DBCD-4FDF-9FED-998655D7DCD6}" dt="2023-09-12T06:26:12.037" v="141"/>
          <ac:spMkLst>
            <pc:docMk/>
            <pc:sldMk cId="117955555" sldId="313"/>
            <ac:spMk id="4" creationId="{8522A7E9-1E6B-6D19-4095-D19233DCBCD6}"/>
          </ac:spMkLst>
        </pc:spChg>
      </pc:sldChg>
      <pc:sldChg chg="delSp modSp mod modTransition modAnim">
        <pc:chgData name="Alfred Smith" userId="3c60a3631c0db8ad" providerId="LiveId" clId="{DD93B8D6-DBCD-4FDF-9FED-998655D7DCD6}" dt="2023-09-12T06:24:42.147" v="120" actId="20577"/>
        <pc:sldMkLst>
          <pc:docMk/>
          <pc:sldMk cId="953820720" sldId="314"/>
        </pc:sldMkLst>
        <pc:spChg chg="mod">
          <ac:chgData name="Alfred Smith" userId="3c60a3631c0db8ad" providerId="LiveId" clId="{DD93B8D6-DBCD-4FDF-9FED-998655D7DCD6}" dt="2023-09-12T06:24:42.147" v="120" actId="20577"/>
          <ac:spMkLst>
            <pc:docMk/>
            <pc:sldMk cId="953820720" sldId="314"/>
            <ac:spMk id="3" creationId="{A58184BD-88F1-BA02-40C1-D8403D0EEC0D}"/>
          </ac:spMkLst>
        </pc:spChg>
        <pc:spChg chg="mod">
          <ac:chgData name="Alfred Smith" userId="3c60a3631c0db8ad" providerId="LiveId" clId="{DD93B8D6-DBCD-4FDF-9FED-998655D7DCD6}" dt="2023-09-12T06:20:50.459" v="97"/>
          <ac:spMkLst>
            <pc:docMk/>
            <pc:sldMk cId="953820720" sldId="314"/>
            <ac:spMk id="4" creationId="{EE2AC625-9141-A801-F431-DD5F79396320}"/>
          </ac:spMkLst>
        </pc:spChg>
        <pc:picChg chg="del">
          <ac:chgData name="Alfred Smith" userId="3c60a3631c0db8ad" providerId="LiveId" clId="{DD93B8D6-DBCD-4FDF-9FED-998655D7DCD6}" dt="2023-09-12T06:24:04.033" v="109"/>
          <ac:picMkLst>
            <pc:docMk/>
            <pc:sldMk cId="953820720" sldId="314"/>
            <ac:picMk id="18" creationId="{5990A8BB-97F9-DF4C-291D-A82C56C8B554}"/>
          </ac:picMkLst>
        </pc:picChg>
      </pc:sldChg>
      <pc:sldChg chg="modSp mod modTransition">
        <pc:chgData name="Alfred Smith" userId="3c60a3631c0db8ad" providerId="LiveId" clId="{DD93B8D6-DBCD-4FDF-9FED-998655D7DCD6}" dt="2023-09-12T06:26:14.599" v="142"/>
        <pc:sldMkLst>
          <pc:docMk/>
          <pc:sldMk cId="545271471" sldId="315"/>
        </pc:sldMkLst>
        <pc:spChg chg="mod">
          <ac:chgData name="Alfred Smith" userId="3c60a3631c0db8ad" providerId="LiveId" clId="{DD93B8D6-DBCD-4FDF-9FED-998655D7DCD6}" dt="2023-09-12T06:26:14.599" v="142"/>
          <ac:spMkLst>
            <pc:docMk/>
            <pc:sldMk cId="545271471" sldId="315"/>
            <ac:spMk id="4" creationId="{46A8E698-7F64-025B-9776-B079638E29F9}"/>
          </ac:spMkLst>
        </pc:spChg>
      </pc:sldChg>
      <pc:sldChg chg="delSp modSp mod modTransition modAnim">
        <pc:chgData name="Alfred Smith" userId="3c60a3631c0db8ad" providerId="LiveId" clId="{DD93B8D6-DBCD-4FDF-9FED-998655D7DCD6}" dt="2023-09-12T06:24:37.142" v="119" actId="20577"/>
        <pc:sldMkLst>
          <pc:docMk/>
          <pc:sldMk cId="1078434502" sldId="316"/>
        </pc:sldMkLst>
        <pc:spChg chg="mod">
          <ac:chgData name="Alfred Smith" userId="3c60a3631c0db8ad" providerId="LiveId" clId="{DD93B8D6-DBCD-4FDF-9FED-998655D7DCD6}" dt="2023-09-12T06:24:37.142" v="119" actId="20577"/>
          <ac:spMkLst>
            <pc:docMk/>
            <pc:sldMk cId="1078434502" sldId="316"/>
            <ac:spMk id="3" creationId="{A58184BD-88F1-BA02-40C1-D8403D0EEC0D}"/>
          </ac:spMkLst>
        </pc:spChg>
        <pc:spChg chg="mod">
          <ac:chgData name="Alfred Smith" userId="3c60a3631c0db8ad" providerId="LiveId" clId="{DD93B8D6-DBCD-4FDF-9FED-998655D7DCD6}" dt="2023-09-12T06:21:05.871" v="98"/>
          <ac:spMkLst>
            <pc:docMk/>
            <pc:sldMk cId="1078434502" sldId="316"/>
            <ac:spMk id="4" creationId="{EE2AC625-9141-A801-F431-DD5F79396320}"/>
          </ac:spMkLst>
        </pc:spChg>
        <pc:picChg chg="del">
          <ac:chgData name="Alfred Smith" userId="3c60a3631c0db8ad" providerId="LiveId" clId="{DD93B8D6-DBCD-4FDF-9FED-998655D7DCD6}" dt="2023-09-12T06:24:04.033" v="109"/>
          <ac:picMkLst>
            <pc:docMk/>
            <pc:sldMk cId="1078434502" sldId="316"/>
            <ac:picMk id="11" creationId="{B0BDCCA4-521A-66BC-52E0-817A2D997AA9}"/>
          </ac:picMkLst>
        </pc:picChg>
      </pc:sldChg>
      <pc:sldChg chg="modSp mod modTransition">
        <pc:chgData name="Alfred Smith" userId="3c60a3631c0db8ad" providerId="LiveId" clId="{DD93B8D6-DBCD-4FDF-9FED-998655D7DCD6}" dt="2023-09-12T06:26:17.694" v="143"/>
        <pc:sldMkLst>
          <pc:docMk/>
          <pc:sldMk cId="1309612650" sldId="317"/>
        </pc:sldMkLst>
        <pc:spChg chg="mod">
          <ac:chgData name="Alfred Smith" userId="3c60a3631c0db8ad" providerId="LiveId" clId="{DD93B8D6-DBCD-4FDF-9FED-998655D7DCD6}" dt="2023-09-12T06:26:17.694" v="143"/>
          <ac:spMkLst>
            <pc:docMk/>
            <pc:sldMk cId="1309612650" sldId="317"/>
            <ac:spMk id="4" creationId="{7DC3AD8C-2B33-AF84-51F8-993A36A8A954}"/>
          </ac:spMkLst>
        </pc:spChg>
      </pc:sldChg>
      <pc:sldChg chg="delSp modSp mod modTransition modAnim">
        <pc:chgData name="Alfred Smith" userId="3c60a3631c0db8ad" providerId="LiveId" clId="{DD93B8D6-DBCD-4FDF-9FED-998655D7DCD6}" dt="2023-09-12T06:24:33.936" v="118" actId="20577"/>
        <pc:sldMkLst>
          <pc:docMk/>
          <pc:sldMk cId="4157603775" sldId="318"/>
        </pc:sldMkLst>
        <pc:spChg chg="mod">
          <ac:chgData name="Alfred Smith" userId="3c60a3631c0db8ad" providerId="LiveId" clId="{DD93B8D6-DBCD-4FDF-9FED-998655D7DCD6}" dt="2023-09-12T06:24:33.936" v="118" actId="20577"/>
          <ac:spMkLst>
            <pc:docMk/>
            <pc:sldMk cId="4157603775" sldId="318"/>
            <ac:spMk id="3" creationId="{A58184BD-88F1-BA02-40C1-D8403D0EEC0D}"/>
          </ac:spMkLst>
        </pc:spChg>
        <pc:spChg chg="mod">
          <ac:chgData name="Alfred Smith" userId="3c60a3631c0db8ad" providerId="LiveId" clId="{DD93B8D6-DBCD-4FDF-9FED-998655D7DCD6}" dt="2023-09-12T06:21:20.613" v="99"/>
          <ac:spMkLst>
            <pc:docMk/>
            <pc:sldMk cId="4157603775" sldId="318"/>
            <ac:spMk id="4" creationId="{EE2AC625-9141-A801-F431-DD5F79396320}"/>
          </ac:spMkLst>
        </pc:spChg>
        <pc:picChg chg="del">
          <ac:chgData name="Alfred Smith" userId="3c60a3631c0db8ad" providerId="LiveId" clId="{DD93B8D6-DBCD-4FDF-9FED-998655D7DCD6}" dt="2023-09-12T06:24:04.033" v="109"/>
          <ac:picMkLst>
            <pc:docMk/>
            <pc:sldMk cId="4157603775" sldId="318"/>
            <ac:picMk id="7" creationId="{62C6838C-8BFC-C221-0231-E381ED3715CF}"/>
          </ac:picMkLst>
        </pc:picChg>
      </pc:sldChg>
      <pc:sldChg chg="modSp mod modTransition">
        <pc:chgData name="Alfred Smith" userId="3c60a3631c0db8ad" providerId="LiveId" clId="{DD93B8D6-DBCD-4FDF-9FED-998655D7DCD6}" dt="2023-09-12T06:26:20.895" v="144"/>
        <pc:sldMkLst>
          <pc:docMk/>
          <pc:sldMk cId="1195711342" sldId="319"/>
        </pc:sldMkLst>
        <pc:spChg chg="mod">
          <ac:chgData name="Alfred Smith" userId="3c60a3631c0db8ad" providerId="LiveId" clId="{DD93B8D6-DBCD-4FDF-9FED-998655D7DCD6}" dt="2023-09-12T06:26:20.895" v="144"/>
          <ac:spMkLst>
            <pc:docMk/>
            <pc:sldMk cId="1195711342" sldId="319"/>
            <ac:spMk id="3" creationId="{912B3E27-8F69-D661-7969-974CA9770F14}"/>
          </ac:spMkLst>
        </pc:spChg>
      </pc:sldChg>
      <pc:sldChg chg="delSp modSp mod modTransition modAnim">
        <pc:chgData name="Alfred Smith" userId="3c60a3631c0db8ad" providerId="LiveId" clId="{DD93B8D6-DBCD-4FDF-9FED-998655D7DCD6}" dt="2023-09-12T06:24:29.881" v="117" actId="20577"/>
        <pc:sldMkLst>
          <pc:docMk/>
          <pc:sldMk cId="2912244126" sldId="320"/>
        </pc:sldMkLst>
        <pc:spChg chg="mod">
          <ac:chgData name="Alfred Smith" userId="3c60a3631c0db8ad" providerId="LiveId" clId="{DD93B8D6-DBCD-4FDF-9FED-998655D7DCD6}" dt="2023-09-12T06:24:29.881" v="117" actId="20577"/>
          <ac:spMkLst>
            <pc:docMk/>
            <pc:sldMk cId="2912244126" sldId="320"/>
            <ac:spMk id="3" creationId="{A58184BD-88F1-BA02-40C1-D8403D0EEC0D}"/>
          </ac:spMkLst>
        </pc:spChg>
        <pc:spChg chg="mod">
          <ac:chgData name="Alfred Smith" userId="3c60a3631c0db8ad" providerId="LiveId" clId="{DD93B8D6-DBCD-4FDF-9FED-998655D7DCD6}" dt="2023-09-12T06:21:38.584" v="100"/>
          <ac:spMkLst>
            <pc:docMk/>
            <pc:sldMk cId="2912244126" sldId="320"/>
            <ac:spMk id="4" creationId="{EE2AC625-9141-A801-F431-DD5F79396320}"/>
          </ac:spMkLst>
        </pc:spChg>
        <pc:picChg chg="del">
          <ac:chgData name="Alfred Smith" userId="3c60a3631c0db8ad" providerId="LiveId" clId="{DD93B8D6-DBCD-4FDF-9FED-998655D7DCD6}" dt="2023-09-12T06:24:04.033" v="109"/>
          <ac:picMkLst>
            <pc:docMk/>
            <pc:sldMk cId="2912244126" sldId="320"/>
            <ac:picMk id="19" creationId="{B9727C36-1F61-AC5F-13C1-525BD103D285}"/>
          </ac:picMkLst>
        </pc:picChg>
      </pc:sldChg>
      <pc:sldChg chg="modSp mod modTransition">
        <pc:chgData name="Alfred Smith" userId="3c60a3631c0db8ad" providerId="LiveId" clId="{DD93B8D6-DBCD-4FDF-9FED-998655D7DCD6}" dt="2023-09-12T06:26:24.957" v="145"/>
        <pc:sldMkLst>
          <pc:docMk/>
          <pc:sldMk cId="463447835" sldId="321"/>
        </pc:sldMkLst>
        <pc:spChg chg="mod">
          <ac:chgData name="Alfred Smith" userId="3c60a3631c0db8ad" providerId="LiveId" clId="{DD93B8D6-DBCD-4FDF-9FED-998655D7DCD6}" dt="2023-09-12T06:26:24.957" v="145"/>
          <ac:spMkLst>
            <pc:docMk/>
            <pc:sldMk cId="463447835" sldId="321"/>
            <ac:spMk id="3" creationId="{61C70C2A-AB31-72C3-798E-933560BDA089}"/>
          </ac:spMkLst>
        </pc:spChg>
      </pc:sldChg>
      <pc:sldChg chg="delSp modSp mod modTransition modAnim">
        <pc:chgData name="Alfred Smith" userId="3c60a3631c0db8ad" providerId="LiveId" clId="{DD93B8D6-DBCD-4FDF-9FED-998655D7DCD6}" dt="2023-09-12T06:24:27.190" v="116" actId="20577"/>
        <pc:sldMkLst>
          <pc:docMk/>
          <pc:sldMk cId="1961540324" sldId="322"/>
        </pc:sldMkLst>
        <pc:spChg chg="mod">
          <ac:chgData name="Alfred Smith" userId="3c60a3631c0db8ad" providerId="LiveId" clId="{DD93B8D6-DBCD-4FDF-9FED-998655D7DCD6}" dt="2023-09-12T06:24:27.190" v="116" actId="20577"/>
          <ac:spMkLst>
            <pc:docMk/>
            <pc:sldMk cId="1961540324" sldId="322"/>
            <ac:spMk id="3" creationId="{A58184BD-88F1-BA02-40C1-D8403D0EEC0D}"/>
          </ac:spMkLst>
        </pc:spChg>
        <pc:spChg chg="mod">
          <ac:chgData name="Alfred Smith" userId="3c60a3631c0db8ad" providerId="LiveId" clId="{DD93B8D6-DBCD-4FDF-9FED-998655D7DCD6}" dt="2023-09-12T06:21:52.587" v="101"/>
          <ac:spMkLst>
            <pc:docMk/>
            <pc:sldMk cId="1961540324" sldId="322"/>
            <ac:spMk id="4" creationId="{EE2AC625-9141-A801-F431-DD5F79396320}"/>
          </ac:spMkLst>
        </pc:spChg>
        <pc:picChg chg="del">
          <ac:chgData name="Alfred Smith" userId="3c60a3631c0db8ad" providerId="LiveId" clId="{DD93B8D6-DBCD-4FDF-9FED-998655D7DCD6}" dt="2023-09-12T06:24:04.033" v="109"/>
          <ac:picMkLst>
            <pc:docMk/>
            <pc:sldMk cId="1961540324" sldId="322"/>
            <ac:picMk id="19" creationId="{80330246-D4EC-F877-A2E3-F058F6385862}"/>
          </ac:picMkLst>
        </pc:picChg>
      </pc:sldChg>
      <pc:sldChg chg="modSp mod modTransition">
        <pc:chgData name="Alfred Smith" userId="3c60a3631c0db8ad" providerId="LiveId" clId="{DD93B8D6-DBCD-4FDF-9FED-998655D7DCD6}" dt="2023-09-12T06:26:30.833" v="146"/>
        <pc:sldMkLst>
          <pc:docMk/>
          <pc:sldMk cId="4081842751" sldId="323"/>
        </pc:sldMkLst>
        <pc:spChg chg="mod">
          <ac:chgData name="Alfred Smith" userId="3c60a3631c0db8ad" providerId="LiveId" clId="{DD93B8D6-DBCD-4FDF-9FED-998655D7DCD6}" dt="2023-09-12T06:26:30.833" v="146"/>
          <ac:spMkLst>
            <pc:docMk/>
            <pc:sldMk cId="4081842751" sldId="323"/>
            <ac:spMk id="4" creationId="{39A05ECE-79F3-D9AD-E1C5-EEC766537D3B}"/>
          </ac:spMkLst>
        </pc:spChg>
      </pc:sldChg>
      <pc:sldChg chg="delSp modSp mod modTransition modAnim">
        <pc:chgData name="Alfred Smith" userId="3c60a3631c0db8ad" providerId="LiveId" clId="{DD93B8D6-DBCD-4FDF-9FED-998655D7DCD6}" dt="2023-09-12T06:24:23.612" v="115" actId="20577"/>
        <pc:sldMkLst>
          <pc:docMk/>
          <pc:sldMk cId="4157630665" sldId="324"/>
        </pc:sldMkLst>
        <pc:spChg chg="mod">
          <ac:chgData name="Alfred Smith" userId="3c60a3631c0db8ad" providerId="LiveId" clId="{DD93B8D6-DBCD-4FDF-9FED-998655D7DCD6}" dt="2023-09-12T06:24:23.612" v="115" actId="20577"/>
          <ac:spMkLst>
            <pc:docMk/>
            <pc:sldMk cId="4157630665" sldId="324"/>
            <ac:spMk id="3" creationId="{A58184BD-88F1-BA02-40C1-D8403D0EEC0D}"/>
          </ac:spMkLst>
        </pc:spChg>
        <pc:spChg chg="mod">
          <ac:chgData name="Alfred Smith" userId="3c60a3631c0db8ad" providerId="LiveId" clId="{DD93B8D6-DBCD-4FDF-9FED-998655D7DCD6}" dt="2023-09-12T06:22:21.948" v="103" actId="20577"/>
          <ac:spMkLst>
            <pc:docMk/>
            <pc:sldMk cId="4157630665" sldId="324"/>
            <ac:spMk id="4" creationId="{EE2AC625-9141-A801-F431-DD5F79396320}"/>
          </ac:spMkLst>
        </pc:spChg>
        <pc:picChg chg="del">
          <ac:chgData name="Alfred Smith" userId="3c60a3631c0db8ad" providerId="LiveId" clId="{DD93B8D6-DBCD-4FDF-9FED-998655D7DCD6}" dt="2023-09-12T06:24:04.033" v="109"/>
          <ac:picMkLst>
            <pc:docMk/>
            <pc:sldMk cId="4157630665" sldId="324"/>
            <ac:picMk id="21" creationId="{CEC01CF9-5D3E-3313-EB02-2332FE5934E5}"/>
          </ac:picMkLst>
        </pc:picChg>
      </pc:sldChg>
      <pc:sldChg chg="modSp mod modTransition">
        <pc:chgData name="Alfred Smith" userId="3c60a3631c0db8ad" providerId="LiveId" clId="{DD93B8D6-DBCD-4FDF-9FED-998655D7DCD6}" dt="2023-09-12T06:26:35.775" v="147"/>
        <pc:sldMkLst>
          <pc:docMk/>
          <pc:sldMk cId="1887621724" sldId="325"/>
        </pc:sldMkLst>
        <pc:spChg chg="mod">
          <ac:chgData name="Alfred Smith" userId="3c60a3631c0db8ad" providerId="LiveId" clId="{DD93B8D6-DBCD-4FDF-9FED-998655D7DCD6}" dt="2023-09-12T06:26:35.775" v="147"/>
          <ac:spMkLst>
            <pc:docMk/>
            <pc:sldMk cId="1887621724" sldId="325"/>
            <ac:spMk id="5" creationId="{CD1B7DFC-97AF-AF53-2E0D-2E35CC33F524}"/>
          </ac:spMkLst>
        </pc:spChg>
      </pc:sldChg>
      <pc:sldChg chg="delSp modSp mod modTransition modAnim">
        <pc:chgData name="Alfred Smith" userId="3c60a3631c0db8ad" providerId="LiveId" clId="{DD93B8D6-DBCD-4FDF-9FED-998655D7DCD6}" dt="2023-09-12T06:24:19.668" v="114" actId="20577"/>
        <pc:sldMkLst>
          <pc:docMk/>
          <pc:sldMk cId="527009266" sldId="326"/>
        </pc:sldMkLst>
        <pc:spChg chg="mod">
          <ac:chgData name="Alfred Smith" userId="3c60a3631c0db8ad" providerId="LiveId" clId="{DD93B8D6-DBCD-4FDF-9FED-998655D7DCD6}" dt="2023-09-12T06:24:19.668" v="114" actId="20577"/>
          <ac:spMkLst>
            <pc:docMk/>
            <pc:sldMk cId="527009266" sldId="326"/>
            <ac:spMk id="3" creationId="{A58184BD-88F1-BA02-40C1-D8403D0EEC0D}"/>
          </ac:spMkLst>
        </pc:spChg>
        <pc:spChg chg="mod">
          <ac:chgData name="Alfred Smith" userId="3c60a3631c0db8ad" providerId="LiveId" clId="{DD93B8D6-DBCD-4FDF-9FED-998655D7DCD6}" dt="2023-09-12T06:22:35.319" v="104"/>
          <ac:spMkLst>
            <pc:docMk/>
            <pc:sldMk cId="527009266" sldId="326"/>
            <ac:spMk id="4" creationId="{EE2AC625-9141-A801-F431-DD5F79396320}"/>
          </ac:spMkLst>
        </pc:spChg>
        <pc:picChg chg="del">
          <ac:chgData name="Alfred Smith" userId="3c60a3631c0db8ad" providerId="LiveId" clId="{DD93B8D6-DBCD-4FDF-9FED-998655D7DCD6}" dt="2023-09-12T06:24:04.033" v="109"/>
          <ac:picMkLst>
            <pc:docMk/>
            <pc:sldMk cId="527009266" sldId="326"/>
            <ac:picMk id="7" creationId="{CE1890AE-C3A6-E6FE-51D6-A0E68F9AF99D}"/>
          </ac:picMkLst>
        </pc:picChg>
      </pc:sldChg>
      <pc:sldChg chg="modSp mod modTransition">
        <pc:chgData name="Alfred Smith" userId="3c60a3631c0db8ad" providerId="LiveId" clId="{DD93B8D6-DBCD-4FDF-9FED-998655D7DCD6}" dt="2023-09-12T06:26:39.847" v="148"/>
        <pc:sldMkLst>
          <pc:docMk/>
          <pc:sldMk cId="787806711" sldId="327"/>
        </pc:sldMkLst>
        <pc:spChg chg="mod">
          <ac:chgData name="Alfred Smith" userId="3c60a3631c0db8ad" providerId="LiveId" clId="{DD93B8D6-DBCD-4FDF-9FED-998655D7DCD6}" dt="2023-09-12T06:26:39.847" v="148"/>
          <ac:spMkLst>
            <pc:docMk/>
            <pc:sldMk cId="787806711" sldId="327"/>
            <ac:spMk id="4" creationId="{6D1B6686-D2EE-68A4-6F69-E46CFE7A6350}"/>
          </ac:spMkLst>
        </pc:spChg>
      </pc:sldChg>
      <pc:sldChg chg="delSp modSp mod modTransition modAnim">
        <pc:chgData name="Alfred Smith" userId="3c60a3631c0db8ad" providerId="LiveId" clId="{DD93B8D6-DBCD-4FDF-9FED-998655D7DCD6}" dt="2023-09-12T06:24:16.899" v="113" actId="20577"/>
        <pc:sldMkLst>
          <pc:docMk/>
          <pc:sldMk cId="286369069" sldId="328"/>
        </pc:sldMkLst>
        <pc:spChg chg="mod">
          <ac:chgData name="Alfred Smith" userId="3c60a3631c0db8ad" providerId="LiveId" clId="{DD93B8D6-DBCD-4FDF-9FED-998655D7DCD6}" dt="2023-09-12T06:24:16.899" v="113" actId="20577"/>
          <ac:spMkLst>
            <pc:docMk/>
            <pc:sldMk cId="286369069" sldId="328"/>
            <ac:spMk id="3" creationId="{A58184BD-88F1-BA02-40C1-D8403D0EEC0D}"/>
          </ac:spMkLst>
        </pc:spChg>
        <pc:spChg chg="mod">
          <ac:chgData name="Alfred Smith" userId="3c60a3631c0db8ad" providerId="LiveId" clId="{DD93B8D6-DBCD-4FDF-9FED-998655D7DCD6}" dt="2023-09-12T06:22:56.548" v="105"/>
          <ac:spMkLst>
            <pc:docMk/>
            <pc:sldMk cId="286369069" sldId="328"/>
            <ac:spMk id="4" creationId="{EE2AC625-9141-A801-F431-DD5F79396320}"/>
          </ac:spMkLst>
        </pc:spChg>
        <pc:picChg chg="del">
          <ac:chgData name="Alfred Smith" userId="3c60a3631c0db8ad" providerId="LiveId" clId="{DD93B8D6-DBCD-4FDF-9FED-998655D7DCD6}" dt="2023-09-12T06:24:04.033" v="109"/>
          <ac:picMkLst>
            <pc:docMk/>
            <pc:sldMk cId="286369069" sldId="328"/>
            <ac:picMk id="19" creationId="{6595A081-6F5B-0C8E-0E26-B1B7F4BE1932}"/>
          </ac:picMkLst>
        </pc:picChg>
      </pc:sldChg>
      <pc:sldChg chg="modSp mod modTransition">
        <pc:chgData name="Alfred Smith" userId="3c60a3631c0db8ad" providerId="LiveId" clId="{DD93B8D6-DBCD-4FDF-9FED-998655D7DCD6}" dt="2023-09-12T06:26:51.976" v="151"/>
        <pc:sldMkLst>
          <pc:docMk/>
          <pc:sldMk cId="1091664946" sldId="329"/>
        </pc:sldMkLst>
        <pc:spChg chg="mod">
          <ac:chgData name="Alfred Smith" userId="3c60a3631c0db8ad" providerId="LiveId" clId="{DD93B8D6-DBCD-4FDF-9FED-998655D7DCD6}" dt="2023-09-12T06:26:51.976" v="151"/>
          <ac:spMkLst>
            <pc:docMk/>
            <pc:sldMk cId="1091664946" sldId="329"/>
            <ac:spMk id="4" creationId="{4CEE9365-BE73-8A5D-9CEB-63D791397665}"/>
          </ac:spMkLst>
        </pc:spChg>
      </pc:sldChg>
      <pc:sldChg chg="delSp modSp mod modTransition modAnim">
        <pc:chgData name="Alfred Smith" userId="3c60a3631c0db8ad" providerId="LiveId" clId="{DD93B8D6-DBCD-4FDF-9FED-998655D7DCD6}" dt="2023-09-12T06:24:13.611" v="112" actId="20577"/>
        <pc:sldMkLst>
          <pc:docMk/>
          <pc:sldMk cId="2749843184" sldId="330"/>
        </pc:sldMkLst>
        <pc:spChg chg="mod">
          <ac:chgData name="Alfred Smith" userId="3c60a3631c0db8ad" providerId="LiveId" clId="{DD93B8D6-DBCD-4FDF-9FED-998655D7DCD6}" dt="2023-09-12T06:24:13.611" v="112" actId="20577"/>
          <ac:spMkLst>
            <pc:docMk/>
            <pc:sldMk cId="2749843184" sldId="330"/>
            <ac:spMk id="3" creationId="{A58184BD-88F1-BA02-40C1-D8403D0EEC0D}"/>
          </ac:spMkLst>
        </pc:spChg>
        <pc:spChg chg="mod">
          <ac:chgData name="Alfred Smith" userId="3c60a3631c0db8ad" providerId="LiveId" clId="{DD93B8D6-DBCD-4FDF-9FED-998655D7DCD6}" dt="2023-09-12T06:23:13.089" v="106"/>
          <ac:spMkLst>
            <pc:docMk/>
            <pc:sldMk cId="2749843184" sldId="330"/>
            <ac:spMk id="4" creationId="{EE2AC625-9141-A801-F431-DD5F79396320}"/>
          </ac:spMkLst>
        </pc:spChg>
        <pc:picChg chg="del">
          <ac:chgData name="Alfred Smith" userId="3c60a3631c0db8ad" providerId="LiveId" clId="{DD93B8D6-DBCD-4FDF-9FED-998655D7DCD6}" dt="2023-09-12T06:24:04.033" v="109"/>
          <ac:picMkLst>
            <pc:docMk/>
            <pc:sldMk cId="2749843184" sldId="330"/>
            <ac:picMk id="11" creationId="{9FA39EA2-FFF2-591C-D09E-C92B3081C97A}"/>
          </ac:picMkLst>
        </pc:picChg>
      </pc:sldChg>
      <pc:sldChg chg="modSp mod modTransition">
        <pc:chgData name="Alfred Smith" userId="3c60a3631c0db8ad" providerId="LiveId" clId="{DD93B8D6-DBCD-4FDF-9FED-998655D7DCD6}" dt="2023-09-12T06:26:56.148" v="152"/>
        <pc:sldMkLst>
          <pc:docMk/>
          <pc:sldMk cId="1389839772" sldId="331"/>
        </pc:sldMkLst>
        <pc:spChg chg="mod">
          <ac:chgData name="Alfred Smith" userId="3c60a3631c0db8ad" providerId="LiveId" clId="{DD93B8D6-DBCD-4FDF-9FED-998655D7DCD6}" dt="2023-09-12T06:26:56.148" v="152"/>
          <ac:spMkLst>
            <pc:docMk/>
            <pc:sldMk cId="1389839772" sldId="331"/>
            <ac:spMk id="3" creationId="{A07747AE-FC66-85A1-8C1E-581A1EECF931}"/>
          </ac:spMkLst>
        </pc:spChg>
      </pc:sldChg>
      <pc:sldChg chg="delSp modSp mod modTransition modAnim">
        <pc:chgData name="Alfred Smith" userId="3c60a3631c0db8ad" providerId="LiveId" clId="{DD93B8D6-DBCD-4FDF-9FED-998655D7DCD6}" dt="2023-09-12T06:24:10.471" v="111" actId="20577"/>
        <pc:sldMkLst>
          <pc:docMk/>
          <pc:sldMk cId="955485684" sldId="332"/>
        </pc:sldMkLst>
        <pc:spChg chg="mod">
          <ac:chgData name="Alfred Smith" userId="3c60a3631c0db8ad" providerId="LiveId" clId="{DD93B8D6-DBCD-4FDF-9FED-998655D7DCD6}" dt="2023-09-12T06:24:10.471" v="111" actId="20577"/>
          <ac:spMkLst>
            <pc:docMk/>
            <pc:sldMk cId="955485684" sldId="332"/>
            <ac:spMk id="3" creationId="{A58184BD-88F1-BA02-40C1-D8403D0EEC0D}"/>
          </ac:spMkLst>
        </pc:spChg>
        <pc:spChg chg="mod">
          <ac:chgData name="Alfred Smith" userId="3c60a3631c0db8ad" providerId="LiveId" clId="{DD93B8D6-DBCD-4FDF-9FED-998655D7DCD6}" dt="2023-09-12T06:23:27.564" v="107"/>
          <ac:spMkLst>
            <pc:docMk/>
            <pc:sldMk cId="955485684" sldId="332"/>
            <ac:spMk id="4" creationId="{EE2AC625-9141-A801-F431-DD5F79396320}"/>
          </ac:spMkLst>
        </pc:spChg>
        <pc:picChg chg="del">
          <ac:chgData name="Alfred Smith" userId="3c60a3631c0db8ad" providerId="LiveId" clId="{DD93B8D6-DBCD-4FDF-9FED-998655D7DCD6}" dt="2023-09-12T06:24:04.033" v="109"/>
          <ac:picMkLst>
            <pc:docMk/>
            <pc:sldMk cId="955485684" sldId="332"/>
            <ac:picMk id="21" creationId="{370C1D0A-C0C0-14FC-FFFB-276320C05C59}"/>
          </ac:picMkLst>
        </pc:picChg>
      </pc:sldChg>
      <pc:sldChg chg="delSp modSp mod modTransition modAnim">
        <pc:chgData name="Alfred Smith" userId="3c60a3631c0db8ad" providerId="LiveId" clId="{DD93B8D6-DBCD-4FDF-9FED-998655D7DCD6}" dt="2023-09-12T06:24:06.257" v="110" actId="20577"/>
        <pc:sldMkLst>
          <pc:docMk/>
          <pc:sldMk cId="3680365687" sldId="334"/>
        </pc:sldMkLst>
        <pc:spChg chg="mod">
          <ac:chgData name="Alfred Smith" userId="3c60a3631c0db8ad" providerId="LiveId" clId="{DD93B8D6-DBCD-4FDF-9FED-998655D7DCD6}" dt="2023-09-12T06:24:06.257" v="110" actId="20577"/>
          <ac:spMkLst>
            <pc:docMk/>
            <pc:sldMk cId="3680365687" sldId="334"/>
            <ac:spMk id="3" creationId="{A58184BD-88F1-BA02-40C1-D8403D0EEC0D}"/>
          </ac:spMkLst>
        </pc:spChg>
        <pc:spChg chg="mod">
          <ac:chgData name="Alfred Smith" userId="3c60a3631c0db8ad" providerId="LiveId" clId="{DD93B8D6-DBCD-4FDF-9FED-998655D7DCD6}" dt="2023-09-12T06:23:49.712" v="108"/>
          <ac:spMkLst>
            <pc:docMk/>
            <pc:sldMk cId="3680365687" sldId="334"/>
            <ac:spMk id="4" creationId="{EE2AC625-9141-A801-F431-DD5F79396320}"/>
          </ac:spMkLst>
        </pc:spChg>
        <pc:picChg chg="del">
          <ac:chgData name="Alfred Smith" userId="3c60a3631c0db8ad" providerId="LiveId" clId="{DD93B8D6-DBCD-4FDF-9FED-998655D7DCD6}" dt="2023-09-12T06:24:04.033" v="109"/>
          <ac:picMkLst>
            <pc:docMk/>
            <pc:sldMk cId="3680365687" sldId="334"/>
            <ac:picMk id="15" creationId="{7E61E1ED-F5FE-81BB-15C5-972D4E7B00E1}"/>
          </ac:picMkLst>
        </pc:picChg>
      </pc:sldChg>
      <pc:sldChg chg="delSp modSp mod modTransition modAnim">
        <pc:chgData name="Alfred Smith" userId="3c60a3631c0db8ad" providerId="LiveId" clId="{DD93B8D6-DBCD-4FDF-9FED-998655D7DCD6}" dt="2023-09-12T06:25:23.936" v="130" actId="20577"/>
        <pc:sldMkLst>
          <pc:docMk/>
          <pc:sldMk cId="1316551884" sldId="337"/>
        </pc:sldMkLst>
        <pc:spChg chg="mod">
          <ac:chgData name="Alfred Smith" userId="3c60a3631c0db8ad" providerId="LiveId" clId="{DD93B8D6-DBCD-4FDF-9FED-998655D7DCD6}" dt="2023-09-12T06:25:23.936" v="130" actId="20577"/>
          <ac:spMkLst>
            <pc:docMk/>
            <pc:sldMk cId="1316551884" sldId="337"/>
            <ac:spMk id="3" creationId="{A58184BD-88F1-BA02-40C1-D8403D0EEC0D}"/>
          </ac:spMkLst>
        </pc:spChg>
        <pc:spChg chg="mod">
          <ac:chgData name="Alfred Smith" userId="3c60a3631c0db8ad" providerId="LiveId" clId="{DD93B8D6-DBCD-4FDF-9FED-998655D7DCD6}" dt="2023-09-12T06:07:18.385" v="50" actId="20577"/>
          <ac:spMkLst>
            <pc:docMk/>
            <pc:sldMk cId="1316551884" sldId="337"/>
            <ac:spMk id="4" creationId="{EE2AC625-9141-A801-F431-DD5F79396320}"/>
          </ac:spMkLst>
        </pc:spChg>
        <pc:picChg chg="del">
          <ac:chgData name="Alfred Smith" userId="3c60a3631c0db8ad" providerId="LiveId" clId="{DD93B8D6-DBCD-4FDF-9FED-998655D7DCD6}" dt="2023-09-12T06:24:04.033" v="109"/>
          <ac:picMkLst>
            <pc:docMk/>
            <pc:sldMk cId="1316551884" sldId="337"/>
            <ac:picMk id="7" creationId="{8FC0A2FB-4E46-3F9D-E4B0-844808CACCF7}"/>
          </ac:picMkLst>
        </pc:picChg>
      </pc:sldChg>
      <pc:sldChg chg="modSp mod modTransition">
        <pc:chgData name="Alfred Smith" userId="3c60a3631c0db8ad" providerId="LiveId" clId="{DD93B8D6-DBCD-4FDF-9FED-998655D7DCD6}" dt="2023-09-12T06:25:36.043" v="132"/>
        <pc:sldMkLst>
          <pc:docMk/>
          <pc:sldMk cId="1854194119" sldId="338"/>
        </pc:sldMkLst>
        <pc:spChg chg="mod">
          <ac:chgData name="Alfred Smith" userId="3c60a3631c0db8ad" providerId="LiveId" clId="{DD93B8D6-DBCD-4FDF-9FED-998655D7DCD6}" dt="2023-09-12T06:25:36.043" v="132"/>
          <ac:spMkLst>
            <pc:docMk/>
            <pc:sldMk cId="1854194119" sldId="338"/>
            <ac:spMk id="6" creationId="{3A8F9983-1F10-0B0E-AC80-CEFA1D772BBC}"/>
          </ac:spMkLst>
        </pc:spChg>
      </pc:sldChg>
      <pc:sldChg chg="modSp mod modTransition">
        <pc:chgData name="Alfred Smith" userId="3c60a3631c0db8ad" providerId="LiveId" clId="{DD93B8D6-DBCD-4FDF-9FED-998655D7DCD6}" dt="2023-09-12T06:26:06.219" v="139"/>
        <pc:sldMkLst>
          <pc:docMk/>
          <pc:sldMk cId="374766153" sldId="339"/>
        </pc:sldMkLst>
        <pc:spChg chg="mod">
          <ac:chgData name="Alfred Smith" userId="3c60a3631c0db8ad" providerId="LiveId" clId="{DD93B8D6-DBCD-4FDF-9FED-998655D7DCD6}" dt="2023-09-12T06:26:06.219" v="139"/>
          <ac:spMkLst>
            <pc:docMk/>
            <pc:sldMk cId="374766153" sldId="339"/>
            <ac:spMk id="3" creationId="{7BD37086-332E-8C4D-3EBE-7FE38959FB8A}"/>
          </ac:spMkLst>
        </pc:spChg>
      </pc:sldChg>
      <pc:sldChg chg="modSp mod modTransition">
        <pc:chgData name="Alfred Smith" userId="3c60a3631c0db8ad" providerId="LiveId" clId="{DD93B8D6-DBCD-4FDF-9FED-998655D7DCD6}" dt="2023-09-12T06:26:59.529" v="153"/>
        <pc:sldMkLst>
          <pc:docMk/>
          <pc:sldMk cId="1888597188" sldId="340"/>
        </pc:sldMkLst>
        <pc:spChg chg="mod">
          <ac:chgData name="Alfred Smith" userId="3c60a3631c0db8ad" providerId="LiveId" clId="{DD93B8D6-DBCD-4FDF-9FED-998655D7DCD6}" dt="2023-09-12T06:26:59.529" v="153"/>
          <ac:spMkLst>
            <pc:docMk/>
            <pc:sldMk cId="1888597188" sldId="340"/>
            <ac:spMk id="3" creationId="{2D7EB771-97A9-A08D-2F96-5D927CF0A05C}"/>
          </ac:spMkLst>
        </pc:spChg>
      </pc:sldChg>
      <pc:sldChg chg="modSp mod modTransition">
        <pc:chgData name="Alfred Smith" userId="3c60a3631c0db8ad" providerId="LiveId" clId="{DD93B8D6-DBCD-4FDF-9FED-998655D7DCD6}" dt="2023-09-12T06:27:04.358" v="154"/>
        <pc:sldMkLst>
          <pc:docMk/>
          <pc:sldMk cId="1212745079" sldId="341"/>
        </pc:sldMkLst>
        <pc:spChg chg="mod">
          <ac:chgData name="Alfred Smith" userId="3c60a3631c0db8ad" providerId="LiveId" clId="{DD93B8D6-DBCD-4FDF-9FED-998655D7DCD6}" dt="2023-09-12T06:27:04.358" v="154"/>
          <ac:spMkLst>
            <pc:docMk/>
            <pc:sldMk cId="1212745079" sldId="341"/>
            <ac:spMk id="2" creationId="{6C6183CA-E3EB-5C30-76CA-A2ACA4AC4B4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0DF9CA8A-B2F4-1505-4B65-37E27630205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598"/>
    </mc:Choice>
    <mc:Fallback xmlns="">
      <p:transition spd="slow" advTm="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CF3617-0A66-57E3-DC9A-B8E383BEB29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FF9D756-2503-8466-6ED5-88DE50C4E30E}"/>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a:t>
            </a:r>
          </a:p>
        </p:txBody>
      </p:sp>
    </p:spTree>
    <p:extLst>
      <p:ext uri="{BB962C8B-B14F-4D97-AF65-F5344CB8AC3E}">
        <p14:creationId xmlns:p14="http://schemas.microsoft.com/office/powerpoint/2010/main" val="349625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I persecuted this Way even to the death, detaining both men and women and throwing them into prison,</a:t>
            </a:r>
            <a:endParaRPr lang="en-IN" sz="4000" dirty="0"/>
          </a:p>
        </p:txBody>
      </p:sp>
      <p:sp>
        <p:nvSpPr>
          <p:cNvPr id="2" name="TextBox 1">
            <a:extLst>
              <a:ext uri="{FF2B5EF4-FFF2-40B4-BE49-F238E27FC236}">
                <a16:creationId xmlns:a16="http://schemas.microsoft.com/office/drawing/2014/main" id="{E9EAE302-CC88-0FCE-CD6E-64DC3B9A298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000000"/>
                </a:solidFill>
                <a:effectLst/>
                <a:latin typeface="font1"/>
              </a:rPr>
              <a:t>मैंने पुरुष और स्त्री दोनों को बाँधकर, और बन्दीगृह में डालकर, इस पंथ को यहाँ तक सताया, कि उन्हें मरवा भी डाला।</a:t>
            </a:r>
            <a:endParaRPr lang="en-IN" sz="3600" dirty="0"/>
          </a:p>
        </p:txBody>
      </p:sp>
      <p:pic>
        <p:nvPicPr>
          <p:cNvPr id="15" name="Audio 14">
            <a:hlinkClick r:id="" action="ppaction://media"/>
            <a:extLst>
              <a:ext uri="{FF2B5EF4-FFF2-40B4-BE49-F238E27FC236}">
                <a16:creationId xmlns:a16="http://schemas.microsoft.com/office/drawing/2014/main" id="{156C842E-DF9F-48CD-194F-F46CFBB174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0896800"/>
      </p:ext>
    </p:extLst>
  </p:cSld>
  <p:clrMapOvr>
    <a:masterClrMapping/>
  </p:clrMapOvr>
  <mc:AlternateContent xmlns:mc="http://schemas.openxmlformats.org/markup-compatibility/2006" xmlns:p14="http://schemas.microsoft.com/office/powerpoint/2010/main">
    <mc:Choice Requires="p14">
      <p:transition spd="slow" p14:dur="2000" advTm="12032"/>
    </mc:Choice>
    <mc:Fallback xmlns="">
      <p:transition spd="slow" advTm="12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9274F-7A8A-2DEF-9104-D5829C597868}"/>
              </a:ext>
            </a:extLst>
          </p:cNvPr>
          <p:cNvPicPr>
            <a:picLocks noChangeAspect="1"/>
          </p:cNvPicPr>
          <p:nvPr/>
        </p:nvPicPr>
        <p:blipFill>
          <a:blip r:embed="rId2"/>
          <a:stretch>
            <a:fillRect/>
          </a:stretch>
        </p:blipFill>
        <p:spPr>
          <a:xfrm>
            <a:off x="0" y="-91440"/>
            <a:ext cx="12192000" cy="7620000"/>
          </a:xfrm>
          <a:prstGeom prst="rect">
            <a:avLst/>
          </a:prstGeom>
        </p:spPr>
      </p:pic>
      <p:sp>
        <p:nvSpPr>
          <p:cNvPr id="2" name="TextBox 1">
            <a:extLst>
              <a:ext uri="{FF2B5EF4-FFF2-40B4-BE49-F238E27FC236}">
                <a16:creationId xmlns:a16="http://schemas.microsoft.com/office/drawing/2014/main" id="{3532521B-808E-9022-D24B-CF85B03E6A48}"/>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a:t>
            </a:r>
          </a:p>
        </p:txBody>
      </p:sp>
    </p:spTree>
    <p:extLst>
      <p:ext uri="{BB962C8B-B14F-4D97-AF65-F5344CB8AC3E}">
        <p14:creationId xmlns:p14="http://schemas.microsoft.com/office/powerpoint/2010/main" val="158947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200" b="0" i="0" dirty="0">
                <a:solidFill>
                  <a:srgbClr val="777A7B"/>
                </a:solidFill>
                <a:effectLst/>
                <a:latin typeface="Inter" panose="020B0502030000000004" pitchFamily="34" charset="0"/>
              </a:rPr>
              <a:t>5</a:t>
            </a:r>
            <a:r>
              <a:rPr lang="en-US" sz="3200" b="0" i="0" dirty="0">
                <a:solidFill>
                  <a:srgbClr val="121212"/>
                </a:solidFill>
                <a:effectLst/>
                <a:latin typeface="Inter" panose="020B0502030000000004" pitchFamily="34" charset="0"/>
              </a:rPr>
              <a:t>as the high priest and the whole Council can testify about me. I even obtained letters from them to their brothers in Damascus, and I was on my way to apprehend these people and bring them to Jerusalem to be punished.</a:t>
            </a:r>
          </a:p>
          <a:p>
            <a:pPr algn="l"/>
            <a:r>
              <a:rPr lang="en-US" sz="3200" b="0" i="0" dirty="0">
                <a:solidFill>
                  <a:srgbClr val="777A7B"/>
                </a:solidFill>
                <a:effectLst/>
                <a:latin typeface="Inter" panose="020B0502030000000004" pitchFamily="34" charset="0"/>
              </a:rPr>
              <a:t>6</a:t>
            </a:r>
            <a:r>
              <a:rPr lang="en-US" sz="3200" b="0" i="0" dirty="0">
                <a:solidFill>
                  <a:srgbClr val="121212"/>
                </a:solidFill>
                <a:effectLst/>
                <a:latin typeface="Inter" panose="020B0502030000000004" pitchFamily="34" charset="0"/>
              </a:rPr>
              <a:t>About noon as I was approaching Damascus, suddenly a bright light from heaven flashed around me.</a:t>
            </a:r>
          </a:p>
        </p:txBody>
      </p:sp>
      <p:sp>
        <p:nvSpPr>
          <p:cNvPr id="2" name="TextBox 1">
            <a:extLst>
              <a:ext uri="{FF2B5EF4-FFF2-40B4-BE49-F238E27FC236}">
                <a16:creationId xmlns:a16="http://schemas.microsoft.com/office/drawing/2014/main" id="{5317745C-3CA4-0D09-980D-70840F736A28}"/>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5</a:t>
            </a:r>
            <a:r>
              <a:rPr lang="hi-IN" sz="3200" b="0" i="0" dirty="0">
                <a:solidFill>
                  <a:srgbClr val="000000"/>
                </a:solidFill>
                <a:effectLst/>
                <a:latin typeface="font1"/>
              </a:rPr>
              <a:t>स्वयं महायाजक और सब पुरनिए गवाह हैं; कि उनमें से मैं भाइयों के नाम पर चिट्ठियाँ लेकर दमिश्क को चला जा रहा था, कि जो वहाँ हों उन्हें दण्ड दिलाने के लिये बाँधकर यरूशलेम में लाऊँ।</a:t>
            </a:r>
          </a:p>
          <a:p>
            <a:pPr algn="l"/>
            <a:r>
              <a:rPr lang="hi-IN" sz="3200" b="0" i="0" dirty="0">
                <a:solidFill>
                  <a:schemeClr val="bg1">
                    <a:lumMod val="50000"/>
                  </a:schemeClr>
                </a:solidFill>
                <a:effectLst/>
                <a:latin typeface="font1"/>
              </a:rPr>
              <a:t>6</a:t>
            </a:r>
            <a:r>
              <a:rPr lang="hi-IN" sz="3200" b="0" i="0" dirty="0">
                <a:solidFill>
                  <a:srgbClr val="000000"/>
                </a:solidFill>
                <a:effectLst/>
                <a:latin typeface="font1"/>
              </a:rPr>
              <a:t> “जब मैं यात्रा करके दमिश्क के निकट पहुँचा, तो ऐसा हुआ कि दोपहर के लगभग अचानक एक बड़ी ज्योति आकाश से मेरे चारों ओर चमकी।</a:t>
            </a:r>
          </a:p>
          <a:p>
            <a:pPr algn="l"/>
            <a:endParaRPr lang="hi-IN" sz="3200" b="0" i="0" dirty="0">
              <a:solidFill>
                <a:srgbClr val="121212"/>
              </a:solidFill>
              <a:effectLst/>
              <a:latin typeface="Inter" panose="020B0502030000000004" pitchFamily="34" charset="0"/>
            </a:endParaRPr>
          </a:p>
        </p:txBody>
      </p:sp>
      <p:pic>
        <p:nvPicPr>
          <p:cNvPr id="46" name="Audio 45">
            <a:hlinkClick r:id="" action="ppaction://media"/>
            <a:extLst>
              <a:ext uri="{FF2B5EF4-FFF2-40B4-BE49-F238E27FC236}">
                <a16:creationId xmlns:a16="http://schemas.microsoft.com/office/drawing/2014/main" id="{B737BDAB-B3A3-3FEB-E7E9-93B58BE712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11188148"/>
      </p:ext>
    </p:extLst>
  </p:cSld>
  <p:clrMapOvr>
    <a:masterClrMapping/>
  </p:clrMapOvr>
  <mc:AlternateContent xmlns:mc="http://schemas.openxmlformats.org/markup-compatibility/2006" xmlns:p14="http://schemas.microsoft.com/office/powerpoint/2010/main">
    <mc:Choice Requires="p14">
      <p:transition spd="slow" p14:dur="2000" advTm="23067"/>
    </mc:Choice>
    <mc:Fallback xmlns="">
      <p:transition spd="slow" advTm="2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87DE2-5DB8-FDAC-845B-392D49895388}"/>
              </a:ext>
            </a:extLst>
          </p:cNvPr>
          <p:cNvPicPr>
            <a:picLocks noChangeAspect="1"/>
          </p:cNvPicPr>
          <p:nvPr/>
        </p:nvPicPr>
        <p:blipFill>
          <a:blip r:embed="rId2"/>
          <a:stretch>
            <a:fillRect/>
          </a:stretch>
        </p:blipFill>
        <p:spPr>
          <a:xfrm>
            <a:off x="0" y="0"/>
            <a:ext cx="12192000" cy="7214742"/>
          </a:xfrm>
          <a:prstGeom prst="rect">
            <a:avLst/>
          </a:prstGeom>
        </p:spPr>
      </p:pic>
      <p:sp>
        <p:nvSpPr>
          <p:cNvPr id="3" name="TextBox 2">
            <a:extLst>
              <a:ext uri="{FF2B5EF4-FFF2-40B4-BE49-F238E27FC236}">
                <a16:creationId xmlns:a16="http://schemas.microsoft.com/office/drawing/2014/main" id="{30E4A05C-F8AB-1D11-41D6-271C5113FA23}"/>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:5,6</a:t>
            </a:r>
          </a:p>
        </p:txBody>
      </p:sp>
    </p:spTree>
    <p:extLst>
      <p:ext uri="{BB962C8B-B14F-4D97-AF65-F5344CB8AC3E}">
        <p14:creationId xmlns:p14="http://schemas.microsoft.com/office/powerpoint/2010/main" val="1463809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7</a:t>
            </a:r>
            <a:r>
              <a:rPr lang="en-US" sz="3200" b="0" i="0">
                <a:solidFill>
                  <a:srgbClr val="121212"/>
                </a:solidFill>
                <a:effectLst/>
                <a:latin typeface="Inter" panose="020B0502030000000004" pitchFamily="34" charset="0"/>
              </a:rPr>
              <a:t>I fell to the ground and heard a voice say to me, ‘Saul, Saul, why do you persecute Me?’</a:t>
            </a:r>
          </a:p>
          <a:p>
            <a:pPr algn="l"/>
            <a:r>
              <a:rPr lang="en-US" sz="3200" b="0" i="0">
                <a:solidFill>
                  <a:srgbClr val="777A7B"/>
                </a:solidFill>
                <a:effectLst/>
                <a:latin typeface="Inter" panose="020B0502030000000004" pitchFamily="34" charset="0"/>
              </a:rPr>
              <a:t>8</a:t>
            </a:r>
            <a:r>
              <a:rPr lang="en-US" sz="3200" b="0" i="0">
                <a:solidFill>
                  <a:srgbClr val="121212"/>
                </a:solidFill>
                <a:effectLst/>
                <a:latin typeface="Inter" panose="020B0502030000000004" pitchFamily="34" charset="0"/>
              </a:rPr>
              <a:t>‘Who are You, Lord?’ I asked.</a:t>
            </a:r>
          </a:p>
          <a:p>
            <a:pPr algn="l"/>
            <a:r>
              <a:rPr lang="en-US" sz="3200" b="0" i="0">
                <a:solidFill>
                  <a:srgbClr val="121212"/>
                </a:solidFill>
                <a:effectLst/>
                <a:latin typeface="Inter" panose="020B0502030000000004" pitchFamily="34" charset="0"/>
              </a:rPr>
              <a:t>‘I am Jesus of Nazareth, whom you are persecuting,’ He replied.</a:t>
            </a:r>
          </a:p>
        </p:txBody>
      </p:sp>
      <p:sp>
        <p:nvSpPr>
          <p:cNvPr id="2" name="TextBox 1">
            <a:extLst>
              <a:ext uri="{FF2B5EF4-FFF2-40B4-BE49-F238E27FC236}">
                <a16:creationId xmlns:a16="http://schemas.microsoft.com/office/drawing/2014/main" id="{0120CA48-5D37-EF12-357B-E8AA8D608B17}"/>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7</a:t>
            </a:r>
            <a:r>
              <a:rPr lang="hi-IN" sz="3200" b="0" i="0" dirty="0">
                <a:solidFill>
                  <a:srgbClr val="000000"/>
                </a:solidFill>
                <a:effectLst/>
                <a:latin typeface="font1"/>
              </a:rPr>
              <a:t>और मैं भूमि पर गिर पड़ा: और यह वाणी सुनी, </a:t>
            </a:r>
            <a:r>
              <a:rPr lang="hi-IN" sz="3200" b="0" i="0" dirty="0">
                <a:solidFill>
                  <a:srgbClr val="FF0000"/>
                </a:solidFill>
                <a:effectLst/>
                <a:latin typeface="font1"/>
              </a:rPr>
              <a:t>‘हे शाऊल, हे शाऊल, तू मुझे क्यों सताता है?’</a:t>
            </a:r>
            <a:endParaRPr lang="hi-IN" sz="3200" b="0" i="0" dirty="0">
              <a:solidFill>
                <a:srgbClr val="000000"/>
              </a:solidFill>
              <a:effectLst/>
              <a:latin typeface="font1"/>
            </a:endParaRPr>
          </a:p>
          <a:p>
            <a:pPr algn="l"/>
            <a:r>
              <a:rPr lang="hi-IN" sz="3200" b="0" i="0" dirty="0">
                <a:solidFill>
                  <a:schemeClr val="bg1">
                    <a:lumMod val="50000"/>
                  </a:schemeClr>
                </a:solidFill>
                <a:effectLst/>
                <a:latin typeface="font1"/>
              </a:rPr>
              <a:t>8</a:t>
            </a:r>
            <a:r>
              <a:rPr lang="hi-IN" sz="3200" b="0" i="0" dirty="0">
                <a:solidFill>
                  <a:srgbClr val="000000"/>
                </a:solidFill>
                <a:effectLst/>
                <a:latin typeface="font1"/>
              </a:rPr>
              <a:t> मैंने उत्तर दिया, ‘हे प्रभु, तू कौन है?’ उसने मुझसे कहा, </a:t>
            </a:r>
            <a:r>
              <a:rPr lang="hi-IN" sz="3200" b="0" i="0" dirty="0">
                <a:solidFill>
                  <a:srgbClr val="FF0000"/>
                </a:solidFill>
                <a:effectLst/>
                <a:latin typeface="font1"/>
              </a:rPr>
              <a:t>‘मैं यीशु नासरी हूँ, जिसे तू सताता है।’</a:t>
            </a:r>
            <a:endParaRPr lang="hi-IN" sz="3200" b="0" i="0" dirty="0">
              <a:solidFill>
                <a:srgbClr val="000000"/>
              </a:solidFill>
              <a:effectLst/>
              <a:latin typeface="font1"/>
            </a:endParaRPr>
          </a:p>
          <a:p>
            <a:pPr algn="l"/>
            <a:endParaRPr lang="hi-IN" sz="3200" b="0" i="0" dirty="0">
              <a:solidFill>
                <a:srgbClr val="121212"/>
              </a:solidFill>
              <a:effectLst/>
              <a:latin typeface="Inter" panose="020B0502030000000004" pitchFamily="34" charset="0"/>
            </a:endParaRPr>
          </a:p>
        </p:txBody>
      </p:sp>
      <p:pic>
        <p:nvPicPr>
          <p:cNvPr id="18" name="Audio 17">
            <a:hlinkClick r:id="" action="ppaction://media"/>
            <a:extLst>
              <a:ext uri="{FF2B5EF4-FFF2-40B4-BE49-F238E27FC236}">
                <a16:creationId xmlns:a16="http://schemas.microsoft.com/office/drawing/2014/main" id="{E53D8DED-071F-CEC0-98D0-92B7A94E97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0855227"/>
      </p:ext>
    </p:extLst>
  </p:cSld>
  <p:clrMapOvr>
    <a:masterClrMapping/>
  </p:clrMapOvr>
  <mc:AlternateContent xmlns:mc="http://schemas.openxmlformats.org/markup-compatibility/2006" xmlns:p14="http://schemas.microsoft.com/office/powerpoint/2010/main">
    <mc:Choice Requires="p14">
      <p:transition spd="slow" p14:dur="2000" advTm="17759"/>
    </mc:Choice>
    <mc:Fallback xmlns="">
      <p:transition spd="slow" advTm="17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471614-F8B6-A037-87F3-0350CADD8F0A}"/>
              </a:ext>
            </a:extLst>
          </p:cNvPr>
          <p:cNvPicPr>
            <a:picLocks noChangeAspect="1"/>
          </p:cNvPicPr>
          <p:nvPr/>
        </p:nvPicPr>
        <p:blipFill>
          <a:blip r:embed="rId2"/>
          <a:stretch>
            <a:fillRect/>
          </a:stretch>
        </p:blipFill>
        <p:spPr>
          <a:xfrm>
            <a:off x="0" y="-471934"/>
            <a:ext cx="12192000" cy="7329934"/>
          </a:xfrm>
          <a:prstGeom prst="rect">
            <a:avLst/>
          </a:prstGeom>
        </p:spPr>
      </p:pic>
      <p:sp>
        <p:nvSpPr>
          <p:cNvPr id="3" name="TextBox 2">
            <a:extLst>
              <a:ext uri="{FF2B5EF4-FFF2-40B4-BE49-F238E27FC236}">
                <a16:creationId xmlns:a16="http://schemas.microsoft.com/office/drawing/2014/main" id="{712FCA7A-7D01-CBF0-0BDC-9DF9629B0399}"/>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:7,8</a:t>
            </a:r>
          </a:p>
        </p:txBody>
      </p:sp>
    </p:spTree>
    <p:extLst>
      <p:ext uri="{BB962C8B-B14F-4D97-AF65-F5344CB8AC3E}">
        <p14:creationId xmlns:p14="http://schemas.microsoft.com/office/powerpoint/2010/main" val="3185847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Then I asked, ‘What should I do, Lord?’</a:t>
            </a:r>
          </a:p>
          <a:p>
            <a:pPr algn="l"/>
            <a:r>
              <a:rPr lang="en-US" sz="3600" b="0" i="0">
                <a:solidFill>
                  <a:srgbClr val="121212"/>
                </a:solidFill>
                <a:effectLst/>
                <a:latin typeface="Inter" panose="020B0502030000000004" pitchFamily="34" charset="0"/>
              </a:rPr>
              <a:t>‘Get up and go into Damascus,’ He told me. ‘There you will be told all that you have been appointed to do.’</a:t>
            </a:r>
          </a:p>
          <a:p>
            <a:pPr algn="l"/>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Because the brilliance of the light had blinded me, my companions led me by the hand into Damascus.</a:t>
            </a:r>
          </a:p>
        </p:txBody>
      </p:sp>
      <p:sp>
        <p:nvSpPr>
          <p:cNvPr id="2" name="TextBox 1">
            <a:extLst>
              <a:ext uri="{FF2B5EF4-FFF2-40B4-BE49-F238E27FC236}">
                <a16:creationId xmlns:a16="http://schemas.microsoft.com/office/drawing/2014/main" id="{1F4A733A-09F8-844C-9115-A539B4CC2439}"/>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10</a:t>
            </a:r>
            <a:r>
              <a:rPr lang="hi-IN" sz="3600" b="0" i="0" dirty="0">
                <a:solidFill>
                  <a:srgbClr val="000000"/>
                </a:solidFill>
                <a:effectLst/>
                <a:latin typeface="font1"/>
              </a:rPr>
              <a:t>तब मैंने कहा, ‘हे प्रभु, मैं क्या करूँ?’ प्रभु ने मुझसे कहा, </a:t>
            </a:r>
            <a:r>
              <a:rPr lang="hi-IN" sz="3600" b="0" i="0" dirty="0">
                <a:solidFill>
                  <a:srgbClr val="FF0000"/>
                </a:solidFill>
                <a:effectLst/>
                <a:latin typeface="font1"/>
              </a:rPr>
              <a:t>‘उठकर दमिश्क में जा, और जो कुछ तेरे करने के लिये ठहराया गया है वहाँ तुझे सब बता दिया जाएगा।’</a:t>
            </a:r>
            <a:endParaRPr lang="hi-IN" sz="3600" b="0" i="0" dirty="0">
              <a:solidFill>
                <a:srgbClr val="000000"/>
              </a:solidFill>
              <a:effectLst/>
              <a:latin typeface="font1"/>
            </a:endParaRPr>
          </a:p>
          <a:p>
            <a:pPr algn="l"/>
            <a:r>
              <a:rPr lang="hi-IN" sz="3600" b="0" i="0" dirty="0">
                <a:solidFill>
                  <a:schemeClr val="bg1">
                    <a:lumMod val="50000"/>
                  </a:schemeClr>
                </a:solidFill>
                <a:effectLst/>
                <a:latin typeface="font1"/>
              </a:rPr>
              <a:t>11 </a:t>
            </a:r>
            <a:r>
              <a:rPr lang="hi-IN" sz="3600" b="0" i="0" dirty="0">
                <a:solidFill>
                  <a:srgbClr val="000000"/>
                </a:solidFill>
                <a:effectLst/>
                <a:latin typeface="font1"/>
              </a:rPr>
              <a:t>जब उस ज्योति के तेज के कारण मुझे कुछ दिखाई न दिया, तो मैं अपने साथियों के हाथ पकड़े हुए दमिश्क में आया।</a:t>
            </a:r>
          </a:p>
          <a:p>
            <a:pPr algn="l"/>
            <a:endParaRPr lang="hi-IN" sz="3600" b="0" i="0" dirty="0">
              <a:solidFill>
                <a:srgbClr val="121212"/>
              </a:solidFill>
              <a:effectLst/>
              <a:latin typeface="Inter" panose="020B0502030000000004" pitchFamily="34" charset="0"/>
            </a:endParaRPr>
          </a:p>
        </p:txBody>
      </p:sp>
      <p:pic>
        <p:nvPicPr>
          <p:cNvPr id="22" name="Audio 21">
            <a:hlinkClick r:id="" action="ppaction://media"/>
            <a:extLst>
              <a:ext uri="{FF2B5EF4-FFF2-40B4-BE49-F238E27FC236}">
                <a16:creationId xmlns:a16="http://schemas.microsoft.com/office/drawing/2014/main" id="{B269C8DE-F924-11E5-13B2-E346D1835D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5241333"/>
      </p:ext>
    </p:extLst>
  </p:cSld>
  <p:clrMapOvr>
    <a:masterClrMapping/>
  </p:clrMapOvr>
  <mc:AlternateContent xmlns:mc="http://schemas.openxmlformats.org/markup-compatibility/2006" xmlns:p14="http://schemas.microsoft.com/office/powerpoint/2010/main">
    <mc:Choice Requires="p14">
      <p:transition spd="slow" p14:dur="2000" advTm="21357"/>
    </mc:Choice>
    <mc:Fallback xmlns="">
      <p:transition spd="slow" advTm="21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EFC24-3D74-D6F3-2AE5-72DE7BDD813A}"/>
              </a:ext>
            </a:extLst>
          </p:cNvPr>
          <p:cNvPicPr>
            <a:picLocks noChangeAspect="1"/>
          </p:cNvPicPr>
          <p:nvPr/>
        </p:nvPicPr>
        <p:blipFill>
          <a:blip r:embed="rId2"/>
          <a:stretch>
            <a:fillRect/>
          </a:stretch>
        </p:blipFill>
        <p:spPr>
          <a:xfrm>
            <a:off x="0" y="-140099"/>
            <a:ext cx="12192000" cy="6998099"/>
          </a:xfrm>
          <a:prstGeom prst="rect">
            <a:avLst/>
          </a:prstGeom>
        </p:spPr>
      </p:pic>
      <p:sp>
        <p:nvSpPr>
          <p:cNvPr id="4" name="TextBox 3">
            <a:extLst>
              <a:ext uri="{FF2B5EF4-FFF2-40B4-BE49-F238E27FC236}">
                <a16:creationId xmlns:a16="http://schemas.microsoft.com/office/drawing/2014/main" id="{0D0B97D3-BEB8-2546-6D4D-CFE569A3E114}"/>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:10,11</a:t>
            </a:r>
          </a:p>
        </p:txBody>
      </p:sp>
    </p:spTree>
    <p:extLst>
      <p:ext uri="{BB962C8B-B14F-4D97-AF65-F5344CB8AC3E}">
        <p14:creationId xmlns:p14="http://schemas.microsoft.com/office/powerpoint/2010/main" val="102648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12</a:t>
            </a:r>
            <a:r>
              <a:rPr lang="en-US" sz="3600" b="0" i="0" dirty="0">
                <a:solidFill>
                  <a:srgbClr val="121212"/>
                </a:solidFill>
                <a:effectLst/>
                <a:latin typeface="Inter" panose="020B0502030000000004" pitchFamily="34" charset="0"/>
              </a:rPr>
              <a:t>There a man named Ananias, a devout observer of the law who was highly regarded by all the Jews living there,</a:t>
            </a:r>
            <a:endParaRPr lang="en-IN" sz="3600" dirty="0"/>
          </a:p>
        </p:txBody>
      </p:sp>
      <p:sp>
        <p:nvSpPr>
          <p:cNvPr id="2" name="TextBox 1">
            <a:extLst>
              <a:ext uri="{FF2B5EF4-FFF2-40B4-BE49-F238E27FC236}">
                <a16:creationId xmlns:a16="http://schemas.microsoft.com/office/drawing/2014/main" id="{2D80F1F2-2794-7450-3D65-E5AD5AF11CE1}"/>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12</a:t>
            </a:r>
            <a:r>
              <a:rPr lang="hi-IN" sz="3200" b="0" i="0" dirty="0">
                <a:solidFill>
                  <a:srgbClr val="000000"/>
                </a:solidFill>
                <a:effectLst/>
                <a:latin typeface="font1"/>
              </a:rPr>
              <a:t>“तब हनन्याह नाम का व्यवस्था के अनुसार एक भक्त मनुष्य, जो वहाँ के रहनेवाले सब यहूदियों में सुनाम था, मेरे पास आया,</a:t>
            </a:r>
            <a:endParaRPr lang="en-IN" sz="3200" dirty="0"/>
          </a:p>
        </p:txBody>
      </p:sp>
      <p:pic>
        <p:nvPicPr>
          <p:cNvPr id="15" name="Audio 14">
            <a:hlinkClick r:id="" action="ppaction://media"/>
            <a:extLst>
              <a:ext uri="{FF2B5EF4-FFF2-40B4-BE49-F238E27FC236}">
                <a16:creationId xmlns:a16="http://schemas.microsoft.com/office/drawing/2014/main" id="{86828134-3630-225D-9826-E50908926F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5868727"/>
      </p:ext>
    </p:extLst>
  </p:cSld>
  <p:clrMapOvr>
    <a:masterClrMapping/>
  </p:clrMapOvr>
  <mc:AlternateContent xmlns:mc="http://schemas.openxmlformats.org/markup-compatibility/2006" xmlns:p14="http://schemas.microsoft.com/office/powerpoint/2010/main">
    <mc:Choice Requires="p14">
      <p:transition spd="slow" p14:dur="2000" advTm="9643"/>
    </mc:Choice>
    <mc:Fallback xmlns="">
      <p:transition spd="slow" advTm="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F9081BB-CACC-63D5-16CC-22E2CAF2283F}"/>
              </a:ext>
            </a:extLst>
          </p:cNvPr>
          <p:cNvSpPr txBox="1"/>
          <p:nvPr/>
        </p:nvSpPr>
        <p:spPr>
          <a:xfrm>
            <a:off x="218130" y="248694"/>
            <a:ext cx="6429413" cy="4028661"/>
          </a:xfrm>
          <a:prstGeom prst="rect">
            <a:avLst/>
          </a:prstGeom>
          <a:noFill/>
        </p:spPr>
        <p:txBody>
          <a:bodyPr wrap="square" rtlCol="0">
            <a:noAutofit/>
          </a:bodyPr>
          <a:lstStyle/>
          <a:p>
            <a:pPr algn="l"/>
            <a:r>
              <a:rPr lang="hi-IN" sz="5400" dirty="0">
                <a:solidFill>
                  <a:schemeClr val="bg1"/>
                </a:solidFill>
              </a:rPr>
              <a:t>भीड़ में पौलुस का संदेश - प्रेरितों के काम 21:40 - 22:29</a:t>
            </a:r>
            <a:endParaRPr lang="en-IN" sz="5400" dirty="0">
              <a:solidFill>
                <a:schemeClr val="bg1"/>
              </a:solidFill>
            </a:endParaRPr>
          </a:p>
        </p:txBody>
      </p:sp>
      <p:sp>
        <p:nvSpPr>
          <p:cNvPr id="2" name="TextBox 1">
            <a:extLst>
              <a:ext uri="{FF2B5EF4-FFF2-40B4-BE49-F238E27FC236}">
                <a16:creationId xmlns:a16="http://schemas.microsoft.com/office/drawing/2014/main" id="{F07806AC-D282-1847-6664-0C057752F2D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366CC4-974C-98F6-4424-72514BB22D89}"/>
              </a:ext>
            </a:extLst>
          </p:cNvPr>
          <p:cNvPicPr>
            <a:picLocks noChangeAspect="1"/>
          </p:cNvPicPr>
          <p:nvPr/>
        </p:nvPicPr>
        <p:blipFill rotWithShape="1">
          <a:blip r:embed="rId2"/>
          <a:srcRect t="9277" r="1" b="1"/>
          <a:stretch/>
        </p:blipFill>
        <p:spPr>
          <a:xfrm>
            <a:off x="0" y="-809260"/>
            <a:ext cx="12192000" cy="7667260"/>
          </a:xfrm>
          <a:prstGeom prst="rect">
            <a:avLst/>
          </a:prstGeom>
        </p:spPr>
      </p:pic>
      <p:sp>
        <p:nvSpPr>
          <p:cNvPr id="4" name="TextBox 3">
            <a:extLst>
              <a:ext uri="{FF2B5EF4-FFF2-40B4-BE49-F238E27FC236}">
                <a16:creationId xmlns:a16="http://schemas.microsoft.com/office/drawing/2014/main" id="{0498D629-ADB4-7EC0-6C1B-85BB50AFFFF9}"/>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a:t>
            </a:r>
          </a:p>
        </p:txBody>
      </p:sp>
    </p:spTree>
    <p:extLst>
      <p:ext uri="{BB962C8B-B14F-4D97-AF65-F5344CB8AC3E}">
        <p14:creationId xmlns:p14="http://schemas.microsoft.com/office/powerpoint/2010/main" val="374766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came and stood beside me. ‘Brother Saul,’ he said, ‘receive your sight.’ And at that moment I could see him.</a:t>
            </a:r>
            <a:endParaRPr lang="en-IN" sz="4000" dirty="0"/>
          </a:p>
        </p:txBody>
      </p:sp>
      <p:sp>
        <p:nvSpPr>
          <p:cNvPr id="2" name="TextBox 1">
            <a:extLst>
              <a:ext uri="{FF2B5EF4-FFF2-40B4-BE49-F238E27FC236}">
                <a16:creationId xmlns:a16="http://schemas.microsoft.com/office/drawing/2014/main" id="{9E2B0129-C7D1-DE57-4F3D-DBEB8615D3C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000000"/>
                </a:solidFill>
                <a:effectLst/>
                <a:latin typeface="font1"/>
              </a:rPr>
              <a:t>और खड़ा होकर मुझसे कहा, ‘हे भाई शाऊल, फिर देखने लग।’ उसी घड़ी मेरी आँखें खुल गई और मैंने उसे देखा।</a:t>
            </a:r>
            <a:endParaRPr lang="en-IN" sz="3600" dirty="0"/>
          </a:p>
        </p:txBody>
      </p:sp>
      <p:pic>
        <p:nvPicPr>
          <p:cNvPr id="24" name="Audio 23">
            <a:hlinkClick r:id="" action="ppaction://media"/>
            <a:extLst>
              <a:ext uri="{FF2B5EF4-FFF2-40B4-BE49-F238E27FC236}">
                <a16:creationId xmlns:a16="http://schemas.microsoft.com/office/drawing/2014/main" id="{EE50FB09-2461-4029-B417-AA34820C75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0197416"/>
      </p:ext>
    </p:extLst>
  </p:cSld>
  <p:clrMapOvr>
    <a:masterClrMapping/>
  </p:clrMapOvr>
  <mc:AlternateContent xmlns:mc="http://schemas.openxmlformats.org/markup-compatibility/2006" xmlns:p14="http://schemas.microsoft.com/office/powerpoint/2010/main">
    <mc:Choice Requires="p14">
      <p:transition spd="slow" p14:dur="2000" advTm="10282"/>
    </mc:Choice>
    <mc:Fallback xmlns="">
      <p:transition spd="slow" advTm="10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75102-F049-4F8C-7D4A-3094E177E68F}"/>
              </a:ext>
            </a:extLst>
          </p:cNvPr>
          <p:cNvPicPr>
            <a:picLocks noChangeAspect="1"/>
          </p:cNvPicPr>
          <p:nvPr/>
        </p:nvPicPr>
        <p:blipFill>
          <a:blip r:embed="rId2"/>
          <a:stretch>
            <a:fillRect/>
          </a:stretch>
        </p:blipFill>
        <p:spPr>
          <a:xfrm>
            <a:off x="0" y="-10649"/>
            <a:ext cx="12595860" cy="6868649"/>
          </a:xfrm>
          <a:prstGeom prst="rect">
            <a:avLst/>
          </a:prstGeom>
        </p:spPr>
      </p:pic>
      <p:sp>
        <p:nvSpPr>
          <p:cNvPr id="2" name="TextBox 1">
            <a:extLst>
              <a:ext uri="{FF2B5EF4-FFF2-40B4-BE49-F238E27FC236}">
                <a16:creationId xmlns:a16="http://schemas.microsoft.com/office/drawing/2014/main" id="{5CDC950F-62F8-3E86-0DA1-DE5053684E64}"/>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:13</a:t>
            </a:r>
          </a:p>
        </p:txBody>
      </p:sp>
    </p:spTree>
    <p:extLst>
      <p:ext uri="{BB962C8B-B14F-4D97-AF65-F5344CB8AC3E}">
        <p14:creationId xmlns:p14="http://schemas.microsoft.com/office/powerpoint/2010/main" val="2045822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Then he said, ‘The God of our fathers has appointed you to know His will, and to see the Righteous One, and to hear His voice.</a:t>
            </a:r>
            <a:endParaRPr lang="en-IN" sz="3600" dirty="0"/>
          </a:p>
        </p:txBody>
      </p:sp>
      <p:sp>
        <p:nvSpPr>
          <p:cNvPr id="2" name="TextBox 1">
            <a:extLst>
              <a:ext uri="{FF2B5EF4-FFF2-40B4-BE49-F238E27FC236}">
                <a16:creationId xmlns:a16="http://schemas.microsoft.com/office/drawing/2014/main" id="{FA099F95-B73F-D48B-684B-73092A5DDF14}"/>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14</a:t>
            </a:r>
            <a:r>
              <a:rPr lang="hi-IN" sz="3400" b="0" i="0" dirty="0">
                <a:solidFill>
                  <a:srgbClr val="000000"/>
                </a:solidFill>
                <a:effectLst/>
                <a:latin typeface="font1"/>
              </a:rPr>
              <a:t>तब उसने कहा, ‘हमारे पूर्वजों के परमेश्वर ने तुझे इसलिए ठहराया है कि तू उसकी इच्छा को जाने, और उस धर्मी को देखे, और उसके मुँह से बातें सुने।</a:t>
            </a:r>
            <a:endParaRPr lang="en-IN" sz="3400" dirty="0"/>
          </a:p>
        </p:txBody>
      </p:sp>
      <p:pic>
        <p:nvPicPr>
          <p:cNvPr id="31" name="Audio 30">
            <a:hlinkClick r:id="" action="ppaction://media"/>
            <a:extLst>
              <a:ext uri="{FF2B5EF4-FFF2-40B4-BE49-F238E27FC236}">
                <a16:creationId xmlns:a16="http://schemas.microsoft.com/office/drawing/2014/main" id="{17D97239-00F2-BA1C-06A0-0A0089F4FA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5195764"/>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90FF1-E028-B41D-DAB8-7F87A92609CE}"/>
              </a:ext>
            </a:extLst>
          </p:cNvPr>
          <p:cNvPicPr>
            <a:picLocks noChangeAspect="1"/>
          </p:cNvPicPr>
          <p:nvPr/>
        </p:nvPicPr>
        <p:blipFill>
          <a:blip r:embed="rId2"/>
          <a:stretch>
            <a:fillRect/>
          </a:stretch>
        </p:blipFill>
        <p:spPr>
          <a:xfrm>
            <a:off x="0" y="17103"/>
            <a:ext cx="12192000" cy="6840898"/>
          </a:xfrm>
          <a:prstGeom prst="rect">
            <a:avLst/>
          </a:prstGeom>
        </p:spPr>
      </p:pic>
      <p:sp>
        <p:nvSpPr>
          <p:cNvPr id="2" name="TextBox 1">
            <a:extLst>
              <a:ext uri="{FF2B5EF4-FFF2-40B4-BE49-F238E27FC236}">
                <a16:creationId xmlns:a16="http://schemas.microsoft.com/office/drawing/2014/main" id="{C48FCA22-5E90-46D7-CD11-1096A0DBE2AE}"/>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a:t>
            </a:r>
          </a:p>
        </p:txBody>
      </p:sp>
    </p:spTree>
    <p:extLst>
      <p:ext uri="{BB962C8B-B14F-4D97-AF65-F5344CB8AC3E}">
        <p14:creationId xmlns:p14="http://schemas.microsoft.com/office/powerpoint/2010/main" val="11795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You will be His witness to everyone of what you have seen and heard. </a:t>
            </a:r>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And now what are you waiting for? Get up, be baptized, and wash your sins away, calling on His name.’</a:t>
            </a:r>
            <a:endParaRPr lang="en-IN" sz="4000" dirty="0"/>
          </a:p>
        </p:txBody>
      </p:sp>
      <p:sp>
        <p:nvSpPr>
          <p:cNvPr id="2" name="TextBox 1">
            <a:extLst>
              <a:ext uri="{FF2B5EF4-FFF2-40B4-BE49-F238E27FC236}">
                <a16:creationId xmlns:a16="http://schemas.microsoft.com/office/drawing/2014/main" id="{7FD292F8-ED32-4F2A-D1FA-23EE53BBE626}"/>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15</a:t>
            </a:r>
            <a:r>
              <a:rPr lang="hi-IN" sz="3600" b="0" i="0" dirty="0">
                <a:solidFill>
                  <a:srgbClr val="000000"/>
                </a:solidFill>
                <a:effectLst/>
                <a:latin typeface="font1"/>
              </a:rPr>
              <a:t>क्योंकि तू उसकी ओर से सब मनुष्यों के सामने उन बातों का गवाह होगा, जो तूने देखी और सुनी हैं। </a:t>
            </a:r>
          </a:p>
          <a:p>
            <a:pPr algn="l"/>
            <a:r>
              <a:rPr lang="hi-IN" sz="3600" b="0" i="0" dirty="0">
                <a:solidFill>
                  <a:schemeClr val="bg1">
                    <a:lumMod val="50000"/>
                  </a:schemeClr>
                </a:solidFill>
                <a:effectLst/>
                <a:latin typeface="font1"/>
              </a:rPr>
              <a:t>16</a:t>
            </a:r>
            <a:r>
              <a:rPr lang="hi-IN" sz="3600" b="0" i="0" dirty="0">
                <a:solidFill>
                  <a:srgbClr val="000000"/>
                </a:solidFill>
                <a:effectLst/>
                <a:latin typeface="font1"/>
              </a:rPr>
              <a:t> अब क्यों देर करता है? उठ, बपतिस्मा ले, और </a:t>
            </a:r>
            <a:r>
              <a:rPr lang="hi-IN" sz="3600" b="0" i="1" dirty="0">
                <a:solidFill>
                  <a:srgbClr val="000000"/>
                </a:solidFill>
                <a:effectLst/>
                <a:latin typeface="font1"/>
              </a:rPr>
              <a:t>उसका नाम लेकर</a:t>
            </a:r>
            <a:r>
              <a:rPr lang="en-US" sz="3600" b="0" i="0" baseline="30000" dirty="0">
                <a:solidFill>
                  <a:srgbClr val="000080"/>
                </a:solidFill>
                <a:effectLst/>
                <a:latin typeface="font1"/>
              </a:rPr>
              <a:t>b</a:t>
            </a:r>
            <a:r>
              <a:rPr lang="en-US" sz="3600" b="0" i="0" dirty="0">
                <a:solidFill>
                  <a:srgbClr val="000000"/>
                </a:solidFill>
                <a:effectLst/>
                <a:latin typeface="font1"/>
              </a:rPr>
              <a:t> </a:t>
            </a:r>
            <a:r>
              <a:rPr lang="hi-IN" sz="3600" b="0" i="0" dirty="0">
                <a:solidFill>
                  <a:srgbClr val="000000"/>
                </a:solidFill>
                <a:effectLst/>
                <a:latin typeface="font1"/>
              </a:rPr>
              <a:t>अपने पापों को धो डाल।’</a:t>
            </a:r>
          </a:p>
          <a:p>
            <a:endParaRPr lang="en-IN" sz="3600" dirty="0"/>
          </a:p>
        </p:txBody>
      </p:sp>
      <p:pic>
        <p:nvPicPr>
          <p:cNvPr id="18" name="Audio 17">
            <a:hlinkClick r:id="" action="ppaction://media"/>
            <a:extLst>
              <a:ext uri="{FF2B5EF4-FFF2-40B4-BE49-F238E27FC236}">
                <a16:creationId xmlns:a16="http://schemas.microsoft.com/office/drawing/2014/main" id="{5FD50F9C-9981-4112-F2F4-21B1E2CAAB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53820720"/>
      </p:ext>
    </p:extLst>
  </p:cSld>
  <p:clrMapOvr>
    <a:masterClrMapping/>
  </p:clrMapOvr>
  <mc:AlternateContent xmlns:mc="http://schemas.openxmlformats.org/markup-compatibility/2006" xmlns:p14="http://schemas.microsoft.com/office/powerpoint/2010/main">
    <mc:Choice Requires="p14">
      <p:transition spd="slow" p14:dur="2000" advTm="14790"/>
    </mc:Choice>
    <mc:Fallback xmlns="">
      <p:transition spd="slow" advTm="14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03821-E104-B3EF-765D-7E2B1E6C9DD2}"/>
              </a:ext>
            </a:extLst>
          </p:cNvPr>
          <p:cNvPicPr>
            <a:picLocks noChangeAspect="1"/>
          </p:cNvPicPr>
          <p:nvPr/>
        </p:nvPicPr>
        <p:blipFill>
          <a:blip r:embed="rId2"/>
          <a:stretch>
            <a:fillRect/>
          </a:stretch>
        </p:blipFill>
        <p:spPr>
          <a:xfrm>
            <a:off x="0" y="0"/>
            <a:ext cx="12192000" cy="7025130"/>
          </a:xfrm>
          <a:prstGeom prst="rect">
            <a:avLst/>
          </a:prstGeom>
        </p:spPr>
      </p:pic>
      <p:sp>
        <p:nvSpPr>
          <p:cNvPr id="2" name="TextBox 1">
            <a:extLst>
              <a:ext uri="{FF2B5EF4-FFF2-40B4-BE49-F238E27FC236}">
                <a16:creationId xmlns:a16="http://schemas.microsoft.com/office/drawing/2014/main" id="{5535382F-B6E0-702A-F458-FF7B875D407F}"/>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:15,16</a:t>
            </a:r>
          </a:p>
        </p:txBody>
      </p:sp>
    </p:spTree>
    <p:extLst>
      <p:ext uri="{BB962C8B-B14F-4D97-AF65-F5344CB8AC3E}">
        <p14:creationId xmlns:p14="http://schemas.microsoft.com/office/powerpoint/2010/main" val="545271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17</a:t>
            </a:r>
            <a:r>
              <a:rPr lang="en-US" sz="3200" b="0" i="0">
                <a:solidFill>
                  <a:srgbClr val="121212"/>
                </a:solidFill>
                <a:effectLst/>
                <a:latin typeface="Inter" panose="020B0502030000000004" pitchFamily="34" charset="0"/>
              </a:rPr>
              <a:t>Later, when I had returned to Jerusalem and was praying at the temple, I fell into a trance </a:t>
            </a:r>
            <a:r>
              <a:rPr lang="en-US" sz="3200" b="0" i="0">
                <a:solidFill>
                  <a:srgbClr val="777A7B"/>
                </a:solidFill>
                <a:effectLst/>
                <a:latin typeface="Inter" panose="020B0502030000000004" pitchFamily="34" charset="0"/>
              </a:rPr>
              <a:t>18</a:t>
            </a:r>
            <a:r>
              <a:rPr lang="en-US" sz="3200" b="0" i="0">
                <a:solidFill>
                  <a:srgbClr val="121212"/>
                </a:solidFill>
                <a:effectLst/>
                <a:latin typeface="Inter" panose="020B0502030000000004" pitchFamily="34" charset="0"/>
              </a:rPr>
              <a:t>and saw the Lord  saying to me, ‘Hurry! Leave Jerusalem quickly, because the people here will not accept your testimony about Me.’</a:t>
            </a:r>
            <a:endParaRPr lang="en-IN" sz="3200" dirty="0"/>
          </a:p>
        </p:txBody>
      </p:sp>
      <p:sp>
        <p:nvSpPr>
          <p:cNvPr id="2" name="TextBox 1">
            <a:extLst>
              <a:ext uri="{FF2B5EF4-FFF2-40B4-BE49-F238E27FC236}">
                <a16:creationId xmlns:a16="http://schemas.microsoft.com/office/drawing/2014/main" id="{520AF61A-3EEE-925A-F247-5BC9B01C7736}"/>
              </a:ext>
            </a:extLst>
          </p:cNvPr>
          <p:cNvSpPr txBox="1"/>
          <p:nvPr/>
        </p:nvSpPr>
        <p:spPr>
          <a:xfrm>
            <a:off x="6096000" y="166254"/>
            <a:ext cx="6096000" cy="6558101"/>
          </a:xfrm>
          <a:prstGeom prst="rect">
            <a:avLst/>
          </a:prstGeom>
          <a:noFill/>
        </p:spPr>
        <p:txBody>
          <a:bodyPr wrap="square" rtlCol="0">
            <a:noAutofit/>
          </a:bodyPr>
          <a:lstStyle/>
          <a:p>
            <a:pPr algn="l"/>
            <a:r>
              <a:rPr lang="hi-IN" sz="3400" b="0" i="0" dirty="0">
                <a:solidFill>
                  <a:srgbClr val="777A7B"/>
                </a:solidFill>
                <a:effectLst/>
                <a:latin typeface="Inter" panose="020B0502030000000004" pitchFamily="34" charset="0"/>
              </a:rPr>
              <a:t>17</a:t>
            </a:r>
            <a:r>
              <a:rPr lang="hi-IN" sz="3400" b="0" i="0" dirty="0">
                <a:solidFill>
                  <a:srgbClr val="000000"/>
                </a:solidFill>
                <a:effectLst/>
                <a:latin typeface="font1"/>
              </a:rPr>
              <a:t>“जब मैं फिर यरूशलेम में आकर मन्दिर में प्रार्थना कर रहा था, तो बेसुध हो गया। </a:t>
            </a:r>
          </a:p>
          <a:p>
            <a:pPr algn="l"/>
            <a:r>
              <a:rPr lang="hi-IN" sz="3400" b="0" i="0" dirty="0">
                <a:solidFill>
                  <a:schemeClr val="bg1">
                    <a:lumMod val="50000"/>
                  </a:schemeClr>
                </a:solidFill>
                <a:effectLst/>
                <a:latin typeface="font1"/>
              </a:rPr>
              <a:t>18</a:t>
            </a:r>
            <a:r>
              <a:rPr lang="hi-IN" sz="3400" b="0" i="0" dirty="0">
                <a:solidFill>
                  <a:srgbClr val="000000"/>
                </a:solidFill>
                <a:effectLst/>
                <a:latin typeface="font1"/>
              </a:rPr>
              <a:t> और उसको देखा कि मुझसे कहता है, </a:t>
            </a:r>
            <a:r>
              <a:rPr lang="hi-IN" sz="3400" b="0" i="0" dirty="0">
                <a:solidFill>
                  <a:srgbClr val="FF0000"/>
                </a:solidFill>
                <a:effectLst/>
                <a:latin typeface="font1"/>
              </a:rPr>
              <a:t>‘जल्दी करके यरूशलेम से झट निकल जा; क्योंकि वे मेरे विषय में तेरी गवाही न मानेंगे।’</a:t>
            </a:r>
            <a:endParaRPr lang="hi-IN" sz="3400" b="0" i="0" dirty="0">
              <a:solidFill>
                <a:srgbClr val="000000"/>
              </a:solidFill>
              <a:effectLst/>
              <a:latin typeface="font1"/>
            </a:endParaRPr>
          </a:p>
          <a:p>
            <a:endParaRPr lang="en-IN" sz="3400" dirty="0"/>
          </a:p>
        </p:txBody>
      </p:sp>
      <p:pic>
        <p:nvPicPr>
          <p:cNvPr id="18" name="Audio 17">
            <a:hlinkClick r:id="" action="ppaction://media"/>
            <a:extLst>
              <a:ext uri="{FF2B5EF4-FFF2-40B4-BE49-F238E27FC236}">
                <a16:creationId xmlns:a16="http://schemas.microsoft.com/office/drawing/2014/main" id="{734464D4-E6D5-90D4-5837-23E2D4D409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8434502"/>
      </p:ext>
    </p:extLst>
  </p:cSld>
  <p:clrMapOvr>
    <a:masterClrMapping/>
  </p:clrMapOvr>
  <mc:AlternateContent xmlns:mc="http://schemas.openxmlformats.org/markup-compatibility/2006" xmlns:p14="http://schemas.microsoft.com/office/powerpoint/2010/main">
    <mc:Choice Requires="p14">
      <p:transition spd="slow" p14:dur="2000" advTm="16067"/>
    </mc:Choice>
    <mc:Fallback xmlns="">
      <p:transition spd="slow" advTm="16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C145D-4BAB-A59D-4F6D-BB19E3929A63}"/>
              </a:ext>
            </a:extLst>
          </p:cNvPr>
          <p:cNvPicPr>
            <a:picLocks noChangeAspect="1"/>
          </p:cNvPicPr>
          <p:nvPr/>
        </p:nvPicPr>
        <p:blipFill>
          <a:blip r:embed="rId2"/>
          <a:stretch>
            <a:fillRect/>
          </a:stretch>
        </p:blipFill>
        <p:spPr>
          <a:xfrm>
            <a:off x="0" y="0"/>
            <a:ext cx="12192000" cy="6896600"/>
          </a:xfrm>
          <a:prstGeom prst="rect">
            <a:avLst/>
          </a:prstGeom>
        </p:spPr>
      </p:pic>
      <p:sp>
        <p:nvSpPr>
          <p:cNvPr id="2" name="TextBox 1">
            <a:extLst>
              <a:ext uri="{FF2B5EF4-FFF2-40B4-BE49-F238E27FC236}">
                <a16:creationId xmlns:a16="http://schemas.microsoft.com/office/drawing/2014/main" id="{18D569E4-CE7C-0CDC-1798-6F627ED01F7E}"/>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:17,18</a:t>
            </a:r>
          </a:p>
        </p:txBody>
      </p:sp>
    </p:spTree>
    <p:extLst>
      <p:ext uri="{BB962C8B-B14F-4D97-AF65-F5344CB8AC3E}">
        <p14:creationId xmlns:p14="http://schemas.microsoft.com/office/powerpoint/2010/main" val="130961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‘Lord,’ I answered, ‘they know very well that in one synagogue after another I imprisoned and beat those who believed in You.</a:t>
            </a:r>
            <a:endParaRPr lang="en-IN" sz="3600" dirty="0"/>
          </a:p>
        </p:txBody>
      </p:sp>
      <p:sp>
        <p:nvSpPr>
          <p:cNvPr id="2" name="TextBox 1">
            <a:extLst>
              <a:ext uri="{FF2B5EF4-FFF2-40B4-BE49-F238E27FC236}">
                <a16:creationId xmlns:a16="http://schemas.microsoft.com/office/drawing/2014/main" id="{E894EE23-0CD7-0B4F-EF47-D5112DDF6665}"/>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19</a:t>
            </a:r>
            <a:r>
              <a:rPr lang="hi-IN" sz="3400" b="0" i="0" dirty="0">
                <a:solidFill>
                  <a:srgbClr val="000000"/>
                </a:solidFill>
                <a:effectLst/>
                <a:latin typeface="font1"/>
              </a:rPr>
              <a:t>मैंने कहा, ‘हे प्रभु वे तो आप जानते हैं, कि मैं तुझ पर विश्वास करनेवालों को बन्दीगृह में डालता और जगह-जगह आराधनालय में पिटवाता था।</a:t>
            </a:r>
            <a:endParaRPr lang="en-IN" sz="3400" dirty="0"/>
          </a:p>
        </p:txBody>
      </p:sp>
      <p:pic>
        <p:nvPicPr>
          <p:cNvPr id="10" name="Audio 9">
            <a:hlinkClick r:id="" action="ppaction://media"/>
            <a:extLst>
              <a:ext uri="{FF2B5EF4-FFF2-40B4-BE49-F238E27FC236}">
                <a16:creationId xmlns:a16="http://schemas.microsoft.com/office/drawing/2014/main" id="{D9152243-0C7A-0FAB-904C-4A99703A71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7603775"/>
      </p:ext>
    </p:extLst>
  </p:cSld>
  <p:clrMapOvr>
    <a:masterClrMapping/>
  </p:clrMapOvr>
  <mc:AlternateContent xmlns:mc="http://schemas.openxmlformats.org/markup-compatibility/2006" xmlns:p14="http://schemas.microsoft.com/office/powerpoint/2010/main">
    <mc:Choice Requires="p14">
      <p:transition spd="slow" p14:dur="2000" advTm="12044"/>
    </mc:Choice>
    <mc:Fallback xmlns="">
      <p:transition spd="slow" advTm="12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691745"/>
          </a:xfrm>
          <a:prstGeom prst="rect">
            <a:avLst/>
          </a:prstGeom>
          <a:noFill/>
        </p:spPr>
        <p:txBody>
          <a:bodyPr wrap="square" rtlCol="0">
            <a:noAutofit/>
          </a:bodyPr>
          <a:lstStyle/>
          <a:p>
            <a:r>
              <a:rPr lang="hi-IN" sz="4000" dirty="0"/>
              <a:t>भीड़ में पौलुस का संदेश - प्रेरितों के काम 21:40 - 22:29</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5400" dirty="0">
                <a:latin typeface="Times New Roman" panose="02020603050405020304" pitchFamily="18" charset="0"/>
                <a:cs typeface="Times New Roman" panose="02020603050405020304" pitchFamily="18" charset="0"/>
              </a:rPr>
              <a:t>Paul Addresses the Crowd – Acts 21:40 – 22:29</a:t>
            </a:r>
            <a:endParaRPr lang="en-IN" sz="1400" dirty="0">
              <a:latin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95DC88BD-2D1B-D713-31FE-D5BCF06ADA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628"/>
    </mc:Choice>
    <mc:Fallback xmlns="">
      <p:transition spd="slow" advTm="2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ADA9C2-11A3-3552-FE27-1C87F03173A1}"/>
              </a:ext>
            </a:extLst>
          </p:cNvPr>
          <p:cNvPicPr>
            <a:picLocks noChangeAspect="1"/>
          </p:cNvPicPr>
          <p:nvPr/>
        </p:nvPicPr>
        <p:blipFill>
          <a:blip r:embed="rId2"/>
          <a:stretch>
            <a:fillRect/>
          </a:stretch>
        </p:blipFill>
        <p:spPr>
          <a:xfrm>
            <a:off x="0" y="-914400"/>
            <a:ext cx="13808502" cy="7811000"/>
          </a:xfrm>
          <a:prstGeom prst="rect">
            <a:avLst/>
          </a:prstGeom>
        </p:spPr>
      </p:pic>
      <p:sp>
        <p:nvSpPr>
          <p:cNvPr id="4" name="TextBox 3">
            <a:extLst>
              <a:ext uri="{FF2B5EF4-FFF2-40B4-BE49-F238E27FC236}">
                <a16:creationId xmlns:a16="http://schemas.microsoft.com/office/drawing/2014/main" id="{992CBB71-A5D6-7B40-F356-F216823D80BB}"/>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a:t>
            </a:r>
          </a:p>
        </p:txBody>
      </p:sp>
    </p:spTree>
    <p:extLst>
      <p:ext uri="{BB962C8B-B14F-4D97-AF65-F5344CB8AC3E}">
        <p14:creationId xmlns:p14="http://schemas.microsoft.com/office/powerpoint/2010/main" val="1195711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And when the blood of Your witness  Stephen was shed, I stood there giving my approval and watching over the garments of those who killed him.’</a:t>
            </a:r>
            <a:endParaRPr lang="en-IN" sz="3600" dirty="0"/>
          </a:p>
        </p:txBody>
      </p:sp>
      <p:sp>
        <p:nvSpPr>
          <p:cNvPr id="2" name="TextBox 1">
            <a:extLst>
              <a:ext uri="{FF2B5EF4-FFF2-40B4-BE49-F238E27FC236}">
                <a16:creationId xmlns:a16="http://schemas.microsoft.com/office/drawing/2014/main" id="{58D6E985-99F0-0946-8699-79492B89DB6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000000"/>
                </a:solidFill>
                <a:effectLst/>
                <a:latin typeface="font1"/>
              </a:rPr>
              <a:t>और जब तेरे गवाह स्तिफनुस का लहू बहाया जा रहा था तब भी मैं वहाँ खड़ा था, और इस बात में सहमत था, और उसके हत्यारों के कपड़ों की रखवाली करता था।’</a:t>
            </a:r>
            <a:endParaRPr lang="en-IN" sz="3600" dirty="0"/>
          </a:p>
        </p:txBody>
      </p:sp>
      <p:pic>
        <p:nvPicPr>
          <p:cNvPr id="14" name="Audio 13">
            <a:hlinkClick r:id="" action="ppaction://media"/>
            <a:extLst>
              <a:ext uri="{FF2B5EF4-FFF2-40B4-BE49-F238E27FC236}">
                <a16:creationId xmlns:a16="http://schemas.microsoft.com/office/drawing/2014/main" id="{8AC3A795-0052-CFC9-DDB2-47554B0DB0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12244126"/>
      </p:ext>
    </p:extLst>
  </p:cSld>
  <p:clrMapOvr>
    <a:masterClrMapping/>
  </p:clrMapOvr>
  <mc:AlternateContent xmlns:mc="http://schemas.openxmlformats.org/markup-compatibility/2006" xmlns:p14="http://schemas.microsoft.com/office/powerpoint/2010/main">
    <mc:Choice Requires="p14">
      <p:transition spd="slow" p14:dur="2000" advTm="12129"/>
    </mc:Choice>
    <mc:Fallback xmlns="">
      <p:transition spd="slow" advTm="12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children in clothing&#10;&#10;Description automatically generated with low confidence">
            <a:extLst>
              <a:ext uri="{FF2B5EF4-FFF2-40B4-BE49-F238E27FC236}">
                <a16:creationId xmlns:a16="http://schemas.microsoft.com/office/drawing/2014/main" id="{2C1895A6-B8A9-D529-5288-437102155D9C}"/>
              </a:ext>
            </a:extLst>
          </p:cNvPr>
          <p:cNvPicPr>
            <a:picLocks noChangeAspect="1"/>
          </p:cNvPicPr>
          <p:nvPr/>
        </p:nvPicPr>
        <p:blipFill rotWithShape="1">
          <a:blip r:embed="rId2"/>
          <a:srcRect l="835" r="448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734D440-142E-A231-9A51-C434A3ADE020}"/>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:20</a:t>
            </a:r>
          </a:p>
        </p:txBody>
      </p:sp>
    </p:spTree>
    <p:extLst>
      <p:ext uri="{BB962C8B-B14F-4D97-AF65-F5344CB8AC3E}">
        <p14:creationId xmlns:p14="http://schemas.microsoft.com/office/powerpoint/2010/main" val="463447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21</a:t>
            </a:r>
            <a:r>
              <a:rPr lang="en-US" sz="3600" b="0" i="0" dirty="0">
                <a:solidFill>
                  <a:srgbClr val="121212"/>
                </a:solidFill>
                <a:effectLst/>
                <a:latin typeface="Inter" panose="020B0502030000000004" pitchFamily="34" charset="0"/>
              </a:rPr>
              <a:t>Then He said to me, ‘Go! I will send you far away to the Gentiles.’”</a:t>
            </a:r>
          </a:p>
          <a:p>
            <a:pPr algn="l"/>
            <a:r>
              <a:rPr lang="en-US" sz="3600" b="0" i="0" dirty="0">
                <a:solidFill>
                  <a:srgbClr val="777A7B"/>
                </a:solidFill>
                <a:effectLst/>
                <a:latin typeface="Inter" panose="020B0502030000000004" pitchFamily="34" charset="0"/>
              </a:rPr>
              <a:t>22</a:t>
            </a:r>
            <a:r>
              <a:rPr lang="en-US" sz="3600" b="0" i="0" dirty="0">
                <a:solidFill>
                  <a:srgbClr val="121212"/>
                </a:solidFill>
                <a:effectLst/>
                <a:latin typeface="Inter" panose="020B0502030000000004" pitchFamily="34" charset="0"/>
              </a:rPr>
              <a:t>The crowd listened to Paul until he made this statement. Then they lifted up their voices and shouted, “Rid the earth of him! He is not fit to live!”</a:t>
            </a:r>
          </a:p>
          <a:p>
            <a:br>
              <a:rPr lang="en-US" sz="3600" dirty="0"/>
            </a:br>
            <a:endParaRPr lang="en-IN" sz="3600" dirty="0"/>
          </a:p>
        </p:txBody>
      </p:sp>
      <p:sp>
        <p:nvSpPr>
          <p:cNvPr id="2" name="TextBox 1">
            <a:extLst>
              <a:ext uri="{FF2B5EF4-FFF2-40B4-BE49-F238E27FC236}">
                <a16:creationId xmlns:a16="http://schemas.microsoft.com/office/drawing/2014/main" id="{8C6DCAEA-940D-3D16-5F63-7D90E18E3CCF}"/>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21</a:t>
            </a:r>
            <a:r>
              <a:rPr lang="hi-IN" sz="3600" b="0" i="0" dirty="0">
                <a:solidFill>
                  <a:srgbClr val="000000"/>
                </a:solidFill>
                <a:effectLst/>
                <a:latin typeface="font1"/>
              </a:rPr>
              <a:t>और उसने मुझसे कहा, </a:t>
            </a:r>
            <a:r>
              <a:rPr lang="hi-IN" sz="3600" b="0" i="0" dirty="0">
                <a:solidFill>
                  <a:srgbClr val="FF0000"/>
                </a:solidFill>
                <a:effectLst/>
                <a:latin typeface="font1"/>
              </a:rPr>
              <a:t>‘चला जा: क्योंकि मैं तुझे अन्यजातियों के पास दूर-दूर भेजूँगा।’”</a:t>
            </a:r>
            <a:endParaRPr lang="hi-IN" sz="3600" b="0" i="0" dirty="0">
              <a:solidFill>
                <a:srgbClr val="000000"/>
              </a:solidFill>
              <a:effectLst/>
              <a:latin typeface="font1"/>
            </a:endParaRPr>
          </a:p>
          <a:p>
            <a:pPr algn="l"/>
            <a:r>
              <a:rPr lang="hi-IN" sz="3600" b="0" i="0" dirty="0">
                <a:solidFill>
                  <a:schemeClr val="bg1">
                    <a:lumMod val="50000"/>
                  </a:schemeClr>
                </a:solidFill>
                <a:effectLst/>
                <a:latin typeface="font1"/>
              </a:rPr>
              <a:t>22</a:t>
            </a:r>
            <a:r>
              <a:rPr lang="hi-IN" sz="3600" b="0" i="0" dirty="0">
                <a:solidFill>
                  <a:srgbClr val="000000"/>
                </a:solidFill>
                <a:effectLst/>
                <a:latin typeface="font1"/>
              </a:rPr>
              <a:t> वे इस बात तक उसकी सुनते रहे; तब ऊँचे शब्द से चिल्लाए, “ऐसे मनुष्य का अन्त करो; उसका जीवित रहना उचित नहीं!”</a:t>
            </a:r>
          </a:p>
          <a:p>
            <a:pPr algn="l"/>
            <a:endParaRPr lang="hi-IN" sz="3600" b="0" i="0" dirty="0">
              <a:solidFill>
                <a:srgbClr val="121212"/>
              </a:solidFill>
              <a:effectLst/>
              <a:latin typeface="Inter" panose="020B0502030000000004" pitchFamily="34" charset="0"/>
            </a:endParaRPr>
          </a:p>
        </p:txBody>
      </p:sp>
      <p:pic>
        <p:nvPicPr>
          <p:cNvPr id="10" name="Audio 9">
            <a:hlinkClick r:id="" action="ppaction://media"/>
            <a:extLst>
              <a:ext uri="{FF2B5EF4-FFF2-40B4-BE49-F238E27FC236}">
                <a16:creationId xmlns:a16="http://schemas.microsoft.com/office/drawing/2014/main" id="{44F764E0-4FE6-02E3-69CA-820F12F2A6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1540324"/>
      </p:ext>
    </p:extLst>
  </p:cSld>
  <p:clrMapOvr>
    <a:masterClrMapping/>
  </p:clrMapOvr>
  <mc:AlternateContent xmlns:mc="http://schemas.openxmlformats.org/markup-compatibility/2006" xmlns:p14="http://schemas.microsoft.com/office/powerpoint/2010/main">
    <mc:Choice Requires="p14">
      <p:transition spd="slow" p14:dur="2000" advTm="24512"/>
    </mc:Choice>
    <mc:Fallback xmlns="">
      <p:transition spd="slow" advTm="24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FFD1C-4403-40D8-22CF-F58CB4B7B08E}"/>
              </a:ext>
            </a:extLst>
          </p:cNvPr>
          <p:cNvPicPr>
            <a:picLocks noChangeAspect="1"/>
          </p:cNvPicPr>
          <p:nvPr/>
        </p:nvPicPr>
        <p:blipFill>
          <a:blip r:embed="rId2"/>
          <a:stretch>
            <a:fillRect/>
          </a:stretch>
        </p:blipFill>
        <p:spPr>
          <a:xfrm>
            <a:off x="0" y="-299184"/>
            <a:ext cx="12192000" cy="7157184"/>
          </a:xfrm>
          <a:prstGeom prst="rect">
            <a:avLst/>
          </a:prstGeom>
        </p:spPr>
      </p:pic>
      <p:sp>
        <p:nvSpPr>
          <p:cNvPr id="2" name="TextBox 1">
            <a:extLst>
              <a:ext uri="{FF2B5EF4-FFF2-40B4-BE49-F238E27FC236}">
                <a16:creationId xmlns:a16="http://schemas.microsoft.com/office/drawing/2014/main" id="{DFB3C8EC-AF52-BCCE-45C9-9DD9932552DC}"/>
              </a:ext>
            </a:extLst>
          </p:cNvPr>
          <p:cNvSpPr txBox="1"/>
          <p:nvPr/>
        </p:nvSpPr>
        <p:spPr>
          <a:xfrm>
            <a:off x="7414530"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:21,22</a:t>
            </a:r>
          </a:p>
        </p:txBody>
      </p:sp>
    </p:spTree>
    <p:extLst>
      <p:ext uri="{BB962C8B-B14F-4D97-AF65-F5344CB8AC3E}">
        <p14:creationId xmlns:p14="http://schemas.microsoft.com/office/powerpoint/2010/main" val="4081842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the commander ordered that Paul be brought into the barracks. He directed that Paul be flogged and interrogated to determine the reason for this outcry against him.</a:t>
            </a:r>
            <a:endParaRPr lang="en-IN" sz="3600" dirty="0"/>
          </a:p>
        </p:txBody>
      </p:sp>
      <p:sp>
        <p:nvSpPr>
          <p:cNvPr id="2" name="TextBox 1">
            <a:extLst>
              <a:ext uri="{FF2B5EF4-FFF2-40B4-BE49-F238E27FC236}">
                <a16:creationId xmlns:a16="http://schemas.microsoft.com/office/drawing/2014/main" id="{5F6CD1AD-E609-314B-368E-ADDD59AAABA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24</a:t>
            </a:r>
            <a:r>
              <a:rPr lang="hi-IN" sz="3600" b="0" i="0" dirty="0">
                <a:solidFill>
                  <a:srgbClr val="000000"/>
                </a:solidFill>
                <a:effectLst/>
                <a:latin typeface="font1"/>
              </a:rPr>
              <a:t>तो सैन्य-दल के सूबेदार ने कहा, “इसे गढ़ में ले जाओ; और कोड़े मारकर जाँचो, कि मैं जानूँ कि लोग किस कारण उसके विरोध में ऐसा चिल्ला रहे हैं।”</a:t>
            </a:r>
            <a:endParaRPr lang="en-IN" sz="3600" dirty="0"/>
          </a:p>
        </p:txBody>
      </p:sp>
      <p:pic>
        <p:nvPicPr>
          <p:cNvPr id="26" name="Audio 25">
            <a:hlinkClick r:id="" action="ppaction://media"/>
            <a:extLst>
              <a:ext uri="{FF2B5EF4-FFF2-40B4-BE49-F238E27FC236}">
                <a16:creationId xmlns:a16="http://schemas.microsoft.com/office/drawing/2014/main" id="{FF1C320A-553B-A696-5D1A-5D3DC8B2B8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7630665"/>
      </p:ext>
    </p:extLst>
  </p:cSld>
  <p:clrMapOvr>
    <a:masterClrMapping/>
  </p:clrMapOvr>
  <mc:AlternateContent xmlns:mc="http://schemas.openxmlformats.org/markup-compatibility/2006" xmlns:p14="http://schemas.microsoft.com/office/powerpoint/2010/main">
    <mc:Choice Requires="p14">
      <p:transition spd="slow" p14:dur="2000" advTm="13554"/>
    </mc:Choice>
    <mc:Fallback xmlns="">
      <p:transition spd="slow" advTm="13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07EB8-36AB-BFD3-F4C0-E87DB4F81312}"/>
              </a:ext>
            </a:extLst>
          </p:cNvPr>
          <p:cNvPicPr>
            <a:picLocks noChangeAspect="1"/>
          </p:cNvPicPr>
          <p:nvPr/>
        </p:nvPicPr>
        <p:blipFill>
          <a:blip r:embed="rId2"/>
          <a:stretch>
            <a:fillRect/>
          </a:stretch>
        </p:blipFill>
        <p:spPr>
          <a:xfrm>
            <a:off x="0" y="-309643"/>
            <a:ext cx="12801600" cy="7167644"/>
          </a:xfrm>
          <a:prstGeom prst="rect">
            <a:avLst/>
          </a:prstGeom>
        </p:spPr>
      </p:pic>
      <p:sp>
        <p:nvSpPr>
          <p:cNvPr id="2" name="TextBox 1">
            <a:extLst>
              <a:ext uri="{FF2B5EF4-FFF2-40B4-BE49-F238E27FC236}">
                <a16:creationId xmlns:a16="http://schemas.microsoft.com/office/drawing/2014/main" id="{903BE303-2BEB-527D-2D83-54A9D5413CE4}"/>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:24</a:t>
            </a:r>
          </a:p>
        </p:txBody>
      </p:sp>
    </p:spTree>
    <p:extLst>
      <p:ext uri="{BB962C8B-B14F-4D97-AF65-F5344CB8AC3E}">
        <p14:creationId xmlns:p14="http://schemas.microsoft.com/office/powerpoint/2010/main" val="1887621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But as they stretched him out to strap him down, Paul said to the centurion standing there, “Is it lawful for you to flog a Roman citizen without a trial?”</a:t>
            </a:r>
            <a:endParaRPr lang="en-IN" sz="3600" dirty="0"/>
          </a:p>
        </p:txBody>
      </p:sp>
      <p:sp>
        <p:nvSpPr>
          <p:cNvPr id="2" name="TextBox 1">
            <a:extLst>
              <a:ext uri="{FF2B5EF4-FFF2-40B4-BE49-F238E27FC236}">
                <a16:creationId xmlns:a16="http://schemas.microsoft.com/office/drawing/2014/main" id="{19F89161-C707-9280-1A2B-4CAFD881C54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25</a:t>
            </a:r>
            <a:r>
              <a:rPr lang="hi-IN" sz="3600" b="0" i="0" dirty="0">
                <a:solidFill>
                  <a:srgbClr val="000000"/>
                </a:solidFill>
                <a:effectLst/>
                <a:latin typeface="font1"/>
              </a:rPr>
              <a:t>जब उन्होंने उसे तसमों से बाँधा तो पौलुस ने उस सूबेदार से जो उसके पास खड़ा था कहा, “क्या यह उचित है, कि तुम एक रोमी मनुष्य को, और वह भी बिना दोषी ठहराए हुए कोड़े मारो?”</a:t>
            </a:r>
            <a:endParaRPr lang="en-IN" sz="3600" dirty="0"/>
          </a:p>
        </p:txBody>
      </p:sp>
      <p:pic>
        <p:nvPicPr>
          <p:cNvPr id="10" name="Audio 9">
            <a:hlinkClick r:id="" action="ppaction://media"/>
            <a:extLst>
              <a:ext uri="{FF2B5EF4-FFF2-40B4-BE49-F238E27FC236}">
                <a16:creationId xmlns:a16="http://schemas.microsoft.com/office/drawing/2014/main" id="{B4D22690-94EF-8A33-D8CA-6B2C829860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7009266"/>
      </p:ext>
    </p:extLst>
  </p:cSld>
  <p:clrMapOvr>
    <a:masterClrMapping/>
  </p:clrMapOvr>
  <mc:AlternateContent xmlns:mc="http://schemas.openxmlformats.org/markup-compatibility/2006" xmlns:p14="http://schemas.microsoft.com/office/powerpoint/2010/main">
    <mc:Choice Requires="p14">
      <p:transition spd="slow" p14:dur="2000" advTm="17371"/>
    </mc:Choice>
    <mc:Fallback xmlns="">
      <p:transition spd="slow" advTm="1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B179-E204-D77B-14B6-7FA8C536604F}"/>
              </a:ext>
            </a:extLst>
          </p:cNvPr>
          <p:cNvPicPr>
            <a:picLocks noChangeAspect="1"/>
          </p:cNvPicPr>
          <p:nvPr/>
        </p:nvPicPr>
        <p:blipFill>
          <a:blip r:embed="rId2"/>
          <a:stretch>
            <a:fillRect/>
          </a:stretch>
        </p:blipFill>
        <p:spPr>
          <a:xfrm>
            <a:off x="-377687" y="-4975"/>
            <a:ext cx="12569687" cy="6862975"/>
          </a:xfrm>
          <a:prstGeom prst="rect">
            <a:avLst/>
          </a:prstGeom>
        </p:spPr>
      </p:pic>
      <p:sp>
        <p:nvSpPr>
          <p:cNvPr id="2" name="TextBox 1">
            <a:extLst>
              <a:ext uri="{FF2B5EF4-FFF2-40B4-BE49-F238E27FC236}">
                <a16:creationId xmlns:a16="http://schemas.microsoft.com/office/drawing/2014/main" id="{74BBEE3E-333D-FCFE-2567-8F2DD9537D71}"/>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a:t>
            </a:r>
          </a:p>
        </p:txBody>
      </p:sp>
    </p:spTree>
    <p:extLst>
      <p:ext uri="{BB962C8B-B14F-4D97-AF65-F5344CB8AC3E}">
        <p14:creationId xmlns:p14="http://schemas.microsoft.com/office/powerpoint/2010/main" val="787806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On hearing this, the centurion went and reported it to the commander. “What are you going to do?” he said. “This man is a Roman citizen.”</a:t>
            </a:r>
            <a:endParaRPr lang="en-IN" sz="3600" dirty="0"/>
          </a:p>
        </p:txBody>
      </p:sp>
      <p:sp>
        <p:nvSpPr>
          <p:cNvPr id="2" name="TextBox 1">
            <a:extLst>
              <a:ext uri="{FF2B5EF4-FFF2-40B4-BE49-F238E27FC236}">
                <a16:creationId xmlns:a16="http://schemas.microsoft.com/office/drawing/2014/main" id="{89879CCA-ADD3-7826-9FB1-B8114CC08FC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26</a:t>
            </a:r>
            <a:r>
              <a:rPr lang="hi-IN" sz="3600" b="0" i="0" dirty="0">
                <a:solidFill>
                  <a:srgbClr val="000000"/>
                </a:solidFill>
                <a:effectLst/>
                <a:latin typeface="font1"/>
              </a:rPr>
              <a:t>सूबेदार ने यह सुनकर सैन्य-दल के सरदार के पास जाकर कहा, “तू यह क्या करता है? यह तो रोमी मनुष्य है।”</a:t>
            </a:r>
            <a:endParaRPr lang="en-IN" sz="3600" dirty="0"/>
          </a:p>
        </p:txBody>
      </p:sp>
      <p:pic>
        <p:nvPicPr>
          <p:cNvPr id="6" name="Audio 5">
            <a:hlinkClick r:id="" action="ppaction://media"/>
            <a:extLst>
              <a:ext uri="{FF2B5EF4-FFF2-40B4-BE49-F238E27FC236}">
                <a16:creationId xmlns:a16="http://schemas.microsoft.com/office/drawing/2014/main" id="{919F25BF-A668-ED5C-EE10-C9B26ACBB5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369069"/>
      </p:ext>
    </p:extLst>
  </p:cSld>
  <p:clrMapOvr>
    <a:masterClrMapping/>
  </p:clrMapOvr>
  <mc:AlternateContent xmlns:mc="http://schemas.openxmlformats.org/markup-compatibility/2006" xmlns:p14="http://schemas.microsoft.com/office/powerpoint/2010/main">
    <mc:Choice Requires="p14">
      <p:transition spd="slow" p14:dur="2000" advTm="11158"/>
    </mc:Choice>
    <mc:Fallback xmlns="">
      <p:transition spd="slow" advTm="11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16E609D-F343-94ED-596C-1FD2F13E72C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C023F75-EBBA-3E03-6EA8-0F6FE19F69E5}"/>
              </a:ext>
            </a:extLst>
          </p:cNvPr>
          <p:cNvSpPr txBox="1"/>
          <p:nvPr/>
        </p:nvSpPr>
        <p:spPr>
          <a:xfrm>
            <a:off x="218130" y="248694"/>
            <a:ext cx="6429413" cy="4028661"/>
          </a:xfrm>
          <a:prstGeom prst="rect">
            <a:avLst/>
          </a:prstGeom>
          <a:noFill/>
        </p:spPr>
        <p:txBody>
          <a:bodyPr wrap="square" rtlCol="0">
            <a:noAutofit/>
          </a:bodyPr>
          <a:lstStyle/>
          <a:p>
            <a:pPr algn="l"/>
            <a:r>
              <a:rPr lang="hi-IN" sz="5400" dirty="0">
                <a:solidFill>
                  <a:schemeClr val="bg1"/>
                </a:solidFill>
              </a:rPr>
              <a:t>भीड़ में पौलुस का संदेश - प्रेरितों के काम 21:40 - 22:29</a:t>
            </a:r>
            <a:endParaRPr lang="en-IN" sz="5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A40E0-8094-7416-E938-25ECA86E808E}"/>
              </a:ext>
            </a:extLst>
          </p:cNvPr>
          <p:cNvPicPr>
            <a:picLocks noChangeAspect="1"/>
          </p:cNvPicPr>
          <p:nvPr/>
        </p:nvPicPr>
        <p:blipFill>
          <a:blip r:embed="rId2"/>
          <a:stretch>
            <a:fillRect/>
          </a:stretch>
        </p:blipFill>
        <p:spPr>
          <a:xfrm flipH="1">
            <a:off x="-1" y="-17789"/>
            <a:ext cx="12443791" cy="6875789"/>
          </a:xfrm>
          <a:prstGeom prst="rect">
            <a:avLst/>
          </a:prstGeom>
        </p:spPr>
      </p:pic>
      <p:sp>
        <p:nvSpPr>
          <p:cNvPr id="2" name="TextBox 1">
            <a:extLst>
              <a:ext uri="{FF2B5EF4-FFF2-40B4-BE49-F238E27FC236}">
                <a16:creationId xmlns:a16="http://schemas.microsoft.com/office/drawing/2014/main" id="{559A51DA-9538-264B-3D37-05988B486DA3}"/>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:26</a:t>
            </a:r>
          </a:p>
        </p:txBody>
      </p:sp>
    </p:spTree>
    <p:extLst>
      <p:ext uri="{BB962C8B-B14F-4D97-AF65-F5344CB8AC3E}">
        <p14:creationId xmlns:p14="http://schemas.microsoft.com/office/powerpoint/2010/main" val="1091664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The commander went to Paul and asked, “Tell me, are you a Roman citizen?”</a:t>
            </a:r>
          </a:p>
          <a:p>
            <a:pPr algn="l"/>
            <a:r>
              <a:rPr lang="en-US" sz="3600" b="0" i="0">
                <a:solidFill>
                  <a:srgbClr val="121212"/>
                </a:solidFill>
                <a:effectLst/>
                <a:latin typeface="Inter" panose="020B0502030000000004" pitchFamily="34" charset="0"/>
              </a:rPr>
              <a:t>“Yes,” he answered.</a:t>
            </a:r>
          </a:p>
        </p:txBody>
      </p:sp>
      <p:sp>
        <p:nvSpPr>
          <p:cNvPr id="2" name="TextBox 1">
            <a:extLst>
              <a:ext uri="{FF2B5EF4-FFF2-40B4-BE49-F238E27FC236}">
                <a16:creationId xmlns:a16="http://schemas.microsoft.com/office/drawing/2014/main" id="{E06FE174-1233-4BC6-5103-6C9E492A2609}"/>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27</a:t>
            </a:r>
            <a:r>
              <a:rPr lang="hi-IN" sz="3600" b="0" i="0" dirty="0">
                <a:solidFill>
                  <a:srgbClr val="000000"/>
                </a:solidFill>
                <a:effectLst/>
                <a:latin typeface="font1"/>
              </a:rPr>
              <a:t>तब सैन्य-दल के सरदार ने उसके पास आकर कहा, “मुझे बता, क्या तू रोमी है?” उसने कहा, “हाँ।”</a:t>
            </a:r>
            <a:endParaRPr lang="hi-IN" sz="3600" b="0" i="0" dirty="0">
              <a:solidFill>
                <a:srgbClr val="121212"/>
              </a:solidFill>
              <a:effectLst/>
              <a:latin typeface="Inter" panose="020B0502030000000004" pitchFamily="34" charset="0"/>
            </a:endParaRPr>
          </a:p>
        </p:txBody>
      </p:sp>
      <p:pic>
        <p:nvPicPr>
          <p:cNvPr id="10" name="Audio 9">
            <a:hlinkClick r:id="" action="ppaction://media"/>
            <a:extLst>
              <a:ext uri="{FF2B5EF4-FFF2-40B4-BE49-F238E27FC236}">
                <a16:creationId xmlns:a16="http://schemas.microsoft.com/office/drawing/2014/main" id="{FB2A9B4E-8875-A388-2FD8-8B9D3EE965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49843184"/>
      </p:ext>
    </p:extLst>
  </p:cSld>
  <p:clrMapOvr>
    <a:masterClrMapping/>
  </p:clrMapOvr>
  <mc:AlternateContent xmlns:mc="http://schemas.openxmlformats.org/markup-compatibility/2006" xmlns:p14="http://schemas.microsoft.com/office/powerpoint/2010/main">
    <mc:Choice Requires="p14">
      <p:transition spd="slow" p14:dur="2000" advTm="10358"/>
    </mc:Choice>
    <mc:Fallback xmlns="">
      <p:transition spd="slow" advTm="1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0" y="-309643"/>
            <a:ext cx="12801600" cy="7167644"/>
          </a:xfrm>
          <a:prstGeom prst="rect">
            <a:avLst/>
          </a:prstGeom>
        </p:spPr>
      </p:pic>
      <p:sp>
        <p:nvSpPr>
          <p:cNvPr id="4" name="TextBox 3">
            <a:extLst>
              <a:ext uri="{FF2B5EF4-FFF2-40B4-BE49-F238E27FC236}">
                <a16:creationId xmlns:a16="http://schemas.microsoft.com/office/drawing/2014/main" id="{81BE0EB9-D851-0B99-40AE-DB77E3A6338A}"/>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:27</a:t>
            </a:r>
          </a:p>
        </p:txBody>
      </p:sp>
    </p:spTree>
    <p:extLst>
      <p:ext uri="{BB962C8B-B14F-4D97-AF65-F5344CB8AC3E}">
        <p14:creationId xmlns:p14="http://schemas.microsoft.com/office/powerpoint/2010/main" val="1389839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28</a:t>
            </a:r>
            <a:r>
              <a:rPr lang="en-US" sz="4000" b="0" i="0">
                <a:solidFill>
                  <a:srgbClr val="121212"/>
                </a:solidFill>
                <a:effectLst/>
                <a:latin typeface="Inter" panose="020B0502030000000004" pitchFamily="34" charset="0"/>
              </a:rPr>
              <a:t>“I paid a high price for my citizenship,” said the commander.</a:t>
            </a:r>
          </a:p>
          <a:p>
            <a:pPr algn="l"/>
            <a:r>
              <a:rPr lang="en-US" sz="4000" b="0" i="0">
                <a:solidFill>
                  <a:srgbClr val="121212"/>
                </a:solidFill>
                <a:effectLst/>
                <a:latin typeface="Inter" panose="020B0502030000000004" pitchFamily="34" charset="0"/>
              </a:rPr>
              <a:t>“But I was born a citizen,” Paul replied.</a:t>
            </a:r>
          </a:p>
        </p:txBody>
      </p:sp>
      <p:sp>
        <p:nvSpPr>
          <p:cNvPr id="2" name="TextBox 1">
            <a:extLst>
              <a:ext uri="{FF2B5EF4-FFF2-40B4-BE49-F238E27FC236}">
                <a16:creationId xmlns:a16="http://schemas.microsoft.com/office/drawing/2014/main" id="{18D60EAC-687A-A385-3866-2791CBEE36A5}"/>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28</a:t>
            </a:r>
            <a:r>
              <a:rPr lang="hi-IN" sz="3600" b="0" i="0" dirty="0">
                <a:solidFill>
                  <a:srgbClr val="000000"/>
                </a:solidFill>
                <a:effectLst/>
                <a:latin typeface="font1"/>
              </a:rPr>
              <a:t>यह सुनकर सैन्य-दल के सरदार ने कहा, “मैंने रोमी होने का पद बहुत रुपये देकर पाया है।” पौलुस ने कहा, “मैं तो जन्म से रोमी हूँ।”</a:t>
            </a:r>
            <a:endParaRPr lang="hi-IN" sz="3600" b="0" i="0" dirty="0">
              <a:solidFill>
                <a:srgbClr val="121212"/>
              </a:solidFill>
              <a:effectLst/>
              <a:latin typeface="Inter" panose="020B0502030000000004" pitchFamily="34" charset="0"/>
            </a:endParaRPr>
          </a:p>
        </p:txBody>
      </p:sp>
      <p:pic>
        <p:nvPicPr>
          <p:cNvPr id="20" name="Audio 19">
            <a:hlinkClick r:id="" action="ppaction://media"/>
            <a:extLst>
              <a:ext uri="{FF2B5EF4-FFF2-40B4-BE49-F238E27FC236}">
                <a16:creationId xmlns:a16="http://schemas.microsoft.com/office/drawing/2014/main" id="{8100BE60-A344-119F-60B2-C7E3DB384C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9640180" y="4666955"/>
            <a:ext cx="2057400" cy="2057400"/>
          </a:xfrm>
          <a:prstGeom prst="ellipse">
            <a:avLst/>
          </a:prstGeom>
        </p:spPr>
      </p:pic>
    </p:spTree>
    <p:extLst>
      <p:ext uri="{BB962C8B-B14F-4D97-AF65-F5344CB8AC3E}">
        <p14:creationId xmlns:p14="http://schemas.microsoft.com/office/powerpoint/2010/main" val="955485684"/>
      </p:ext>
    </p:extLst>
  </p:cSld>
  <p:clrMapOvr>
    <a:masterClrMapping/>
  </p:clrMapOvr>
  <mc:AlternateContent xmlns:mc="http://schemas.openxmlformats.org/markup-compatibility/2006" xmlns:p14="http://schemas.microsoft.com/office/powerpoint/2010/main">
    <mc:Choice Requires="p14">
      <p:transition spd="slow" p14:dur="2000" advTm="12093"/>
    </mc:Choice>
    <mc:Fallback xmlns="">
      <p:transition spd="slow" advTm="1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2492897" y="-1154243"/>
            <a:ext cx="14684897" cy="8222106"/>
          </a:xfrm>
          <a:prstGeom prst="rect">
            <a:avLst/>
          </a:prstGeom>
        </p:spPr>
      </p:pic>
      <p:sp>
        <p:nvSpPr>
          <p:cNvPr id="4" name="TextBox 3">
            <a:extLst>
              <a:ext uri="{FF2B5EF4-FFF2-40B4-BE49-F238E27FC236}">
                <a16:creationId xmlns:a16="http://schemas.microsoft.com/office/drawing/2014/main" id="{C365A834-3ECF-70E1-4549-372CA1974200}"/>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:28</a:t>
            </a:r>
          </a:p>
        </p:txBody>
      </p:sp>
    </p:spTree>
    <p:extLst>
      <p:ext uri="{BB962C8B-B14F-4D97-AF65-F5344CB8AC3E}">
        <p14:creationId xmlns:p14="http://schemas.microsoft.com/office/powerpoint/2010/main" val="1888597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Then those who were about to interrogate Paul stepped back, and the commander himself was alarmed when he realized that he had put a Roman citizen in chains.</a:t>
            </a:r>
            <a:endParaRPr lang="en-IN" sz="3600" dirty="0"/>
          </a:p>
        </p:txBody>
      </p:sp>
      <p:sp>
        <p:nvSpPr>
          <p:cNvPr id="2" name="TextBox 1">
            <a:extLst>
              <a:ext uri="{FF2B5EF4-FFF2-40B4-BE49-F238E27FC236}">
                <a16:creationId xmlns:a16="http://schemas.microsoft.com/office/drawing/2014/main" id="{43B796E5-3CAC-1419-7580-1274A38E581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29</a:t>
            </a:r>
            <a:r>
              <a:rPr lang="hi-IN" sz="3600" b="0" i="0" dirty="0">
                <a:solidFill>
                  <a:srgbClr val="000000"/>
                </a:solidFill>
                <a:effectLst/>
                <a:latin typeface="font1"/>
              </a:rPr>
              <a:t>तब जो लोग उसे जाँचने पर थे, वे तुरन्त उसके पास से हट गए; और सैन्य-दल का सरदार भी यह जानकर कि यह रोमी है, और उसने उसे बाँधा है, डर गया।</a:t>
            </a:r>
            <a:endParaRPr lang="en-IN" sz="3600" dirty="0"/>
          </a:p>
        </p:txBody>
      </p:sp>
      <p:pic>
        <p:nvPicPr>
          <p:cNvPr id="30" name="Audio 29">
            <a:hlinkClick r:id="" action="ppaction://media"/>
            <a:extLst>
              <a:ext uri="{FF2B5EF4-FFF2-40B4-BE49-F238E27FC236}">
                <a16:creationId xmlns:a16="http://schemas.microsoft.com/office/drawing/2014/main" id="{5FB5532B-4AED-E1BA-C928-C3406D28B9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036568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18F04C4-0405-E4EF-6664-3E18EB9FA683}"/>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:29</a:t>
            </a:r>
          </a:p>
        </p:txBody>
      </p:sp>
    </p:spTree>
    <p:extLst>
      <p:ext uri="{BB962C8B-B14F-4D97-AF65-F5344CB8AC3E}">
        <p14:creationId xmlns:p14="http://schemas.microsoft.com/office/powerpoint/2010/main" val="121274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40</a:t>
            </a:r>
            <a:r>
              <a:rPr lang="hi-IN" sz="3600" b="0" i="0" dirty="0">
                <a:solidFill>
                  <a:srgbClr val="000000"/>
                </a:solidFill>
                <a:effectLst/>
                <a:latin typeface="font1"/>
              </a:rPr>
              <a:t>जब उसने आज्ञा दी, तो पौलुस ने सीढ़ी पर खड़े होकर लोगों को हाथ से संकेत किया। जब वे चुप हो गए, तो वह इब्रानी भाषा में बोलने लगा:</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40</a:t>
            </a:r>
            <a:r>
              <a:rPr lang="en-US" sz="3600" b="0" i="0">
                <a:solidFill>
                  <a:srgbClr val="121212"/>
                </a:solidFill>
                <a:effectLst/>
                <a:latin typeface="Inter" panose="020B0502030000000004" pitchFamily="34" charset="0"/>
              </a:rPr>
              <a:t>Having received permission, Paul stood on the steps and motioned to the crowd. A great hush came over the crowd, and he addressed them in Hebrew:</a:t>
            </a:r>
            <a:endParaRPr lang="en-IN" sz="3600" dirty="0"/>
          </a:p>
        </p:txBody>
      </p:sp>
      <p:pic>
        <p:nvPicPr>
          <p:cNvPr id="6" name="Audio 5">
            <a:hlinkClick r:id="" action="ppaction://media"/>
            <a:extLst>
              <a:ext uri="{FF2B5EF4-FFF2-40B4-BE49-F238E27FC236}">
                <a16:creationId xmlns:a16="http://schemas.microsoft.com/office/drawing/2014/main" id="{8A960013-9DA8-260B-5EDF-F58E9B1CF4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6551884"/>
      </p:ext>
    </p:extLst>
  </p:cSld>
  <p:clrMapOvr>
    <a:masterClrMapping/>
  </p:clrMapOvr>
  <mc:AlternateContent xmlns:mc="http://schemas.openxmlformats.org/markup-compatibility/2006" xmlns:p14="http://schemas.microsoft.com/office/powerpoint/2010/main">
    <mc:Choice Requires="p14">
      <p:transition spd="slow" p14:dur="2000" advTm="19299"/>
    </mc:Choice>
    <mc:Fallback xmlns="">
      <p:transition spd="slow" advTm="19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0CEFA-28C7-80FA-93BB-1AE31B93C5DD}"/>
              </a:ext>
            </a:extLst>
          </p:cNvPr>
          <p:cNvPicPr>
            <a:picLocks noChangeAspect="1"/>
          </p:cNvPicPr>
          <p:nvPr/>
        </p:nvPicPr>
        <p:blipFill>
          <a:blip r:embed="rId2"/>
          <a:stretch>
            <a:fillRect/>
          </a:stretch>
        </p:blipFill>
        <p:spPr>
          <a:xfrm>
            <a:off x="0" y="0"/>
            <a:ext cx="12192000" cy="6910575"/>
          </a:xfrm>
          <a:prstGeom prst="rect">
            <a:avLst/>
          </a:prstGeom>
        </p:spPr>
      </p:pic>
      <p:sp>
        <p:nvSpPr>
          <p:cNvPr id="6" name="TextBox 5">
            <a:extLst>
              <a:ext uri="{FF2B5EF4-FFF2-40B4-BE49-F238E27FC236}">
                <a16:creationId xmlns:a16="http://schemas.microsoft.com/office/drawing/2014/main" id="{3A8F9983-1F10-0B0E-AC80-CEFA1D772BBC}"/>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21</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:40</a:t>
            </a:r>
          </a:p>
        </p:txBody>
      </p:sp>
    </p:spTree>
    <p:extLst>
      <p:ext uri="{BB962C8B-B14F-4D97-AF65-F5344CB8AC3E}">
        <p14:creationId xmlns:p14="http://schemas.microsoft.com/office/powerpoint/2010/main" val="1854194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“Brothers and fathers, listen now to my defense before you.” </a:t>
            </a:r>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When they heard him speak to them in Hebrew, they became even more silent.</a:t>
            </a:r>
          </a:p>
          <a:p>
            <a:pPr algn="l"/>
            <a:r>
              <a:rPr lang="en-US" sz="3600" b="0" i="0">
                <a:solidFill>
                  <a:srgbClr val="121212"/>
                </a:solidFill>
                <a:effectLst/>
                <a:latin typeface="Inter" panose="020B0502030000000004" pitchFamily="34" charset="0"/>
              </a:rPr>
              <a:t>Then Paul declared, </a:t>
            </a:r>
          </a:p>
        </p:txBody>
      </p:sp>
      <p:sp>
        <p:nvSpPr>
          <p:cNvPr id="2" name="TextBox 1">
            <a:extLst>
              <a:ext uri="{FF2B5EF4-FFF2-40B4-BE49-F238E27FC236}">
                <a16:creationId xmlns:a16="http://schemas.microsoft.com/office/drawing/2014/main" id="{1AE8BDEC-6F11-1E78-CDFC-7B7E5A4564B7}"/>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a:t>
            </a:r>
            <a:r>
              <a:rPr lang="hi-IN" sz="3600" b="0" i="0" dirty="0">
                <a:solidFill>
                  <a:srgbClr val="000000"/>
                </a:solidFill>
                <a:effectLst/>
                <a:latin typeface="font1"/>
              </a:rPr>
              <a:t>“हे भाइयों और पिताओं, मेरा प्रत्युत्तर सुनो, जो मैं अब तुम्हारे सामने कहता हूँ।”</a:t>
            </a:r>
          </a:p>
          <a:p>
            <a:pPr algn="l"/>
            <a:r>
              <a:rPr lang="hi-IN" sz="3600" b="0" i="0" dirty="0">
                <a:solidFill>
                  <a:schemeClr val="bg1">
                    <a:lumMod val="50000"/>
                  </a:schemeClr>
                </a:solidFill>
                <a:effectLst/>
                <a:latin typeface="font1"/>
              </a:rPr>
              <a:t>2</a:t>
            </a:r>
            <a:r>
              <a:rPr lang="hi-IN" sz="3600" b="0" i="0" dirty="0">
                <a:solidFill>
                  <a:srgbClr val="000000"/>
                </a:solidFill>
                <a:effectLst/>
                <a:latin typeface="font1"/>
              </a:rPr>
              <a:t> वे यह सुनकर कि वह उनसे इब्रानी भाषा में बोलता है, वे चुप रहे। तब उसने कहा:</a:t>
            </a:r>
          </a:p>
          <a:p>
            <a:pPr algn="l"/>
            <a:endParaRPr lang="hi-IN" sz="3600" b="0" i="0" dirty="0">
              <a:solidFill>
                <a:srgbClr val="121212"/>
              </a:solidFill>
              <a:effectLst/>
              <a:latin typeface="Inter" panose="020B0502030000000004" pitchFamily="34" charset="0"/>
            </a:endParaRPr>
          </a:p>
        </p:txBody>
      </p:sp>
      <p:pic>
        <p:nvPicPr>
          <p:cNvPr id="6" name="Audio 5">
            <a:hlinkClick r:id="" action="ppaction://media"/>
            <a:extLst>
              <a:ext uri="{FF2B5EF4-FFF2-40B4-BE49-F238E27FC236}">
                <a16:creationId xmlns:a16="http://schemas.microsoft.com/office/drawing/2014/main" id="{8896EF42-CE90-EFAE-EB57-4DDEAE3F18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0464024"/>
      </p:ext>
    </p:extLst>
  </p:cSld>
  <p:clrMapOvr>
    <a:masterClrMapping/>
  </p:clrMapOvr>
  <mc:AlternateContent xmlns:mc="http://schemas.openxmlformats.org/markup-compatibility/2006" xmlns:p14="http://schemas.microsoft.com/office/powerpoint/2010/main">
    <mc:Choice Requires="p14">
      <p:transition spd="slow" p14:dur="2000" advTm="13632"/>
    </mc:Choice>
    <mc:Fallback xmlns="">
      <p:transition spd="slow" advTm="1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B28D7-0E2C-F7C8-115E-2568781802E7}"/>
              </a:ext>
            </a:extLst>
          </p:cNvPr>
          <p:cNvPicPr>
            <a:picLocks noChangeAspect="1"/>
          </p:cNvPicPr>
          <p:nvPr/>
        </p:nvPicPr>
        <p:blipFill>
          <a:blip r:embed="rId2"/>
          <a:stretch>
            <a:fillRect/>
          </a:stretch>
        </p:blipFill>
        <p:spPr>
          <a:xfrm>
            <a:off x="0" y="1"/>
            <a:ext cx="13405104" cy="6858000"/>
          </a:xfrm>
          <a:prstGeom prst="rect">
            <a:avLst/>
          </a:prstGeom>
        </p:spPr>
      </p:pic>
      <p:sp>
        <p:nvSpPr>
          <p:cNvPr id="2" name="TextBox 1">
            <a:extLst>
              <a:ext uri="{FF2B5EF4-FFF2-40B4-BE49-F238E27FC236}">
                <a16:creationId xmlns:a16="http://schemas.microsoft.com/office/drawing/2014/main" id="{44248A95-F464-F397-3064-CAC3D29EF38D}"/>
              </a:ext>
            </a:extLst>
          </p:cNvPr>
          <p:cNvSpPr txBox="1"/>
          <p:nvPr/>
        </p:nvSpPr>
        <p:spPr>
          <a:xfrm>
            <a:off x="229954" y="242953"/>
            <a:ext cx="4489003"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प्रेरितों के काम</a:t>
            </a:r>
            <a:r>
              <a:rPr lang="en-US" sz="280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22</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a:t>
            </a:r>
          </a:p>
        </p:txBody>
      </p:sp>
    </p:spTree>
    <p:extLst>
      <p:ext uri="{BB962C8B-B14F-4D97-AF65-F5344CB8AC3E}">
        <p14:creationId xmlns:p14="http://schemas.microsoft.com/office/powerpoint/2010/main" val="282088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“I am a Jew, born in Tarsus of Cilicia, but raised in this city. I was educated at the feet of Gamaliel in strict conformity to the law of our fathers. I am just as zealous for God as any of you here today.</a:t>
            </a:r>
            <a:endParaRPr lang="en-IN" sz="1600" dirty="0"/>
          </a:p>
        </p:txBody>
      </p:sp>
      <p:sp>
        <p:nvSpPr>
          <p:cNvPr id="2" name="TextBox 1">
            <a:extLst>
              <a:ext uri="{FF2B5EF4-FFF2-40B4-BE49-F238E27FC236}">
                <a16:creationId xmlns:a16="http://schemas.microsoft.com/office/drawing/2014/main" id="{C12392F1-65B3-0BEC-1511-DE3575BAE3FA}"/>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3</a:t>
            </a:r>
            <a:r>
              <a:rPr lang="hi-IN" sz="3400" b="0" i="0" dirty="0">
                <a:solidFill>
                  <a:srgbClr val="000000"/>
                </a:solidFill>
                <a:effectLst/>
                <a:latin typeface="font1"/>
              </a:rPr>
              <a:t>“मैं तो यहूदी हूँ, जो किलिकिया के तरसुस में जन्मा; परन्तु इस नगर में </a:t>
            </a:r>
            <a:r>
              <a:rPr lang="hi-IN" sz="3400" b="0" i="1" dirty="0">
                <a:solidFill>
                  <a:srgbClr val="000000"/>
                </a:solidFill>
                <a:effectLst/>
                <a:latin typeface="font1"/>
              </a:rPr>
              <a:t>गमलीएल</a:t>
            </a:r>
            <a:r>
              <a:rPr lang="en-US" sz="3400" b="0" i="0" baseline="30000" dirty="0">
                <a:solidFill>
                  <a:srgbClr val="000080"/>
                </a:solidFill>
                <a:effectLst/>
                <a:latin typeface="font1"/>
              </a:rPr>
              <a:t>a</a:t>
            </a:r>
            <a:r>
              <a:rPr lang="en-US" sz="3400" b="0" i="0" dirty="0">
                <a:solidFill>
                  <a:srgbClr val="000000"/>
                </a:solidFill>
                <a:effectLst/>
                <a:latin typeface="font1"/>
              </a:rPr>
              <a:t> </a:t>
            </a:r>
            <a:r>
              <a:rPr lang="hi-IN" sz="3400" b="0" i="0" dirty="0">
                <a:solidFill>
                  <a:srgbClr val="000000"/>
                </a:solidFill>
                <a:effectLst/>
                <a:latin typeface="font1"/>
              </a:rPr>
              <a:t>के पाँवों के पास बैठकर शिक्षा प्राप्त की, और पूर्वजों की व्यवस्था भी ठीक रीति पर सिखाया गया; और परमेश्वर के लिये ऐसी धुन लगाए था, जैसे तुम सब आज लगाए हो।</a:t>
            </a:r>
            <a:endParaRPr lang="en-IN" sz="3400" dirty="0"/>
          </a:p>
        </p:txBody>
      </p:sp>
      <p:pic>
        <p:nvPicPr>
          <p:cNvPr id="25" name="Audio 24">
            <a:hlinkClick r:id="" action="ppaction://media"/>
            <a:extLst>
              <a:ext uri="{FF2B5EF4-FFF2-40B4-BE49-F238E27FC236}">
                <a16:creationId xmlns:a16="http://schemas.microsoft.com/office/drawing/2014/main" id="{B5972382-4BA5-EC1F-8EE3-7C754D2AE1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6559174"/>
      </p:ext>
    </p:extLst>
  </p:cSld>
  <p:clrMapOvr>
    <a:masterClrMapping/>
  </p:clrMapOvr>
  <mc:AlternateContent xmlns:mc="http://schemas.openxmlformats.org/markup-compatibility/2006" xmlns:p14="http://schemas.microsoft.com/office/powerpoint/2010/main">
    <mc:Choice Requires="p14">
      <p:transition spd="slow" p14:dur="2000" advTm="18958"/>
    </mc:Choice>
    <mc:Fallback xmlns="">
      <p:transition spd="slow" advTm="1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5336</TotalTime>
  <Words>1885</Words>
  <Application>Microsoft Office PowerPoint</Application>
  <PresentationFormat>Widescreen</PresentationFormat>
  <Paragraphs>96</Paragraphs>
  <Slides>46</Slides>
  <Notes>1</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Calibri</vt:lpstr>
      <vt:lpstr>Calibri Light</vt:lpstr>
      <vt:lpstr>font1</vt:lpstr>
      <vt:lpstr>Inter</vt:lpstr>
      <vt:lpstr>Mangal</vt:lpstr>
      <vt:lpstr>PT Serif</vt:lpstr>
      <vt:lpstr>Symbol</vt:lpstr>
      <vt:lpstr>Times New Roman</vt:lpstr>
      <vt:lpstr>Office Theme</vt:lpstr>
      <vt:lpstr>55-3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101</cp:revision>
  <dcterms:created xsi:type="dcterms:W3CDTF">2022-09-30T06:26:14Z</dcterms:created>
  <dcterms:modified xsi:type="dcterms:W3CDTF">2024-08-29T10:13:51Z</dcterms:modified>
</cp:coreProperties>
</file>