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EF55C1-259E-40FA-9E7E-653F150891C8}" v="43" dt="2024-05-07T03:58:45.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72" d="100"/>
          <a:sy n="72" d="100"/>
        </p:scale>
        <p:origin x="1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7EF55C1-259E-40FA-9E7E-653F150891C8}"/>
    <pc:docChg chg="modSld">
      <pc:chgData name="Leonie Smith" userId="fed1330f33f5650e" providerId="LiveId" clId="{77EF55C1-259E-40FA-9E7E-653F150891C8}" dt="2024-05-07T03:58:45.811" v="57"/>
      <pc:docMkLst>
        <pc:docMk/>
      </pc:docMkLst>
      <pc:sldChg chg="addSp modSp">
        <pc:chgData name="Leonie Smith" userId="fed1330f33f5650e" providerId="LiveId" clId="{77EF55C1-259E-40FA-9E7E-653F150891C8}" dt="2024-05-07T03:45:00.726" v="0"/>
        <pc:sldMkLst>
          <pc:docMk/>
          <pc:sldMk cId="1499918570" sldId="257"/>
        </pc:sldMkLst>
        <pc:picChg chg="add mod">
          <ac:chgData name="Leonie Smith" userId="fed1330f33f5650e" providerId="LiveId" clId="{77EF55C1-259E-40FA-9E7E-653F150891C8}" dt="2024-05-07T03:45:00.726" v="0"/>
          <ac:picMkLst>
            <pc:docMk/>
            <pc:sldMk cId="1499918570" sldId="257"/>
            <ac:picMk id="6" creationId="{5109CC28-6BCF-D7F7-2449-6653796C0509}"/>
          </ac:picMkLst>
        </pc:picChg>
      </pc:sldChg>
      <pc:sldChg chg="addSp modSp">
        <pc:chgData name="Leonie Smith" userId="fed1330f33f5650e" providerId="LiveId" clId="{77EF55C1-259E-40FA-9E7E-653F150891C8}" dt="2024-05-07T03:45:24.847" v="1"/>
        <pc:sldMkLst>
          <pc:docMk/>
          <pc:sldMk cId="454763615" sldId="259"/>
        </pc:sldMkLst>
        <pc:picChg chg="add mod">
          <ac:chgData name="Leonie Smith" userId="fed1330f33f5650e" providerId="LiveId" clId="{77EF55C1-259E-40FA-9E7E-653F150891C8}" dt="2024-05-07T03:45:24.847" v="1"/>
          <ac:picMkLst>
            <pc:docMk/>
            <pc:sldMk cId="454763615" sldId="259"/>
            <ac:picMk id="6" creationId="{2633837E-E672-52C2-EDDF-9284132D61A6}"/>
          </ac:picMkLst>
        </pc:picChg>
      </pc:sldChg>
      <pc:sldChg chg="addSp delSp modSp mod modTransition modAnim">
        <pc:chgData name="Leonie Smith" userId="fed1330f33f5650e" providerId="LiveId" clId="{77EF55C1-259E-40FA-9E7E-653F150891C8}" dt="2024-05-07T03:47:35.312" v="14"/>
        <pc:sldMkLst>
          <pc:docMk/>
          <pc:sldMk cId="2346136586" sldId="260"/>
        </pc:sldMkLst>
        <pc:picChg chg="add del mod">
          <ac:chgData name="Leonie Smith" userId="fed1330f33f5650e" providerId="LiveId" clId="{77EF55C1-259E-40FA-9E7E-653F150891C8}" dt="2024-05-07T03:45:52.832" v="4"/>
          <ac:picMkLst>
            <pc:docMk/>
            <pc:sldMk cId="2346136586" sldId="260"/>
            <ac:picMk id="6" creationId="{3E5FE344-5261-0BB7-D59A-CDAC7E12D3EF}"/>
          </ac:picMkLst>
        </pc:picChg>
        <pc:picChg chg="add del mod ord">
          <ac:chgData name="Leonie Smith" userId="fed1330f33f5650e" providerId="LiveId" clId="{77EF55C1-259E-40FA-9E7E-653F150891C8}" dt="2024-05-07T03:46:06.288" v="5"/>
          <ac:picMkLst>
            <pc:docMk/>
            <pc:sldMk cId="2346136586" sldId="260"/>
            <ac:picMk id="9" creationId="{8D82A798-56D7-1149-763F-7FA1FCBA1956}"/>
          </ac:picMkLst>
        </pc:picChg>
        <pc:picChg chg="add del mod">
          <ac:chgData name="Leonie Smith" userId="fed1330f33f5650e" providerId="LiveId" clId="{77EF55C1-259E-40FA-9E7E-653F150891C8}" dt="2024-05-07T03:46:07.431" v="7"/>
          <ac:picMkLst>
            <pc:docMk/>
            <pc:sldMk cId="2346136586" sldId="260"/>
            <ac:picMk id="10" creationId="{0A306CCD-66ED-183F-ADA9-8F332216B04A}"/>
          </ac:picMkLst>
        </pc:picChg>
        <pc:picChg chg="add del mod ord">
          <ac:chgData name="Leonie Smith" userId="fed1330f33f5650e" providerId="LiveId" clId="{77EF55C1-259E-40FA-9E7E-653F150891C8}" dt="2024-05-07T03:46:26.195" v="8"/>
          <ac:picMkLst>
            <pc:docMk/>
            <pc:sldMk cId="2346136586" sldId="260"/>
            <ac:picMk id="13" creationId="{645C6C76-9E15-06B1-A804-C2F87D72CD76}"/>
          </ac:picMkLst>
        </pc:picChg>
        <pc:picChg chg="add del mod">
          <ac:chgData name="Leonie Smith" userId="fed1330f33f5650e" providerId="LiveId" clId="{77EF55C1-259E-40FA-9E7E-653F150891C8}" dt="2024-05-07T03:46:32.358" v="10"/>
          <ac:picMkLst>
            <pc:docMk/>
            <pc:sldMk cId="2346136586" sldId="260"/>
            <ac:picMk id="14" creationId="{331D383D-C3B7-7F69-ABDE-B6E4B20134E4}"/>
          </ac:picMkLst>
        </pc:picChg>
        <pc:picChg chg="add del mod ord">
          <ac:chgData name="Leonie Smith" userId="fed1330f33f5650e" providerId="LiveId" clId="{77EF55C1-259E-40FA-9E7E-653F150891C8}" dt="2024-05-07T03:46:55.795" v="11"/>
          <ac:picMkLst>
            <pc:docMk/>
            <pc:sldMk cId="2346136586" sldId="260"/>
            <ac:picMk id="17" creationId="{E9217BB6-1D71-981B-3AEC-8D21A079EF5A}"/>
          </ac:picMkLst>
        </pc:picChg>
        <pc:picChg chg="add del mod">
          <ac:chgData name="Leonie Smith" userId="fed1330f33f5650e" providerId="LiveId" clId="{77EF55C1-259E-40FA-9E7E-653F150891C8}" dt="2024-05-07T03:47:11.842" v="13"/>
          <ac:picMkLst>
            <pc:docMk/>
            <pc:sldMk cId="2346136586" sldId="260"/>
            <ac:picMk id="18" creationId="{97862B43-D04E-8117-8667-BC63B82D7F17}"/>
          </ac:picMkLst>
        </pc:picChg>
        <pc:picChg chg="add del mod ord">
          <ac:chgData name="Leonie Smith" userId="fed1330f33f5650e" providerId="LiveId" clId="{77EF55C1-259E-40FA-9E7E-653F150891C8}" dt="2024-05-07T03:47:35.312" v="14"/>
          <ac:picMkLst>
            <pc:docMk/>
            <pc:sldMk cId="2346136586" sldId="260"/>
            <ac:picMk id="22" creationId="{13F40FE4-558D-D88B-4B5B-935B2940A9DD}"/>
          </ac:picMkLst>
        </pc:picChg>
        <pc:picChg chg="add mod">
          <ac:chgData name="Leonie Smith" userId="fed1330f33f5650e" providerId="LiveId" clId="{77EF55C1-259E-40FA-9E7E-653F150891C8}" dt="2024-05-07T03:47:35.312" v="14"/>
          <ac:picMkLst>
            <pc:docMk/>
            <pc:sldMk cId="2346136586" sldId="260"/>
            <ac:picMk id="23" creationId="{7EE0DBCF-46E2-927B-169B-D81339701725}"/>
          </ac:picMkLst>
        </pc:picChg>
      </pc:sldChg>
      <pc:sldChg chg="addSp delSp modSp mod modTransition modAnim">
        <pc:chgData name="Leonie Smith" userId="fed1330f33f5650e" providerId="LiveId" clId="{77EF55C1-259E-40FA-9E7E-653F150891C8}" dt="2024-05-07T03:48:51.908" v="18"/>
        <pc:sldMkLst>
          <pc:docMk/>
          <pc:sldMk cId="4037329247" sldId="261"/>
        </pc:sldMkLst>
        <pc:picChg chg="add del mod">
          <ac:chgData name="Leonie Smith" userId="fed1330f33f5650e" providerId="LiveId" clId="{77EF55C1-259E-40FA-9E7E-653F150891C8}" dt="2024-05-07T03:48:35.810" v="17"/>
          <ac:picMkLst>
            <pc:docMk/>
            <pc:sldMk cId="4037329247" sldId="261"/>
            <ac:picMk id="6" creationId="{C558EA59-DA28-E3BA-ABED-3591F3E02B9A}"/>
          </ac:picMkLst>
        </pc:picChg>
        <pc:picChg chg="add del mod ord">
          <ac:chgData name="Leonie Smith" userId="fed1330f33f5650e" providerId="LiveId" clId="{77EF55C1-259E-40FA-9E7E-653F150891C8}" dt="2024-05-07T03:48:51.908" v="18"/>
          <ac:picMkLst>
            <pc:docMk/>
            <pc:sldMk cId="4037329247" sldId="261"/>
            <ac:picMk id="9" creationId="{936E3344-9A34-2D08-B160-6E1CB17101B7}"/>
          </ac:picMkLst>
        </pc:picChg>
        <pc:picChg chg="add mod">
          <ac:chgData name="Leonie Smith" userId="fed1330f33f5650e" providerId="LiveId" clId="{77EF55C1-259E-40FA-9E7E-653F150891C8}" dt="2024-05-07T03:48:51.908" v="18"/>
          <ac:picMkLst>
            <pc:docMk/>
            <pc:sldMk cId="4037329247" sldId="261"/>
            <ac:picMk id="10" creationId="{F3D7BA09-6041-2321-F44E-168F352F883A}"/>
          </ac:picMkLst>
        </pc:picChg>
      </pc:sldChg>
      <pc:sldChg chg="addSp modSp">
        <pc:chgData name="Leonie Smith" userId="fed1330f33f5650e" providerId="LiveId" clId="{77EF55C1-259E-40FA-9E7E-653F150891C8}" dt="2024-05-07T03:49:30.656" v="19"/>
        <pc:sldMkLst>
          <pc:docMk/>
          <pc:sldMk cId="1909638311" sldId="262"/>
        </pc:sldMkLst>
        <pc:picChg chg="add mod">
          <ac:chgData name="Leonie Smith" userId="fed1330f33f5650e" providerId="LiveId" clId="{77EF55C1-259E-40FA-9E7E-653F150891C8}" dt="2024-05-07T03:49:30.656" v="19"/>
          <ac:picMkLst>
            <pc:docMk/>
            <pc:sldMk cId="1909638311" sldId="262"/>
            <ac:picMk id="6" creationId="{A2B7278A-D18C-81AC-C900-9C31414FC97B}"/>
          </ac:picMkLst>
        </pc:picChg>
      </pc:sldChg>
      <pc:sldChg chg="addSp delSp modSp mod modTransition modAnim">
        <pc:chgData name="Leonie Smith" userId="fed1330f33f5650e" providerId="LiveId" clId="{77EF55C1-259E-40FA-9E7E-653F150891C8}" dt="2024-05-07T03:51:34.327" v="29"/>
        <pc:sldMkLst>
          <pc:docMk/>
          <pc:sldMk cId="641208035" sldId="263"/>
        </pc:sldMkLst>
        <pc:picChg chg="add del mod">
          <ac:chgData name="Leonie Smith" userId="fed1330f33f5650e" providerId="LiveId" clId="{77EF55C1-259E-40FA-9E7E-653F150891C8}" dt="2024-05-07T03:50:18.081" v="22"/>
          <ac:picMkLst>
            <pc:docMk/>
            <pc:sldMk cId="641208035" sldId="263"/>
            <ac:picMk id="6" creationId="{5351D658-8B2C-87B3-BE6A-DE21D885E7D3}"/>
          </ac:picMkLst>
        </pc:picChg>
        <pc:picChg chg="add del mod ord">
          <ac:chgData name="Leonie Smith" userId="fed1330f33f5650e" providerId="LiveId" clId="{77EF55C1-259E-40FA-9E7E-653F150891C8}" dt="2024-05-07T03:50:36.105" v="23"/>
          <ac:picMkLst>
            <pc:docMk/>
            <pc:sldMk cId="641208035" sldId="263"/>
            <ac:picMk id="9" creationId="{A30ED62F-2506-D0BA-305A-27EB5B755BFB}"/>
          </ac:picMkLst>
        </pc:picChg>
        <pc:picChg chg="add del mod">
          <ac:chgData name="Leonie Smith" userId="fed1330f33f5650e" providerId="LiveId" clId="{77EF55C1-259E-40FA-9E7E-653F150891C8}" dt="2024-05-07T03:51:01.920" v="25"/>
          <ac:picMkLst>
            <pc:docMk/>
            <pc:sldMk cId="641208035" sldId="263"/>
            <ac:picMk id="10" creationId="{F5ECBA37-8A39-1C0E-CD4C-3488DD2F738A}"/>
          </ac:picMkLst>
        </pc:picChg>
        <pc:picChg chg="add del mod ord">
          <ac:chgData name="Leonie Smith" userId="fed1330f33f5650e" providerId="LiveId" clId="{77EF55C1-259E-40FA-9E7E-653F150891C8}" dt="2024-05-07T03:51:15.323" v="26"/>
          <ac:picMkLst>
            <pc:docMk/>
            <pc:sldMk cId="641208035" sldId="263"/>
            <ac:picMk id="15" creationId="{3E92A0F4-021A-EA84-91F5-DC621CE60059}"/>
          </ac:picMkLst>
        </pc:picChg>
        <pc:picChg chg="add del mod">
          <ac:chgData name="Leonie Smith" userId="fed1330f33f5650e" providerId="LiveId" clId="{77EF55C1-259E-40FA-9E7E-653F150891C8}" dt="2024-05-07T03:51:17.293" v="28"/>
          <ac:picMkLst>
            <pc:docMk/>
            <pc:sldMk cId="641208035" sldId="263"/>
            <ac:picMk id="16" creationId="{3A4B74E7-8271-A816-1C86-E07952DB7430}"/>
          </ac:picMkLst>
        </pc:picChg>
        <pc:picChg chg="add del mod ord">
          <ac:chgData name="Leonie Smith" userId="fed1330f33f5650e" providerId="LiveId" clId="{77EF55C1-259E-40FA-9E7E-653F150891C8}" dt="2024-05-07T03:51:34.327" v="29"/>
          <ac:picMkLst>
            <pc:docMk/>
            <pc:sldMk cId="641208035" sldId="263"/>
            <ac:picMk id="19" creationId="{042BD264-3E35-B1A5-EC81-F87CAC7C1E7B}"/>
          </ac:picMkLst>
        </pc:picChg>
        <pc:picChg chg="add mod">
          <ac:chgData name="Leonie Smith" userId="fed1330f33f5650e" providerId="LiveId" clId="{77EF55C1-259E-40FA-9E7E-653F150891C8}" dt="2024-05-07T03:51:34.327" v="29"/>
          <ac:picMkLst>
            <pc:docMk/>
            <pc:sldMk cId="641208035" sldId="263"/>
            <ac:picMk id="20" creationId="{14536AA5-A5AD-AF82-3459-FD4669447428}"/>
          </ac:picMkLst>
        </pc:picChg>
      </pc:sldChg>
      <pc:sldChg chg="addSp delSp modSp mod modTransition modAnim">
        <pc:chgData name="Leonie Smith" userId="fed1330f33f5650e" providerId="LiveId" clId="{77EF55C1-259E-40FA-9E7E-653F150891C8}" dt="2024-05-07T03:52:41.162" v="36"/>
        <pc:sldMkLst>
          <pc:docMk/>
          <pc:sldMk cId="4044745628" sldId="264"/>
        </pc:sldMkLst>
        <pc:picChg chg="add del mod">
          <ac:chgData name="Leonie Smith" userId="fed1330f33f5650e" providerId="LiveId" clId="{77EF55C1-259E-40FA-9E7E-653F150891C8}" dt="2024-05-07T03:52:17.659" v="32"/>
          <ac:picMkLst>
            <pc:docMk/>
            <pc:sldMk cId="4044745628" sldId="264"/>
            <ac:picMk id="6" creationId="{2BB3CAE7-2EAE-49E0-D477-1E59A8E96B99}"/>
          </ac:picMkLst>
        </pc:picChg>
        <pc:picChg chg="add del mod ord">
          <ac:chgData name="Leonie Smith" userId="fed1330f33f5650e" providerId="LiveId" clId="{77EF55C1-259E-40FA-9E7E-653F150891C8}" dt="2024-05-07T03:52:27.965" v="33"/>
          <ac:picMkLst>
            <pc:docMk/>
            <pc:sldMk cId="4044745628" sldId="264"/>
            <ac:picMk id="9" creationId="{44F3D867-65D1-A5E2-D7A6-CA26BBD164CB}"/>
          </ac:picMkLst>
        </pc:picChg>
        <pc:picChg chg="add del mod">
          <ac:chgData name="Leonie Smith" userId="fed1330f33f5650e" providerId="LiveId" clId="{77EF55C1-259E-40FA-9E7E-653F150891C8}" dt="2024-05-07T03:52:29.076" v="35"/>
          <ac:picMkLst>
            <pc:docMk/>
            <pc:sldMk cId="4044745628" sldId="264"/>
            <ac:picMk id="10" creationId="{9D72D64F-7D35-BA30-39C9-E015238DB2FE}"/>
          </ac:picMkLst>
        </pc:picChg>
        <pc:picChg chg="add del mod ord">
          <ac:chgData name="Leonie Smith" userId="fed1330f33f5650e" providerId="LiveId" clId="{77EF55C1-259E-40FA-9E7E-653F150891C8}" dt="2024-05-07T03:52:41.162" v="36"/>
          <ac:picMkLst>
            <pc:docMk/>
            <pc:sldMk cId="4044745628" sldId="264"/>
            <ac:picMk id="13" creationId="{95A09793-546E-2C30-873C-3C3E5C612742}"/>
          </ac:picMkLst>
        </pc:picChg>
        <pc:picChg chg="add mod">
          <ac:chgData name="Leonie Smith" userId="fed1330f33f5650e" providerId="LiveId" clId="{77EF55C1-259E-40FA-9E7E-653F150891C8}" dt="2024-05-07T03:52:41.162" v="36"/>
          <ac:picMkLst>
            <pc:docMk/>
            <pc:sldMk cId="4044745628" sldId="264"/>
            <ac:picMk id="14" creationId="{688777D6-32AB-5D5D-C835-1E6CD15265FE}"/>
          </ac:picMkLst>
        </pc:picChg>
      </pc:sldChg>
      <pc:sldChg chg="addSp modSp">
        <pc:chgData name="Leonie Smith" userId="fed1330f33f5650e" providerId="LiveId" clId="{77EF55C1-259E-40FA-9E7E-653F150891C8}" dt="2024-05-07T03:53:23.112" v="37"/>
        <pc:sldMkLst>
          <pc:docMk/>
          <pc:sldMk cId="978260341" sldId="265"/>
        </pc:sldMkLst>
        <pc:picChg chg="add mod">
          <ac:chgData name="Leonie Smith" userId="fed1330f33f5650e" providerId="LiveId" clId="{77EF55C1-259E-40FA-9E7E-653F150891C8}" dt="2024-05-07T03:53:23.112" v="37"/>
          <ac:picMkLst>
            <pc:docMk/>
            <pc:sldMk cId="978260341" sldId="265"/>
            <ac:picMk id="6" creationId="{B9DFD18E-5E26-B681-B01B-DDE8DD89022B}"/>
          </ac:picMkLst>
        </pc:picChg>
      </pc:sldChg>
      <pc:sldChg chg="addSp delSp modSp mod modTransition modAnim">
        <pc:chgData name="Leonie Smith" userId="fed1330f33f5650e" providerId="LiveId" clId="{77EF55C1-259E-40FA-9E7E-653F150891C8}" dt="2024-05-07T03:55:06.308" v="41"/>
        <pc:sldMkLst>
          <pc:docMk/>
          <pc:sldMk cId="3575870363" sldId="266"/>
        </pc:sldMkLst>
        <pc:picChg chg="add del mod">
          <ac:chgData name="Leonie Smith" userId="fed1330f33f5650e" providerId="LiveId" clId="{77EF55C1-259E-40FA-9E7E-653F150891C8}" dt="2024-05-07T03:54:45.019" v="40"/>
          <ac:picMkLst>
            <pc:docMk/>
            <pc:sldMk cId="3575870363" sldId="266"/>
            <ac:picMk id="6" creationId="{0ED36E78-856C-6FF6-B18E-410B5D921FAD}"/>
          </ac:picMkLst>
        </pc:picChg>
        <pc:picChg chg="add del mod ord">
          <ac:chgData name="Leonie Smith" userId="fed1330f33f5650e" providerId="LiveId" clId="{77EF55C1-259E-40FA-9E7E-653F150891C8}" dt="2024-05-07T03:55:06.308" v="41"/>
          <ac:picMkLst>
            <pc:docMk/>
            <pc:sldMk cId="3575870363" sldId="266"/>
            <ac:picMk id="11" creationId="{BA76C1CF-049E-EC10-5FFC-D6D3900304BA}"/>
          </ac:picMkLst>
        </pc:picChg>
        <pc:picChg chg="add mod">
          <ac:chgData name="Leonie Smith" userId="fed1330f33f5650e" providerId="LiveId" clId="{77EF55C1-259E-40FA-9E7E-653F150891C8}" dt="2024-05-07T03:55:06.308" v="41"/>
          <ac:picMkLst>
            <pc:docMk/>
            <pc:sldMk cId="3575870363" sldId="266"/>
            <ac:picMk id="12" creationId="{38AD11CC-461A-DAC7-FF79-8397E33E0C12}"/>
          </ac:picMkLst>
        </pc:picChg>
      </pc:sldChg>
      <pc:sldChg chg="addSp delSp modSp mod modTransition modAnim">
        <pc:chgData name="Leonie Smith" userId="fed1330f33f5650e" providerId="LiveId" clId="{77EF55C1-259E-40FA-9E7E-653F150891C8}" dt="2024-05-07T03:56:04.742" v="48"/>
        <pc:sldMkLst>
          <pc:docMk/>
          <pc:sldMk cId="4017137865" sldId="267"/>
        </pc:sldMkLst>
        <pc:picChg chg="add del mod">
          <ac:chgData name="Leonie Smith" userId="fed1330f33f5650e" providerId="LiveId" clId="{77EF55C1-259E-40FA-9E7E-653F150891C8}" dt="2024-05-07T03:55:36.538" v="44"/>
          <ac:picMkLst>
            <pc:docMk/>
            <pc:sldMk cId="4017137865" sldId="267"/>
            <ac:picMk id="6" creationId="{AC48A3D5-6E79-D3A0-8E87-74B2AD1F1653}"/>
          </ac:picMkLst>
        </pc:picChg>
        <pc:picChg chg="add del mod ord">
          <ac:chgData name="Leonie Smith" userId="fed1330f33f5650e" providerId="LiveId" clId="{77EF55C1-259E-40FA-9E7E-653F150891C8}" dt="2024-05-07T03:55:47.055" v="45"/>
          <ac:picMkLst>
            <pc:docMk/>
            <pc:sldMk cId="4017137865" sldId="267"/>
            <ac:picMk id="9" creationId="{E72F6694-C0B3-553F-6981-4D59ADE46807}"/>
          </ac:picMkLst>
        </pc:picChg>
        <pc:picChg chg="add del mod">
          <ac:chgData name="Leonie Smith" userId="fed1330f33f5650e" providerId="LiveId" clId="{77EF55C1-259E-40FA-9E7E-653F150891C8}" dt="2024-05-07T03:55:53.925" v="47"/>
          <ac:picMkLst>
            <pc:docMk/>
            <pc:sldMk cId="4017137865" sldId="267"/>
            <ac:picMk id="10" creationId="{A7C7262D-213E-92BB-81B8-F8E49EB6D0AF}"/>
          </ac:picMkLst>
        </pc:picChg>
        <pc:picChg chg="add del mod ord">
          <ac:chgData name="Leonie Smith" userId="fed1330f33f5650e" providerId="LiveId" clId="{77EF55C1-259E-40FA-9E7E-653F150891C8}" dt="2024-05-07T03:56:04.742" v="48"/>
          <ac:picMkLst>
            <pc:docMk/>
            <pc:sldMk cId="4017137865" sldId="267"/>
            <ac:picMk id="14" creationId="{AD0E4FAB-903F-3F18-5D03-D1392B16BE42}"/>
          </ac:picMkLst>
        </pc:picChg>
        <pc:picChg chg="add mod">
          <ac:chgData name="Leonie Smith" userId="fed1330f33f5650e" providerId="LiveId" clId="{77EF55C1-259E-40FA-9E7E-653F150891C8}" dt="2024-05-07T03:56:04.742" v="48"/>
          <ac:picMkLst>
            <pc:docMk/>
            <pc:sldMk cId="4017137865" sldId="267"/>
            <ac:picMk id="15" creationId="{2930545D-BE79-4934-D469-821DD2DD6FEC}"/>
          </ac:picMkLst>
        </pc:picChg>
      </pc:sldChg>
      <pc:sldChg chg="addSp delSp modSp mod modTransition modAnim">
        <pc:chgData name="Leonie Smith" userId="fed1330f33f5650e" providerId="LiveId" clId="{77EF55C1-259E-40FA-9E7E-653F150891C8}" dt="2024-05-07T03:56:39.927" v="52"/>
        <pc:sldMkLst>
          <pc:docMk/>
          <pc:sldMk cId="3137811553" sldId="268"/>
        </pc:sldMkLst>
        <pc:picChg chg="add del mod">
          <ac:chgData name="Leonie Smith" userId="fed1330f33f5650e" providerId="LiveId" clId="{77EF55C1-259E-40FA-9E7E-653F150891C8}" dt="2024-05-07T03:56:27.447" v="51"/>
          <ac:picMkLst>
            <pc:docMk/>
            <pc:sldMk cId="3137811553" sldId="268"/>
            <ac:picMk id="6" creationId="{22D4B27F-06E0-C604-8318-4B40996AC4FC}"/>
          </ac:picMkLst>
        </pc:picChg>
        <pc:picChg chg="add del mod ord">
          <ac:chgData name="Leonie Smith" userId="fed1330f33f5650e" providerId="LiveId" clId="{77EF55C1-259E-40FA-9E7E-653F150891C8}" dt="2024-05-07T03:56:39.927" v="52"/>
          <ac:picMkLst>
            <pc:docMk/>
            <pc:sldMk cId="3137811553" sldId="268"/>
            <ac:picMk id="9" creationId="{B4350C8E-BE46-49C0-EFD7-9CB5DC00A59E}"/>
          </ac:picMkLst>
        </pc:picChg>
        <pc:picChg chg="add mod">
          <ac:chgData name="Leonie Smith" userId="fed1330f33f5650e" providerId="LiveId" clId="{77EF55C1-259E-40FA-9E7E-653F150891C8}" dt="2024-05-07T03:56:39.927" v="52"/>
          <ac:picMkLst>
            <pc:docMk/>
            <pc:sldMk cId="3137811553" sldId="268"/>
            <ac:picMk id="10" creationId="{9DB08CCB-860B-5D01-FFF0-6BFEC95AF3E2}"/>
          </ac:picMkLst>
        </pc:picChg>
      </pc:sldChg>
      <pc:sldChg chg="addSp modSp">
        <pc:chgData name="Leonie Smith" userId="fed1330f33f5650e" providerId="LiveId" clId="{77EF55C1-259E-40FA-9E7E-653F150891C8}" dt="2024-05-07T03:57:42.077" v="53"/>
        <pc:sldMkLst>
          <pc:docMk/>
          <pc:sldMk cId="100491716" sldId="269"/>
        </pc:sldMkLst>
        <pc:picChg chg="add mod">
          <ac:chgData name="Leonie Smith" userId="fed1330f33f5650e" providerId="LiveId" clId="{77EF55C1-259E-40FA-9E7E-653F150891C8}" dt="2024-05-07T03:57:42.077" v="53"/>
          <ac:picMkLst>
            <pc:docMk/>
            <pc:sldMk cId="100491716" sldId="269"/>
            <ac:picMk id="6" creationId="{67F89678-AC95-DDD9-AE6F-8325E487D686}"/>
          </ac:picMkLst>
        </pc:picChg>
      </pc:sldChg>
      <pc:sldChg chg="addSp delSp modSp mod modTransition modAnim">
        <pc:chgData name="Leonie Smith" userId="fed1330f33f5650e" providerId="LiveId" clId="{77EF55C1-259E-40FA-9E7E-653F150891C8}" dt="2024-05-07T03:58:45.811" v="57"/>
        <pc:sldMkLst>
          <pc:docMk/>
          <pc:sldMk cId="1922139011" sldId="281"/>
        </pc:sldMkLst>
        <pc:picChg chg="add del mod">
          <ac:chgData name="Leonie Smith" userId="fed1330f33f5650e" providerId="LiveId" clId="{77EF55C1-259E-40FA-9E7E-653F150891C8}" dt="2024-05-07T03:58:25.326" v="56"/>
          <ac:picMkLst>
            <pc:docMk/>
            <pc:sldMk cId="1922139011" sldId="281"/>
            <ac:picMk id="6" creationId="{9EBEF0C9-FCEB-D7B7-FE3E-4ED33CE21031}"/>
          </ac:picMkLst>
        </pc:picChg>
        <pc:picChg chg="add del mod ord">
          <ac:chgData name="Leonie Smith" userId="fed1330f33f5650e" providerId="LiveId" clId="{77EF55C1-259E-40FA-9E7E-653F150891C8}" dt="2024-05-07T03:58:45.811" v="57"/>
          <ac:picMkLst>
            <pc:docMk/>
            <pc:sldMk cId="1922139011" sldId="281"/>
            <ac:picMk id="9" creationId="{25CC2396-9C2A-5E5D-7C01-9E9E035A3B25}"/>
          </ac:picMkLst>
        </pc:picChg>
        <pc:picChg chg="add mod">
          <ac:chgData name="Leonie Smith" userId="fed1330f33f5650e" providerId="LiveId" clId="{77EF55C1-259E-40FA-9E7E-653F150891C8}" dt="2024-05-07T03:58:45.811" v="57"/>
          <ac:picMkLst>
            <pc:docMk/>
            <pc:sldMk cId="1922139011" sldId="281"/>
            <ac:picMk id="10" creationId="{0AC4D8AA-D461-77B8-B4D0-495E2FD7AD04}"/>
          </ac:picMkLst>
        </pc:picChg>
      </pc:sldChg>
    </pc:docChg>
  </pc:docChgLst>
  <pc:docChgLst>
    <pc:chgData name="Alfred Smith" userId="3c60a3631c0db8ad" providerId="LiveId" clId="{F00A3681-28F2-42DD-8311-2EFDABB6ADB1}"/>
    <pc:docChg chg="undo custSel modSld">
      <pc:chgData name="Alfred Smith" userId="3c60a3631c0db8ad" providerId="LiveId" clId="{F00A3681-28F2-42DD-8311-2EFDABB6ADB1}" dt="2023-09-12T06:57:22.013" v="45"/>
      <pc:docMkLst>
        <pc:docMk/>
      </pc:docMkLst>
      <pc:sldChg chg="delSp modTransition modAnim">
        <pc:chgData name="Alfred Smith" userId="3c60a3631c0db8ad" providerId="LiveId" clId="{F00A3681-28F2-42DD-8311-2EFDABB6ADB1}" dt="2023-09-12T06:55:21.475" v="18"/>
        <pc:sldMkLst>
          <pc:docMk/>
          <pc:sldMk cId="1499918570" sldId="257"/>
        </pc:sldMkLst>
        <pc:picChg chg="del">
          <ac:chgData name="Alfred Smith" userId="3c60a3631c0db8ad" providerId="LiveId" clId="{F00A3681-28F2-42DD-8311-2EFDABB6ADB1}" dt="2023-09-12T06:55:21.475" v="18"/>
          <ac:picMkLst>
            <pc:docMk/>
            <pc:sldMk cId="1499918570" sldId="257"/>
            <ac:picMk id="16" creationId="{D75DC09D-931A-0C4A-6F9D-3A6AA498F817}"/>
          </ac:picMkLst>
        </pc:picChg>
      </pc:sldChg>
      <pc:sldChg chg="modSp mod modTransition">
        <pc:chgData name="Alfred Smith" userId="3c60a3631c0db8ad" providerId="LiveId" clId="{F00A3681-28F2-42DD-8311-2EFDABB6ADB1}" dt="2023-09-12T06:55:21.475" v="18"/>
        <pc:sldMkLst>
          <pc:docMk/>
          <pc:sldMk cId="3788111665" sldId="258"/>
        </pc:sldMkLst>
        <pc:spChg chg="mod">
          <ac:chgData name="Alfred Smith" userId="3c60a3631c0db8ad" providerId="LiveId" clId="{F00A3681-28F2-42DD-8311-2EFDABB6ADB1}" dt="2023-09-12T06:36:28.625" v="4" actId="1076"/>
          <ac:spMkLst>
            <pc:docMk/>
            <pc:sldMk cId="3788111665" sldId="258"/>
            <ac:spMk id="3" creationId="{092B82CE-6015-0B7D-1B60-DDC8D29DEB25}"/>
          </ac:spMkLst>
        </pc:spChg>
      </pc:sldChg>
      <pc:sldChg chg="delSp modSp mod modTransition modAnim">
        <pc:chgData name="Alfred Smith" userId="3c60a3631c0db8ad" providerId="LiveId" clId="{F00A3681-28F2-42DD-8311-2EFDABB6ADB1}" dt="2023-09-12T06:56:05.573" v="30" actId="20577"/>
        <pc:sldMkLst>
          <pc:docMk/>
          <pc:sldMk cId="454763615" sldId="259"/>
        </pc:sldMkLst>
        <pc:spChg chg="mod">
          <ac:chgData name="Alfred Smith" userId="3c60a3631c0db8ad" providerId="LiveId" clId="{F00A3681-28F2-42DD-8311-2EFDABB6ADB1}" dt="2023-09-12T06:56:05.573" v="30" actId="20577"/>
          <ac:spMkLst>
            <pc:docMk/>
            <pc:sldMk cId="454763615" sldId="259"/>
            <ac:spMk id="3" creationId="{A58184BD-88F1-BA02-40C1-D8403D0EEC0D}"/>
          </ac:spMkLst>
        </pc:spChg>
        <pc:picChg chg="del">
          <ac:chgData name="Alfred Smith" userId="3c60a3631c0db8ad" providerId="LiveId" clId="{F00A3681-28F2-42DD-8311-2EFDABB6ADB1}" dt="2023-09-12T06:55:21.475" v="18"/>
          <ac:picMkLst>
            <pc:docMk/>
            <pc:sldMk cId="454763615" sldId="259"/>
            <ac:picMk id="16" creationId="{1D3AC171-DE35-7B75-8D6A-8A112B7991AD}"/>
          </ac:picMkLst>
        </pc:picChg>
      </pc:sldChg>
      <pc:sldChg chg="delSp modSp mod modTransition modAnim">
        <pc:chgData name="Alfred Smith" userId="3c60a3631c0db8ad" providerId="LiveId" clId="{F00A3681-28F2-42DD-8311-2EFDABB6ADB1}" dt="2023-09-12T06:56:00.842" v="29" actId="20577"/>
        <pc:sldMkLst>
          <pc:docMk/>
          <pc:sldMk cId="2346136586" sldId="260"/>
        </pc:sldMkLst>
        <pc:spChg chg="mod">
          <ac:chgData name="Alfred Smith" userId="3c60a3631c0db8ad" providerId="LiveId" clId="{F00A3681-28F2-42DD-8311-2EFDABB6ADB1}" dt="2023-09-12T06:56:00.842" v="29" actId="20577"/>
          <ac:spMkLst>
            <pc:docMk/>
            <pc:sldMk cId="2346136586" sldId="260"/>
            <ac:spMk id="3" creationId="{A58184BD-88F1-BA02-40C1-D8403D0EEC0D}"/>
          </ac:spMkLst>
        </pc:spChg>
        <pc:spChg chg="mod">
          <ac:chgData name="Alfred Smith" userId="3c60a3631c0db8ad" providerId="LiveId" clId="{F00A3681-28F2-42DD-8311-2EFDABB6ADB1}" dt="2023-09-12T06:52:46.189" v="5"/>
          <ac:spMkLst>
            <pc:docMk/>
            <pc:sldMk cId="2346136586" sldId="260"/>
            <ac:spMk id="4" creationId="{EE2AC625-9141-A801-F431-DD5F79396320}"/>
          </ac:spMkLst>
        </pc:spChg>
        <pc:picChg chg="del">
          <ac:chgData name="Alfred Smith" userId="3c60a3631c0db8ad" providerId="LiveId" clId="{F00A3681-28F2-42DD-8311-2EFDABB6ADB1}" dt="2023-09-12T06:55:21.475" v="18"/>
          <ac:picMkLst>
            <pc:docMk/>
            <pc:sldMk cId="2346136586" sldId="260"/>
            <ac:picMk id="11" creationId="{6C09C51B-E9ED-045F-CA6F-1E5E195004F5}"/>
          </ac:picMkLst>
        </pc:picChg>
      </pc:sldChg>
      <pc:sldChg chg="delSp modSp mod modTransition modAnim">
        <pc:chgData name="Alfred Smith" userId="3c60a3631c0db8ad" providerId="LiveId" clId="{F00A3681-28F2-42DD-8311-2EFDABB6ADB1}" dt="2023-09-12T06:55:57.884" v="28" actId="20577"/>
        <pc:sldMkLst>
          <pc:docMk/>
          <pc:sldMk cId="4037329247" sldId="261"/>
        </pc:sldMkLst>
        <pc:spChg chg="mod">
          <ac:chgData name="Alfred Smith" userId="3c60a3631c0db8ad" providerId="LiveId" clId="{F00A3681-28F2-42DD-8311-2EFDABB6ADB1}" dt="2023-09-12T06:55:57.884" v="28" actId="20577"/>
          <ac:spMkLst>
            <pc:docMk/>
            <pc:sldMk cId="4037329247" sldId="261"/>
            <ac:spMk id="3" creationId="{A58184BD-88F1-BA02-40C1-D8403D0EEC0D}"/>
          </ac:spMkLst>
        </pc:spChg>
        <pc:spChg chg="mod">
          <ac:chgData name="Alfred Smith" userId="3c60a3631c0db8ad" providerId="LiveId" clId="{F00A3681-28F2-42DD-8311-2EFDABB6ADB1}" dt="2023-09-12T06:53:05.536" v="6"/>
          <ac:spMkLst>
            <pc:docMk/>
            <pc:sldMk cId="4037329247" sldId="261"/>
            <ac:spMk id="4" creationId="{EE2AC625-9141-A801-F431-DD5F79396320}"/>
          </ac:spMkLst>
        </pc:spChg>
        <pc:picChg chg="del">
          <ac:chgData name="Alfred Smith" userId="3c60a3631c0db8ad" providerId="LiveId" clId="{F00A3681-28F2-42DD-8311-2EFDABB6ADB1}" dt="2023-09-12T06:55:21.475" v="18"/>
          <ac:picMkLst>
            <pc:docMk/>
            <pc:sldMk cId="4037329247" sldId="261"/>
            <ac:picMk id="16" creationId="{1E00A8CF-C7CB-E4E8-88A5-0B34A160B3C1}"/>
          </ac:picMkLst>
        </pc:picChg>
      </pc:sldChg>
      <pc:sldChg chg="delSp modSp mod modTransition modAnim">
        <pc:chgData name="Alfred Smith" userId="3c60a3631c0db8ad" providerId="LiveId" clId="{F00A3681-28F2-42DD-8311-2EFDABB6ADB1}" dt="2023-09-12T06:55:54.469" v="27" actId="20577"/>
        <pc:sldMkLst>
          <pc:docMk/>
          <pc:sldMk cId="1909638311" sldId="262"/>
        </pc:sldMkLst>
        <pc:spChg chg="mod">
          <ac:chgData name="Alfred Smith" userId="3c60a3631c0db8ad" providerId="LiveId" clId="{F00A3681-28F2-42DD-8311-2EFDABB6ADB1}" dt="2023-09-12T06:55:54.469" v="27" actId="20577"/>
          <ac:spMkLst>
            <pc:docMk/>
            <pc:sldMk cId="1909638311" sldId="262"/>
            <ac:spMk id="3" creationId="{A58184BD-88F1-BA02-40C1-D8403D0EEC0D}"/>
          </ac:spMkLst>
        </pc:spChg>
        <pc:spChg chg="mod">
          <ac:chgData name="Alfred Smith" userId="3c60a3631c0db8ad" providerId="LiveId" clId="{F00A3681-28F2-42DD-8311-2EFDABB6ADB1}" dt="2023-09-12T06:53:18.247" v="9"/>
          <ac:spMkLst>
            <pc:docMk/>
            <pc:sldMk cId="1909638311" sldId="262"/>
            <ac:spMk id="4" creationId="{EE2AC625-9141-A801-F431-DD5F79396320}"/>
          </ac:spMkLst>
        </pc:spChg>
        <pc:picChg chg="del">
          <ac:chgData name="Alfred Smith" userId="3c60a3631c0db8ad" providerId="LiveId" clId="{F00A3681-28F2-42DD-8311-2EFDABB6ADB1}" dt="2023-09-12T06:55:21.475" v="18"/>
          <ac:picMkLst>
            <pc:docMk/>
            <pc:sldMk cId="1909638311" sldId="262"/>
            <ac:picMk id="11" creationId="{4E054800-A16C-3E45-4182-F29C06BEDD4B}"/>
          </ac:picMkLst>
        </pc:picChg>
      </pc:sldChg>
      <pc:sldChg chg="delSp modSp mod modTransition modAnim">
        <pc:chgData name="Alfred Smith" userId="3c60a3631c0db8ad" providerId="LiveId" clId="{F00A3681-28F2-42DD-8311-2EFDABB6ADB1}" dt="2023-09-12T06:55:51.407" v="26" actId="20577"/>
        <pc:sldMkLst>
          <pc:docMk/>
          <pc:sldMk cId="641208035" sldId="263"/>
        </pc:sldMkLst>
        <pc:spChg chg="mod">
          <ac:chgData name="Alfred Smith" userId="3c60a3631c0db8ad" providerId="LiveId" clId="{F00A3681-28F2-42DD-8311-2EFDABB6ADB1}" dt="2023-09-12T06:55:51.407" v="26" actId="20577"/>
          <ac:spMkLst>
            <pc:docMk/>
            <pc:sldMk cId="641208035" sldId="263"/>
            <ac:spMk id="3" creationId="{A58184BD-88F1-BA02-40C1-D8403D0EEC0D}"/>
          </ac:spMkLst>
        </pc:spChg>
        <pc:spChg chg="mod">
          <ac:chgData name="Alfred Smith" userId="3c60a3631c0db8ad" providerId="LiveId" clId="{F00A3681-28F2-42DD-8311-2EFDABB6ADB1}" dt="2023-09-12T06:53:32.502" v="10"/>
          <ac:spMkLst>
            <pc:docMk/>
            <pc:sldMk cId="641208035" sldId="263"/>
            <ac:spMk id="4" creationId="{EE2AC625-9141-A801-F431-DD5F79396320}"/>
          </ac:spMkLst>
        </pc:spChg>
        <pc:picChg chg="del">
          <ac:chgData name="Alfred Smith" userId="3c60a3631c0db8ad" providerId="LiveId" clId="{F00A3681-28F2-42DD-8311-2EFDABB6ADB1}" dt="2023-09-12T06:55:21.475" v="18"/>
          <ac:picMkLst>
            <pc:docMk/>
            <pc:sldMk cId="641208035" sldId="263"/>
            <ac:picMk id="30" creationId="{C3A76423-F2A0-5DC5-880B-09A4FFE29E86}"/>
          </ac:picMkLst>
        </pc:picChg>
      </pc:sldChg>
      <pc:sldChg chg="delSp modSp mod modTransition modAnim">
        <pc:chgData name="Alfred Smith" userId="3c60a3631c0db8ad" providerId="LiveId" clId="{F00A3681-28F2-42DD-8311-2EFDABB6ADB1}" dt="2023-09-12T06:55:48.376" v="25" actId="20577"/>
        <pc:sldMkLst>
          <pc:docMk/>
          <pc:sldMk cId="4044745628" sldId="264"/>
        </pc:sldMkLst>
        <pc:spChg chg="mod">
          <ac:chgData name="Alfred Smith" userId="3c60a3631c0db8ad" providerId="LiveId" clId="{F00A3681-28F2-42DD-8311-2EFDABB6ADB1}" dt="2023-09-12T06:55:48.376" v="25" actId="20577"/>
          <ac:spMkLst>
            <pc:docMk/>
            <pc:sldMk cId="4044745628" sldId="264"/>
            <ac:spMk id="3" creationId="{A58184BD-88F1-BA02-40C1-D8403D0EEC0D}"/>
          </ac:spMkLst>
        </pc:spChg>
        <pc:spChg chg="mod">
          <ac:chgData name="Alfred Smith" userId="3c60a3631c0db8ad" providerId="LiveId" clId="{F00A3681-28F2-42DD-8311-2EFDABB6ADB1}" dt="2023-09-12T06:53:44.050" v="11"/>
          <ac:spMkLst>
            <pc:docMk/>
            <pc:sldMk cId="4044745628" sldId="264"/>
            <ac:spMk id="4" creationId="{EE2AC625-9141-A801-F431-DD5F79396320}"/>
          </ac:spMkLst>
        </pc:spChg>
        <pc:picChg chg="del">
          <ac:chgData name="Alfred Smith" userId="3c60a3631c0db8ad" providerId="LiveId" clId="{F00A3681-28F2-42DD-8311-2EFDABB6ADB1}" dt="2023-09-12T06:55:21.475" v="18"/>
          <ac:picMkLst>
            <pc:docMk/>
            <pc:sldMk cId="4044745628" sldId="264"/>
            <ac:picMk id="10" creationId="{EF8226D8-5D25-CA11-1333-9553A2BDF6E2}"/>
          </ac:picMkLst>
        </pc:picChg>
      </pc:sldChg>
      <pc:sldChg chg="delSp modSp mod modTransition modAnim">
        <pc:chgData name="Alfred Smith" userId="3c60a3631c0db8ad" providerId="LiveId" clId="{F00A3681-28F2-42DD-8311-2EFDABB6ADB1}" dt="2023-09-12T06:55:44.881" v="24" actId="20577"/>
        <pc:sldMkLst>
          <pc:docMk/>
          <pc:sldMk cId="978260341" sldId="265"/>
        </pc:sldMkLst>
        <pc:spChg chg="mod">
          <ac:chgData name="Alfred Smith" userId="3c60a3631c0db8ad" providerId="LiveId" clId="{F00A3681-28F2-42DD-8311-2EFDABB6ADB1}" dt="2023-09-12T06:55:44.881" v="24" actId="20577"/>
          <ac:spMkLst>
            <pc:docMk/>
            <pc:sldMk cId="978260341" sldId="265"/>
            <ac:spMk id="3" creationId="{A58184BD-88F1-BA02-40C1-D8403D0EEC0D}"/>
          </ac:spMkLst>
        </pc:spChg>
        <pc:spChg chg="mod">
          <ac:chgData name="Alfred Smith" userId="3c60a3631c0db8ad" providerId="LiveId" clId="{F00A3681-28F2-42DD-8311-2EFDABB6ADB1}" dt="2023-09-12T06:54:05.432" v="12"/>
          <ac:spMkLst>
            <pc:docMk/>
            <pc:sldMk cId="978260341" sldId="265"/>
            <ac:spMk id="4" creationId="{EE2AC625-9141-A801-F431-DD5F79396320}"/>
          </ac:spMkLst>
        </pc:spChg>
        <pc:picChg chg="del">
          <ac:chgData name="Alfred Smith" userId="3c60a3631c0db8ad" providerId="LiveId" clId="{F00A3681-28F2-42DD-8311-2EFDABB6ADB1}" dt="2023-09-12T06:55:21.475" v="18"/>
          <ac:picMkLst>
            <pc:docMk/>
            <pc:sldMk cId="978260341" sldId="265"/>
            <ac:picMk id="17" creationId="{34B7410A-EC08-A867-327E-720ED504AD94}"/>
          </ac:picMkLst>
        </pc:picChg>
      </pc:sldChg>
      <pc:sldChg chg="delSp modSp mod modTransition modAnim">
        <pc:chgData name="Alfred Smith" userId="3c60a3631c0db8ad" providerId="LiveId" clId="{F00A3681-28F2-42DD-8311-2EFDABB6ADB1}" dt="2023-09-12T06:55:41.396" v="23" actId="20577"/>
        <pc:sldMkLst>
          <pc:docMk/>
          <pc:sldMk cId="3575870363" sldId="266"/>
        </pc:sldMkLst>
        <pc:spChg chg="mod">
          <ac:chgData name="Alfred Smith" userId="3c60a3631c0db8ad" providerId="LiveId" clId="{F00A3681-28F2-42DD-8311-2EFDABB6ADB1}" dt="2023-09-12T06:55:41.396" v="23" actId="20577"/>
          <ac:spMkLst>
            <pc:docMk/>
            <pc:sldMk cId="3575870363" sldId="266"/>
            <ac:spMk id="3" creationId="{A58184BD-88F1-BA02-40C1-D8403D0EEC0D}"/>
          </ac:spMkLst>
        </pc:spChg>
        <pc:spChg chg="mod">
          <ac:chgData name="Alfred Smith" userId="3c60a3631c0db8ad" providerId="LiveId" clId="{F00A3681-28F2-42DD-8311-2EFDABB6ADB1}" dt="2023-09-12T06:54:18.491" v="13"/>
          <ac:spMkLst>
            <pc:docMk/>
            <pc:sldMk cId="3575870363" sldId="266"/>
            <ac:spMk id="4" creationId="{EE2AC625-9141-A801-F431-DD5F79396320}"/>
          </ac:spMkLst>
        </pc:spChg>
        <pc:picChg chg="del">
          <ac:chgData name="Alfred Smith" userId="3c60a3631c0db8ad" providerId="LiveId" clId="{F00A3681-28F2-42DD-8311-2EFDABB6ADB1}" dt="2023-09-12T06:55:21.475" v="18"/>
          <ac:picMkLst>
            <pc:docMk/>
            <pc:sldMk cId="3575870363" sldId="266"/>
            <ac:picMk id="7" creationId="{79B8F8CE-B34A-EAEB-52E2-66DB872C0AF5}"/>
          </ac:picMkLst>
        </pc:picChg>
      </pc:sldChg>
      <pc:sldChg chg="delSp modSp mod modTransition modAnim">
        <pc:chgData name="Alfred Smith" userId="3c60a3631c0db8ad" providerId="LiveId" clId="{F00A3681-28F2-42DD-8311-2EFDABB6ADB1}" dt="2023-09-12T06:55:37.329" v="22" actId="20577"/>
        <pc:sldMkLst>
          <pc:docMk/>
          <pc:sldMk cId="4017137865" sldId="267"/>
        </pc:sldMkLst>
        <pc:spChg chg="mod">
          <ac:chgData name="Alfred Smith" userId="3c60a3631c0db8ad" providerId="LiveId" clId="{F00A3681-28F2-42DD-8311-2EFDABB6ADB1}" dt="2023-09-12T06:55:37.329" v="22" actId="20577"/>
          <ac:spMkLst>
            <pc:docMk/>
            <pc:sldMk cId="4017137865" sldId="267"/>
            <ac:spMk id="3" creationId="{A58184BD-88F1-BA02-40C1-D8403D0EEC0D}"/>
          </ac:spMkLst>
        </pc:spChg>
        <pc:spChg chg="mod">
          <ac:chgData name="Alfred Smith" userId="3c60a3631c0db8ad" providerId="LiveId" clId="{F00A3681-28F2-42DD-8311-2EFDABB6ADB1}" dt="2023-09-12T06:54:30.670" v="14"/>
          <ac:spMkLst>
            <pc:docMk/>
            <pc:sldMk cId="4017137865" sldId="267"/>
            <ac:spMk id="4" creationId="{EE2AC625-9141-A801-F431-DD5F79396320}"/>
          </ac:spMkLst>
        </pc:spChg>
        <pc:picChg chg="del">
          <ac:chgData name="Alfred Smith" userId="3c60a3631c0db8ad" providerId="LiveId" clId="{F00A3681-28F2-42DD-8311-2EFDABB6ADB1}" dt="2023-09-12T06:55:21.475" v="18"/>
          <ac:picMkLst>
            <pc:docMk/>
            <pc:sldMk cId="4017137865" sldId="267"/>
            <ac:picMk id="20" creationId="{A907AC55-25D8-2F7D-2C7E-DBE1BB1C8704}"/>
          </ac:picMkLst>
        </pc:picChg>
      </pc:sldChg>
      <pc:sldChg chg="delSp modSp mod modTransition modAnim">
        <pc:chgData name="Alfred Smith" userId="3c60a3631c0db8ad" providerId="LiveId" clId="{F00A3681-28F2-42DD-8311-2EFDABB6ADB1}" dt="2023-09-12T06:55:33.577" v="21" actId="20577"/>
        <pc:sldMkLst>
          <pc:docMk/>
          <pc:sldMk cId="3137811553" sldId="268"/>
        </pc:sldMkLst>
        <pc:spChg chg="mod">
          <ac:chgData name="Alfred Smith" userId="3c60a3631c0db8ad" providerId="LiveId" clId="{F00A3681-28F2-42DD-8311-2EFDABB6ADB1}" dt="2023-09-12T06:55:33.577" v="21" actId="20577"/>
          <ac:spMkLst>
            <pc:docMk/>
            <pc:sldMk cId="3137811553" sldId="268"/>
            <ac:spMk id="3" creationId="{A58184BD-88F1-BA02-40C1-D8403D0EEC0D}"/>
          </ac:spMkLst>
        </pc:spChg>
        <pc:spChg chg="mod">
          <ac:chgData name="Alfred Smith" userId="3c60a3631c0db8ad" providerId="LiveId" clId="{F00A3681-28F2-42DD-8311-2EFDABB6ADB1}" dt="2023-09-12T06:54:42.534" v="15"/>
          <ac:spMkLst>
            <pc:docMk/>
            <pc:sldMk cId="3137811553" sldId="268"/>
            <ac:spMk id="4" creationId="{EE2AC625-9141-A801-F431-DD5F79396320}"/>
          </ac:spMkLst>
        </pc:spChg>
        <pc:picChg chg="del">
          <ac:chgData name="Alfred Smith" userId="3c60a3631c0db8ad" providerId="LiveId" clId="{F00A3681-28F2-42DD-8311-2EFDABB6ADB1}" dt="2023-09-12T06:55:21.475" v="18"/>
          <ac:picMkLst>
            <pc:docMk/>
            <pc:sldMk cId="3137811553" sldId="268"/>
            <ac:picMk id="6" creationId="{463E7BDA-A9E0-51C7-8517-EE07A4BFA1C1}"/>
          </ac:picMkLst>
        </pc:picChg>
      </pc:sldChg>
      <pc:sldChg chg="delSp modSp mod modTransition modAnim">
        <pc:chgData name="Alfred Smith" userId="3c60a3631c0db8ad" providerId="LiveId" clId="{F00A3681-28F2-42DD-8311-2EFDABB6ADB1}" dt="2023-09-12T06:55:29.639" v="20" actId="20577"/>
        <pc:sldMkLst>
          <pc:docMk/>
          <pc:sldMk cId="100491716" sldId="269"/>
        </pc:sldMkLst>
        <pc:spChg chg="mod">
          <ac:chgData name="Alfred Smith" userId="3c60a3631c0db8ad" providerId="LiveId" clId="{F00A3681-28F2-42DD-8311-2EFDABB6ADB1}" dt="2023-09-12T06:55:29.639" v="20" actId="20577"/>
          <ac:spMkLst>
            <pc:docMk/>
            <pc:sldMk cId="100491716" sldId="269"/>
            <ac:spMk id="3" creationId="{A58184BD-88F1-BA02-40C1-D8403D0EEC0D}"/>
          </ac:spMkLst>
        </pc:spChg>
        <pc:spChg chg="mod">
          <ac:chgData name="Alfred Smith" userId="3c60a3631c0db8ad" providerId="LiveId" clId="{F00A3681-28F2-42DD-8311-2EFDABB6ADB1}" dt="2023-09-12T06:54:56.727" v="16"/>
          <ac:spMkLst>
            <pc:docMk/>
            <pc:sldMk cId="100491716" sldId="269"/>
            <ac:spMk id="4" creationId="{EE2AC625-9141-A801-F431-DD5F79396320}"/>
          </ac:spMkLst>
        </pc:spChg>
        <pc:picChg chg="del">
          <ac:chgData name="Alfred Smith" userId="3c60a3631c0db8ad" providerId="LiveId" clId="{F00A3681-28F2-42DD-8311-2EFDABB6ADB1}" dt="2023-09-12T06:55:21.475" v="18"/>
          <ac:picMkLst>
            <pc:docMk/>
            <pc:sldMk cId="100491716" sldId="269"/>
            <ac:picMk id="24" creationId="{8DA8588F-DE65-92E5-BB48-1FD89E953443}"/>
          </ac:picMkLst>
        </pc:picChg>
      </pc:sldChg>
      <pc:sldChg chg="addSp delSp modSp mod modTransition">
        <pc:chgData name="Alfred Smith" userId="3c60a3631c0db8ad" providerId="LiveId" clId="{F00A3681-28F2-42DD-8311-2EFDABB6ADB1}" dt="2023-09-12T06:56:27.908" v="32"/>
        <pc:sldMkLst>
          <pc:docMk/>
          <pc:sldMk cId="4120481681" sldId="270"/>
        </pc:sldMkLst>
        <pc:spChg chg="del">
          <ac:chgData name="Alfred Smith" userId="3c60a3631c0db8ad" providerId="LiveId" clId="{F00A3681-28F2-42DD-8311-2EFDABB6ADB1}" dt="2023-09-12T06:56:26.894" v="31" actId="478"/>
          <ac:spMkLst>
            <pc:docMk/>
            <pc:sldMk cId="4120481681" sldId="270"/>
            <ac:spMk id="3" creationId="{731304D6-2344-40F4-4F82-C4892F616565}"/>
          </ac:spMkLst>
        </pc:spChg>
        <pc:spChg chg="add mod">
          <ac:chgData name="Alfred Smith" userId="3c60a3631c0db8ad" providerId="LiveId" clId="{F00A3681-28F2-42DD-8311-2EFDABB6ADB1}" dt="2023-09-12T06:56:27.908" v="32"/>
          <ac:spMkLst>
            <pc:docMk/>
            <pc:sldMk cId="4120481681" sldId="270"/>
            <ac:spMk id="4" creationId="{0675877F-11BB-167B-4539-4C5615D479D0}"/>
          </ac:spMkLst>
        </pc:spChg>
      </pc:sldChg>
      <pc:sldChg chg="modSp mod modTransition">
        <pc:chgData name="Alfred Smith" userId="3c60a3631c0db8ad" providerId="LiveId" clId="{F00A3681-28F2-42DD-8311-2EFDABB6ADB1}" dt="2023-09-12T06:56:40.870" v="33"/>
        <pc:sldMkLst>
          <pc:docMk/>
          <pc:sldMk cId="939110669" sldId="271"/>
        </pc:sldMkLst>
        <pc:spChg chg="mod">
          <ac:chgData name="Alfred Smith" userId="3c60a3631c0db8ad" providerId="LiveId" clId="{F00A3681-28F2-42DD-8311-2EFDABB6ADB1}" dt="2023-09-12T06:56:40.870" v="33"/>
          <ac:spMkLst>
            <pc:docMk/>
            <pc:sldMk cId="939110669" sldId="271"/>
            <ac:spMk id="4" creationId="{6C8A3403-0080-A88E-2A34-FA89B7C638DE}"/>
          </ac:spMkLst>
        </pc:spChg>
      </pc:sldChg>
      <pc:sldChg chg="modSp mod modTransition">
        <pc:chgData name="Alfred Smith" userId="3c60a3631c0db8ad" providerId="LiveId" clId="{F00A3681-28F2-42DD-8311-2EFDABB6ADB1}" dt="2023-09-12T06:56:44.037" v="34"/>
        <pc:sldMkLst>
          <pc:docMk/>
          <pc:sldMk cId="4024569785" sldId="272"/>
        </pc:sldMkLst>
        <pc:spChg chg="mod">
          <ac:chgData name="Alfred Smith" userId="3c60a3631c0db8ad" providerId="LiveId" clId="{F00A3681-28F2-42DD-8311-2EFDABB6ADB1}" dt="2023-09-12T06:56:44.037" v="34"/>
          <ac:spMkLst>
            <pc:docMk/>
            <pc:sldMk cId="4024569785" sldId="272"/>
            <ac:spMk id="4" creationId="{D6FEFF0A-A170-4DCC-8821-2F6DA9D8B36B}"/>
          </ac:spMkLst>
        </pc:spChg>
      </pc:sldChg>
      <pc:sldChg chg="modSp mod modTransition">
        <pc:chgData name="Alfred Smith" userId="3c60a3631c0db8ad" providerId="LiveId" clId="{F00A3681-28F2-42DD-8311-2EFDABB6ADB1}" dt="2023-09-12T06:56:47.473" v="35"/>
        <pc:sldMkLst>
          <pc:docMk/>
          <pc:sldMk cId="487179600" sldId="273"/>
        </pc:sldMkLst>
        <pc:spChg chg="mod">
          <ac:chgData name="Alfred Smith" userId="3c60a3631c0db8ad" providerId="LiveId" clId="{F00A3681-28F2-42DD-8311-2EFDABB6ADB1}" dt="2023-09-12T06:56:47.473" v="35"/>
          <ac:spMkLst>
            <pc:docMk/>
            <pc:sldMk cId="487179600" sldId="273"/>
            <ac:spMk id="4" creationId="{913C2B3D-8DF8-6B90-4863-0E9EE269A88B}"/>
          </ac:spMkLst>
        </pc:spChg>
      </pc:sldChg>
      <pc:sldChg chg="modSp mod modTransition">
        <pc:chgData name="Alfred Smith" userId="3c60a3631c0db8ad" providerId="LiveId" clId="{F00A3681-28F2-42DD-8311-2EFDABB6ADB1}" dt="2023-09-12T06:56:51.244" v="36"/>
        <pc:sldMkLst>
          <pc:docMk/>
          <pc:sldMk cId="2168401200" sldId="274"/>
        </pc:sldMkLst>
        <pc:spChg chg="mod">
          <ac:chgData name="Alfred Smith" userId="3c60a3631c0db8ad" providerId="LiveId" clId="{F00A3681-28F2-42DD-8311-2EFDABB6ADB1}" dt="2023-09-12T06:56:51.244" v="36"/>
          <ac:spMkLst>
            <pc:docMk/>
            <pc:sldMk cId="2168401200" sldId="274"/>
            <ac:spMk id="4" creationId="{D1D8D92F-1044-1869-0905-141C94F51C0F}"/>
          </ac:spMkLst>
        </pc:spChg>
      </pc:sldChg>
      <pc:sldChg chg="modSp mod modTransition">
        <pc:chgData name="Alfred Smith" userId="3c60a3631c0db8ad" providerId="LiveId" clId="{F00A3681-28F2-42DD-8311-2EFDABB6ADB1}" dt="2023-09-12T06:56:59.490" v="39"/>
        <pc:sldMkLst>
          <pc:docMk/>
          <pc:sldMk cId="2996969115" sldId="275"/>
        </pc:sldMkLst>
        <pc:spChg chg="mod">
          <ac:chgData name="Alfred Smith" userId="3c60a3631c0db8ad" providerId="LiveId" clId="{F00A3681-28F2-42DD-8311-2EFDABB6ADB1}" dt="2023-09-12T06:56:59.490" v="39"/>
          <ac:spMkLst>
            <pc:docMk/>
            <pc:sldMk cId="2996969115" sldId="275"/>
            <ac:spMk id="6" creationId="{18ACD604-B991-02FD-1EE7-351436F441F3}"/>
          </ac:spMkLst>
        </pc:spChg>
      </pc:sldChg>
      <pc:sldChg chg="modSp mod modTransition">
        <pc:chgData name="Alfred Smith" userId="3c60a3631c0db8ad" providerId="LiveId" clId="{F00A3681-28F2-42DD-8311-2EFDABB6ADB1}" dt="2023-09-12T06:57:02.783" v="40"/>
        <pc:sldMkLst>
          <pc:docMk/>
          <pc:sldMk cId="2390376940" sldId="276"/>
        </pc:sldMkLst>
        <pc:spChg chg="mod">
          <ac:chgData name="Alfred Smith" userId="3c60a3631c0db8ad" providerId="LiveId" clId="{F00A3681-28F2-42DD-8311-2EFDABB6ADB1}" dt="2023-09-12T06:57:02.783" v="40"/>
          <ac:spMkLst>
            <pc:docMk/>
            <pc:sldMk cId="2390376940" sldId="276"/>
            <ac:spMk id="4" creationId="{94EFE66E-A33F-062C-D880-4CAF8766F257}"/>
          </ac:spMkLst>
        </pc:spChg>
      </pc:sldChg>
      <pc:sldChg chg="modSp mod modTransition">
        <pc:chgData name="Alfred Smith" userId="3c60a3631c0db8ad" providerId="LiveId" clId="{F00A3681-28F2-42DD-8311-2EFDABB6ADB1}" dt="2023-09-12T06:57:07.222" v="41"/>
        <pc:sldMkLst>
          <pc:docMk/>
          <pc:sldMk cId="4265919077" sldId="277"/>
        </pc:sldMkLst>
        <pc:spChg chg="mod">
          <ac:chgData name="Alfred Smith" userId="3c60a3631c0db8ad" providerId="LiveId" clId="{F00A3681-28F2-42DD-8311-2EFDABB6ADB1}" dt="2023-09-12T06:57:07.222" v="41"/>
          <ac:spMkLst>
            <pc:docMk/>
            <pc:sldMk cId="4265919077" sldId="277"/>
            <ac:spMk id="5" creationId="{DEAB031D-CEAB-8538-15B4-8A1A9080F91F}"/>
          </ac:spMkLst>
        </pc:spChg>
      </pc:sldChg>
      <pc:sldChg chg="modSp mod modTransition">
        <pc:chgData name="Alfred Smith" userId="3c60a3631c0db8ad" providerId="LiveId" clId="{F00A3681-28F2-42DD-8311-2EFDABB6ADB1}" dt="2023-09-12T06:57:11.688" v="42"/>
        <pc:sldMkLst>
          <pc:docMk/>
          <pc:sldMk cId="210266664" sldId="278"/>
        </pc:sldMkLst>
        <pc:spChg chg="mod">
          <ac:chgData name="Alfred Smith" userId="3c60a3631c0db8ad" providerId="LiveId" clId="{F00A3681-28F2-42DD-8311-2EFDABB6ADB1}" dt="2023-09-12T06:57:11.688" v="42"/>
          <ac:spMkLst>
            <pc:docMk/>
            <pc:sldMk cId="210266664" sldId="278"/>
            <ac:spMk id="4" creationId="{672233E7-5361-878F-9CFF-87DCB38BF197}"/>
          </ac:spMkLst>
        </pc:spChg>
      </pc:sldChg>
      <pc:sldChg chg="modSp mod modTransition">
        <pc:chgData name="Alfred Smith" userId="3c60a3631c0db8ad" providerId="LiveId" clId="{F00A3681-28F2-42DD-8311-2EFDABB6ADB1}" dt="2023-09-12T06:57:14.628" v="43"/>
        <pc:sldMkLst>
          <pc:docMk/>
          <pc:sldMk cId="888433145" sldId="279"/>
        </pc:sldMkLst>
        <pc:spChg chg="mod">
          <ac:chgData name="Alfred Smith" userId="3c60a3631c0db8ad" providerId="LiveId" clId="{F00A3681-28F2-42DD-8311-2EFDABB6ADB1}" dt="2023-09-12T06:57:14.628" v="43"/>
          <ac:spMkLst>
            <pc:docMk/>
            <pc:sldMk cId="888433145" sldId="279"/>
            <ac:spMk id="5" creationId="{E40089A0-8098-4352-CC73-5429DE014CDE}"/>
          </ac:spMkLst>
        </pc:spChg>
      </pc:sldChg>
      <pc:sldChg chg="modSp mod modTransition">
        <pc:chgData name="Alfred Smith" userId="3c60a3631c0db8ad" providerId="LiveId" clId="{F00A3681-28F2-42DD-8311-2EFDABB6ADB1}" dt="2023-09-12T06:57:17.907" v="44"/>
        <pc:sldMkLst>
          <pc:docMk/>
          <pc:sldMk cId="791300187" sldId="280"/>
        </pc:sldMkLst>
        <pc:spChg chg="mod">
          <ac:chgData name="Alfred Smith" userId="3c60a3631c0db8ad" providerId="LiveId" clId="{F00A3681-28F2-42DD-8311-2EFDABB6ADB1}" dt="2023-09-12T06:57:17.907" v="44"/>
          <ac:spMkLst>
            <pc:docMk/>
            <pc:sldMk cId="791300187" sldId="280"/>
            <ac:spMk id="4" creationId="{A589132B-A149-E63C-8CDE-A1976F22E31A}"/>
          </ac:spMkLst>
        </pc:spChg>
      </pc:sldChg>
      <pc:sldChg chg="delSp modSp mod modTransition modAnim">
        <pc:chgData name="Alfred Smith" userId="3c60a3631c0db8ad" providerId="LiveId" clId="{F00A3681-28F2-42DD-8311-2EFDABB6ADB1}" dt="2023-09-12T06:55:26.280" v="19" actId="20577"/>
        <pc:sldMkLst>
          <pc:docMk/>
          <pc:sldMk cId="1922139011" sldId="281"/>
        </pc:sldMkLst>
        <pc:spChg chg="mod">
          <ac:chgData name="Alfred Smith" userId="3c60a3631c0db8ad" providerId="LiveId" clId="{F00A3681-28F2-42DD-8311-2EFDABB6ADB1}" dt="2023-09-12T06:55:26.280" v="19" actId="20577"/>
          <ac:spMkLst>
            <pc:docMk/>
            <pc:sldMk cId="1922139011" sldId="281"/>
            <ac:spMk id="3" creationId="{A58184BD-88F1-BA02-40C1-D8403D0EEC0D}"/>
          </ac:spMkLst>
        </pc:spChg>
        <pc:spChg chg="mod">
          <ac:chgData name="Alfred Smith" userId="3c60a3631c0db8ad" providerId="LiveId" clId="{F00A3681-28F2-42DD-8311-2EFDABB6ADB1}" dt="2023-09-12T06:55:07.976" v="17"/>
          <ac:spMkLst>
            <pc:docMk/>
            <pc:sldMk cId="1922139011" sldId="281"/>
            <ac:spMk id="4" creationId="{EE2AC625-9141-A801-F431-DD5F79396320}"/>
          </ac:spMkLst>
        </pc:spChg>
        <pc:picChg chg="del">
          <ac:chgData name="Alfred Smith" userId="3c60a3631c0db8ad" providerId="LiveId" clId="{F00A3681-28F2-42DD-8311-2EFDABB6ADB1}" dt="2023-09-12T06:55:21.475" v="18"/>
          <ac:picMkLst>
            <pc:docMk/>
            <pc:sldMk cId="1922139011" sldId="281"/>
            <ac:picMk id="12" creationId="{31001AF0-7E5C-09BC-F5B4-FA28F1589FA5}"/>
          </ac:picMkLst>
        </pc:picChg>
      </pc:sldChg>
      <pc:sldChg chg="modSp mod modTransition">
        <pc:chgData name="Alfred Smith" userId="3c60a3631c0db8ad" providerId="LiveId" clId="{F00A3681-28F2-42DD-8311-2EFDABB6ADB1}" dt="2023-09-12T06:57:22.013" v="45"/>
        <pc:sldMkLst>
          <pc:docMk/>
          <pc:sldMk cId="1126511635" sldId="282"/>
        </pc:sldMkLst>
        <pc:spChg chg="mod">
          <ac:chgData name="Alfred Smith" userId="3c60a3631c0db8ad" providerId="LiveId" clId="{F00A3681-28F2-42DD-8311-2EFDABB6ADB1}" dt="2023-09-12T06:57:22.013" v="45"/>
          <ac:spMkLst>
            <pc:docMk/>
            <pc:sldMk cId="1126511635" sldId="282"/>
            <ac:spMk id="4" creationId="{307F76AF-1FF6-70D5-B2A0-1007884AE2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109CC28-6BCF-D7F7-2449-6653796C050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52"/>
    </mc:Choice>
    <mc:Fallback xmlns="">
      <p:transition spd="slow" advTm="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2" name="TextBox 1">
            <a:extLst>
              <a:ext uri="{FF2B5EF4-FFF2-40B4-BE49-F238E27FC236}">
                <a16:creationId xmlns:a16="http://schemas.microsoft.com/office/drawing/2014/main" id="{5A26DD48-2108-FC1D-1C5C-BA0D5368DDCF}"/>
              </a:ext>
            </a:extLst>
          </p:cNvPr>
          <p:cNvSpPr txBox="1"/>
          <p:nvPr/>
        </p:nvSpPr>
        <p:spPr>
          <a:xfrm>
            <a:off x="335462" y="6005161"/>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Then Paul said to him, “God will strike you, you whitewashed wall! You sit here to judge me according to the law, yet you yourself violate the law by commanding that I be struck.”</a:t>
            </a:r>
            <a:endParaRPr lang="en-IN" sz="3600" dirty="0"/>
          </a:p>
        </p:txBody>
      </p:sp>
      <p:sp>
        <p:nvSpPr>
          <p:cNvPr id="2" name="TextBox 1">
            <a:extLst>
              <a:ext uri="{FF2B5EF4-FFF2-40B4-BE49-F238E27FC236}">
                <a16:creationId xmlns:a16="http://schemas.microsoft.com/office/drawing/2014/main" id="{448A1ADD-B10B-D7C0-895E-E7D19796AFCB}"/>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a:t>
            </a:r>
            <a:r>
              <a:rPr lang="hi-IN" sz="3200" b="0" i="0" dirty="0">
                <a:solidFill>
                  <a:srgbClr val="000000"/>
                </a:solidFill>
                <a:effectLst/>
                <a:latin typeface="font1"/>
              </a:rPr>
              <a:t>तब पौलुस ने उससे कहा, “हे चूना फिरी हुई दीवार, परमेश्वर तुझे मारेगा। तू व्यवस्था के अनुसार मेरा न्याय करने को बैठा है, और फिर क्या व्यवस्था के विरुद्ध मुझे मारने की आज्ञा देता है?”</a:t>
            </a:r>
            <a:endParaRPr lang="en-IN" sz="3200" dirty="0"/>
          </a:p>
        </p:txBody>
      </p:sp>
      <p:pic>
        <p:nvPicPr>
          <p:cNvPr id="20" name="Audio 19">
            <a:hlinkClick r:id="" action="ppaction://media"/>
            <a:extLst>
              <a:ext uri="{FF2B5EF4-FFF2-40B4-BE49-F238E27FC236}">
                <a16:creationId xmlns:a16="http://schemas.microsoft.com/office/drawing/2014/main" id="{14536AA5-A5AD-AF82-3459-FD4669447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A7DF4C-D860-0901-C72C-DB70FA3AD8C4}"/>
              </a:ext>
            </a:extLst>
          </p:cNvPr>
          <p:cNvSpPr txBox="1"/>
          <p:nvPr/>
        </p:nvSpPr>
        <p:spPr>
          <a:xfrm>
            <a:off x="335462" y="6005161"/>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But those standing nearby said, “How dare you insult the high priest of God!”</a:t>
            </a:r>
            <a:endParaRPr lang="en-IN" sz="3600" dirty="0"/>
          </a:p>
        </p:txBody>
      </p:sp>
      <p:sp>
        <p:nvSpPr>
          <p:cNvPr id="2" name="TextBox 1">
            <a:extLst>
              <a:ext uri="{FF2B5EF4-FFF2-40B4-BE49-F238E27FC236}">
                <a16:creationId xmlns:a16="http://schemas.microsoft.com/office/drawing/2014/main" id="{FE7FC29D-4DA0-6895-DF0E-C211469B9368}"/>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a:t>
            </a:r>
            <a:r>
              <a:rPr lang="hi-IN" sz="3200" b="0" i="0" dirty="0">
                <a:solidFill>
                  <a:srgbClr val="000000"/>
                </a:solidFill>
                <a:effectLst/>
                <a:latin typeface="font1"/>
              </a:rPr>
              <a:t>जो पास खड़े थे, उन्होंने कहा, “क्या तू परमेश्वर के महायाजक को बुरा-भला कहता है?”</a:t>
            </a:r>
            <a:endParaRPr lang="en-IN" sz="3200" dirty="0"/>
          </a:p>
        </p:txBody>
      </p:sp>
      <p:pic>
        <p:nvPicPr>
          <p:cNvPr id="14" name="Audio 13">
            <a:hlinkClick r:id="" action="ppaction://media"/>
            <a:extLst>
              <a:ext uri="{FF2B5EF4-FFF2-40B4-BE49-F238E27FC236}">
                <a16:creationId xmlns:a16="http://schemas.microsoft.com/office/drawing/2014/main" id="{688777D6-32AB-5D5D-C835-1E6CD1526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59"/>
    </mc:Choice>
    <mc:Fallback xmlns="">
      <p:transition spd="slow" advTm="8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3" name="TextBox 2">
            <a:extLst>
              <a:ext uri="{FF2B5EF4-FFF2-40B4-BE49-F238E27FC236}">
                <a16:creationId xmlns:a16="http://schemas.microsoft.com/office/drawing/2014/main" id="{B6357AFB-FFD3-7C99-8FA4-627757F9FEF0}"/>
              </a:ext>
            </a:extLst>
          </p:cNvPr>
          <p:cNvSpPr txBox="1"/>
          <p:nvPr/>
        </p:nvSpPr>
        <p:spPr>
          <a:xfrm>
            <a:off x="335462" y="319257"/>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“Brothers,” Paul replied, “I was not aware that he was the high priest, for it is written: ‘Do not speak evil about the ruler of your people.’</a:t>
            </a:r>
            <a:endParaRPr lang="en-IN" sz="3600" dirty="0"/>
          </a:p>
        </p:txBody>
      </p:sp>
      <p:sp>
        <p:nvSpPr>
          <p:cNvPr id="2" name="TextBox 1">
            <a:extLst>
              <a:ext uri="{FF2B5EF4-FFF2-40B4-BE49-F238E27FC236}">
                <a16:creationId xmlns:a16="http://schemas.microsoft.com/office/drawing/2014/main" id="{3FC1FD8C-629B-1863-6C8F-DCD4757D8537}"/>
              </a:ext>
            </a:extLst>
          </p:cNvPr>
          <p:cNvSpPr txBox="1"/>
          <p:nvPr/>
        </p:nvSpPr>
        <p:spPr>
          <a:xfrm>
            <a:off x="6096000" y="149950"/>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5</a:t>
            </a:r>
            <a:r>
              <a:rPr lang="hi-IN" sz="3200" b="0" i="0">
                <a:solidFill>
                  <a:srgbClr val="121212"/>
                </a:solidFill>
                <a:effectLst/>
                <a:latin typeface="Inter" panose="020B0502030000000004" pitchFamily="34" charset="0"/>
              </a:rPr>
              <a:t>पौलुस ने कहा, “हे भाइयों, मैं नहीं जानता था, कि यह महायाजक है; क्योंकि लिखा है,</a:t>
            </a:r>
          </a:p>
          <a:p>
            <a:pPr algn="l"/>
            <a:r>
              <a:rPr lang="hi-IN" sz="3200" b="0" i="0">
                <a:solidFill>
                  <a:srgbClr val="121212"/>
                </a:solidFill>
                <a:effectLst/>
                <a:latin typeface="Inter" panose="020B0502030000000004" pitchFamily="34" charset="0"/>
              </a:rPr>
              <a:t>‘अपने लोगों के प्रधान को बुरा न कह।’” </a:t>
            </a:r>
          </a:p>
        </p:txBody>
      </p:sp>
      <p:pic>
        <p:nvPicPr>
          <p:cNvPr id="6" name="Audio 5">
            <a:hlinkClick r:id="" action="ppaction://media"/>
            <a:extLst>
              <a:ext uri="{FF2B5EF4-FFF2-40B4-BE49-F238E27FC236}">
                <a16:creationId xmlns:a16="http://schemas.microsoft.com/office/drawing/2014/main" id="{B9DFD18E-5E26-B681-B01B-DDE8DD8902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40"/>
    </mc:Choice>
    <mc:Fallback xmlns="">
      <p:transition spd="slow" advTm="10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2" name="TextBox 1">
            <a:extLst>
              <a:ext uri="{FF2B5EF4-FFF2-40B4-BE49-F238E27FC236}">
                <a16:creationId xmlns:a16="http://schemas.microsoft.com/office/drawing/2014/main" id="{CF9224C9-C39F-15A5-88F8-5F918A85D022}"/>
              </a:ext>
            </a:extLst>
          </p:cNvPr>
          <p:cNvSpPr txBox="1"/>
          <p:nvPr/>
        </p:nvSpPr>
        <p:spPr>
          <a:xfrm>
            <a:off x="335462" y="319257"/>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Then Paul, knowing that some of them were Sadducees and others Pharisees, called out in the Sanhedrin, “Brothers, I am a Pharisee, the son of a Pharisee. It is because of my hope in the resurrection of the dead that I am on trial.”</a:t>
            </a:r>
            <a:endParaRPr lang="en-IN" sz="3600" dirty="0"/>
          </a:p>
        </p:txBody>
      </p:sp>
      <p:sp>
        <p:nvSpPr>
          <p:cNvPr id="2" name="TextBox 1">
            <a:extLst>
              <a:ext uri="{FF2B5EF4-FFF2-40B4-BE49-F238E27FC236}">
                <a16:creationId xmlns:a16="http://schemas.microsoft.com/office/drawing/2014/main" id="{2A5CBB6E-8F3D-7351-80E7-3904D2214B5B}"/>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a:t>
            </a:r>
            <a:r>
              <a:rPr lang="hi-IN" sz="3200" b="0" i="0">
                <a:solidFill>
                  <a:srgbClr val="121212"/>
                </a:solidFill>
                <a:effectLst/>
                <a:latin typeface="Inter" panose="020B0502030000000004" pitchFamily="34" charset="0"/>
              </a:rPr>
              <a:t>तब पौलुस ने यह जानकर, कि एक दल सदूकियों और दूसरा फरीसियों का है, महासभा में पुकारकर कहा, “हे भाइयों, मैं फरीसी और फरीसियों के वंश का हूँ, मरे हुओं की आशा और पुनरुत्थान के विषय में मेरा मुकद्दमा हो रहा है।”</a:t>
            </a:r>
            <a:endParaRPr lang="en-IN" sz="3200" dirty="0"/>
          </a:p>
        </p:txBody>
      </p:sp>
      <p:pic>
        <p:nvPicPr>
          <p:cNvPr id="12" name="Audio 11">
            <a:hlinkClick r:id="" action="ppaction://media"/>
            <a:extLst>
              <a:ext uri="{FF2B5EF4-FFF2-40B4-BE49-F238E27FC236}">
                <a16:creationId xmlns:a16="http://schemas.microsoft.com/office/drawing/2014/main" id="{38AD11CC-461A-DAC7-FF79-8397E33E0C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974"/>
    </mc:Choice>
    <mc:Fallback xmlns="">
      <p:transition spd="slow" advTm="1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FFC4F6-1621-0269-8219-4202D9ECA31A}"/>
              </a:ext>
            </a:extLst>
          </p:cNvPr>
          <p:cNvSpPr txBox="1"/>
          <p:nvPr/>
        </p:nvSpPr>
        <p:spPr>
          <a:xfrm>
            <a:off x="7933293" y="5931584"/>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As soon as he had said this, a dispute broke out between the Pharisees and Sadducees, and the assembly was divided.</a:t>
            </a:r>
            <a:endParaRPr lang="en-IN" sz="3600" dirty="0"/>
          </a:p>
        </p:txBody>
      </p:sp>
      <p:sp>
        <p:nvSpPr>
          <p:cNvPr id="2" name="TextBox 1">
            <a:extLst>
              <a:ext uri="{FF2B5EF4-FFF2-40B4-BE49-F238E27FC236}">
                <a16:creationId xmlns:a16="http://schemas.microsoft.com/office/drawing/2014/main" id="{4D1D4BBF-4A22-6DC1-DD23-16092ED3C146}"/>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7</a:t>
            </a:r>
            <a:r>
              <a:rPr lang="hi-IN" sz="3200" b="0" i="0">
                <a:solidFill>
                  <a:srgbClr val="121212"/>
                </a:solidFill>
                <a:effectLst/>
                <a:latin typeface="Inter" panose="020B0502030000000004" pitchFamily="34" charset="0"/>
              </a:rPr>
              <a:t>जब उसने यह बात कही तो फरीसियों और सदूकियों में झगड़ा होने लगा; और सभा में फूट पड़ गई।</a:t>
            </a:r>
            <a:endParaRPr lang="en-IN" sz="3200" dirty="0"/>
          </a:p>
        </p:txBody>
      </p:sp>
      <p:pic>
        <p:nvPicPr>
          <p:cNvPr id="15" name="Audio 14">
            <a:hlinkClick r:id="" action="ppaction://media"/>
            <a:extLst>
              <a:ext uri="{FF2B5EF4-FFF2-40B4-BE49-F238E27FC236}">
                <a16:creationId xmlns:a16="http://schemas.microsoft.com/office/drawing/2014/main" id="{2930545D-BE79-4934-D469-821DD2DD6F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524"/>
    </mc:Choice>
    <mc:Fallback xmlns="">
      <p:transition spd="slow" advTm="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4" name="Rectangle 3">
            <a:extLst>
              <a:ext uri="{FF2B5EF4-FFF2-40B4-BE49-F238E27FC236}">
                <a16:creationId xmlns:a16="http://schemas.microsoft.com/office/drawing/2014/main" id="{BB35E471-C8C0-5447-87C0-362370B569A7}"/>
              </a:ext>
            </a:extLst>
          </p:cNvPr>
          <p:cNvSpPr/>
          <p:nvPr/>
        </p:nvSpPr>
        <p:spPr>
          <a:xfrm>
            <a:off x="0" y="-1"/>
            <a:ext cx="12192000" cy="3969328"/>
          </a:xfrm>
          <a:prstGeom prst="rect">
            <a:avLst/>
          </a:prstGeom>
          <a:gradFill flip="none" rotWithShape="1">
            <a:gsLst>
              <a:gs pos="0">
                <a:schemeClr val="tx1">
                  <a:alpha val="35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2B82CE-6015-0B7D-1B60-DDC8D29DEB25}"/>
              </a:ext>
            </a:extLst>
          </p:cNvPr>
          <p:cNvSpPr txBox="1"/>
          <p:nvPr/>
        </p:nvSpPr>
        <p:spPr>
          <a:xfrm>
            <a:off x="235973" y="235975"/>
            <a:ext cx="6916994" cy="3068334"/>
          </a:xfrm>
          <a:prstGeom prst="rect">
            <a:avLst/>
          </a:prstGeom>
          <a:noFill/>
        </p:spPr>
        <p:txBody>
          <a:bodyPr wrap="square" rtlCol="0">
            <a:noAutofit/>
          </a:bodyPr>
          <a:lstStyle/>
          <a:p>
            <a:r>
              <a:rPr lang="hi-IN" sz="6000" b="0" i="0" u="none" strike="noStrike" baseline="0" dirty="0">
                <a:solidFill>
                  <a:schemeClr val="bg1"/>
                </a:solidFill>
                <a:latin typeface="TimesNewRomanPSMT"/>
              </a:rPr>
              <a:t>महासभा के सामने पौलुस - प्रेरितों के काम 21:40 - 22:29</a:t>
            </a:r>
            <a:endParaRPr lang="en-IN" sz="6000" dirty="0">
              <a:solidFill>
                <a:schemeClr val="bg1"/>
              </a:solidFill>
            </a:endParaRPr>
          </a:p>
        </p:txBody>
      </p:sp>
      <p:sp>
        <p:nvSpPr>
          <p:cNvPr id="5" name="TextBox 4">
            <a:extLst>
              <a:ext uri="{FF2B5EF4-FFF2-40B4-BE49-F238E27FC236}">
                <a16:creationId xmlns:a16="http://schemas.microsoft.com/office/drawing/2014/main" id="{F3567365-0501-6615-DBA8-CB610084416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3F795E0-59B5-703B-340C-1DFE7D5F355C}"/>
              </a:ext>
            </a:extLst>
          </p:cNvPr>
          <p:cNvSpPr txBox="1"/>
          <p:nvPr/>
        </p:nvSpPr>
        <p:spPr>
          <a:xfrm>
            <a:off x="7933293" y="5931584"/>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For the Sadducees say that there is neither a resurrection, nor angels, nor spirits, but the Pharisees acknowledge them all.</a:t>
            </a:r>
            <a:endParaRPr lang="en-IN" sz="3600" dirty="0"/>
          </a:p>
        </p:txBody>
      </p:sp>
      <p:sp>
        <p:nvSpPr>
          <p:cNvPr id="2" name="TextBox 1">
            <a:extLst>
              <a:ext uri="{FF2B5EF4-FFF2-40B4-BE49-F238E27FC236}">
                <a16:creationId xmlns:a16="http://schemas.microsoft.com/office/drawing/2014/main" id="{39223DF7-3E24-D943-18F6-2AD69CEE8C4A}"/>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8</a:t>
            </a:r>
            <a:r>
              <a:rPr lang="hi-IN" sz="3200" b="0" i="0">
                <a:solidFill>
                  <a:srgbClr val="121212"/>
                </a:solidFill>
                <a:effectLst/>
                <a:latin typeface="Inter" panose="020B0502030000000004" pitchFamily="34" charset="0"/>
              </a:rPr>
              <a:t>क्योंकि सदूकी तो यह कहते हैं, कि न पुनरुत्थान है, न स्वर्गदूत और न आत्मा है; परन्तु फरीसी इन सब को मानते हैं।</a:t>
            </a:r>
            <a:endParaRPr lang="en-IN" sz="3200" dirty="0"/>
          </a:p>
        </p:txBody>
      </p:sp>
      <p:pic>
        <p:nvPicPr>
          <p:cNvPr id="10" name="Audio 9">
            <a:hlinkClick r:id="" action="ppaction://media"/>
            <a:extLst>
              <a:ext uri="{FF2B5EF4-FFF2-40B4-BE49-F238E27FC236}">
                <a16:creationId xmlns:a16="http://schemas.microsoft.com/office/drawing/2014/main" id="{9DB08CCB-860B-5D01-FFF0-6BFEC95AF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176"/>
    </mc:Choice>
    <mc:Fallback xmlns="">
      <p:transition spd="slow" advTm="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E944D5-9E38-8350-C4F2-DD32701A84CB}"/>
              </a:ext>
            </a:extLst>
          </p:cNvPr>
          <p:cNvSpPr txBox="1"/>
          <p:nvPr/>
        </p:nvSpPr>
        <p:spPr>
          <a:xfrm>
            <a:off x="7933293" y="5931584"/>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 great clamor arose, and some scribes from the party of the Pharisees got up and contended sharply, “We find nothing wrong with this man. What if a spirit or an angel has spoken to him?”</a:t>
            </a:r>
            <a:endParaRPr lang="en-IN" sz="3600" dirty="0"/>
          </a:p>
        </p:txBody>
      </p:sp>
      <p:sp>
        <p:nvSpPr>
          <p:cNvPr id="2" name="TextBox 1">
            <a:extLst>
              <a:ext uri="{FF2B5EF4-FFF2-40B4-BE49-F238E27FC236}">
                <a16:creationId xmlns:a16="http://schemas.microsoft.com/office/drawing/2014/main" id="{6A0C83F6-3D0F-74C6-0C0F-B649BDBAEB1B}"/>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9</a:t>
            </a:r>
            <a:r>
              <a:rPr lang="hi-IN" sz="3200" b="0" i="0">
                <a:solidFill>
                  <a:srgbClr val="121212"/>
                </a:solidFill>
                <a:effectLst/>
                <a:latin typeface="Inter" panose="020B0502030000000004" pitchFamily="34" charset="0"/>
              </a:rPr>
              <a:t>तब बड़ा हल्ला मचा और कुछ शास्त्री जो फरीसियों के दल के थे, उठकर यह कहकर झगड़ने लगे, “हम इस मनुष्य में कुछ बुराई नहीं पाते; और यदि कोई आत्मा या स्वर्गदूत उससे बोला है तो फिर क्या?”</a:t>
            </a:r>
            <a:endParaRPr lang="en-IN" sz="3200" dirty="0"/>
          </a:p>
        </p:txBody>
      </p:sp>
      <p:pic>
        <p:nvPicPr>
          <p:cNvPr id="6" name="Audio 5">
            <a:hlinkClick r:id="" action="ppaction://media"/>
            <a:extLst>
              <a:ext uri="{FF2B5EF4-FFF2-40B4-BE49-F238E27FC236}">
                <a16:creationId xmlns:a16="http://schemas.microsoft.com/office/drawing/2014/main" id="{67F89678-AC95-DDD9-AE6F-8325E487D6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725"/>
    </mc:Choice>
    <mc:Fallback xmlns="">
      <p:transition spd="slow" advTm="1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5" name="TextBox 4">
            <a:extLst>
              <a:ext uri="{FF2B5EF4-FFF2-40B4-BE49-F238E27FC236}">
                <a16:creationId xmlns:a16="http://schemas.microsoft.com/office/drawing/2014/main" id="{D353DE8C-7F49-E3AF-4150-865EFB14C40F}"/>
              </a:ext>
            </a:extLst>
          </p:cNvPr>
          <p:cNvSpPr txBox="1"/>
          <p:nvPr/>
        </p:nvSpPr>
        <p:spPr>
          <a:xfrm>
            <a:off x="8099550" y="319257"/>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 dispute grew so violent that the commander was afraid they would tear Paul to pieces. He ordered the soldiers to go down and remove him by force and bring him into the barracks.</a:t>
            </a:r>
            <a:endParaRPr lang="en-IN" sz="3600" dirty="0"/>
          </a:p>
        </p:txBody>
      </p:sp>
      <p:sp>
        <p:nvSpPr>
          <p:cNvPr id="2" name="TextBox 1">
            <a:extLst>
              <a:ext uri="{FF2B5EF4-FFF2-40B4-BE49-F238E27FC236}">
                <a16:creationId xmlns:a16="http://schemas.microsoft.com/office/drawing/2014/main" id="{BBDFCC07-9B0E-A9FE-9CC3-8CE7476179AC}"/>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10</a:t>
            </a:r>
            <a:r>
              <a:rPr lang="hi-IN" sz="3200" b="0" i="0">
                <a:solidFill>
                  <a:srgbClr val="121212"/>
                </a:solidFill>
                <a:effectLst/>
                <a:latin typeface="Inter" panose="020B0502030000000004" pitchFamily="34" charset="0"/>
              </a:rPr>
              <a:t>जब बहुत झगड़ा हुआ, तो सैन्य-दल के सरदार ने इस डर से कि वे पौलुस के टुकड़े-टुकड़े न कर डालें, सैन्य-दल को आज्ञा दी कि उतरकर उसको उनके बीच में से जबरदस्ती निकालो, और गढ़ में ले आओ।</a:t>
            </a:r>
            <a:endParaRPr lang="en-IN" sz="3200" dirty="0"/>
          </a:p>
        </p:txBody>
      </p:sp>
      <p:pic>
        <p:nvPicPr>
          <p:cNvPr id="10" name="Audio 9">
            <a:hlinkClick r:id="" action="ppaction://media"/>
            <a:extLst>
              <a:ext uri="{FF2B5EF4-FFF2-40B4-BE49-F238E27FC236}">
                <a16:creationId xmlns:a16="http://schemas.microsoft.com/office/drawing/2014/main" id="{0AC4D8AA-D461-77B8-B4D0-495E2FD7A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7163"/>
    </mc:Choice>
    <mc:Fallback xmlns="">
      <p:transition spd="slow" advTm="1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2"/>
          <a:stretch>
            <a:fillRect/>
          </a:stretch>
        </p:blipFill>
        <p:spPr>
          <a:xfrm>
            <a:off x="0" y="-1"/>
            <a:ext cx="12192000" cy="7122659"/>
          </a:xfrm>
          <a:prstGeom prst="rect">
            <a:avLst/>
          </a:prstGeom>
        </p:spPr>
      </p:pic>
      <p:sp>
        <p:nvSpPr>
          <p:cNvPr id="2" name="TextBox 1">
            <a:extLst>
              <a:ext uri="{FF2B5EF4-FFF2-40B4-BE49-F238E27FC236}">
                <a16:creationId xmlns:a16="http://schemas.microsoft.com/office/drawing/2014/main" id="{C22706F4-078A-CAEA-4CF3-AABD242D3AA1}"/>
              </a:ext>
            </a:extLst>
          </p:cNvPr>
          <p:cNvSpPr txBox="1"/>
          <p:nvPr/>
        </p:nvSpPr>
        <p:spPr>
          <a:xfrm>
            <a:off x="335462" y="319257"/>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4800" dirty="0"/>
              <a:t>महासभा के सामने पौलुस - प्रेरितों के काम 21:40 - 22:29</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Paul before the Jewish Council – Acts 22:30 – 23:10 </a:t>
            </a:r>
            <a:endParaRPr lang="en-IN" sz="5400" dirty="0"/>
          </a:p>
        </p:txBody>
      </p:sp>
      <p:pic>
        <p:nvPicPr>
          <p:cNvPr id="6" name="Audio 5">
            <a:hlinkClick r:id="" action="ppaction://media"/>
            <a:extLst>
              <a:ext uri="{FF2B5EF4-FFF2-40B4-BE49-F238E27FC236}">
                <a16:creationId xmlns:a16="http://schemas.microsoft.com/office/drawing/2014/main" id="{2633837E-E672-52C2-EDDF-9284132D61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436"/>
    </mc:Choice>
    <mc:Fallback xmlns="">
      <p:transition spd="slow" advTm="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Rectangle 2">
            <a:extLst>
              <a:ext uri="{FF2B5EF4-FFF2-40B4-BE49-F238E27FC236}">
                <a16:creationId xmlns:a16="http://schemas.microsoft.com/office/drawing/2014/main" id="{FA858C0B-157B-D7CF-CE49-56043539051C}"/>
              </a:ext>
            </a:extLst>
          </p:cNvPr>
          <p:cNvSpPr/>
          <p:nvPr/>
        </p:nvSpPr>
        <p:spPr>
          <a:xfrm>
            <a:off x="0" y="-1"/>
            <a:ext cx="12192000" cy="3969328"/>
          </a:xfrm>
          <a:prstGeom prst="rect">
            <a:avLst/>
          </a:prstGeom>
          <a:gradFill flip="none" rotWithShape="1">
            <a:gsLst>
              <a:gs pos="0">
                <a:schemeClr val="tx1">
                  <a:alpha val="35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00FA5C-2B2B-CCB3-4BAB-2EDF38F3C425}"/>
              </a:ext>
            </a:extLst>
          </p:cNvPr>
          <p:cNvSpPr txBox="1"/>
          <p:nvPr/>
        </p:nvSpPr>
        <p:spPr>
          <a:xfrm>
            <a:off x="235973" y="235975"/>
            <a:ext cx="6916994" cy="3068334"/>
          </a:xfrm>
          <a:prstGeom prst="rect">
            <a:avLst/>
          </a:prstGeom>
          <a:noFill/>
        </p:spPr>
        <p:txBody>
          <a:bodyPr wrap="square" rtlCol="0">
            <a:noAutofit/>
          </a:bodyPr>
          <a:lstStyle/>
          <a:p>
            <a:r>
              <a:rPr lang="hi-IN" sz="6000" b="0" i="0" u="none" strike="noStrike" baseline="0" dirty="0">
                <a:solidFill>
                  <a:schemeClr val="bg1"/>
                </a:solidFill>
                <a:latin typeface="TimesNewRomanPSMT"/>
              </a:rPr>
              <a:t>महासभा के सामने पौलुस - प्रेरितों के काम 21:40 - 22:29</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30</a:t>
            </a:r>
            <a:r>
              <a:rPr lang="hi-IN" sz="3200" b="0" i="0" dirty="0">
                <a:solidFill>
                  <a:srgbClr val="000000"/>
                </a:solidFill>
                <a:effectLst/>
                <a:latin typeface="font1"/>
              </a:rPr>
              <a:t>दूसरे दिन वह ठीक-ठीक जानने की इच्छा से कि यहूदी उस पर क्यों दोष लगाते हैं, इसलिए उसके बन्धन खोल दिए; और प्रधान याजकों और सारी महासभा को इकट्ठे होने की आज्ञा दी, और पौलुस को नीचे ले जाकर उनके सामने खड़ा कर दिया।</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30</a:t>
            </a:r>
            <a:r>
              <a:rPr lang="en-US" sz="3200" b="0" i="0">
                <a:solidFill>
                  <a:srgbClr val="121212"/>
                </a:solidFill>
                <a:effectLst/>
                <a:latin typeface="Inter" panose="020B0502030000000004" pitchFamily="34" charset="0"/>
              </a:rPr>
              <a:t>The next day the commander, wanting to learn the real reason Paul was accused by the Jews, released him and ordered the chief priests and the whole Sanhedrin  to assemble. Then he brought Paul down and had him stand before them.</a:t>
            </a:r>
            <a:endParaRPr lang="en-IN" sz="3200" dirty="0"/>
          </a:p>
        </p:txBody>
      </p:sp>
      <p:pic>
        <p:nvPicPr>
          <p:cNvPr id="23" name="Audio 22">
            <a:hlinkClick r:id="" action="ppaction://media"/>
            <a:extLst>
              <a:ext uri="{FF2B5EF4-FFF2-40B4-BE49-F238E27FC236}">
                <a16:creationId xmlns:a16="http://schemas.microsoft.com/office/drawing/2014/main" id="{7EE0DBCF-46E2-927B-169B-D813397017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0135"/>
    </mc:Choice>
    <mc:Fallback xmlns="">
      <p:transition spd="slow" advTm="20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6005161"/>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23:1</a:t>
            </a:r>
            <a:r>
              <a:rPr lang="en-US" sz="3600" b="0" i="0" dirty="0">
                <a:solidFill>
                  <a:srgbClr val="121212"/>
                </a:solidFill>
                <a:effectLst/>
                <a:latin typeface="Inter" panose="020B0502030000000004" pitchFamily="34" charset="0"/>
              </a:rPr>
              <a:t>Paul looked directly at the Sanhedrin  and said, “Brothers, I have conducted myself before God in all good conscience to this day.”</a:t>
            </a:r>
            <a:endParaRPr lang="en-IN" sz="3600" dirty="0"/>
          </a:p>
        </p:txBody>
      </p:sp>
      <p:sp>
        <p:nvSpPr>
          <p:cNvPr id="2" name="TextBox 1">
            <a:extLst>
              <a:ext uri="{FF2B5EF4-FFF2-40B4-BE49-F238E27FC236}">
                <a16:creationId xmlns:a16="http://schemas.microsoft.com/office/drawing/2014/main" id="{FDD22EE2-8232-3436-96FE-20A1D53C8105}"/>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23:</a:t>
            </a:r>
            <a:r>
              <a:rPr lang="hi-IN" sz="3200" b="0" i="0" dirty="0">
                <a:solidFill>
                  <a:srgbClr val="777A7B"/>
                </a:solidFill>
                <a:effectLst/>
                <a:latin typeface="Inter" panose="020B0502030000000004" pitchFamily="34" charset="0"/>
              </a:rPr>
              <a:t>1</a:t>
            </a:r>
            <a:r>
              <a:rPr lang="hi-IN" sz="3200" b="0" i="0" dirty="0">
                <a:solidFill>
                  <a:srgbClr val="000000"/>
                </a:solidFill>
                <a:effectLst/>
                <a:latin typeface="font1"/>
              </a:rPr>
              <a:t>पौलुस ने महासभा की ओर टकटकी लगाकर देखा, और कहा, “हे भाइयों, मैंने आज तक परमेश्वर के लिये बिलकुल सच्चे विवेक से जीवन बिताया है।” </a:t>
            </a:r>
            <a:endParaRPr lang="en-IN" sz="3200" dirty="0"/>
          </a:p>
        </p:txBody>
      </p:sp>
      <p:pic>
        <p:nvPicPr>
          <p:cNvPr id="10" name="Audio 9">
            <a:hlinkClick r:id="" action="ppaction://media"/>
            <a:extLst>
              <a:ext uri="{FF2B5EF4-FFF2-40B4-BE49-F238E27FC236}">
                <a16:creationId xmlns:a16="http://schemas.microsoft.com/office/drawing/2014/main" id="{F3D7BA09-6041-2321-F44E-168F352F8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757"/>
    </mc:Choice>
    <mc:Fallback xmlns="">
      <p:transition spd="slow" advTm="1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2" name="TextBox 1">
            <a:extLst>
              <a:ext uri="{FF2B5EF4-FFF2-40B4-BE49-F238E27FC236}">
                <a16:creationId xmlns:a16="http://schemas.microsoft.com/office/drawing/2014/main" id="{996A8AE1-D44B-2607-E23D-F7FD23DCF91D}"/>
              </a:ext>
            </a:extLst>
          </p:cNvPr>
          <p:cNvSpPr txBox="1"/>
          <p:nvPr/>
        </p:nvSpPr>
        <p:spPr>
          <a:xfrm>
            <a:off x="335462" y="6005161"/>
            <a:ext cx="478517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1"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At this, the high priest Ananias ordered those standing near Paul to strike him on the mouth.</a:t>
            </a:r>
            <a:endParaRPr lang="en-IN" sz="4000" dirty="0"/>
          </a:p>
        </p:txBody>
      </p:sp>
      <p:sp>
        <p:nvSpPr>
          <p:cNvPr id="2" name="TextBox 1">
            <a:extLst>
              <a:ext uri="{FF2B5EF4-FFF2-40B4-BE49-F238E27FC236}">
                <a16:creationId xmlns:a16="http://schemas.microsoft.com/office/drawing/2014/main" id="{32BD44A1-D924-71B4-73AF-C93AF462228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हनन्याह महायाजक ने, उनको जो उसके पास खड़े थे, उसके मुँह पर थप्पड़ मारने की आज्ञा दी।</a:t>
            </a:r>
            <a:endParaRPr lang="en-IN" sz="3600" dirty="0"/>
          </a:p>
        </p:txBody>
      </p:sp>
      <p:pic>
        <p:nvPicPr>
          <p:cNvPr id="6" name="Audio 5">
            <a:hlinkClick r:id="" action="ppaction://media"/>
            <a:extLst>
              <a:ext uri="{FF2B5EF4-FFF2-40B4-BE49-F238E27FC236}">
                <a16:creationId xmlns:a16="http://schemas.microsoft.com/office/drawing/2014/main" id="{A2B7278A-D18C-81AC-C900-9C31414FC9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644"/>
    </mc:Choice>
    <mc:Fallback xmlns="">
      <p:transition spd="slow" advTm="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2785</TotalTime>
  <Words>1113</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49</cp:revision>
  <dcterms:created xsi:type="dcterms:W3CDTF">2022-09-30T06:26:14Z</dcterms:created>
  <dcterms:modified xsi:type="dcterms:W3CDTF">2024-08-29T10:19:19Z</dcterms:modified>
</cp:coreProperties>
</file>