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3D1758-DE35-4779-A729-DACF5676C5E7}" v="55" dt="2024-05-07T04:13:18.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107" autoAdjust="0"/>
  </p:normalViewPr>
  <p:slideViewPr>
    <p:cSldViewPr snapToGrid="0">
      <p:cViewPr varScale="1">
        <p:scale>
          <a:sx n="67" d="100"/>
          <a:sy n="67" d="100"/>
        </p:scale>
        <p:origin x="4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B3D1758-DE35-4779-A729-DACF5676C5E7}"/>
    <pc:docChg chg="modSld">
      <pc:chgData name="Leonie Smith" userId="fed1330f33f5650e" providerId="LiveId" clId="{DB3D1758-DE35-4779-A729-DACF5676C5E7}" dt="2024-05-07T04:13:18.692" v="75"/>
      <pc:docMkLst>
        <pc:docMk/>
      </pc:docMkLst>
      <pc:sldChg chg="addSp modSp">
        <pc:chgData name="Leonie Smith" userId="fed1330f33f5650e" providerId="LiveId" clId="{DB3D1758-DE35-4779-A729-DACF5676C5E7}" dt="2024-05-07T03:59:32.875" v="0"/>
        <pc:sldMkLst>
          <pc:docMk/>
          <pc:sldMk cId="1499918570" sldId="257"/>
        </pc:sldMkLst>
        <pc:picChg chg="add mod">
          <ac:chgData name="Leonie Smith" userId="fed1330f33f5650e" providerId="LiveId" clId="{DB3D1758-DE35-4779-A729-DACF5676C5E7}" dt="2024-05-07T03:59:32.875" v="0"/>
          <ac:picMkLst>
            <pc:docMk/>
            <pc:sldMk cId="1499918570" sldId="257"/>
            <ac:picMk id="6" creationId="{56C7CBC7-92EA-5036-F740-57D8A69800E4}"/>
          </ac:picMkLst>
        </pc:picChg>
      </pc:sldChg>
      <pc:sldChg chg="addSp modSp">
        <pc:chgData name="Leonie Smith" userId="fed1330f33f5650e" providerId="LiveId" clId="{DB3D1758-DE35-4779-A729-DACF5676C5E7}" dt="2024-05-07T03:59:44.166" v="1"/>
        <pc:sldMkLst>
          <pc:docMk/>
          <pc:sldMk cId="454763615" sldId="259"/>
        </pc:sldMkLst>
        <pc:picChg chg="add mod">
          <ac:chgData name="Leonie Smith" userId="fed1330f33f5650e" providerId="LiveId" clId="{DB3D1758-DE35-4779-A729-DACF5676C5E7}" dt="2024-05-07T03:59:44.166" v="1"/>
          <ac:picMkLst>
            <pc:docMk/>
            <pc:sldMk cId="454763615" sldId="259"/>
            <ac:picMk id="6" creationId="{A5FFFB9C-22BF-F5A8-0C6F-6292392C2E2C}"/>
          </ac:picMkLst>
        </pc:picChg>
      </pc:sldChg>
      <pc:sldChg chg="addSp delSp modSp mod modTransition modAnim">
        <pc:chgData name="Leonie Smith" userId="fed1330f33f5650e" providerId="LiveId" clId="{DB3D1758-DE35-4779-A729-DACF5676C5E7}" dt="2024-05-07T04:00:49.775" v="8"/>
        <pc:sldMkLst>
          <pc:docMk/>
          <pc:sldMk cId="2346136586" sldId="260"/>
        </pc:sldMkLst>
        <pc:picChg chg="add del mod">
          <ac:chgData name="Leonie Smith" userId="fed1330f33f5650e" providerId="LiveId" clId="{DB3D1758-DE35-4779-A729-DACF5676C5E7}" dt="2024-05-07T04:00:23.516" v="4"/>
          <ac:picMkLst>
            <pc:docMk/>
            <pc:sldMk cId="2346136586" sldId="260"/>
            <ac:picMk id="6" creationId="{30AB0187-8D4B-C38D-3AFF-37C87E9D820B}"/>
          </ac:picMkLst>
        </pc:picChg>
        <pc:picChg chg="add del mod ord">
          <ac:chgData name="Leonie Smith" userId="fed1330f33f5650e" providerId="LiveId" clId="{DB3D1758-DE35-4779-A729-DACF5676C5E7}" dt="2024-05-07T04:00:28.643" v="5"/>
          <ac:picMkLst>
            <pc:docMk/>
            <pc:sldMk cId="2346136586" sldId="260"/>
            <ac:picMk id="9" creationId="{4BD3FAB8-BE8F-015D-EC50-262B6ABF3C08}"/>
          </ac:picMkLst>
        </pc:picChg>
        <pc:picChg chg="add del mod">
          <ac:chgData name="Leonie Smith" userId="fed1330f33f5650e" providerId="LiveId" clId="{DB3D1758-DE35-4779-A729-DACF5676C5E7}" dt="2024-05-07T04:00:29.718" v="7"/>
          <ac:picMkLst>
            <pc:docMk/>
            <pc:sldMk cId="2346136586" sldId="260"/>
            <ac:picMk id="10" creationId="{33A784CD-5CF9-906E-2FD1-DC90A835E394}"/>
          </ac:picMkLst>
        </pc:picChg>
        <pc:picChg chg="add del mod ord">
          <ac:chgData name="Leonie Smith" userId="fed1330f33f5650e" providerId="LiveId" clId="{DB3D1758-DE35-4779-A729-DACF5676C5E7}" dt="2024-05-07T04:00:49.775" v="8"/>
          <ac:picMkLst>
            <pc:docMk/>
            <pc:sldMk cId="2346136586" sldId="260"/>
            <ac:picMk id="13" creationId="{39D03629-8004-0DF9-7752-577B97B52CD9}"/>
          </ac:picMkLst>
        </pc:picChg>
        <pc:picChg chg="add mod">
          <ac:chgData name="Leonie Smith" userId="fed1330f33f5650e" providerId="LiveId" clId="{DB3D1758-DE35-4779-A729-DACF5676C5E7}" dt="2024-05-07T04:00:49.775" v="8"/>
          <ac:picMkLst>
            <pc:docMk/>
            <pc:sldMk cId="2346136586" sldId="260"/>
            <ac:picMk id="14" creationId="{28A9E165-4469-4639-246C-EED4E0BE6CC5}"/>
          </ac:picMkLst>
        </pc:picChg>
      </pc:sldChg>
      <pc:sldChg chg="addSp modSp">
        <pc:chgData name="Leonie Smith" userId="fed1330f33f5650e" providerId="LiveId" clId="{DB3D1758-DE35-4779-A729-DACF5676C5E7}" dt="2024-05-07T04:01:34.165" v="9"/>
        <pc:sldMkLst>
          <pc:docMk/>
          <pc:sldMk cId="4037329247" sldId="261"/>
        </pc:sldMkLst>
        <pc:picChg chg="add mod">
          <ac:chgData name="Leonie Smith" userId="fed1330f33f5650e" providerId="LiveId" clId="{DB3D1758-DE35-4779-A729-DACF5676C5E7}" dt="2024-05-07T04:01:34.165" v="9"/>
          <ac:picMkLst>
            <pc:docMk/>
            <pc:sldMk cId="4037329247" sldId="261"/>
            <ac:picMk id="6" creationId="{043470E7-5053-733F-02BC-0260B9F6E86C}"/>
          </ac:picMkLst>
        </pc:picChg>
      </pc:sldChg>
      <pc:sldChg chg="addSp modSp">
        <pc:chgData name="Leonie Smith" userId="fed1330f33f5650e" providerId="LiveId" clId="{DB3D1758-DE35-4779-A729-DACF5676C5E7}" dt="2024-05-07T04:02:17.091" v="10"/>
        <pc:sldMkLst>
          <pc:docMk/>
          <pc:sldMk cId="1909638311" sldId="262"/>
        </pc:sldMkLst>
        <pc:picChg chg="add mod">
          <ac:chgData name="Leonie Smith" userId="fed1330f33f5650e" providerId="LiveId" clId="{DB3D1758-DE35-4779-A729-DACF5676C5E7}" dt="2024-05-07T04:02:17.091" v="10"/>
          <ac:picMkLst>
            <pc:docMk/>
            <pc:sldMk cId="1909638311" sldId="262"/>
            <ac:picMk id="6" creationId="{E554121F-036E-A0EF-2200-C19AC9B316DB}"/>
          </ac:picMkLst>
        </pc:picChg>
      </pc:sldChg>
      <pc:sldChg chg="addSp delSp modSp mod modTransition modAnim">
        <pc:chgData name="Leonie Smith" userId="fed1330f33f5650e" providerId="LiveId" clId="{DB3D1758-DE35-4779-A729-DACF5676C5E7}" dt="2024-05-07T04:05:52.531" v="32"/>
        <pc:sldMkLst>
          <pc:docMk/>
          <pc:sldMk cId="641208035" sldId="263"/>
        </pc:sldMkLst>
        <pc:picChg chg="add del mod">
          <ac:chgData name="Leonie Smith" userId="fed1330f33f5650e" providerId="LiveId" clId="{DB3D1758-DE35-4779-A729-DACF5676C5E7}" dt="2024-05-07T04:03:08.484" v="13"/>
          <ac:picMkLst>
            <pc:docMk/>
            <pc:sldMk cId="641208035" sldId="263"/>
            <ac:picMk id="6" creationId="{719D3648-A7D3-89C3-4AC4-4654E2334E78}"/>
          </ac:picMkLst>
        </pc:picChg>
        <pc:picChg chg="add del mod ord">
          <ac:chgData name="Leonie Smith" userId="fed1330f33f5650e" providerId="LiveId" clId="{DB3D1758-DE35-4779-A729-DACF5676C5E7}" dt="2024-05-07T04:03:13.593" v="14"/>
          <ac:picMkLst>
            <pc:docMk/>
            <pc:sldMk cId="641208035" sldId="263"/>
            <ac:picMk id="9" creationId="{73F23C7B-5786-EF81-030A-8B8421C83291}"/>
          </ac:picMkLst>
        </pc:picChg>
        <pc:picChg chg="add del mod">
          <ac:chgData name="Leonie Smith" userId="fed1330f33f5650e" providerId="LiveId" clId="{DB3D1758-DE35-4779-A729-DACF5676C5E7}" dt="2024-05-07T04:03:14.535" v="16"/>
          <ac:picMkLst>
            <pc:docMk/>
            <pc:sldMk cId="641208035" sldId="263"/>
            <ac:picMk id="10" creationId="{FD3FEC26-CF4B-D9D7-2372-34B2E28D9159}"/>
          </ac:picMkLst>
        </pc:picChg>
        <pc:picChg chg="add del mod ord">
          <ac:chgData name="Leonie Smith" userId="fed1330f33f5650e" providerId="LiveId" clId="{DB3D1758-DE35-4779-A729-DACF5676C5E7}" dt="2024-05-07T04:03:20.101" v="17"/>
          <ac:picMkLst>
            <pc:docMk/>
            <pc:sldMk cId="641208035" sldId="263"/>
            <ac:picMk id="13" creationId="{9B4F33E7-D064-5933-EB3C-B37A86A0934C}"/>
          </ac:picMkLst>
        </pc:picChg>
        <pc:picChg chg="add del mod">
          <ac:chgData name="Leonie Smith" userId="fed1330f33f5650e" providerId="LiveId" clId="{DB3D1758-DE35-4779-A729-DACF5676C5E7}" dt="2024-05-07T04:03:21.316" v="19"/>
          <ac:picMkLst>
            <pc:docMk/>
            <pc:sldMk cId="641208035" sldId="263"/>
            <ac:picMk id="14" creationId="{8A7C7400-2958-711A-BD90-5BEBE13A874B}"/>
          </ac:picMkLst>
        </pc:picChg>
        <pc:picChg chg="add del mod ord">
          <ac:chgData name="Leonie Smith" userId="fed1330f33f5650e" providerId="LiveId" clId="{DB3D1758-DE35-4779-A729-DACF5676C5E7}" dt="2024-05-07T04:03:44.660" v="20"/>
          <ac:picMkLst>
            <pc:docMk/>
            <pc:sldMk cId="641208035" sldId="263"/>
            <ac:picMk id="17" creationId="{CF8CC488-FF40-D2C6-3CBD-C081B163F4EF}"/>
          </ac:picMkLst>
        </pc:picChg>
        <pc:picChg chg="add del mod">
          <ac:chgData name="Leonie Smith" userId="fed1330f33f5650e" providerId="LiveId" clId="{DB3D1758-DE35-4779-A729-DACF5676C5E7}" dt="2024-05-07T04:03:46.355" v="22"/>
          <ac:picMkLst>
            <pc:docMk/>
            <pc:sldMk cId="641208035" sldId="263"/>
            <ac:picMk id="18" creationId="{C830AEE4-6E07-F32B-30E3-3A6FBC068001}"/>
          </ac:picMkLst>
        </pc:picChg>
        <pc:picChg chg="add del mod ord">
          <ac:chgData name="Leonie Smith" userId="fed1330f33f5650e" providerId="LiveId" clId="{DB3D1758-DE35-4779-A729-DACF5676C5E7}" dt="2024-05-07T04:04:05.248" v="23"/>
          <ac:picMkLst>
            <pc:docMk/>
            <pc:sldMk cId="641208035" sldId="263"/>
            <ac:picMk id="21" creationId="{4B6AF9E4-1AC1-4D45-3E29-D271B257945F}"/>
          </ac:picMkLst>
        </pc:picChg>
        <pc:picChg chg="add del mod">
          <ac:chgData name="Leonie Smith" userId="fed1330f33f5650e" providerId="LiveId" clId="{DB3D1758-DE35-4779-A729-DACF5676C5E7}" dt="2024-05-07T04:04:06.482" v="25"/>
          <ac:picMkLst>
            <pc:docMk/>
            <pc:sldMk cId="641208035" sldId="263"/>
            <ac:picMk id="22" creationId="{E3B964E0-DEED-675D-1B39-B35B32A52F2F}"/>
          </ac:picMkLst>
        </pc:picChg>
        <pc:picChg chg="add del mod ord">
          <ac:chgData name="Leonie Smith" userId="fed1330f33f5650e" providerId="LiveId" clId="{DB3D1758-DE35-4779-A729-DACF5676C5E7}" dt="2024-05-07T04:04:27.152" v="26"/>
          <ac:picMkLst>
            <pc:docMk/>
            <pc:sldMk cId="641208035" sldId="263"/>
            <ac:picMk id="25" creationId="{24642DE3-C4EF-C64F-640B-015BA9F09E1A}"/>
          </ac:picMkLst>
        </pc:picChg>
        <pc:picChg chg="add del mod">
          <ac:chgData name="Leonie Smith" userId="fed1330f33f5650e" providerId="LiveId" clId="{DB3D1758-DE35-4779-A729-DACF5676C5E7}" dt="2024-05-07T04:04:44.763" v="28"/>
          <ac:picMkLst>
            <pc:docMk/>
            <pc:sldMk cId="641208035" sldId="263"/>
            <ac:picMk id="26" creationId="{DE71D98C-9C67-0107-2BA3-2BF2EA18F049}"/>
          </ac:picMkLst>
        </pc:picChg>
        <pc:picChg chg="add del mod ord">
          <ac:chgData name="Leonie Smith" userId="fed1330f33f5650e" providerId="LiveId" clId="{DB3D1758-DE35-4779-A729-DACF5676C5E7}" dt="2024-05-07T04:05:07.038" v="29"/>
          <ac:picMkLst>
            <pc:docMk/>
            <pc:sldMk cId="641208035" sldId="263"/>
            <ac:picMk id="30" creationId="{66A93E57-F8E3-5142-D76C-3FD67F035BB5}"/>
          </ac:picMkLst>
        </pc:picChg>
        <pc:picChg chg="add del mod">
          <ac:chgData name="Leonie Smith" userId="fed1330f33f5650e" providerId="LiveId" clId="{DB3D1758-DE35-4779-A729-DACF5676C5E7}" dt="2024-05-07T04:05:30.253" v="31"/>
          <ac:picMkLst>
            <pc:docMk/>
            <pc:sldMk cId="641208035" sldId="263"/>
            <ac:picMk id="31" creationId="{7D7FA9B4-95B5-8B6A-3CB7-6E50BED6791E}"/>
          </ac:picMkLst>
        </pc:picChg>
        <pc:picChg chg="add del mod ord">
          <ac:chgData name="Leonie Smith" userId="fed1330f33f5650e" providerId="LiveId" clId="{DB3D1758-DE35-4779-A729-DACF5676C5E7}" dt="2024-05-07T04:05:52.531" v="32"/>
          <ac:picMkLst>
            <pc:docMk/>
            <pc:sldMk cId="641208035" sldId="263"/>
            <ac:picMk id="36" creationId="{581605B4-CE66-CCF9-7A67-918616179A5A}"/>
          </ac:picMkLst>
        </pc:picChg>
        <pc:picChg chg="add mod">
          <ac:chgData name="Leonie Smith" userId="fed1330f33f5650e" providerId="LiveId" clId="{DB3D1758-DE35-4779-A729-DACF5676C5E7}" dt="2024-05-07T04:05:52.531" v="32"/>
          <ac:picMkLst>
            <pc:docMk/>
            <pc:sldMk cId="641208035" sldId="263"/>
            <ac:picMk id="37" creationId="{68C23D4D-4372-671B-7797-4A4BB4CD65B3}"/>
          </ac:picMkLst>
        </pc:picChg>
      </pc:sldChg>
      <pc:sldChg chg="addSp delSp modSp mod modTransition modAnim">
        <pc:chgData name="Leonie Smith" userId="fed1330f33f5650e" providerId="LiveId" clId="{DB3D1758-DE35-4779-A729-DACF5676C5E7}" dt="2024-05-07T04:06:44.867" v="36"/>
        <pc:sldMkLst>
          <pc:docMk/>
          <pc:sldMk cId="4044745628" sldId="264"/>
        </pc:sldMkLst>
        <pc:picChg chg="add del mod">
          <ac:chgData name="Leonie Smith" userId="fed1330f33f5650e" providerId="LiveId" clId="{DB3D1758-DE35-4779-A729-DACF5676C5E7}" dt="2024-05-07T04:06:31.885" v="35"/>
          <ac:picMkLst>
            <pc:docMk/>
            <pc:sldMk cId="4044745628" sldId="264"/>
            <ac:picMk id="6" creationId="{E469B5EB-D46B-3BCF-219F-A1AD004A32AA}"/>
          </ac:picMkLst>
        </pc:picChg>
        <pc:picChg chg="add del mod ord">
          <ac:chgData name="Leonie Smith" userId="fed1330f33f5650e" providerId="LiveId" clId="{DB3D1758-DE35-4779-A729-DACF5676C5E7}" dt="2024-05-07T04:06:44.867" v="36"/>
          <ac:picMkLst>
            <pc:docMk/>
            <pc:sldMk cId="4044745628" sldId="264"/>
            <ac:picMk id="9" creationId="{A2220B4F-2B9F-C5A0-539E-CFB90287DB1F}"/>
          </ac:picMkLst>
        </pc:picChg>
        <pc:picChg chg="add mod">
          <ac:chgData name="Leonie Smith" userId="fed1330f33f5650e" providerId="LiveId" clId="{DB3D1758-DE35-4779-A729-DACF5676C5E7}" dt="2024-05-07T04:06:44.867" v="36"/>
          <ac:picMkLst>
            <pc:docMk/>
            <pc:sldMk cId="4044745628" sldId="264"/>
            <ac:picMk id="10" creationId="{B34C27AC-53BD-66A0-4235-D512710269FB}"/>
          </ac:picMkLst>
        </pc:picChg>
      </pc:sldChg>
      <pc:sldChg chg="addSp modSp">
        <pc:chgData name="Leonie Smith" userId="fed1330f33f5650e" providerId="LiveId" clId="{DB3D1758-DE35-4779-A729-DACF5676C5E7}" dt="2024-05-07T04:07:14.729" v="37"/>
        <pc:sldMkLst>
          <pc:docMk/>
          <pc:sldMk cId="978260341" sldId="265"/>
        </pc:sldMkLst>
        <pc:picChg chg="add mod">
          <ac:chgData name="Leonie Smith" userId="fed1330f33f5650e" providerId="LiveId" clId="{DB3D1758-DE35-4779-A729-DACF5676C5E7}" dt="2024-05-07T04:07:14.729" v="37"/>
          <ac:picMkLst>
            <pc:docMk/>
            <pc:sldMk cId="978260341" sldId="265"/>
            <ac:picMk id="6" creationId="{B2F1D6D5-F449-2A88-52C9-0C7E5260A46F}"/>
          </ac:picMkLst>
        </pc:picChg>
      </pc:sldChg>
      <pc:sldChg chg="addSp delSp modSp mod modTransition modAnim">
        <pc:chgData name="Leonie Smith" userId="fed1330f33f5650e" providerId="LiveId" clId="{DB3D1758-DE35-4779-A729-DACF5676C5E7}" dt="2024-05-07T04:08:27.357" v="47"/>
        <pc:sldMkLst>
          <pc:docMk/>
          <pc:sldMk cId="3575870363" sldId="266"/>
        </pc:sldMkLst>
        <pc:picChg chg="add del mod">
          <ac:chgData name="Leonie Smith" userId="fed1330f33f5650e" providerId="LiveId" clId="{DB3D1758-DE35-4779-A729-DACF5676C5E7}" dt="2024-05-07T04:07:45.932" v="40"/>
          <ac:picMkLst>
            <pc:docMk/>
            <pc:sldMk cId="3575870363" sldId="266"/>
            <ac:picMk id="6" creationId="{7B4538F4-4A55-970E-464C-F36BF0F6CA07}"/>
          </ac:picMkLst>
        </pc:picChg>
        <pc:picChg chg="add del mod ord">
          <ac:chgData name="Leonie Smith" userId="fed1330f33f5650e" providerId="LiveId" clId="{DB3D1758-DE35-4779-A729-DACF5676C5E7}" dt="2024-05-07T04:07:57.175" v="41"/>
          <ac:picMkLst>
            <pc:docMk/>
            <pc:sldMk cId="3575870363" sldId="266"/>
            <ac:picMk id="9" creationId="{8049AB77-6246-B4FC-A978-6F033A699818}"/>
          </ac:picMkLst>
        </pc:picChg>
        <pc:picChg chg="add del mod">
          <ac:chgData name="Leonie Smith" userId="fed1330f33f5650e" providerId="LiveId" clId="{DB3D1758-DE35-4779-A729-DACF5676C5E7}" dt="2024-05-07T04:07:57.972" v="43"/>
          <ac:picMkLst>
            <pc:docMk/>
            <pc:sldMk cId="3575870363" sldId="266"/>
            <ac:picMk id="10" creationId="{9148AA93-94B4-1FDD-EABA-D5050CE0E90F}"/>
          </ac:picMkLst>
        </pc:picChg>
        <pc:picChg chg="add del mod ord">
          <ac:chgData name="Leonie Smith" userId="fed1330f33f5650e" providerId="LiveId" clId="{DB3D1758-DE35-4779-A729-DACF5676C5E7}" dt="2024-05-07T04:08:09.064" v="44"/>
          <ac:picMkLst>
            <pc:docMk/>
            <pc:sldMk cId="3575870363" sldId="266"/>
            <ac:picMk id="13" creationId="{14DE0963-0F89-78BE-FD51-23B8C64E7D78}"/>
          </ac:picMkLst>
        </pc:picChg>
        <pc:picChg chg="add del mod">
          <ac:chgData name="Leonie Smith" userId="fed1330f33f5650e" providerId="LiveId" clId="{DB3D1758-DE35-4779-A729-DACF5676C5E7}" dt="2024-05-07T04:08:09.995" v="46"/>
          <ac:picMkLst>
            <pc:docMk/>
            <pc:sldMk cId="3575870363" sldId="266"/>
            <ac:picMk id="14" creationId="{BE9E73F6-8D52-6AC9-2D42-4BB44F5D1B03}"/>
          </ac:picMkLst>
        </pc:picChg>
        <pc:picChg chg="add del mod ord">
          <ac:chgData name="Leonie Smith" userId="fed1330f33f5650e" providerId="LiveId" clId="{DB3D1758-DE35-4779-A729-DACF5676C5E7}" dt="2024-05-07T04:08:27.357" v="47"/>
          <ac:picMkLst>
            <pc:docMk/>
            <pc:sldMk cId="3575870363" sldId="266"/>
            <ac:picMk id="17" creationId="{D3F1E980-218D-ADD9-E77F-E331162EBA59}"/>
          </ac:picMkLst>
        </pc:picChg>
        <pc:picChg chg="add mod">
          <ac:chgData name="Leonie Smith" userId="fed1330f33f5650e" providerId="LiveId" clId="{DB3D1758-DE35-4779-A729-DACF5676C5E7}" dt="2024-05-07T04:08:27.357" v="47"/>
          <ac:picMkLst>
            <pc:docMk/>
            <pc:sldMk cId="3575870363" sldId="266"/>
            <ac:picMk id="18" creationId="{EB9AA14E-3A06-B626-ABAA-322C808DC857}"/>
          </ac:picMkLst>
        </pc:picChg>
      </pc:sldChg>
      <pc:sldChg chg="addSp delSp modSp mod modTransition modAnim">
        <pc:chgData name="Leonie Smith" userId="fed1330f33f5650e" providerId="LiveId" clId="{DB3D1758-DE35-4779-A729-DACF5676C5E7}" dt="2024-05-07T04:10:22.801" v="60"/>
        <pc:sldMkLst>
          <pc:docMk/>
          <pc:sldMk cId="4017137865" sldId="267"/>
        </pc:sldMkLst>
        <pc:picChg chg="add del mod">
          <ac:chgData name="Leonie Smith" userId="fed1330f33f5650e" providerId="LiveId" clId="{DB3D1758-DE35-4779-A729-DACF5676C5E7}" dt="2024-05-07T04:09:17.710" v="50"/>
          <ac:picMkLst>
            <pc:docMk/>
            <pc:sldMk cId="4017137865" sldId="267"/>
            <ac:picMk id="6" creationId="{58AE4298-9406-6856-79F5-366732C91676}"/>
          </ac:picMkLst>
        </pc:picChg>
        <pc:picChg chg="add del mod ord">
          <ac:chgData name="Leonie Smith" userId="fed1330f33f5650e" providerId="LiveId" clId="{DB3D1758-DE35-4779-A729-DACF5676C5E7}" dt="2024-05-07T04:09:28.513" v="51"/>
          <ac:picMkLst>
            <pc:docMk/>
            <pc:sldMk cId="4017137865" sldId="267"/>
            <ac:picMk id="9" creationId="{DD6551FC-98BE-458A-DBA4-414BBF15F79A}"/>
          </ac:picMkLst>
        </pc:picChg>
        <pc:picChg chg="add del mod">
          <ac:chgData name="Leonie Smith" userId="fed1330f33f5650e" providerId="LiveId" clId="{DB3D1758-DE35-4779-A729-DACF5676C5E7}" dt="2024-05-07T04:09:30.015" v="53"/>
          <ac:picMkLst>
            <pc:docMk/>
            <pc:sldMk cId="4017137865" sldId="267"/>
            <ac:picMk id="10" creationId="{3F623FB3-DBE5-EF4F-9AF1-D2E634375F9C}"/>
          </ac:picMkLst>
        </pc:picChg>
        <pc:picChg chg="add del mod ord">
          <ac:chgData name="Leonie Smith" userId="fed1330f33f5650e" providerId="LiveId" clId="{DB3D1758-DE35-4779-A729-DACF5676C5E7}" dt="2024-05-07T04:09:36.975" v="54"/>
          <ac:picMkLst>
            <pc:docMk/>
            <pc:sldMk cId="4017137865" sldId="267"/>
            <ac:picMk id="13" creationId="{4D44F931-F44C-0DC1-3858-FD6388EAC216}"/>
          </ac:picMkLst>
        </pc:picChg>
        <pc:picChg chg="add del mod">
          <ac:chgData name="Leonie Smith" userId="fed1330f33f5650e" providerId="LiveId" clId="{DB3D1758-DE35-4779-A729-DACF5676C5E7}" dt="2024-05-07T04:09:38.292" v="56"/>
          <ac:picMkLst>
            <pc:docMk/>
            <pc:sldMk cId="4017137865" sldId="267"/>
            <ac:picMk id="14" creationId="{A824ADED-5962-E89B-F2D6-C8FAB9EBF2DF}"/>
          </ac:picMkLst>
        </pc:picChg>
        <pc:picChg chg="add del mod ord">
          <ac:chgData name="Leonie Smith" userId="fed1330f33f5650e" providerId="LiveId" clId="{DB3D1758-DE35-4779-A729-DACF5676C5E7}" dt="2024-05-07T04:09:51.266" v="57"/>
          <ac:picMkLst>
            <pc:docMk/>
            <pc:sldMk cId="4017137865" sldId="267"/>
            <ac:picMk id="17" creationId="{D8D15BA2-ED83-87BB-CF8A-F36A16814ED1}"/>
          </ac:picMkLst>
        </pc:picChg>
        <pc:picChg chg="add del mod">
          <ac:chgData name="Leonie Smith" userId="fed1330f33f5650e" providerId="LiveId" clId="{DB3D1758-DE35-4779-A729-DACF5676C5E7}" dt="2024-05-07T04:10:09.186" v="59"/>
          <ac:picMkLst>
            <pc:docMk/>
            <pc:sldMk cId="4017137865" sldId="267"/>
            <ac:picMk id="18" creationId="{3D4BE571-C3F1-768D-5CA9-D1F24F77ABBB}"/>
          </ac:picMkLst>
        </pc:picChg>
        <pc:picChg chg="add del mod ord">
          <ac:chgData name="Leonie Smith" userId="fed1330f33f5650e" providerId="LiveId" clId="{DB3D1758-DE35-4779-A729-DACF5676C5E7}" dt="2024-05-07T04:10:22.801" v="60"/>
          <ac:picMkLst>
            <pc:docMk/>
            <pc:sldMk cId="4017137865" sldId="267"/>
            <ac:picMk id="23" creationId="{B3FF238D-8526-3DB0-72EB-EA5388B54000}"/>
          </ac:picMkLst>
        </pc:picChg>
        <pc:picChg chg="add mod">
          <ac:chgData name="Leonie Smith" userId="fed1330f33f5650e" providerId="LiveId" clId="{DB3D1758-DE35-4779-A729-DACF5676C5E7}" dt="2024-05-07T04:10:22.801" v="60"/>
          <ac:picMkLst>
            <pc:docMk/>
            <pc:sldMk cId="4017137865" sldId="267"/>
            <ac:picMk id="24" creationId="{18A7C6F1-898E-9F34-B7DF-02BBF570E9CF}"/>
          </ac:picMkLst>
        </pc:picChg>
      </pc:sldChg>
      <pc:sldChg chg="addSp delSp modSp mod modTransition modAnim">
        <pc:chgData name="Leonie Smith" userId="fed1330f33f5650e" providerId="LiveId" clId="{DB3D1758-DE35-4779-A729-DACF5676C5E7}" dt="2024-05-07T04:11:57.455" v="70"/>
        <pc:sldMkLst>
          <pc:docMk/>
          <pc:sldMk cId="3137811553" sldId="268"/>
        </pc:sldMkLst>
        <pc:picChg chg="add del mod">
          <ac:chgData name="Leonie Smith" userId="fed1330f33f5650e" providerId="LiveId" clId="{DB3D1758-DE35-4779-A729-DACF5676C5E7}" dt="2024-05-07T04:10:50.005" v="63"/>
          <ac:picMkLst>
            <pc:docMk/>
            <pc:sldMk cId="3137811553" sldId="268"/>
            <ac:picMk id="7" creationId="{05630D1D-1717-B1E8-2D33-7A9A4A776586}"/>
          </ac:picMkLst>
        </pc:picChg>
        <pc:picChg chg="add del mod ord">
          <ac:chgData name="Leonie Smith" userId="fed1330f33f5650e" providerId="LiveId" clId="{DB3D1758-DE35-4779-A729-DACF5676C5E7}" dt="2024-05-07T04:11:02.717" v="64"/>
          <ac:picMkLst>
            <pc:docMk/>
            <pc:sldMk cId="3137811553" sldId="268"/>
            <ac:picMk id="10" creationId="{19E9CD8B-09C2-50AF-12C3-21538B3B3D19}"/>
          </ac:picMkLst>
        </pc:picChg>
        <pc:picChg chg="add del mod">
          <ac:chgData name="Leonie Smith" userId="fed1330f33f5650e" providerId="LiveId" clId="{DB3D1758-DE35-4779-A729-DACF5676C5E7}" dt="2024-05-07T04:11:19.473" v="66"/>
          <ac:picMkLst>
            <pc:docMk/>
            <pc:sldMk cId="3137811553" sldId="268"/>
            <ac:picMk id="11" creationId="{F609F0B4-794E-A75F-5F8F-AE6CEE9ED74D}"/>
          </ac:picMkLst>
        </pc:picChg>
        <pc:picChg chg="add del mod ord">
          <ac:chgData name="Leonie Smith" userId="fed1330f33f5650e" providerId="LiveId" clId="{DB3D1758-DE35-4779-A729-DACF5676C5E7}" dt="2024-05-07T04:11:32.078" v="67"/>
          <ac:picMkLst>
            <pc:docMk/>
            <pc:sldMk cId="3137811553" sldId="268"/>
            <ac:picMk id="16" creationId="{31CA8D71-6597-5B70-F37C-C48BDBB085AE}"/>
          </ac:picMkLst>
        </pc:picChg>
        <pc:picChg chg="add del mod">
          <ac:chgData name="Leonie Smith" userId="fed1330f33f5650e" providerId="LiveId" clId="{DB3D1758-DE35-4779-A729-DACF5676C5E7}" dt="2024-05-07T04:11:44.635" v="69"/>
          <ac:picMkLst>
            <pc:docMk/>
            <pc:sldMk cId="3137811553" sldId="268"/>
            <ac:picMk id="17" creationId="{20ABABC9-F622-B7C1-1469-35A242C75647}"/>
          </ac:picMkLst>
        </pc:picChg>
        <pc:picChg chg="add del mod ord">
          <ac:chgData name="Leonie Smith" userId="fed1330f33f5650e" providerId="LiveId" clId="{DB3D1758-DE35-4779-A729-DACF5676C5E7}" dt="2024-05-07T04:11:57.455" v="70"/>
          <ac:picMkLst>
            <pc:docMk/>
            <pc:sldMk cId="3137811553" sldId="268"/>
            <ac:picMk id="21" creationId="{38811949-64AD-3CEB-01A5-5858F3B92FAB}"/>
          </ac:picMkLst>
        </pc:picChg>
        <pc:picChg chg="add mod">
          <ac:chgData name="Leonie Smith" userId="fed1330f33f5650e" providerId="LiveId" clId="{DB3D1758-DE35-4779-A729-DACF5676C5E7}" dt="2024-05-07T04:11:57.455" v="70"/>
          <ac:picMkLst>
            <pc:docMk/>
            <pc:sldMk cId="3137811553" sldId="268"/>
            <ac:picMk id="22" creationId="{C7182445-29CC-5189-CD7E-7AB51D94C48F}"/>
          </ac:picMkLst>
        </pc:picChg>
      </pc:sldChg>
      <pc:sldChg chg="addSp modSp">
        <pc:chgData name="Leonie Smith" userId="fed1330f33f5650e" providerId="LiveId" clId="{DB3D1758-DE35-4779-A729-DACF5676C5E7}" dt="2024-05-07T04:12:34.341" v="71"/>
        <pc:sldMkLst>
          <pc:docMk/>
          <pc:sldMk cId="100491716" sldId="269"/>
        </pc:sldMkLst>
        <pc:picChg chg="add mod">
          <ac:chgData name="Leonie Smith" userId="fed1330f33f5650e" providerId="LiveId" clId="{DB3D1758-DE35-4779-A729-DACF5676C5E7}" dt="2024-05-07T04:12:34.341" v="71"/>
          <ac:picMkLst>
            <pc:docMk/>
            <pc:sldMk cId="100491716" sldId="269"/>
            <ac:picMk id="7" creationId="{5608C2E2-45C1-F543-74EC-5076EAB162A8}"/>
          </ac:picMkLst>
        </pc:picChg>
      </pc:sldChg>
      <pc:sldChg chg="addSp delSp modSp mod modTransition modAnim">
        <pc:chgData name="Leonie Smith" userId="fed1330f33f5650e" providerId="LiveId" clId="{DB3D1758-DE35-4779-A729-DACF5676C5E7}" dt="2024-05-07T04:13:18.692" v="75"/>
        <pc:sldMkLst>
          <pc:docMk/>
          <pc:sldMk cId="1922139011" sldId="281"/>
        </pc:sldMkLst>
        <pc:picChg chg="add del mod">
          <ac:chgData name="Leonie Smith" userId="fed1330f33f5650e" providerId="LiveId" clId="{DB3D1758-DE35-4779-A729-DACF5676C5E7}" dt="2024-05-07T04:13:06.673" v="74"/>
          <ac:picMkLst>
            <pc:docMk/>
            <pc:sldMk cId="1922139011" sldId="281"/>
            <ac:picMk id="6" creationId="{5BB35472-5D2D-BF81-9EE2-CA29D3E844BB}"/>
          </ac:picMkLst>
        </pc:picChg>
        <pc:picChg chg="add del mod ord">
          <ac:chgData name="Leonie Smith" userId="fed1330f33f5650e" providerId="LiveId" clId="{DB3D1758-DE35-4779-A729-DACF5676C5E7}" dt="2024-05-07T04:13:18.692" v="75"/>
          <ac:picMkLst>
            <pc:docMk/>
            <pc:sldMk cId="1922139011" sldId="281"/>
            <ac:picMk id="9" creationId="{2A8C1520-5DE0-B58A-1C99-A4CB1F567806}"/>
          </ac:picMkLst>
        </pc:picChg>
        <pc:picChg chg="add mod">
          <ac:chgData name="Leonie Smith" userId="fed1330f33f5650e" providerId="LiveId" clId="{DB3D1758-DE35-4779-A729-DACF5676C5E7}" dt="2024-05-07T04:13:18.692" v="75"/>
          <ac:picMkLst>
            <pc:docMk/>
            <pc:sldMk cId="1922139011" sldId="281"/>
            <ac:picMk id="10" creationId="{34318547-BEE9-5DC5-0246-9CC7011BF28A}"/>
          </ac:picMkLst>
        </pc:picChg>
      </pc:sldChg>
    </pc:docChg>
  </pc:docChgLst>
  <pc:docChgLst>
    <pc:chgData name="Alfred Smith" userId="3c60a3631c0db8ad" providerId="LiveId" clId="{FD147F6C-6386-4399-BA53-24FA75D03634}"/>
    <pc:docChg chg="custSel modSld">
      <pc:chgData name="Alfred Smith" userId="3c60a3631c0db8ad" providerId="LiveId" clId="{FD147F6C-6386-4399-BA53-24FA75D03634}" dt="2023-09-12T07:07:40.978" v="41" actId="20577"/>
      <pc:docMkLst>
        <pc:docMk/>
      </pc:docMkLst>
      <pc:sldChg chg="delSp modTransition modAnim modNotesTx">
        <pc:chgData name="Alfred Smith" userId="3c60a3631c0db8ad" providerId="LiveId" clId="{FD147F6C-6386-4399-BA53-24FA75D03634}" dt="2023-09-12T07:07:40.978" v="41" actId="20577"/>
        <pc:sldMkLst>
          <pc:docMk/>
          <pc:sldMk cId="1499918570" sldId="257"/>
        </pc:sldMkLst>
        <pc:picChg chg="del">
          <ac:chgData name="Alfred Smith" userId="3c60a3631c0db8ad" providerId="LiveId" clId="{FD147F6C-6386-4399-BA53-24FA75D03634}" dt="2023-09-12T07:02:14.822" v="17"/>
          <ac:picMkLst>
            <pc:docMk/>
            <pc:sldMk cId="1499918570" sldId="257"/>
            <ac:picMk id="8" creationId="{77A74422-B930-EE42-AEA1-22A7B782B34F}"/>
          </ac:picMkLst>
        </pc:picChg>
      </pc:sldChg>
      <pc:sldChg chg="modSp mod modTransition">
        <pc:chgData name="Alfred Smith" userId="3c60a3631c0db8ad" providerId="LiveId" clId="{FD147F6C-6386-4399-BA53-24FA75D03634}" dt="2023-09-12T07:02:14.822" v="17"/>
        <pc:sldMkLst>
          <pc:docMk/>
          <pc:sldMk cId="3788111665" sldId="258"/>
        </pc:sldMkLst>
        <pc:spChg chg="mod">
          <ac:chgData name="Alfred Smith" userId="3c60a3631c0db8ad" providerId="LiveId" clId="{FD147F6C-6386-4399-BA53-24FA75D03634}" dt="2023-09-12T06:58:58.539" v="3" actId="20577"/>
          <ac:spMkLst>
            <pc:docMk/>
            <pc:sldMk cId="3788111665" sldId="258"/>
            <ac:spMk id="4" creationId="{10F143E5-DACD-2A2E-351A-B9E71ABD398B}"/>
          </ac:spMkLst>
        </pc:spChg>
      </pc:sldChg>
      <pc:sldChg chg="delSp modSp mod modTransition modAnim">
        <pc:chgData name="Alfred Smith" userId="3c60a3631c0db8ad" providerId="LiveId" clId="{FD147F6C-6386-4399-BA53-24FA75D03634}" dt="2023-09-12T07:02:59.553" v="29" actId="20577"/>
        <pc:sldMkLst>
          <pc:docMk/>
          <pc:sldMk cId="454763615" sldId="259"/>
        </pc:sldMkLst>
        <pc:spChg chg="mod">
          <ac:chgData name="Alfred Smith" userId="3c60a3631c0db8ad" providerId="LiveId" clId="{FD147F6C-6386-4399-BA53-24FA75D03634}" dt="2023-09-12T07:02:59.553" v="29" actId="20577"/>
          <ac:spMkLst>
            <pc:docMk/>
            <pc:sldMk cId="454763615" sldId="259"/>
            <ac:spMk id="3" creationId="{A58184BD-88F1-BA02-40C1-D8403D0EEC0D}"/>
          </ac:spMkLst>
        </pc:spChg>
        <pc:picChg chg="del">
          <ac:chgData name="Alfred Smith" userId="3c60a3631c0db8ad" providerId="LiveId" clId="{FD147F6C-6386-4399-BA53-24FA75D03634}" dt="2023-09-12T07:02:14.822" v="17"/>
          <ac:picMkLst>
            <pc:docMk/>
            <pc:sldMk cId="454763615" sldId="259"/>
            <ac:picMk id="8" creationId="{42C62A49-F612-BC17-7B55-FA9063B97D90}"/>
          </ac:picMkLst>
        </pc:picChg>
      </pc:sldChg>
      <pc:sldChg chg="delSp modSp mod modTransition modAnim">
        <pc:chgData name="Alfred Smith" userId="3c60a3631c0db8ad" providerId="LiveId" clId="{FD147F6C-6386-4399-BA53-24FA75D03634}" dt="2023-09-12T07:02:56.070" v="28" actId="20577"/>
        <pc:sldMkLst>
          <pc:docMk/>
          <pc:sldMk cId="2346136586" sldId="260"/>
        </pc:sldMkLst>
        <pc:spChg chg="mod">
          <ac:chgData name="Alfred Smith" userId="3c60a3631c0db8ad" providerId="LiveId" clId="{FD147F6C-6386-4399-BA53-24FA75D03634}" dt="2023-09-12T07:02:56.070" v="28" actId="20577"/>
          <ac:spMkLst>
            <pc:docMk/>
            <pc:sldMk cId="2346136586" sldId="260"/>
            <ac:spMk id="3" creationId="{A58184BD-88F1-BA02-40C1-D8403D0EEC0D}"/>
          </ac:spMkLst>
        </pc:spChg>
        <pc:spChg chg="mod">
          <ac:chgData name="Alfred Smith" userId="3c60a3631c0db8ad" providerId="LiveId" clId="{FD147F6C-6386-4399-BA53-24FA75D03634}" dt="2023-09-12T06:59:32.063" v="6"/>
          <ac:spMkLst>
            <pc:docMk/>
            <pc:sldMk cId="2346136586" sldId="260"/>
            <ac:spMk id="4" creationId="{EE2AC625-9141-A801-F431-DD5F79396320}"/>
          </ac:spMkLst>
        </pc:spChg>
        <pc:picChg chg="del">
          <ac:chgData name="Alfred Smith" userId="3c60a3631c0db8ad" providerId="LiveId" clId="{FD147F6C-6386-4399-BA53-24FA75D03634}" dt="2023-09-12T07:02:14.822" v="17"/>
          <ac:picMkLst>
            <pc:docMk/>
            <pc:sldMk cId="2346136586" sldId="260"/>
            <ac:picMk id="8" creationId="{996CF4BA-8272-4FB3-7CBA-39B25494B4CE}"/>
          </ac:picMkLst>
        </pc:picChg>
      </pc:sldChg>
      <pc:sldChg chg="delSp modSp mod modTransition modAnim">
        <pc:chgData name="Alfred Smith" userId="3c60a3631c0db8ad" providerId="LiveId" clId="{FD147F6C-6386-4399-BA53-24FA75D03634}" dt="2023-09-12T07:02:52.509" v="27" actId="20577"/>
        <pc:sldMkLst>
          <pc:docMk/>
          <pc:sldMk cId="4037329247" sldId="261"/>
        </pc:sldMkLst>
        <pc:spChg chg="mod">
          <ac:chgData name="Alfred Smith" userId="3c60a3631c0db8ad" providerId="LiveId" clId="{FD147F6C-6386-4399-BA53-24FA75D03634}" dt="2023-09-12T07:02:52.509" v="27" actId="20577"/>
          <ac:spMkLst>
            <pc:docMk/>
            <pc:sldMk cId="4037329247" sldId="261"/>
            <ac:spMk id="3" creationId="{A58184BD-88F1-BA02-40C1-D8403D0EEC0D}"/>
          </ac:spMkLst>
        </pc:spChg>
        <pc:spChg chg="mod">
          <ac:chgData name="Alfred Smith" userId="3c60a3631c0db8ad" providerId="LiveId" clId="{FD147F6C-6386-4399-BA53-24FA75D03634}" dt="2023-09-12T06:59:45.392" v="7"/>
          <ac:spMkLst>
            <pc:docMk/>
            <pc:sldMk cId="4037329247" sldId="261"/>
            <ac:spMk id="4" creationId="{EE2AC625-9141-A801-F431-DD5F79396320}"/>
          </ac:spMkLst>
        </pc:spChg>
        <pc:picChg chg="del">
          <ac:chgData name="Alfred Smith" userId="3c60a3631c0db8ad" providerId="LiveId" clId="{FD147F6C-6386-4399-BA53-24FA75D03634}" dt="2023-09-12T07:02:14.822" v="17"/>
          <ac:picMkLst>
            <pc:docMk/>
            <pc:sldMk cId="4037329247" sldId="261"/>
            <ac:picMk id="8" creationId="{C7C42A2C-3D0A-806D-4293-C824D39EA29C}"/>
          </ac:picMkLst>
        </pc:picChg>
      </pc:sldChg>
      <pc:sldChg chg="delSp modSp mod modTransition modAnim">
        <pc:chgData name="Alfred Smith" userId="3c60a3631c0db8ad" providerId="LiveId" clId="{FD147F6C-6386-4399-BA53-24FA75D03634}" dt="2023-09-12T07:02:49.132" v="26" actId="20577"/>
        <pc:sldMkLst>
          <pc:docMk/>
          <pc:sldMk cId="1909638311" sldId="262"/>
        </pc:sldMkLst>
        <pc:spChg chg="mod">
          <ac:chgData name="Alfred Smith" userId="3c60a3631c0db8ad" providerId="LiveId" clId="{FD147F6C-6386-4399-BA53-24FA75D03634}" dt="2023-09-12T07:02:49.132" v="26" actId="20577"/>
          <ac:spMkLst>
            <pc:docMk/>
            <pc:sldMk cId="1909638311" sldId="262"/>
            <ac:spMk id="3" creationId="{A58184BD-88F1-BA02-40C1-D8403D0EEC0D}"/>
          </ac:spMkLst>
        </pc:spChg>
        <pc:spChg chg="mod">
          <ac:chgData name="Alfred Smith" userId="3c60a3631c0db8ad" providerId="LiveId" clId="{FD147F6C-6386-4399-BA53-24FA75D03634}" dt="2023-09-12T06:59:59.065" v="8"/>
          <ac:spMkLst>
            <pc:docMk/>
            <pc:sldMk cId="1909638311" sldId="262"/>
            <ac:spMk id="4" creationId="{EE2AC625-9141-A801-F431-DD5F79396320}"/>
          </ac:spMkLst>
        </pc:spChg>
        <pc:picChg chg="del">
          <ac:chgData name="Alfred Smith" userId="3c60a3631c0db8ad" providerId="LiveId" clId="{FD147F6C-6386-4399-BA53-24FA75D03634}" dt="2023-09-12T07:02:14.822" v="17"/>
          <ac:picMkLst>
            <pc:docMk/>
            <pc:sldMk cId="1909638311" sldId="262"/>
            <ac:picMk id="17" creationId="{32991CD3-BF60-BBC6-D67E-667C1425FF37}"/>
          </ac:picMkLst>
        </pc:picChg>
      </pc:sldChg>
      <pc:sldChg chg="delSp modSp mod modTransition modAnim">
        <pc:chgData name="Alfred Smith" userId="3c60a3631c0db8ad" providerId="LiveId" clId="{FD147F6C-6386-4399-BA53-24FA75D03634}" dt="2023-09-12T07:02:45.051" v="25" actId="20577"/>
        <pc:sldMkLst>
          <pc:docMk/>
          <pc:sldMk cId="641208035" sldId="263"/>
        </pc:sldMkLst>
        <pc:spChg chg="mod">
          <ac:chgData name="Alfred Smith" userId="3c60a3631c0db8ad" providerId="LiveId" clId="{FD147F6C-6386-4399-BA53-24FA75D03634}" dt="2023-09-12T07:02:45.051" v="25" actId="20577"/>
          <ac:spMkLst>
            <pc:docMk/>
            <pc:sldMk cId="641208035" sldId="263"/>
            <ac:spMk id="3" creationId="{A58184BD-88F1-BA02-40C1-D8403D0EEC0D}"/>
          </ac:spMkLst>
        </pc:spChg>
        <pc:spChg chg="mod">
          <ac:chgData name="Alfred Smith" userId="3c60a3631c0db8ad" providerId="LiveId" clId="{FD147F6C-6386-4399-BA53-24FA75D03634}" dt="2023-09-12T07:00:24.608" v="9"/>
          <ac:spMkLst>
            <pc:docMk/>
            <pc:sldMk cId="641208035" sldId="263"/>
            <ac:spMk id="4" creationId="{EE2AC625-9141-A801-F431-DD5F79396320}"/>
          </ac:spMkLst>
        </pc:spChg>
        <pc:picChg chg="del">
          <ac:chgData name="Alfred Smith" userId="3c60a3631c0db8ad" providerId="LiveId" clId="{FD147F6C-6386-4399-BA53-24FA75D03634}" dt="2023-09-12T07:02:14.822" v="17"/>
          <ac:picMkLst>
            <pc:docMk/>
            <pc:sldMk cId="641208035" sldId="263"/>
            <ac:picMk id="26" creationId="{24BC4A92-CAC5-CC46-00F5-9E27720A142E}"/>
          </ac:picMkLst>
        </pc:picChg>
      </pc:sldChg>
      <pc:sldChg chg="delSp modSp mod modTransition modAnim">
        <pc:chgData name="Alfred Smith" userId="3c60a3631c0db8ad" providerId="LiveId" clId="{FD147F6C-6386-4399-BA53-24FA75D03634}" dt="2023-09-12T07:02:41.865" v="24" actId="20577"/>
        <pc:sldMkLst>
          <pc:docMk/>
          <pc:sldMk cId="4044745628" sldId="264"/>
        </pc:sldMkLst>
        <pc:spChg chg="mod">
          <ac:chgData name="Alfred Smith" userId="3c60a3631c0db8ad" providerId="LiveId" clId="{FD147F6C-6386-4399-BA53-24FA75D03634}" dt="2023-09-12T07:02:41.865" v="24" actId="20577"/>
          <ac:spMkLst>
            <pc:docMk/>
            <pc:sldMk cId="4044745628" sldId="264"/>
            <ac:spMk id="3" creationId="{A58184BD-88F1-BA02-40C1-D8403D0EEC0D}"/>
          </ac:spMkLst>
        </pc:spChg>
        <pc:spChg chg="mod">
          <ac:chgData name="Alfred Smith" userId="3c60a3631c0db8ad" providerId="LiveId" clId="{FD147F6C-6386-4399-BA53-24FA75D03634}" dt="2023-09-12T07:00:35.186" v="10"/>
          <ac:spMkLst>
            <pc:docMk/>
            <pc:sldMk cId="4044745628" sldId="264"/>
            <ac:spMk id="4" creationId="{EE2AC625-9141-A801-F431-DD5F79396320}"/>
          </ac:spMkLst>
        </pc:spChg>
        <pc:picChg chg="del">
          <ac:chgData name="Alfred Smith" userId="3c60a3631c0db8ad" providerId="LiveId" clId="{FD147F6C-6386-4399-BA53-24FA75D03634}" dt="2023-09-12T07:02:14.822" v="17"/>
          <ac:picMkLst>
            <pc:docMk/>
            <pc:sldMk cId="4044745628" sldId="264"/>
            <ac:picMk id="12" creationId="{23E3A263-0ACA-CCCD-11E5-EF0338A8F37B}"/>
          </ac:picMkLst>
        </pc:picChg>
      </pc:sldChg>
      <pc:sldChg chg="delSp modSp mod modTransition modAnim">
        <pc:chgData name="Alfred Smith" userId="3c60a3631c0db8ad" providerId="LiveId" clId="{FD147F6C-6386-4399-BA53-24FA75D03634}" dt="2023-09-12T07:02:37.951" v="23" actId="20577"/>
        <pc:sldMkLst>
          <pc:docMk/>
          <pc:sldMk cId="978260341" sldId="265"/>
        </pc:sldMkLst>
        <pc:spChg chg="mod">
          <ac:chgData name="Alfred Smith" userId="3c60a3631c0db8ad" providerId="LiveId" clId="{FD147F6C-6386-4399-BA53-24FA75D03634}" dt="2023-09-12T07:02:37.951" v="23" actId="20577"/>
          <ac:spMkLst>
            <pc:docMk/>
            <pc:sldMk cId="978260341" sldId="265"/>
            <ac:spMk id="3" creationId="{A58184BD-88F1-BA02-40C1-D8403D0EEC0D}"/>
          </ac:spMkLst>
        </pc:spChg>
        <pc:spChg chg="mod">
          <ac:chgData name="Alfred Smith" userId="3c60a3631c0db8ad" providerId="LiveId" clId="{FD147F6C-6386-4399-BA53-24FA75D03634}" dt="2023-09-12T07:00:45.540" v="11"/>
          <ac:spMkLst>
            <pc:docMk/>
            <pc:sldMk cId="978260341" sldId="265"/>
            <ac:spMk id="4" creationId="{EE2AC625-9141-A801-F431-DD5F79396320}"/>
          </ac:spMkLst>
        </pc:spChg>
        <pc:picChg chg="del">
          <ac:chgData name="Alfred Smith" userId="3c60a3631c0db8ad" providerId="LiveId" clId="{FD147F6C-6386-4399-BA53-24FA75D03634}" dt="2023-09-12T07:02:14.822" v="17"/>
          <ac:picMkLst>
            <pc:docMk/>
            <pc:sldMk cId="978260341" sldId="265"/>
            <ac:picMk id="8" creationId="{231403A8-777B-DA1F-60E9-DB4344EAF31F}"/>
          </ac:picMkLst>
        </pc:picChg>
      </pc:sldChg>
      <pc:sldChg chg="delSp modSp mod modTransition modAnim">
        <pc:chgData name="Alfred Smith" userId="3c60a3631c0db8ad" providerId="LiveId" clId="{FD147F6C-6386-4399-BA53-24FA75D03634}" dt="2023-09-12T07:02:33.575" v="22" actId="20577"/>
        <pc:sldMkLst>
          <pc:docMk/>
          <pc:sldMk cId="3575870363" sldId="266"/>
        </pc:sldMkLst>
        <pc:spChg chg="mod">
          <ac:chgData name="Alfred Smith" userId="3c60a3631c0db8ad" providerId="LiveId" clId="{FD147F6C-6386-4399-BA53-24FA75D03634}" dt="2023-09-12T07:02:33.575" v="22" actId="20577"/>
          <ac:spMkLst>
            <pc:docMk/>
            <pc:sldMk cId="3575870363" sldId="266"/>
            <ac:spMk id="3" creationId="{A58184BD-88F1-BA02-40C1-D8403D0EEC0D}"/>
          </ac:spMkLst>
        </pc:spChg>
        <pc:spChg chg="mod">
          <ac:chgData name="Alfred Smith" userId="3c60a3631c0db8ad" providerId="LiveId" clId="{FD147F6C-6386-4399-BA53-24FA75D03634}" dt="2023-09-12T07:01:01.023" v="12"/>
          <ac:spMkLst>
            <pc:docMk/>
            <pc:sldMk cId="3575870363" sldId="266"/>
            <ac:spMk id="4" creationId="{EE2AC625-9141-A801-F431-DD5F79396320}"/>
          </ac:spMkLst>
        </pc:spChg>
        <pc:picChg chg="del">
          <ac:chgData name="Alfred Smith" userId="3c60a3631c0db8ad" providerId="LiveId" clId="{FD147F6C-6386-4399-BA53-24FA75D03634}" dt="2023-09-12T07:02:14.822" v="17"/>
          <ac:picMkLst>
            <pc:docMk/>
            <pc:sldMk cId="3575870363" sldId="266"/>
            <ac:picMk id="25" creationId="{8271F365-89BD-417D-8B7F-3627E5B8F664}"/>
          </ac:picMkLst>
        </pc:picChg>
      </pc:sldChg>
      <pc:sldChg chg="delSp modSp mod modTransition modAnim">
        <pc:chgData name="Alfred Smith" userId="3c60a3631c0db8ad" providerId="LiveId" clId="{FD147F6C-6386-4399-BA53-24FA75D03634}" dt="2023-09-12T07:02:29.360" v="21" actId="20577"/>
        <pc:sldMkLst>
          <pc:docMk/>
          <pc:sldMk cId="4017137865" sldId="267"/>
        </pc:sldMkLst>
        <pc:spChg chg="mod">
          <ac:chgData name="Alfred Smith" userId="3c60a3631c0db8ad" providerId="LiveId" clId="{FD147F6C-6386-4399-BA53-24FA75D03634}" dt="2023-09-12T07:02:29.360" v="21" actId="20577"/>
          <ac:spMkLst>
            <pc:docMk/>
            <pc:sldMk cId="4017137865" sldId="267"/>
            <ac:spMk id="3" creationId="{A58184BD-88F1-BA02-40C1-D8403D0EEC0D}"/>
          </ac:spMkLst>
        </pc:spChg>
        <pc:spChg chg="mod">
          <ac:chgData name="Alfred Smith" userId="3c60a3631c0db8ad" providerId="LiveId" clId="{FD147F6C-6386-4399-BA53-24FA75D03634}" dt="2023-09-12T07:01:12.220" v="13"/>
          <ac:spMkLst>
            <pc:docMk/>
            <pc:sldMk cId="4017137865" sldId="267"/>
            <ac:spMk id="4" creationId="{EE2AC625-9141-A801-F431-DD5F79396320}"/>
          </ac:spMkLst>
        </pc:spChg>
        <pc:picChg chg="del">
          <ac:chgData name="Alfred Smith" userId="3c60a3631c0db8ad" providerId="LiveId" clId="{FD147F6C-6386-4399-BA53-24FA75D03634}" dt="2023-09-12T07:02:14.822" v="17"/>
          <ac:picMkLst>
            <pc:docMk/>
            <pc:sldMk cId="4017137865" sldId="267"/>
            <ac:picMk id="8" creationId="{F5D4A503-4828-F7B6-75FD-DB8F8E55AB0F}"/>
          </ac:picMkLst>
        </pc:picChg>
      </pc:sldChg>
      <pc:sldChg chg="delSp modSp mod modTransition modAnim">
        <pc:chgData name="Alfred Smith" userId="3c60a3631c0db8ad" providerId="LiveId" clId="{FD147F6C-6386-4399-BA53-24FA75D03634}" dt="2023-09-12T07:02:25.592" v="20" actId="20577"/>
        <pc:sldMkLst>
          <pc:docMk/>
          <pc:sldMk cId="3137811553" sldId="268"/>
        </pc:sldMkLst>
        <pc:spChg chg="mod">
          <ac:chgData name="Alfred Smith" userId="3c60a3631c0db8ad" providerId="LiveId" clId="{FD147F6C-6386-4399-BA53-24FA75D03634}" dt="2023-09-12T07:02:25.592" v="20" actId="20577"/>
          <ac:spMkLst>
            <pc:docMk/>
            <pc:sldMk cId="3137811553" sldId="268"/>
            <ac:spMk id="3" creationId="{A58184BD-88F1-BA02-40C1-D8403D0EEC0D}"/>
          </ac:spMkLst>
        </pc:spChg>
        <pc:spChg chg="mod">
          <ac:chgData name="Alfred Smith" userId="3c60a3631c0db8ad" providerId="LiveId" clId="{FD147F6C-6386-4399-BA53-24FA75D03634}" dt="2023-09-12T07:01:24.771" v="14"/>
          <ac:spMkLst>
            <pc:docMk/>
            <pc:sldMk cId="3137811553" sldId="268"/>
            <ac:spMk id="4" creationId="{EE2AC625-9141-A801-F431-DD5F79396320}"/>
          </ac:spMkLst>
        </pc:spChg>
        <pc:picChg chg="del">
          <ac:chgData name="Alfred Smith" userId="3c60a3631c0db8ad" providerId="LiveId" clId="{FD147F6C-6386-4399-BA53-24FA75D03634}" dt="2023-09-12T07:02:14.822" v="17"/>
          <ac:picMkLst>
            <pc:docMk/>
            <pc:sldMk cId="3137811553" sldId="268"/>
            <ac:picMk id="23" creationId="{B293C5DF-4202-CDB7-8F56-33883BA82F79}"/>
          </ac:picMkLst>
        </pc:picChg>
      </pc:sldChg>
      <pc:sldChg chg="delSp modSp mod modTransition modAnim">
        <pc:chgData name="Alfred Smith" userId="3c60a3631c0db8ad" providerId="LiveId" clId="{FD147F6C-6386-4399-BA53-24FA75D03634}" dt="2023-09-12T07:02:22.715" v="19" actId="20577"/>
        <pc:sldMkLst>
          <pc:docMk/>
          <pc:sldMk cId="100491716" sldId="269"/>
        </pc:sldMkLst>
        <pc:spChg chg="mod">
          <ac:chgData name="Alfred Smith" userId="3c60a3631c0db8ad" providerId="LiveId" clId="{FD147F6C-6386-4399-BA53-24FA75D03634}" dt="2023-09-12T07:02:22.715" v="19" actId="20577"/>
          <ac:spMkLst>
            <pc:docMk/>
            <pc:sldMk cId="100491716" sldId="269"/>
            <ac:spMk id="3" creationId="{A58184BD-88F1-BA02-40C1-D8403D0EEC0D}"/>
          </ac:spMkLst>
        </pc:spChg>
        <pc:spChg chg="mod">
          <ac:chgData name="Alfred Smith" userId="3c60a3631c0db8ad" providerId="LiveId" clId="{FD147F6C-6386-4399-BA53-24FA75D03634}" dt="2023-09-12T07:01:47.132" v="15"/>
          <ac:spMkLst>
            <pc:docMk/>
            <pc:sldMk cId="100491716" sldId="269"/>
            <ac:spMk id="4" creationId="{EE2AC625-9141-A801-F431-DD5F79396320}"/>
          </ac:spMkLst>
        </pc:spChg>
        <pc:picChg chg="del">
          <ac:chgData name="Alfred Smith" userId="3c60a3631c0db8ad" providerId="LiveId" clId="{FD147F6C-6386-4399-BA53-24FA75D03634}" dt="2023-09-12T07:02:14.822" v="17"/>
          <ac:picMkLst>
            <pc:docMk/>
            <pc:sldMk cId="100491716" sldId="269"/>
            <ac:picMk id="10" creationId="{7C0877C8-71FF-298A-9538-C881EA497F91}"/>
          </ac:picMkLst>
        </pc:picChg>
      </pc:sldChg>
      <pc:sldChg chg="addSp delSp modSp mod modTransition">
        <pc:chgData name="Alfred Smith" userId="3c60a3631c0db8ad" providerId="LiveId" clId="{FD147F6C-6386-4399-BA53-24FA75D03634}" dt="2023-09-12T07:02:14.822" v="17"/>
        <pc:sldMkLst>
          <pc:docMk/>
          <pc:sldMk cId="4120481681" sldId="270"/>
        </pc:sldMkLst>
        <pc:spChg chg="add mod">
          <ac:chgData name="Alfred Smith" userId="3c60a3631c0db8ad" providerId="LiveId" clId="{FD147F6C-6386-4399-BA53-24FA75D03634}" dt="2023-09-12T06:59:11.189" v="5"/>
          <ac:spMkLst>
            <pc:docMk/>
            <pc:sldMk cId="4120481681" sldId="270"/>
            <ac:spMk id="2" creationId="{6E77E7B5-67CD-A5D6-CAA2-93839381FBB6}"/>
          </ac:spMkLst>
        </pc:spChg>
        <pc:spChg chg="del">
          <ac:chgData name="Alfred Smith" userId="3c60a3631c0db8ad" providerId="LiveId" clId="{FD147F6C-6386-4399-BA53-24FA75D03634}" dt="2023-09-12T06:59:10.321" v="4" actId="478"/>
          <ac:spMkLst>
            <pc:docMk/>
            <pc:sldMk cId="4120481681" sldId="270"/>
            <ac:spMk id="4" creationId="{5987A934-AF2A-614B-76EF-147ED35F592A}"/>
          </ac:spMkLst>
        </pc:spChg>
      </pc:sldChg>
      <pc:sldChg chg="modSp mod modTransition">
        <pc:chgData name="Alfred Smith" userId="3c60a3631c0db8ad" providerId="LiveId" clId="{FD147F6C-6386-4399-BA53-24FA75D03634}" dt="2023-09-12T07:03:16.337" v="30"/>
        <pc:sldMkLst>
          <pc:docMk/>
          <pc:sldMk cId="939110669" sldId="271"/>
        </pc:sldMkLst>
        <pc:spChg chg="mod">
          <ac:chgData name="Alfred Smith" userId="3c60a3631c0db8ad" providerId="LiveId" clId="{FD147F6C-6386-4399-BA53-24FA75D03634}" dt="2023-09-12T07:03:16.337" v="30"/>
          <ac:spMkLst>
            <pc:docMk/>
            <pc:sldMk cId="939110669" sldId="271"/>
            <ac:spMk id="4" creationId="{E313E9E6-26A9-E859-7E00-A5FE906D72FD}"/>
          </ac:spMkLst>
        </pc:spChg>
      </pc:sldChg>
      <pc:sldChg chg="modSp mod modTransition">
        <pc:chgData name="Alfred Smith" userId="3c60a3631c0db8ad" providerId="LiveId" clId="{FD147F6C-6386-4399-BA53-24FA75D03634}" dt="2023-09-12T07:03:21.907" v="31"/>
        <pc:sldMkLst>
          <pc:docMk/>
          <pc:sldMk cId="4024569785" sldId="272"/>
        </pc:sldMkLst>
        <pc:spChg chg="mod">
          <ac:chgData name="Alfred Smith" userId="3c60a3631c0db8ad" providerId="LiveId" clId="{FD147F6C-6386-4399-BA53-24FA75D03634}" dt="2023-09-12T07:03:21.907" v="31"/>
          <ac:spMkLst>
            <pc:docMk/>
            <pc:sldMk cId="4024569785" sldId="272"/>
            <ac:spMk id="6" creationId="{35402224-15B3-8DE4-5C1A-CD994703FCF0}"/>
          </ac:spMkLst>
        </pc:spChg>
      </pc:sldChg>
      <pc:sldChg chg="modSp mod modTransition">
        <pc:chgData name="Alfred Smith" userId="3c60a3631c0db8ad" providerId="LiveId" clId="{FD147F6C-6386-4399-BA53-24FA75D03634}" dt="2023-09-12T07:03:26.937" v="32"/>
        <pc:sldMkLst>
          <pc:docMk/>
          <pc:sldMk cId="487179600" sldId="273"/>
        </pc:sldMkLst>
        <pc:spChg chg="mod">
          <ac:chgData name="Alfred Smith" userId="3c60a3631c0db8ad" providerId="LiveId" clId="{FD147F6C-6386-4399-BA53-24FA75D03634}" dt="2023-09-12T07:03:26.937" v="32"/>
          <ac:spMkLst>
            <pc:docMk/>
            <pc:sldMk cId="487179600" sldId="273"/>
            <ac:spMk id="4" creationId="{39072132-B89B-8B2F-5C34-5DF22ED3BB87}"/>
          </ac:spMkLst>
        </pc:spChg>
      </pc:sldChg>
      <pc:sldChg chg="modSp mod modTransition">
        <pc:chgData name="Alfred Smith" userId="3c60a3631c0db8ad" providerId="LiveId" clId="{FD147F6C-6386-4399-BA53-24FA75D03634}" dt="2023-09-12T07:03:31.107" v="33"/>
        <pc:sldMkLst>
          <pc:docMk/>
          <pc:sldMk cId="2168401200" sldId="274"/>
        </pc:sldMkLst>
        <pc:spChg chg="mod">
          <ac:chgData name="Alfred Smith" userId="3c60a3631c0db8ad" providerId="LiveId" clId="{FD147F6C-6386-4399-BA53-24FA75D03634}" dt="2023-09-12T07:03:31.107" v="33"/>
          <ac:spMkLst>
            <pc:docMk/>
            <pc:sldMk cId="2168401200" sldId="274"/>
            <ac:spMk id="4" creationId="{6B421975-5DFE-CF59-059B-E41C9B7AABD3}"/>
          </ac:spMkLst>
        </pc:spChg>
      </pc:sldChg>
      <pc:sldChg chg="modSp mod modTransition">
        <pc:chgData name="Alfred Smith" userId="3c60a3631c0db8ad" providerId="LiveId" clId="{FD147F6C-6386-4399-BA53-24FA75D03634}" dt="2023-09-12T07:03:33.847" v="34"/>
        <pc:sldMkLst>
          <pc:docMk/>
          <pc:sldMk cId="2996969115" sldId="275"/>
        </pc:sldMkLst>
        <pc:spChg chg="mod">
          <ac:chgData name="Alfred Smith" userId="3c60a3631c0db8ad" providerId="LiveId" clId="{FD147F6C-6386-4399-BA53-24FA75D03634}" dt="2023-09-12T07:03:33.847" v="34"/>
          <ac:spMkLst>
            <pc:docMk/>
            <pc:sldMk cId="2996969115" sldId="275"/>
            <ac:spMk id="4" creationId="{570FAAEF-6793-7489-8AB8-6EA0623A4C1D}"/>
          </ac:spMkLst>
        </pc:spChg>
      </pc:sldChg>
      <pc:sldChg chg="modSp mod modTransition">
        <pc:chgData name="Alfred Smith" userId="3c60a3631c0db8ad" providerId="LiveId" clId="{FD147F6C-6386-4399-BA53-24FA75D03634}" dt="2023-09-12T07:03:36.455" v="35"/>
        <pc:sldMkLst>
          <pc:docMk/>
          <pc:sldMk cId="2390376940" sldId="276"/>
        </pc:sldMkLst>
        <pc:spChg chg="mod">
          <ac:chgData name="Alfred Smith" userId="3c60a3631c0db8ad" providerId="LiveId" clId="{FD147F6C-6386-4399-BA53-24FA75D03634}" dt="2023-09-12T07:03:36.455" v="35"/>
          <ac:spMkLst>
            <pc:docMk/>
            <pc:sldMk cId="2390376940" sldId="276"/>
            <ac:spMk id="4" creationId="{588DE36A-91F7-6F8F-8BDB-FE670DC78660}"/>
          </ac:spMkLst>
        </pc:spChg>
      </pc:sldChg>
      <pc:sldChg chg="modSp mod modTransition">
        <pc:chgData name="Alfred Smith" userId="3c60a3631c0db8ad" providerId="LiveId" clId="{FD147F6C-6386-4399-BA53-24FA75D03634}" dt="2023-09-12T07:03:42.567" v="36"/>
        <pc:sldMkLst>
          <pc:docMk/>
          <pc:sldMk cId="4265919077" sldId="277"/>
        </pc:sldMkLst>
        <pc:spChg chg="mod">
          <ac:chgData name="Alfred Smith" userId="3c60a3631c0db8ad" providerId="LiveId" clId="{FD147F6C-6386-4399-BA53-24FA75D03634}" dt="2023-09-12T07:03:42.567" v="36"/>
          <ac:spMkLst>
            <pc:docMk/>
            <pc:sldMk cId="4265919077" sldId="277"/>
            <ac:spMk id="6" creationId="{BADD7F3B-06F9-069F-D293-1E271D0C147F}"/>
          </ac:spMkLst>
        </pc:spChg>
      </pc:sldChg>
      <pc:sldChg chg="modSp mod modTransition">
        <pc:chgData name="Alfred Smith" userId="3c60a3631c0db8ad" providerId="LiveId" clId="{FD147F6C-6386-4399-BA53-24FA75D03634}" dt="2023-09-12T07:03:46.108" v="37"/>
        <pc:sldMkLst>
          <pc:docMk/>
          <pc:sldMk cId="210266664" sldId="278"/>
        </pc:sldMkLst>
        <pc:spChg chg="mod">
          <ac:chgData name="Alfred Smith" userId="3c60a3631c0db8ad" providerId="LiveId" clId="{FD147F6C-6386-4399-BA53-24FA75D03634}" dt="2023-09-12T07:03:46.108" v="37"/>
          <ac:spMkLst>
            <pc:docMk/>
            <pc:sldMk cId="210266664" sldId="278"/>
            <ac:spMk id="4" creationId="{EAAEC05A-E919-FC45-E595-DF9EFCE9B07B}"/>
          </ac:spMkLst>
        </pc:spChg>
      </pc:sldChg>
      <pc:sldChg chg="modSp mod modTransition">
        <pc:chgData name="Alfred Smith" userId="3c60a3631c0db8ad" providerId="LiveId" clId="{FD147F6C-6386-4399-BA53-24FA75D03634}" dt="2023-09-12T07:03:50.087" v="38"/>
        <pc:sldMkLst>
          <pc:docMk/>
          <pc:sldMk cId="888433145" sldId="279"/>
        </pc:sldMkLst>
        <pc:spChg chg="mod">
          <ac:chgData name="Alfred Smith" userId="3c60a3631c0db8ad" providerId="LiveId" clId="{FD147F6C-6386-4399-BA53-24FA75D03634}" dt="2023-09-12T07:03:50.087" v="38"/>
          <ac:spMkLst>
            <pc:docMk/>
            <pc:sldMk cId="888433145" sldId="279"/>
            <ac:spMk id="6" creationId="{E12507D2-07B5-9693-5032-82B62E8CC028}"/>
          </ac:spMkLst>
        </pc:spChg>
      </pc:sldChg>
      <pc:sldChg chg="modSp mod modTransition">
        <pc:chgData name="Alfred Smith" userId="3c60a3631c0db8ad" providerId="LiveId" clId="{FD147F6C-6386-4399-BA53-24FA75D03634}" dt="2023-09-12T07:03:52.766" v="39"/>
        <pc:sldMkLst>
          <pc:docMk/>
          <pc:sldMk cId="791300187" sldId="280"/>
        </pc:sldMkLst>
        <pc:spChg chg="mod">
          <ac:chgData name="Alfred Smith" userId="3c60a3631c0db8ad" providerId="LiveId" clId="{FD147F6C-6386-4399-BA53-24FA75D03634}" dt="2023-09-12T07:03:52.766" v="39"/>
          <ac:spMkLst>
            <pc:docMk/>
            <pc:sldMk cId="791300187" sldId="280"/>
            <ac:spMk id="5" creationId="{AC405E8D-9074-AC75-0C97-1873DA4A4469}"/>
          </ac:spMkLst>
        </pc:spChg>
      </pc:sldChg>
      <pc:sldChg chg="delSp modSp mod modTransition modAnim">
        <pc:chgData name="Alfred Smith" userId="3c60a3631c0db8ad" providerId="LiveId" clId="{FD147F6C-6386-4399-BA53-24FA75D03634}" dt="2023-09-12T07:02:19.149" v="18" actId="20577"/>
        <pc:sldMkLst>
          <pc:docMk/>
          <pc:sldMk cId="1922139011" sldId="281"/>
        </pc:sldMkLst>
        <pc:spChg chg="mod">
          <ac:chgData name="Alfred Smith" userId="3c60a3631c0db8ad" providerId="LiveId" clId="{FD147F6C-6386-4399-BA53-24FA75D03634}" dt="2023-09-12T07:02:19.149" v="18" actId="20577"/>
          <ac:spMkLst>
            <pc:docMk/>
            <pc:sldMk cId="1922139011" sldId="281"/>
            <ac:spMk id="3" creationId="{A58184BD-88F1-BA02-40C1-D8403D0EEC0D}"/>
          </ac:spMkLst>
        </pc:spChg>
        <pc:spChg chg="mod">
          <ac:chgData name="Alfred Smith" userId="3c60a3631c0db8ad" providerId="LiveId" clId="{FD147F6C-6386-4399-BA53-24FA75D03634}" dt="2023-09-12T07:02:00.393" v="16"/>
          <ac:spMkLst>
            <pc:docMk/>
            <pc:sldMk cId="1922139011" sldId="281"/>
            <ac:spMk id="4" creationId="{EE2AC625-9141-A801-F431-DD5F79396320}"/>
          </ac:spMkLst>
        </pc:spChg>
        <pc:picChg chg="del">
          <ac:chgData name="Alfred Smith" userId="3c60a3631c0db8ad" providerId="LiveId" clId="{FD147F6C-6386-4399-BA53-24FA75D03634}" dt="2023-09-12T07:02:14.822" v="17"/>
          <ac:picMkLst>
            <pc:docMk/>
            <pc:sldMk cId="1922139011" sldId="281"/>
            <ac:picMk id="17" creationId="{725670BE-EE35-07AF-A65F-547DD7DDAF7C}"/>
          </ac:picMkLst>
        </pc:picChg>
      </pc:sldChg>
      <pc:sldChg chg="modSp mod modTransition">
        <pc:chgData name="Alfred Smith" userId="3c60a3631c0db8ad" providerId="LiveId" clId="{FD147F6C-6386-4399-BA53-24FA75D03634}" dt="2023-09-12T07:03:56.257" v="40"/>
        <pc:sldMkLst>
          <pc:docMk/>
          <pc:sldMk cId="2482055065" sldId="296"/>
        </pc:sldMkLst>
        <pc:spChg chg="mod">
          <ac:chgData name="Alfred Smith" userId="3c60a3631c0db8ad" providerId="LiveId" clId="{FD147F6C-6386-4399-BA53-24FA75D03634}" dt="2023-09-12T07:03:56.257" v="40"/>
          <ac:spMkLst>
            <pc:docMk/>
            <pc:sldMk cId="2482055065" sldId="296"/>
            <ac:spMk id="2" creationId="{9577A63F-4219-255C-F49C-D13172A6E3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6C7CBC7-92EA-5036-F740-57D8A69800E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65"/>
    </mc:Choice>
    <mc:Fallback xmlns="">
      <p:transition spd="slow" advTm="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5AB02-DD53-31DB-E1AE-9BAE744DCFCA}"/>
              </a:ext>
            </a:extLst>
          </p:cNvPr>
          <p:cNvPicPr>
            <a:picLocks noChangeAspect="1"/>
          </p:cNvPicPr>
          <p:nvPr/>
        </p:nvPicPr>
        <p:blipFill>
          <a:blip r:embed="rId2"/>
          <a:stretch>
            <a:fillRect/>
          </a:stretch>
        </p:blipFill>
        <p:spPr>
          <a:xfrm>
            <a:off x="0" y="-172112"/>
            <a:ext cx="12192000" cy="7202224"/>
          </a:xfrm>
          <a:prstGeom prst="rect">
            <a:avLst/>
          </a:prstGeom>
        </p:spPr>
      </p:pic>
      <p:sp>
        <p:nvSpPr>
          <p:cNvPr id="2" name="TextBox 1">
            <a:extLst>
              <a:ext uri="{FF2B5EF4-FFF2-40B4-BE49-F238E27FC236}">
                <a16:creationId xmlns:a16="http://schemas.microsoft.com/office/drawing/2014/main" id="{3D663509-581F-4F21-0B8B-27912C58FB58}"/>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:13,14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Now then, you and the Sanhedrin petition the commander to bring him down to you on the pretext of examining his case more carefully. We are ready to kill him on the way.”</a:t>
            </a:r>
            <a:endParaRPr lang="en-IN" sz="3600" dirty="0"/>
          </a:p>
        </p:txBody>
      </p:sp>
      <p:sp>
        <p:nvSpPr>
          <p:cNvPr id="2" name="TextBox 1">
            <a:extLst>
              <a:ext uri="{FF2B5EF4-FFF2-40B4-BE49-F238E27FC236}">
                <a16:creationId xmlns:a16="http://schemas.microsoft.com/office/drawing/2014/main" id="{D4D16C2A-8C88-A576-5DD6-0806205C02FA}"/>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15</a:t>
            </a:r>
            <a:r>
              <a:rPr lang="hi-IN" sz="3200" b="0" i="0" dirty="0">
                <a:solidFill>
                  <a:srgbClr val="000000"/>
                </a:solidFill>
                <a:effectLst/>
                <a:latin typeface="font1"/>
              </a:rPr>
              <a:t>इसलिए अब महासभा समेत सैन्य-दल के सरदार को समझाओ, कि उसे तुम्हारे पास ले आए, मानो कि तुम उसके विषय में और भी ठीक से जाँच करना चाहते हो, और हम उसके पहुँचने से पहले ही उसे मार डालने के लिये तैयार रहेंगे।”</a:t>
            </a:r>
            <a:endParaRPr lang="en-IN" sz="3200" dirty="0"/>
          </a:p>
        </p:txBody>
      </p:sp>
      <p:pic>
        <p:nvPicPr>
          <p:cNvPr id="37" name="Audio 36">
            <a:hlinkClick r:id="" action="ppaction://media"/>
            <a:extLst>
              <a:ext uri="{FF2B5EF4-FFF2-40B4-BE49-F238E27FC236}">
                <a16:creationId xmlns:a16="http://schemas.microsoft.com/office/drawing/2014/main" id="{68C23D4D-4372-671B-7797-4A4BB4CD65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947"/>
    </mc:Choice>
    <mc:Fallback xmlns="">
      <p:transition spd="slow" advTm="1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2BC08-A777-09BA-27D3-9C0220FBC148}"/>
              </a:ext>
            </a:extLst>
          </p:cNvPr>
          <p:cNvPicPr>
            <a:picLocks noChangeAspect="1"/>
          </p:cNvPicPr>
          <p:nvPr/>
        </p:nvPicPr>
        <p:blipFill>
          <a:blip r:embed="rId2"/>
          <a:stretch>
            <a:fillRect/>
          </a:stretch>
        </p:blipFill>
        <p:spPr>
          <a:xfrm>
            <a:off x="-126124" y="0"/>
            <a:ext cx="12736286" cy="6858000"/>
          </a:xfrm>
          <a:prstGeom prst="rect">
            <a:avLst/>
          </a:prstGeom>
        </p:spPr>
      </p:pic>
      <p:sp>
        <p:nvSpPr>
          <p:cNvPr id="2" name="TextBox 1">
            <a:extLst>
              <a:ext uri="{FF2B5EF4-FFF2-40B4-BE49-F238E27FC236}">
                <a16:creationId xmlns:a16="http://schemas.microsoft.com/office/drawing/2014/main" id="{CB44A24E-C374-8377-FAA7-5418D12C23DC}"/>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16</a:t>
            </a:r>
            <a:r>
              <a:rPr lang="en-US" sz="3600" b="0" i="0" dirty="0">
                <a:solidFill>
                  <a:srgbClr val="121212"/>
                </a:solidFill>
                <a:effectLst/>
                <a:latin typeface="Inter" panose="020B0502030000000004" pitchFamily="34" charset="0"/>
              </a:rPr>
              <a:t>But when the son of Paul’s sister heard about the plot, he went into the barracks and told Paul.</a:t>
            </a:r>
            <a:endParaRPr lang="en-IN" sz="3600" dirty="0"/>
          </a:p>
        </p:txBody>
      </p:sp>
      <p:sp>
        <p:nvSpPr>
          <p:cNvPr id="2" name="TextBox 1">
            <a:extLst>
              <a:ext uri="{FF2B5EF4-FFF2-40B4-BE49-F238E27FC236}">
                <a16:creationId xmlns:a16="http://schemas.microsoft.com/office/drawing/2014/main" id="{CDEE1AF4-AFF8-2329-4076-606433F2207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000000"/>
                </a:solidFill>
                <a:effectLst/>
                <a:latin typeface="font1"/>
              </a:rPr>
              <a:t>और पौलुस के भांजे ने सुना कि वे उसकी घात में हैं, तो गढ़ में जाकर पौलुस को सन्देश दिया।</a:t>
            </a:r>
            <a:endParaRPr lang="en-IN" sz="3600" dirty="0"/>
          </a:p>
        </p:txBody>
      </p:sp>
      <p:pic>
        <p:nvPicPr>
          <p:cNvPr id="10" name="Audio 9">
            <a:hlinkClick r:id="" action="ppaction://media"/>
            <a:extLst>
              <a:ext uri="{FF2B5EF4-FFF2-40B4-BE49-F238E27FC236}">
                <a16:creationId xmlns:a16="http://schemas.microsoft.com/office/drawing/2014/main" id="{B34C27AC-53BD-66A0-4235-D512710269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672"/>
    </mc:Choice>
    <mc:Fallback xmlns="">
      <p:transition spd="slow" advTm="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A8D16-9D96-D665-99E0-D2EAF11C70ED}"/>
              </a:ext>
            </a:extLst>
          </p:cNvPr>
          <p:cNvPicPr>
            <a:picLocks noChangeAspect="1"/>
          </p:cNvPicPr>
          <p:nvPr/>
        </p:nvPicPr>
        <p:blipFill>
          <a:blip r:embed="rId2"/>
          <a:stretch>
            <a:fillRect/>
          </a:stretch>
        </p:blipFill>
        <p:spPr>
          <a:xfrm>
            <a:off x="-125166" y="0"/>
            <a:ext cx="12317166" cy="6858000"/>
          </a:xfrm>
          <a:prstGeom prst="rect">
            <a:avLst/>
          </a:prstGeom>
        </p:spPr>
      </p:pic>
      <p:sp>
        <p:nvSpPr>
          <p:cNvPr id="2" name="TextBox 1">
            <a:extLst>
              <a:ext uri="{FF2B5EF4-FFF2-40B4-BE49-F238E27FC236}">
                <a16:creationId xmlns:a16="http://schemas.microsoft.com/office/drawing/2014/main" id="{AD3A36FF-5111-18A7-1B86-EED9549BA1F2}"/>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Then Paul called one of the centurions and said, “Take this young man to the commander; he has something to tell him.”</a:t>
            </a:r>
            <a:endParaRPr lang="en-IN" sz="3600" dirty="0"/>
          </a:p>
        </p:txBody>
      </p:sp>
      <p:sp>
        <p:nvSpPr>
          <p:cNvPr id="2" name="TextBox 1">
            <a:extLst>
              <a:ext uri="{FF2B5EF4-FFF2-40B4-BE49-F238E27FC236}">
                <a16:creationId xmlns:a16="http://schemas.microsoft.com/office/drawing/2014/main" id="{81CAA91F-48E8-1BC3-E96D-53E1623ED93A}"/>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17</a:t>
            </a:r>
            <a:r>
              <a:rPr lang="hi-IN" sz="3200" b="0" i="0" dirty="0">
                <a:solidFill>
                  <a:srgbClr val="000000"/>
                </a:solidFill>
                <a:effectLst/>
                <a:latin typeface="font1"/>
              </a:rPr>
              <a:t>पौलुस ने सूबेदारों में से एक को अपने पास बुलाकर कहा, “इस जवान को सैन्य-दल के सरदार के पास ले जाओ, यह उससे कुछ कहना चाहता है।”</a:t>
            </a:r>
            <a:endParaRPr lang="en-IN" sz="3200" dirty="0"/>
          </a:p>
        </p:txBody>
      </p:sp>
      <p:pic>
        <p:nvPicPr>
          <p:cNvPr id="6" name="Audio 5">
            <a:hlinkClick r:id="" action="ppaction://media"/>
            <a:extLst>
              <a:ext uri="{FF2B5EF4-FFF2-40B4-BE49-F238E27FC236}">
                <a16:creationId xmlns:a16="http://schemas.microsoft.com/office/drawing/2014/main" id="{B2F1D6D5-F449-2A88-52C9-0C7E5260A4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456"/>
    </mc:Choice>
    <mc:Fallback xmlns="">
      <p:transition spd="slow" advTm="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9129-75A8-A0D4-E767-E7A832642515}"/>
              </a:ext>
            </a:extLst>
          </p:cNvPr>
          <p:cNvPicPr>
            <a:picLocks noChangeAspect="1"/>
          </p:cNvPicPr>
          <p:nvPr/>
        </p:nvPicPr>
        <p:blipFill>
          <a:blip r:embed="rId2"/>
          <a:stretch>
            <a:fillRect/>
          </a:stretch>
        </p:blipFill>
        <p:spPr>
          <a:xfrm>
            <a:off x="0" y="0"/>
            <a:ext cx="12192000" cy="7912847"/>
          </a:xfrm>
          <a:prstGeom prst="rect">
            <a:avLst/>
          </a:prstGeom>
        </p:spPr>
      </p:pic>
      <p:sp>
        <p:nvSpPr>
          <p:cNvPr id="2" name="TextBox 1">
            <a:extLst>
              <a:ext uri="{FF2B5EF4-FFF2-40B4-BE49-F238E27FC236}">
                <a16:creationId xmlns:a16="http://schemas.microsoft.com/office/drawing/2014/main" id="{6E3D2C8A-C786-8B65-D17A-7B0BA868372C}"/>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So the centurion took him to the commander and said, “Paul the prisoner sent and asked me to bring this young man to you. He has something to tell you.”</a:t>
            </a:r>
            <a:endParaRPr lang="en-IN" sz="3600" dirty="0"/>
          </a:p>
        </p:txBody>
      </p:sp>
      <p:sp>
        <p:nvSpPr>
          <p:cNvPr id="2" name="TextBox 1">
            <a:extLst>
              <a:ext uri="{FF2B5EF4-FFF2-40B4-BE49-F238E27FC236}">
                <a16:creationId xmlns:a16="http://schemas.microsoft.com/office/drawing/2014/main" id="{0E378F0B-D5D5-7CC4-A9F5-B06851F75C90}"/>
              </a:ext>
            </a:extLst>
          </p:cNvPr>
          <p:cNvSpPr txBox="1"/>
          <p:nvPr/>
        </p:nvSpPr>
        <p:spPr>
          <a:xfrm>
            <a:off x="6096000" y="166254"/>
            <a:ext cx="6096000" cy="6558101"/>
          </a:xfrm>
          <a:prstGeom prst="rect">
            <a:avLst/>
          </a:prstGeom>
          <a:noFill/>
        </p:spPr>
        <p:txBody>
          <a:bodyPr wrap="square" rtlCol="0">
            <a:noAutofit/>
          </a:bodyPr>
          <a:lstStyle/>
          <a:p>
            <a:pPr algn="l"/>
            <a:r>
              <a:rPr lang="hi-IN" sz="3400" b="0" i="0" dirty="0">
                <a:solidFill>
                  <a:srgbClr val="777A7B"/>
                </a:solidFill>
                <a:effectLst/>
                <a:latin typeface="Inter" panose="020B0502030000000004" pitchFamily="34" charset="0"/>
              </a:rPr>
              <a:t>18</a:t>
            </a:r>
            <a:r>
              <a:rPr lang="hi-IN" sz="3400" b="0" i="0" dirty="0">
                <a:solidFill>
                  <a:srgbClr val="000000"/>
                </a:solidFill>
                <a:effectLst/>
                <a:latin typeface="font1"/>
              </a:rPr>
              <a:t>अतः उसने उसको सैन्य-दल के सरदार के पास ले जाकर कहा, “बन्दी पौलुस ने मुझे बुलाकर विनती की, कि यह जवान सैन्य-दल के सरदार से कुछ कहना चाहता है; इसे उसके पास ले जा।”</a:t>
            </a:r>
            <a:endParaRPr lang="hi-IN" sz="3400" b="0" i="0" dirty="0">
              <a:solidFill>
                <a:srgbClr val="121212"/>
              </a:solidFill>
              <a:effectLst/>
              <a:latin typeface="Inter" panose="020B0502030000000004" pitchFamily="34" charset="0"/>
            </a:endParaRPr>
          </a:p>
        </p:txBody>
      </p:sp>
      <p:pic>
        <p:nvPicPr>
          <p:cNvPr id="18" name="Audio 17">
            <a:hlinkClick r:id="" action="ppaction://media"/>
            <a:extLst>
              <a:ext uri="{FF2B5EF4-FFF2-40B4-BE49-F238E27FC236}">
                <a16:creationId xmlns:a16="http://schemas.microsoft.com/office/drawing/2014/main" id="{EB9AA14E-3A06-B626-ABAA-322C808DC8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98144-1BC1-061C-E16C-8FDAA78025C6}"/>
              </a:ext>
            </a:extLst>
          </p:cNvPr>
          <p:cNvPicPr>
            <a:picLocks noChangeAspect="1"/>
          </p:cNvPicPr>
          <p:nvPr/>
        </p:nvPicPr>
        <p:blipFill>
          <a:blip r:embed="rId2"/>
          <a:stretch>
            <a:fillRect/>
          </a:stretch>
        </p:blipFill>
        <p:spPr>
          <a:xfrm>
            <a:off x="0" y="-359103"/>
            <a:ext cx="12192000" cy="7217103"/>
          </a:xfrm>
          <a:prstGeom prst="rect">
            <a:avLst/>
          </a:prstGeom>
        </p:spPr>
      </p:pic>
      <p:sp>
        <p:nvSpPr>
          <p:cNvPr id="2" name="TextBox 1">
            <a:extLst>
              <a:ext uri="{FF2B5EF4-FFF2-40B4-BE49-F238E27FC236}">
                <a16:creationId xmlns:a16="http://schemas.microsoft.com/office/drawing/2014/main" id="{D47D2DEF-841B-AC81-B986-0094AB77BE43}"/>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The commander took the young man by the hand, drew him aside, and asked, “What do you need to tell me?”</a:t>
            </a:r>
            <a:endParaRPr lang="en-IN" sz="3600" dirty="0"/>
          </a:p>
        </p:txBody>
      </p:sp>
      <p:sp>
        <p:nvSpPr>
          <p:cNvPr id="2" name="TextBox 1">
            <a:extLst>
              <a:ext uri="{FF2B5EF4-FFF2-40B4-BE49-F238E27FC236}">
                <a16:creationId xmlns:a16="http://schemas.microsoft.com/office/drawing/2014/main" id="{C74E2487-617D-1F03-F33B-0FC9E7F5808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सैन्य-दल के सरदार ने उसका हाथ पकड़कर, और उसे अलग ले जाकर पूछा, “तू मुझसे क्या कहना चाहता है?”</a:t>
            </a:r>
            <a:endParaRPr lang="en-IN" sz="3600" dirty="0"/>
          </a:p>
        </p:txBody>
      </p:sp>
      <p:pic>
        <p:nvPicPr>
          <p:cNvPr id="24" name="Audio 23">
            <a:hlinkClick r:id="" action="ppaction://media"/>
            <a:extLst>
              <a:ext uri="{FF2B5EF4-FFF2-40B4-BE49-F238E27FC236}">
                <a16:creationId xmlns:a16="http://schemas.microsoft.com/office/drawing/2014/main" id="{18A7C6F1-898E-9F34-B7DF-02BBF570E9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281"/>
    </mc:Choice>
    <mc:Fallback xmlns="">
      <p:transition spd="slow" advTm="1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F143E5-DACD-2A2E-351A-B9E71ABD398B}"/>
              </a:ext>
            </a:extLst>
          </p:cNvPr>
          <p:cNvSpPr txBox="1"/>
          <p:nvPr/>
        </p:nvSpPr>
        <p:spPr>
          <a:xfrm>
            <a:off x="219584" y="286189"/>
            <a:ext cx="6638413" cy="3142812"/>
          </a:xfrm>
          <a:prstGeom prst="rect">
            <a:avLst/>
          </a:prstGeom>
          <a:noFill/>
        </p:spPr>
        <p:txBody>
          <a:bodyPr wrap="square" rtlCol="0">
            <a:noAutofit/>
          </a:bodyPr>
          <a:lstStyle/>
          <a:p>
            <a:r>
              <a:rPr lang="hi-IN" sz="6000" dirty="0">
                <a:solidFill>
                  <a:schemeClr val="bg1"/>
                </a:solidFill>
              </a:rPr>
              <a:t>पौलुस को मारने की साजिश - प्रेरितों के काम 23:11-22</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49C1-EE07-3EB8-B088-ECE8F2926782}"/>
              </a:ext>
            </a:extLst>
          </p:cNvPr>
          <p:cNvPicPr>
            <a:picLocks noChangeAspect="1"/>
          </p:cNvPicPr>
          <p:nvPr/>
        </p:nvPicPr>
        <p:blipFill>
          <a:blip r:embed="rId2"/>
          <a:stretch>
            <a:fillRect/>
          </a:stretch>
        </p:blipFill>
        <p:spPr>
          <a:xfrm flipH="1">
            <a:off x="0" y="0"/>
            <a:ext cx="12192000" cy="7101191"/>
          </a:xfrm>
          <a:prstGeom prst="rect">
            <a:avLst/>
          </a:prstGeom>
        </p:spPr>
      </p:pic>
      <p:sp>
        <p:nvSpPr>
          <p:cNvPr id="3" name="TextBox 2">
            <a:extLst>
              <a:ext uri="{FF2B5EF4-FFF2-40B4-BE49-F238E27FC236}">
                <a16:creationId xmlns:a16="http://schemas.microsoft.com/office/drawing/2014/main" id="{59D618C2-648A-B556-968F-EF33986ED839}"/>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He answered, “The Jews have agreed to ask you to bring Paul to the Sanhedrin tomorrow on the pretext of acquiring more information about him.</a:t>
            </a:r>
            <a:endParaRPr lang="en-IN" sz="3600" dirty="0"/>
          </a:p>
        </p:txBody>
      </p:sp>
      <p:sp>
        <p:nvSpPr>
          <p:cNvPr id="2" name="TextBox 1">
            <a:extLst>
              <a:ext uri="{FF2B5EF4-FFF2-40B4-BE49-F238E27FC236}">
                <a16:creationId xmlns:a16="http://schemas.microsoft.com/office/drawing/2014/main" id="{A783711C-466D-8611-D4C1-B1B8BC525A7F}"/>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20</a:t>
            </a:r>
            <a:r>
              <a:rPr lang="hi-IN" sz="3400" b="0" i="0" dirty="0">
                <a:solidFill>
                  <a:srgbClr val="000000"/>
                </a:solidFill>
                <a:effectLst/>
                <a:latin typeface="font1"/>
              </a:rPr>
              <a:t>उसने कहा, “यहूदियों ने एका किया है, कि तुझ से विनती करें कि कल पौलुस को महासभा में लाए, मानो तू और ठीक से उसकी जाँच करना चाहता है।</a:t>
            </a:r>
            <a:endParaRPr lang="en-IN" sz="3400" dirty="0"/>
          </a:p>
        </p:txBody>
      </p:sp>
      <p:pic>
        <p:nvPicPr>
          <p:cNvPr id="22" name="Audio 21">
            <a:hlinkClick r:id="" action="ppaction://media"/>
            <a:extLst>
              <a:ext uri="{FF2B5EF4-FFF2-40B4-BE49-F238E27FC236}">
                <a16:creationId xmlns:a16="http://schemas.microsoft.com/office/drawing/2014/main" id="{C7182445-29CC-5189-CD7E-7AB51D94C4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497"/>
    </mc:Choice>
    <mc:Fallback xmlns="">
      <p:transition spd="slow" advTm="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7932C-3120-5536-8B4F-CCDAF91282AB}"/>
              </a:ext>
            </a:extLst>
          </p:cNvPr>
          <p:cNvPicPr>
            <a:picLocks noChangeAspect="1"/>
          </p:cNvPicPr>
          <p:nvPr/>
        </p:nvPicPr>
        <p:blipFill>
          <a:blip r:embed="rId2"/>
          <a:stretch>
            <a:fillRect/>
          </a:stretch>
        </p:blipFill>
        <p:spPr>
          <a:xfrm>
            <a:off x="-363940" y="0"/>
            <a:ext cx="12555940" cy="6858000"/>
          </a:xfrm>
          <a:prstGeom prst="rect">
            <a:avLst/>
          </a:prstGeom>
        </p:spPr>
      </p:pic>
      <p:sp>
        <p:nvSpPr>
          <p:cNvPr id="2" name="TextBox 1">
            <a:extLst>
              <a:ext uri="{FF2B5EF4-FFF2-40B4-BE49-F238E27FC236}">
                <a16:creationId xmlns:a16="http://schemas.microsoft.com/office/drawing/2014/main" id="{13D67263-E494-52B1-5A9C-A15F8CF78E44}"/>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21</a:t>
            </a:r>
            <a:r>
              <a:rPr lang="en-US" sz="3200" b="0" i="0">
                <a:solidFill>
                  <a:srgbClr val="121212"/>
                </a:solidFill>
                <a:effectLst/>
                <a:latin typeface="Inter" panose="020B0502030000000004" pitchFamily="34" charset="0"/>
              </a:rPr>
              <a:t>Do not let them persuade you, because more than forty men are waiting to ambush him. They have bound themselves with an oath not to eat or drink until they have killed him; they are ready now, awaiting your consent.”</a:t>
            </a:r>
            <a:endParaRPr lang="en-IN" sz="3200" dirty="0"/>
          </a:p>
        </p:txBody>
      </p:sp>
      <p:sp>
        <p:nvSpPr>
          <p:cNvPr id="2" name="TextBox 1">
            <a:extLst>
              <a:ext uri="{FF2B5EF4-FFF2-40B4-BE49-F238E27FC236}">
                <a16:creationId xmlns:a16="http://schemas.microsoft.com/office/drawing/2014/main" id="{37CF946A-7111-BC43-25C1-F94C0F5C8AB7}"/>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21</a:t>
            </a:r>
            <a:r>
              <a:rPr lang="hi-IN" sz="3200" b="0" i="0" dirty="0">
                <a:solidFill>
                  <a:srgbClr val="000000"/>
                </a:solidFill>
                <a:effectLst/>
                <a:latin typeface="font1"/>
              </a:rPr>
              <a:t>परन्तु उनकी मत मानना, क्योंकि उनमें से चालीस के ऊपर मनुष्य उसकी घात में हैं, जिन्होंने यह ठान लिया है कि जब तक वे पौलुस को मार न डालें, तब तक न खाएँगे और न पीएँगे, और अब वे तैयार हैं और तेरे वचन की प्रतीक्षा कर रहे हैं।”</a:t>
            </a:r>
            <a:endParaRPr lang="en-IN" sz="3200" dirty="0"/>
          </a:p>
        </p:txBody>
      </p:sp>
      <p:pic>
        <p:nvPicPr>
          <p:cNvPr id="7" name="Audio 6">
            <a:hlinkClick r:id="" action="ppaction://media"/>
            <a:extLst>
              <a:ext uri="{FF2B5EF4-FFF2-40B4-BE49-F238E27FC236}">
                <a16:creationId xmlns:a16="http://schemas.microsoft.com/office/drawing/2014/main" id="{5608C2E2-45C1-F543-74EC-5076EAB162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011"/>
    </mc:Choice>
    <mc:Fallback xmlns="">
      <p:transition spd="slow" advTm="1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3512-C66A-96C3-CCDC-929F738F61FB}"/>
              </a:ext>
            </a:extLst>
          </p:cNvPr>
          <p:cNvPicPr>
            <a:picLocks noChangeAspect="1"/>
          </p:cNvPicPr>
          <p:nvPr/>
        </p:nvPicPr>
        <p:blipFill>
          <a:blip r:embed="rId2"/>
          <a:stretch>
            <a:fillRect/>
          </a:stretch>
        </p:blipFill>
        <p:spPr>
          <a:xfrm>
            <a:off x="1" y="-424469"/>
            <a:ext cx="12192000" cy="7282470"/>
          </a:xfrm>
          <a:prstGeom prst="rect">
            <a:avLst/>
          </a:prstGeom>
        </p:spPr>
      </p:pic>
      <p:sp>
        <p:nvSpPr>
          <p:cNvPr id="2" name="TextBox 1">
            <a:extLst>
              <a:ext uri="{FF2B5EF4-FFF2-40B4-BE49-F238E27FC236}">
                <a16:creationId xmlns:a16="http://schemas.microsoft.com/office/drawing/2014/main" id="{C32ECB57-5174-C65F-8A7E-0A455325ACC7}"/>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So the commander dismissed the young man and instructed him, “Do not tell anyone that you have reported this to me.”</a:t>
            </a:r>
            <a:endParaRPr lang="en-IN" sz="3600" dirty="0"/>
          </a:p>
        </p:txBody>
      </p:sp>
      <p:sp>
        <p:nvSpPr>
          <p:cNvPr id="2" name="TextBox 1">
            <a:extLst>
              <a:ext uri="{FF2B5EF4-FFF2-40B4-BE49-F238E27FC236}">
                <a16:creationId xmlns:a16="http://schemas.microsoft.com/office/drawing/2014/main" id="{56D22C09-47FF-9EB3-8EE8-EAA2E07AC21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तब सैन्य-दल के सरदार ने जवान को यह निर्देश देकर विदा किया, “किसी से न कहना कि तूने मुझ को ये बातें बताई हैं।”</a:t>
            </a:r>
            <a:endParaRPr lang="en-IN" sz="3600" dirty="0"/>
          </a:p>
        </p:txBody>
      </p:sp>
      <p:pic>
        <p:nvPicPr>
          <p:cNvPr id="10" name="Audio 9">
            <a:hlinkClick r:id="" action="ppaction://media"/>
            <a:extLst>
              <a:ext uri="{FF2B5EF4-FFF2-40B4-BE49-F238E27FC236}">
                <a16:creationId xmlns:a16="http://schemas.microsoft.com/office/drawing/2014/main" id="{34318547-BEE9-5DC5-0246-9CC7011BF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655"/>
    </mc:Choice>
    <mc:Fallback xmlns="">
      <p:transition spd="slow" advTm="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3552BEA-C3DF-9C51-6B3F-B4536134AA30}"/>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a:t>
            </a:r>
          </a:p>
        </p:txBody>
      </p:sp>
    </p:spTree>
    <p:extLst>
      <p:ext uri="{BB962C8B-B14F-4D97-AF65-F5344CB8AC3E}">
        <p14:creationId xmlns:p14="http://schemas.microsoft.com/office/powerpoint/2010/main" val="2482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691745"/>
          </a:xfrm>
          <a:prstGeom prst="rect">
            <a:avLst/>
          </a:prstGeom>
          <a:noFill/>
        </p:spPr>
        <p:txBody>
          <a:bodyPr wrap="square" rtlCol="0">
            <a:noAutofit/>
          </a:bodyPr>
          <a:lstStyle/>
          <a:p>
            <a:r>
              <a:rPr lang="hi-IN" sz="4400" dirty="0"/>
              <a:t>पौलुस को मारने की साजिश - प्रेरितों के काम 23:11-22</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Conspiracy to kill Paul – Acts 23:11-22 </a:t>
            </a:r>
            <a:endParaRPr lang="en-IN" sz="4800" dirty="0"/>
          </a:p>
        </p:txBody>
      </p:sp>
      <p:pic>
        <p:nvPicPr>
          <p:cNvPr id="6" name="Audio 5">
            <a:hlinkClick r:id="" action="ppaction://media"/>
            <a:extLst>
              <a:ext uri="{FF2B5EF4-FFF2-40B4-BE49-F238E27FC236}">
                <a16:creationId xmlns:a16="http://schemas.microsoft.com/office/drawing/2014/main" id="{A5FFFB9C-22BF-F5A8-0C6F-6292392C2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91"/>
    </mc:Choice>
    <mc:Fallback xmlns="">
      <p:transition spd="slow" advTm="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759421-8475-B485-D634-6BEC1B56BF3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E754FB6-C821-295E-E1DE-83BDC338CA6B}"/>
              </a:ext>
            </a:extLst>
          </p:cNvPr>
          <p:cNvSpPr txBox="1"/>
          <p:nvPr/>
        </p:nvSpPr>
        <p:spPr>
          <a:xfrm>
            <a:off x="219584" y="286189"/>
            <a:ext cx="6638413" cy="3142812"/>
          </a:xfrm>
          <a:prstGeom prst="rect">
            <a:avLst/>
          </a:prstGeom>
          <a:noFill/>
        </p:spPr>
        <p:txBody>
          <a:bodyPr wrap="square" rtlCol="0">
            <a:noAutofit/>
          </a:bodyPr>
          <a:lstStyle/>
          <a:p>
            <a:r>
              <a:rPr lang="hi-IN" sz="6000" dirty="0">
                <a:solidFill>
                  <a:schemeClr val="bg1"/>
                </a:solidFill>
              </a:rPr>
              <a:t>पौलुस को मारने की साजिश - प्रेरितों के काम 23:11-22</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उसी रात प्रभु ने उसके पास आ खड़े होकर कहा, </a:t>
            </a:r>
            <a:r>
              <a:rPr lang="hi-IN" sz="3600" b="0" i="0" dirty="0">
                <a:solidFill>
                  <a:srgbClr val="FF0000"/>
                </a:solidFill>
                <a:effectLst/>
                <a:latin typeface="font1"/>
              </a:rPr>
              <a:t>“हे पौलुस, धैर्य रख; क्योंकि जैसी तूने यरूशलेम में मेरी गवाही दी, वैसी ही तुझे रोम में भी गवाही देनी होगी।”</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The following night the Lord stood near Paul and said, “Take courage! As you have testified about Me in Jerusalem, so also you must testify in Rome.”</a:t>
            </a:r>
            <a:endParaRPr lang="en-IN" sz="3600" dirty="0"/>
          </a:p>
        </p:txBody>
      </p:sp>
      <p:pic>
        <p:nvPicPr>
          <p:cNvPr id="14" name="Audio 13">
            <a:hlinkClick r:id="" action="ppaction://media"/>
            <a:extLst>
              <a:ext uri="{FF2B5EF4-FFF2-40B4-BE49-F238E27FC236}">
                <a16:creationId xmlns:a16="http://schemas.microsoft.com/office/drawing/2014/main" id="{28A9E165-4469-4639-246C-EED4E0BE6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703"/>
    </mc:Choice>
    <mc:Fallback xmlns="">
      <p:transition spd="slow" advTm="1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28BCF4-7017-E47C-A11B-88C9269D38CD}"/>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13E9E6-26A9-E859-7E00-A5FE906D72FD}"/>
              </a:ext>
            </a:extLst>
          </p:cNvPr>
          <p:cNvSpPr txBox="1"/>
          <p:nvPr/>
        </p:nvSpPr>
        <p:spPr>
          <a:xfrm>
            <a:off x="229954" y="232660"/>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When daylight came, the Jews formed a conspiracy and bound themselves with an oath not to eat or drink until they had killed Paul.</a:t>
            </a:r>
            <a:endParaRPr lang="en-IN" sz="3600" dirty="0"/>
          </a:p>
        </p:txBody>
      </p:sp>
      <p:sp>
        <p:nvSpPr>
          <p:cNvPr id="2" name="TextBox 1">
            <a:extLst>
              <a:ext uri="{FF2B5EF4-FFF2-40B4-BE49-F238E27FC236}">
                <a16:creationId xmlns:a16="http://schemas.microsoft.com/office/drawing/2014/main" id="{30CBA51F-1165-6531-34CC-30744A5DB7C9}"/>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12</a:t>
            </a:r>
            <a:r>
              <a:rPr lang="hi-IN" sz="3400" b="0" i="0" dirty="0">
                <a:solidFill>
                  <a:srgbClr val="000000"/>
                </a:solidFill>
                <a:effectLst/>
                <a:latin typeface="font1"/>
              </a:rPr>
              <a:t>जब दिन हुआ, तो यहूदियों ने एका किया, और शपथ खाई कि जब तक हम पौलुस को मार न डालें, यदि हम खाएँ या पीएँ तो हम पर धिक्कार।</a:t>
            </a:r>
            <a:endParaRPr lang="en-IN" sz="3400" dirty="0"/>
          </a:p>
        </p:txBody>
      </p:sp>
      <p:pic>
        <p:nvPicPr>
          <p:cNvPr id="6" name="Audio 5">
            <a:hlinkClick r:id="" action="ppaction://media"/>
            <a:extLst>
              <a:ext uri="{FF2B5EF4-FFF2-40B4-BE49-F238E27FC236}">
                <a16:creationId xmlns:a16="http://schemas.microsoft.com/office/drawing/2014/main" id="{043470E7-5053-733F-02BC-0260B9F6E8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024"/>
    </mc:Choice>
    <mc:Fallback xmlns="">
      <p:transition spd="slow" advTm="1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96D77-F8B1-E158-E6FB-C41BCD765D2E}"/>
              </a:ext>
            </a:extLst>
          </p:cNvPr>
          <p:cNvPicPr>
            <a:picLocks noChangeAspect="1"/>
          </p:cNvPicPr>
          <p:nvPr/>
        </p:nvPicPr>
        <p:blipFill>
          <a:blip r:embed="rId2"/>
          <a:stretch>
            <a:fillRect/>
          </a:stretch>
        </p:blipFill>
        <p:spPr>
          <a:xfrm>
            <a:off x="0" y="0"/>
            <a:ext cx="12192000" cy="7043041"/>
          </a:xfrm>
          <a:prstGeom prst="rect">
            <a:avLst/>
          </a:prstGeom>
        </p:spPr>
      </p:pic>
      <p:sp>
        <p:nvSpPr>
          <p:cNvPr id="2" name="TextBox 1">
            <a:extLst>
              <a:ext uri="{FF2B5EF4-FFF2-40B4-BE49-F238E27FC236}">
                <a16:creationId xmlns:a16="http://schemas.microsoft.com/office/drawing/2014/main" id="{8E8AB548-589F-3E7C-FFA5-28AF6AC1B8DF}"/>
              </a:ext>
            </a:extLst>
          </p:cNvPr>
          <p:cNvSpPr txBox="1"/>
          <p:nvPr/>
        </p:nvSpPr>
        <p:spPr>
          <a:xfrm>
            <a:off x="7894287" y="5978919"/>
            <a:ext cx="47743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13</a:t>
            </a:r>
            <a:r>
              <a:rPr lang="en-US" sz="3800" b="0" i="0">
                <a:solidFill>
                  <a:srgbClr val="121212"/>
                </a:solidFill>
                <a:effectLst/>
                <a:latin typeface="Inter" panose="020B0502030000000004" pitchFamily="34" charset="0"/>
              </a:rPr>
              <a:t>More than forty of them were involved in this plot. </a:t>
            </a:r>
            <a:r>
              <a:rPr lang="en-US" sz="3800" b="0" i="0">
                <a:solidFill>
                  <a:srgbClr val="777A7B"/>
                </a:solidFill>
                <a:effectLst/>
                <a:latin typeface="Inter" panose="020B0502030000000004" pitchFamily="34" charset="0"/>
              </a:rPr>
              <a:t>14</a:t>
            </a:r>
            <a:r>
              <a:rPr lang="en-US" sz="3800" b="0" i="0">
                <a:solidFill>
                  <a:srgbClr val="121212"/>
                </a:solidFill>
                <a:effectLst/>
                <a:latin typeface="Inter" panose="020B0502030000000004" pitchFamily="34" charset="0"/>
              </a:rPr>
              <a:t>They went to the chief priests and elders and said, “We have bound ourselves with a solemn oath not to eat anything until we have killed Paul.</a:t>
            </a:r>
            <a:endParaRPr lang="en-IN" sz="3800" dirty="0"/>
          </a:p>
        </p:txBody>
      </p:sp>
      <p:sp>
        <p:nvSpPr>
          <p:cNvPr id="2" name="TextBox 1">
            <a:extLst>
              <a:ext uri="{FF2B5EF4-FFF2-40B4-BE49-F238E27FC236}">
                <a16:creationId xmlns:a16="http://schemas.microsoft.com/office/drawing/2014/main" id="{C67EBC4E-E855-0E43-4DC3-E734ACB2799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जिन्होंने यह शपथ खाई थी, वे चालीस जन से अधिक थे। </a:t>
            </a:r>
          </a:p>
          <a:p>
            <a:pPr algn="l"/>
            <a:r>
              <a:rPr lang="hi-IN" sz="3600" b="0" i="0" dirty="0">
                <a:solidFill>
                  <a:schemeClr val="bg1">
                    <a:lumMod val="50000"/>
                  </a:schemeClr>
                </a:solidFill>
                <a:effectLst/>
                <a:latin typeface="font1"/>
              </a:rPr>
              <a:t>14</a:t>
            </a:r>
            <a:r>
              <a:rPr lang="hi-IN" sz="3600" b="0" i="0" dirty="0">
                <a:solidFill>
                  <a:srgbClr val="000000"/>
                </a:solidFill>
                <a:effectLst/>
                <a:latin typeface="font1"/>
              </a:rPr>
              <a:t> उन्होंने प्रधान याजकों और प्राचीनों के पास आकर कहा, “हमने यह ठाना है कि जब तक हम पौलुस को मार न डालें, तब तक यदि कुछ भी खाएँ, तो हम पर धिक्कार है।</a:t>
            </a:r>
          </a:p>
          <a:p>
            <a:endParaRPr lang="en-IN" sz="3600" dirty="0"/>
          </a:p>
        </p:txBody>
      </p:sp>
      <p:pic>
        <p:nvPicPr>
          <p:cNvPr id="6" name="Audio 5">
            <a:hlinkClick r:id="" action="ppaction://media"/>
            <a:extLst>
              <a:ext uri="{FF2B5EF4-FFF2-40B4-BE49-F238E27FC236}">
                <a16:creationId xmlns:a16="http://schemas.microsoft.com/office/drawing/2014/main" id="{E554121F-036E-A0EF-2200-C19AC9B316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950"/>
    </mc:Choice>
    <mc:Fallback xmlns="">
      <p:transition spd="slow" advTm="1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2705</TotalTime>
  <Words>975</Words>
  <Application>Microsoft Office PowerPoint</Application>
  <PresentationFormat>Widescreen</PresentationFormat>
  <Paragraphs>48</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Calibri</vt:lpstr>
      <vt:lpstr>Calibri Light</vt:lpstr>
      <vt:lpstr>font1</vt:lpstr>
      <vt:lpstr>Inter</vt:lpstr>
      <vt:lpstr>Mangal</vt:lpstr>
      <vt:lpstr>PT Serif</vt:lpstr>
      <vt:lpstr>Symbol</vt:lpstr>
      <vt:lpstr>Times New Roman</vt:lpstr>
      <vt:lpstr>TimesNewRomanPSMT</vt:lpstr>
      <vt:lpstr>Office Theme</vt:lpstr>
      <vt:lpstr>55-5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54</cp:revision>
  <dcterms:created xsi:type="dcterms:W3CDTF">2022-09-30T06:26:14Z</dcterms:created>
  <dcterms:modified xsi:type="dcterms:W3CDTF">2024-08-29T10:26:30Z</dcterms:modified>
</cp:coreProperties>
</file>