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70194-E0A6-4057-B285-C736EEB7B9BB}" v="228" dt="2024-05-08T04:17:06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48" autoAdjust="0"/>
  </p:normalViewPr>
  <p:slideViewPr>
    <p:cSldViewPr snapToGrid="0">
      <p:cViewPr varScale="1">
        <p:scale>
          <a:sx n="75" d="100"/>
          <a:sy n="75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ADC70BA-786B-4280-A257-98AAB9AAB134}"/>
    <pc:docChg chg="undo custSel modSld">
      <pc:chgData name="Alfred Smith" userId="3c60a3631c0db8ad" providerId="LiveId" clId="{5ADC70BA-786B-4280-A257-98AAB9AAB134}" dt="2023-09-12T07:26:03.993" v="86"/>
      <pc:docMkLst>
        <pc:docMk/>
      </pc:docMkLst>
      <pc:sldChg chg="delSp modTransition modAnim">
        <pc:chgData name="Alfred Smith" userId="3c60a3631c0db8ad" providerId="LiveId" clId="{5ADC70BA-786B-4280-A257-98AAB9AAB134}" dt="2023-09-12T07:23:52.140" v="48"/>
        <pc:sldMkLst>
          <pc:docMk/>
          <pc:sldMk cId="1499918570" sldId="257"/>
        </pc:sldMkLst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499918570" sldId="257"/>
            <ac:picMk id="8" creationId="{78371ADA-0E96-D1E2-D257-AFED3C79B977}"/>
          </ac:picMkLst>
        </pc:picChg>
      </pc:sldChg>
      <pc:sldChg chg="modSp mod modTransition">
        <pc:chgData name="Alfred Smith" userId="3c60a3631c0db8ad" providerId="LiveId" clId="{5ADC70BA-786B-4280-A257-98AAB9AAB134}" dt="2023-09-12T07:23:52.140" v="48"/>
        <pc:sldMkLst>
          <pc:docMk/>
          <pc:sldMk cId="3788111665" sldId="258"/>
        </pc:sldMkLst>
        <pc:spChg chg="mod">
          <ac:chgData name="Alfred Smith" userId="3c60a3631c0db8ad" providerId="LiveId" clId="{5ADC70BA-786B-4280-A257-98AAB9AAB134}" dt="2023-09-12T07:16:25.605" v="8" actId="207"/>
          <ac:spMkLst>
            <pc:docMk/>
            <pc:sldMk cId="3788111665" sldId="258"/>
            <ac:spMk id="5" creationId="{226D2A8C-C096-3DD9-1252-8189AE67FC3D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42.573" v="67" actId="20577"/>
        <pc:sldMkLst>
          <pc:docMk/>
          <pc:sldMk cId="454763615" sldId="259"/>
        </pc:sldMkLst>
        <pc:spChg chg="mod">
          <ac:chgData name="Alfred Smith" userId="3c60a3631c0db8ad" providerId="LiveId" clId="{5ADC70BA-786B-4280-A257-98AAB9AAB134}" dt="2023-09-12T07:24:42.573" v="67" actId="20577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54763615" sldId="259"/>
            <ac:picMk id="12" creationId="{75E0C91A-AE0D-5AB9-362D-8F5208842074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8.474" v="66" actId="20577"/>
        <pc:sldMkLst>
          <pc:docMk/>
          <pc:sldMk cId="2346136586" sldId="260"/>
        </pc:sldMkLst>
        <pc:spChg chg="mod">
          <ac:chgData name="Alfred Smith" userId="3c60a3631c0db8ad" providerId="LiveId" clId="{5ADC70BA-786B-4280-A257-98AAB9AAB134}" dt="2023-09-12T07:24:38.474" v="66" actId="20577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7:10.006" v="12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2346136586" sldId="260"/>
            <ac:picMk id="8" creationId="{647CB689-DA50-EBD2-069C-C95298A1277C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6.274" v="65" actId="20577"/>
        <pc:sldMkLst>
          <pc:docMk/>
          <pc:sldMk cId="4037329247" sldId="261"/>
        </pc:sldMkLst>
        <pc:spChg chg="mod">
          <ac:chgData name="Alfred Smith" userId="3c60a3631c0db8ad" providerId="LiveId" clId="{5ADC70BA-786B-4280-A257-98AAB9AAB134}" dt="2023-09-12T07:24:36.274" v="6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7:52.266" v="13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037329247" sldId="261"/>
            <ac:picMk id="13" creationId="{5739873D-9D49-330D-7059-A51DA6E7C9F5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3.964" v="64" actId="20577"/>
        <pc:sldMkLst>
          <pc:docMk/>
          <pc:sldMk cId="1909638311" sldId="262"/>
        </pc:sldMkLst>
        <pc:spChg chg="mod">
          <ac:chgData name="Alfred Smith" userId="3c60a3631c0db8ad" providerId="LiveId" clId="{5ADC70BA-786B-4280-A257-98AAB9AAB134}" dt="2023-09-12T07:24:33.964" v="6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8:35.841" v="17" actId="2057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909638311" sldId="262"/>
            <ac:picMk id="24" creationId="{7A25E146-29E8-903B-DCE3-9DB26784DEF7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1.459" v="63" actId="20577"/>
        <pc:sldMkLst>
          <pc:docMk/>
          <pc:sldMk cId="641208035" sldId="263"/>
        </pc:sldMkLst>
        <pc:spChg chg="mod">
          <ac:chgData name="Alfred Smith" userId="3c60a3631c0db8ad" providerId="LiveId" clId="{5ADC70BA-786B-4280-A257-98AAB9AAB134}" dt="2023-09-12T07:24:31.459" v="6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8:50.826" v="18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641208035" sldId="263"/>
            <ac:picMk id="18" creationId="{4D75BDFE-D311-BAA8-CDB5-419B9CDDDB88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28.721" v="62" actId="20577"/>
        <pc:sldMkLst>
          <pc:docMk/>
          <pc:sldMk cId="4044745628" sldId="264"/>
        </pc:sldMkLst>
        <pc:spChg chg="mod">
          <ac:chgData name="Alfred Smith" userId="3c60a3631c0db8ad" providerId="LiveId" clId="{5ADC70BA-786B-4280-A257-98AAB9AAB134}" dt="2023-09-12T07:24:28.721" v="6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9:12.609" v="22" actId="2057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044745628" sldId="264"/>
            <ac:picMk id="12" creationId="{3BB8B396-ABC9-2A96-ADE6-F56D9D89F2C0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24.931" v="61" actId="20577"/>
        <pc:sldMkLst>
          <pc:docMk/>
          <pc:sldMk cId="978260341" sldId="265"/>
        </pc:sldMkLst>
        <pc:spChg chg="mod">
          <ac:chgData name="Alfred Smith" userId="3c60a3631c0db8ad" providerId="LiveId" clId="{5ADC70BA-786B-4280-A257-98AAB9AAB134}" dt="2023-09-12T07:24:24.931" v="6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9:31.752" v="25" actId="20577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978260341" sldId="265"/>
            <ac:picMk id="8" creationId="{43C5D9CB-5023-0E2A-14DD-F00F2235047C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22.227" v="60" actId="20577"/>
        <pc:sldMkLst>
          <pc:docMk/>
          <pc:sldMk cId="3575870363" sldId="266"/>
        </pc:sldMkLst>
        <pc:spChg chg="mod">
          <ac:chgData name="Alfred Smith" userId="3c60a3631c0db8ad" providerId="LiveId" clId="{5ADC70BA-786B-4280-A257-98AAB9AAB134}" dt="2023-09-12T07:24:22.227" v="6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9:57.223" v="26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575870363" sldId="266"/>
            <ac:picMk id="8" creationId="{3A30DEF6-E97B-8154-8FDA-B68C4249B6C5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19.317" v="59" actId="20577"/>
        <pc:sldMkLst>
          <pc:docMk/>
          <pc:sldMk cId="4017137865" sldId="267"/>
        </pc:sldMkLst>
        <pc:spChg chg="mod">
          <ac:chgData name="Alfred Smith" userId="3c60a3631c0db8ad" providerId="LiveId" clId="{5ADC70BA-786B-4280-A257-98AAB9AAB134}" dt="2023-09-12T07:24:19.317" v="5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0:13.216" v="29" actId="2057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017137865" sldId="267"/>
            <ac:picMk id="30" creationId="{945CC494-42C9-A309-820A-83B6CDD559C3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17.070" v="58" actId="20577"/>
        <pc:sldMkLst>
          <pc:docMk/>
          <pc:sldMk cId="3137811553" sldId="268"/>
        </pc:sldMkLst>
        <pc:spChg chg="mod">
          <ac:chgData name="Alfred Smith" userId="3c60a3631c0db8ad" providerId="LiveId" clId="{5ADC70BA-786B-4280-A257-98AAB9AAB134}" dt="2023-09-12T07:24:17.070" v="5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0:40.402" v="36" actId="20577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137811553" sldId="268"/>
            <ac:picMk id="28" creationId="{A05ADC7D-2D20-3E2F-AE5C-B480807CD1F0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14.564" v="57" actId="20577"/>
        <pc:sldMkLst>
          <pc:docMk/>
          <pc:sldMk cId="100491716" sldId="269"/>
        </pc:sldMkLst>
        <pc:spChg chg="mod">
          <ac:chgData name="Alfred Smith" userId="3c60a3631c0db8ad" providerId="LiveId" clId="{5ADC70BA-786B-4280-A257-98AAB9AAB134}" dt="2023-09-12T07:24:14.564" v="5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0:57.869" v="39" actId="20577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00491716" sldId="269"/>
            <ac:picMk id="14" creationId="{86344206-F518-8763-6FD7-3798C5B5AA80}"/>
          </ac:picMkLst>
        </pc:picChg>
      </pc:sldChg>
      <pc:sldChg chg="addSp delSp modSp mod modTransition">
        <pc:chgData name="Alfred Smith" userId="3c60a3631c0db8ad" providerId="LiveId" clId="{5ADC70BA-786B-4280-A257-98AAB9AAB134}" dt="2023-09-12T07:23:52.140" v="48"/>
        <pc:sldMkLst>
          <pc:docMk/>
          <pc:sldMk cId="4120481681" sldId="270"/>
        </pc:sldMkLst>
        <pc:spChg chg="add mod">
          <ac:chgData name="Alfred Smith" userId="3c60a3631c0db8ad" providerId="LiveId" clId="{5ADC70BA-786B-4280-A257-98AAB9AAB134}" dt="2023-09-12T07:16:47.571" v="10"/>
          <ac:spMkLst>
            <pc:docMk/>
            <pc:sldMk cId="4120481681" sldId="270"/>
            <ac:spMk id="2" creationId="{34BBD018-7758-DE83-0A97-AAACD560D33A}"/>
          </ac:spMkLst>
        </pc:spChg>
        <pc:spChg chg="del">
          <ac:chgData name="Alfred Smith" userId="3c60a3631c0db8ad" providerId="LiveId" clId="{5ADC70BA-786B-4280-A257-98AAB9AAB134}" dt="2023-09-12T07:16:46.689" v="9" actId="478"/>
          <ac:spMkLst>
            <pc:docMk/>
            <pc:sldMk cId="4120481681" sldId="270"/>
            <ac:spMk id="4" creationId="{D6337E32-1046-79BC-2925-33D8D61426F4}"/>
          </ac:spMkLst>
        </pc:spChg>
      </pc:sldChg>
      <pc:sldChg chg="modSp mod modTransition">
        <pc:chgData name="Alfred Smith" userId="3c60a3631c0db8ad" providerId="LiveId" clId="{5ADC70BA-786B-4280-A257-98AAB9AAB134}" dt="2023-09-12T07:25:07.543" v="69"/>
        <pc:sldMkLst>
          <pc:docMk/>
          <pc:sldMk cId="939110669" sldId="271"/>
        </pc:sldMkLst>
        <pc:spChg chg="mod">
          <ac:chgData name="Alfred Smith" userId="3c60a3631c0db8ad" providerId="LiveId" clId="{5ADC70BA-786B-4280-A257-98AAB9AAB134}" dt="2023-09-12T07:25:07.543" v="69"/>
          <ac:spMkLst>
            <pc:docMk/>
            <pc:sldMk cId="939110669" sldId="271"/>
            <ac:spMk id="6" creationId="{D2070F68-9893-1F22-366C-B0362BCC6CB8}"/>
          </ac:spMkLst>
        </pc:spChg>
      </pc:sldChg>
      <pc:sldChg chg="modSp mod modTransition">
        <pc:chgData name="Alfred Smith" userId="3c60a3631c0db8ad" providerId="LiveId" clId="{5ADC70BA-786B-4280-A257-98AAB9AAB134}" dt="2023-09-12T07:25:10.975" v="70"/>
        <pc:sldMkLst>
          <pc:docMk/>
          <pc:sldMk cId="4024569785" sldId="272"/>
        </pc:sldMkLst>
        <pc:spChg chg="mod">
          <ac:chgData name="Alfred Smith" userId="3c60a3631c0db8ad" providerId="LiveId" clId="{5ADC70BA-786B-4280-A257-98AAB9AAB134}" dt="2023-09-12T07:25:10.975" v="70"/>
          <ac:spMkLst>
            <pc:docMk/>
            <pc:sldMk cId="4024569785" sldId="272"/>
            <ac:spMk id="4" creationId="{4A39F1CB-F117-2F17-A8EE-3B7D96EB4956}"/>
          </ac:spMkLst>
        </pc:spChg>
      </pc:sldChg>
      <pc:sldChg chg="modSp mod modTransition">
        <pc:chgData name="Alfred Smith" userId="3c60a3631c0db8ad" providerId="LiveId" clId="{5ADC70BA-786B-4280-A257-98AAB9AAB134}" dt="2023-09-12T07:25:13.970" v="71"/>
        <pc:sldMkLst>
          <pc:docMk/>
          <pc:sldMk cId="487179600" sldId="273"/>
        </pc:sldMkLst>
        <pc:spChg chg="mod">
          <ac:chgData name="Alfred Smith" userId="3c60a3631c0db8ad" providerId="LiveId" clId="{5ADC70BA-786B-4280-A257-98AAB9AAB134}" dt="2023-09-12T07:25:13.970" v="71"/>
          <ac:spMkLst>
            <pc:docMk/>
            <pc:sldMk cId="487179600" sldId="273"/>
            <ac:spMk id="5" creationId="{C2B127B8-A6BE-2E42-006D-01F5911A7FC6}"/>
          </ac:spMkLst>
        </pc:spChg>
      </pc:sldChg>
      <pc:sldChg chg="modSp mod modTransition">
        <pc:chgData name="Alfred Smith" userId="3c60a3631c0db8ad" providerId="LiveId" clId="{5ADC70BA-786B-4280-A257-98AAB9AAB134}" dt="2023-09-12T07:25:17.032" v="72"/>
        <pc:sldMkLst>
          <pc:docMk/>
          <pc:sldMk cId="2168401200" sldId="274"/>
        </pc:sldMkLst>
        <pc:spChg chg="mod">
          <ac:chgData name="Alfred Smith" userId="3c60a3631c0db8ad" providerId="LiveId" clId="{5ADC70BA-786B-4280-A257-98AAB9AAB134}" dt="2023-09-12T07:25:17.032" v="72"/>
          <ac:spMkLst>
            <pc:docMk/>
            <pc:sldMk cId="2168401200" sldId="274"/>
            <ac:spMk id="5" creationId="{F56E4D3B-D56F-09D2-4E6D-57E6EAC2C385}"/>
          </ac:spMkLst>
        </pc:spChg>
      </pc:sldChg>
      <pc:sldChg chg="modSp mod modTransition">
        <pc:chgData name="Alfred Smith" userId="3c60a3631c0db8ad" providerId="LiveId" clId="{5ADC70BA-786B-4280-A257-98AAB9AAB134}" dt="2023-09-12T07:25:20.955" v="73"/>
        <pc:sldMkLst>
          <pc:docMk/>
          <pc:sldMk cId="2996969115" sldId="275"/>
        </pc:sldMkLst>
        <pc:spChg chg="mod">
          <ac:chgData name="Alfred Smith" userId="3c60a3631c0db8ad" providerId="LiveId" clId="{5ADC70BA-786B-4280-A257-98AAB9AAB134}" dt="2023-09-12T07:25:20.955" v="73"/>
          <ac:spMkLst>
            <pc:docMk/>
            <pc:sldMk cId="2996969115" sldId="275"/>
            <ac:spMk id="5" creationId="{AC19B36B-250B-8F5F-71B1-F9094024A519}"/>
          </ac:spMkLst>
        </pc:spChg>
      </pc:sldChg>
      <pc:sldChg chg="modSp mod modTransition">
        <pc:chgData name="Alfred Smith" userId="3c60a3631c0db8ad" providerId="LiveId" clId="{5ADC70BA-786B-4280-A257-98AAB9AAB134}" dt="2023-09-12T07:25:23.753" v="74"/>
        <pc:sldMkLst>
          <pc:docMk/>
          <pc:sldMk cId="2390376940" sldId="276"/>
        </pc:sldMkLst>
        <pc:spChg chg="mod">
          <ac:chgData name="Alfred Smith" userId="3c60a3631c0db8ad" providerId="LiveId" clId="{5ADC70BA-786B-4280-A257-98AAB9AAB134}" dt="2023-09-12T07:25:23.753" v="74"/>
          <ac:spMkLst>
            <pc:docMk/>
            <pc:sldMk cId="2390376940" sldId="276"/>
            <ac:spMk id="4" creationId="{B28FAFF1-46A9-C130-C253-0AC0BDEBE605}"/>
          </ac:spMkLst>
        </pc:spChg>
      </pc:sldChg>
      <pc:sldChg chg="modSp mod modTransition">
        <pc:chgData name="Alfred Smith" userId="3c60a3631c0db8ad" providerId="LiveId" clId="{5ADC70BA-786B-4280-A257-98AAB9AAB134}" dt="2023-09-12T07:25:27.311" v="75"/>
        <pc:sldMkLst>
          <pc:docMk/>
          <pc:sldMk cId="4265919077" sldId="277"/>
        </pc:sldMkLst>
        <pc:spChg chg="mod">
          <ac:chgData name="Alfred Smith" userId="3c60a3631c0db8ad" providerId="LiveId" clId="{5ADC70BA-786B-4280-A257-98AAB9AAB134}" dt="2023-09-12T07:25:27.311" v="75"/>
          <ac:spMkLst>
            <pc:docMk/>
            <pc:sldMk cId="4265919077" sldId="277"/>
            <ac:spMk id="5" creationId="{1C05D0E5-BB3B-63E4-CC08-20B1454D38C0}"/>
          </ac:spMkLst>
        </pc:spChg>
      </pc:sldChg>
      <pc:sldChg chg="modSp mod modTransition">
        <pc:chgData name="Alfred Smith" userId="3c60a3631c0db8ad" providerId="LiveId" clId="{5ADC70BA-786B-4280-A257-98AAB9AAB134}" dt="2023-09-12T07:25:31.143" v="76"/>
        <pc:sldMkLst>
          <pc:docMk/>
          <pc:sldMk cId="210266664" sldId="278"/>
        </pc:sldMkLst>
        <pc:spChg chg="mod">
          <ac:chgData name="Alfred Smith" userId="3c60a3631c0db8ad" providerId="LiveId" clId="{5ADC70BA-786B-4280-A257-98AAB9AAB134}" dt="2023-09-12T07:25:31.143" v="76"/>
          <ac:spMkLst>
            <pc:docMk/>
            <pc:sldMk cId="210266664" sldId="278"/>
            <ac:spMk id="6" creationId="{8389415D-0970-33A9-2771-5924355C713F}"/>
          </ac:spMkLst>
        </pc:spChg>
      </pc:sldChg>
      <pc:sldChg chg="modSp mod modTransition">
        <pc:chgData name="Alfred Smith" userId="3c60a3631c0db8ad" providerId="LiveId" clId="{5ADC70BA-786B-4280-A257-98AAB9AAB134}" dt="2023-09-12T07:25:34.943" v="77"/>
        <pc:sldMkLst>
          <pc:docMk/>
          <pc:sldMk cId="888433145" sldId="279"/>
        </pc:sldMkLst>
        <pc:spChg chg="mod">
          <ac:chgData name="Alfred Smith" userId="3c60a3631c0db8ad" providerId="LiveId" clId="{5ADC70BA-786B-4280-A257-98AAB9AAB134}" dt="2023-09-12T07:25:34.943" v="77"/>
          <ac:spMkLst>
            <pc:docMk/>
            <pc:sldMk cId="888433145" sldId="279"/>
            <ac:spMk id="4" creationId="{1AC08BA5-C2C5-C671-959B-1163F63C61EC}"/>
          </ac:spMkLst>
        </pc:spChg>
      </pc:sldChg>
      <pc:sldChg chg="modSp mod modTransition">
        <pc:chgData name="Alfred Smith" userId="3c60a3631c0db8ad" providerId="LiveId" clId="{5ADC70BA-786B-4280-A257-98AAB9AAB134}" dt="2023-09-12T07:25:38.591" v="78"/>
        <pc:sldMkLst>
          <pc:docMk/>
          <pc:sldMk cId="791300187" sldId="280"/>
        </pc:sldMkLst>
        <pc:spChg chg="mod">
          <ac:chgData name="Alfred Smith" userId="3c60a3631c0db8ad" providerId="LiveId" clId="{5ADC70BA-786B-4280-A257-98AAB9AAB134}" dt="2023-09-12T07:25:38.591" v="78"/>
          <ac:spMkLst>
            <pc:docMk/>
            <pc:sldMk cId="791300187" sldId="280"/>
            <ac:spMk id="3" creationId="{9E2AD29C-B7BA-EC4A-1B08-B9A8C8D64434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12.262" v="56" actId="20577"/>
        <pc:sldMkLst>
          <pc:docMk/>
          <pc:sldMk cId="1922139011" sldId="281"/>
        </pc:sldMkLst>
        <pc:spChg chg="mod">
          <ac:chgData name="Alfred Smith" userId="3c60a3631c0db8ad" providerId="LiveId" clId="{5ADC70BA-786B-4280-A257-98AAB9AAB134}" dt="2023-09-12T07:24:12.262" v="56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1:20.429" v="40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922139011" sldId="281"/>
            <ac:picMk id="33" creationId="{CDCC6B20-FAE0-9297-7663-C9DCD122BCB6}"/>
          </ac:picMkLst>
        </pc:picChg>
      </pc:sldChg>
      <pc:sldChg chg="modSp mod modTransition">
        <pc:chgData name="Alfred Smith" userId="3c60a3631c0db8ad" providerId="LiveId" clId="{5ADC70BA-786B-4280-A257-98AAB9AAB134}" dt="2023-09-12T07:25:42.009" v="79"/>
        <pc:sldMkLst>
          <pc:docMk/>
          <pc:sldMk cId="1126511635" sldId="282"/>
        </pc:sldMkLst>
        <pc:spChg chg="mod">
          <ac:chgData name="Alfred Smith" userId="3c60a3631c0db8ad" providerId="LiveId" clId="{5ADC70BA-786B-4280-A257-98AAB9AAB134}" dt="2023-09-12T07:25:42.009" v="79"/>
          <ac:spMkLst>
            <pc:docMk/>
            <pc:sldMk cId="1126511635" sldId="282"/>
            <ac:spMk id="3" creationId="{EBE9960B-CBAF-BB6E-2BB8-BCE78341B0DA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9.875" v="55" actId="20577"/>
        <pc:sldMkLst>
          <pc:docMk/>
          <pc:sldMk cId="3166251957" sldId="283"/>
        </pc:sldMkLst>
        <pc:spChg chg="mod">
          <ac:chgData name="Alfred Smith" userId="3c60a3631c0db8ad" providerId="LiveId" clId="{5ADC70BA-786B-4280-A257-98AAB9AAB134}" dt="2023-09-12T07:24:09.875" v="55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1:57.640" v="41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166251957" sldId="283"/>
            <ac:picMk id="20" creationId="{17C2AE42-FD63-F22D-430E-CDAC1C3A78D9}"/>
          </ac:picMkLst>
        </pc:picChg>
      </pc:sldChg>
      <pc:sldChg chg="modSp mod modTransition">
        <pc:chgData name="Alfred Smith" userId="3c60a3631c0db8ad" providerId="LiveId" clId="{5ADC70BA-786B-4280-A257-98AAB9AAB134}" dt="2023-09-12T07:25:46.022" v="80"/>
        <pc:sldMkLst>
          <pc:docMk/>
          <pc:sldMk cId="3922583308" sldId="284"/>
        </pc:sldMkLst>
        <pc:spChg chg="mod">
          <ac:chgData name="Alfred Smith" userId="3c60a3631c0db8ad" providerId="LiveId" clId="{5ADC70BA-786B-4280-A257-98AAB9AAB134}" dt="2023-09-12T07:25:46.022" v="80"/>
          <ac:spMkLst>
            <pc:docMk/>
            <pc:sldMk cId="3922583308" sldId="284"/>
            <ac:spMk id="4" creationId="{41055A1F-629E-A0A3-35D9-C32934A26A6F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7.416" v="54" actId="20577"/>
        <pc:sldMkLst>
          <pc:docMk/>
          <pc:sldMk cId="1522780631" sldId="285"/>
        </pc:sldMkLst>
        <pc:spChg chg="mod">
          <ac:chgData name="Alfred Smith" userId="3c60a3631c0db8ad" providerId="LiveId" clId="{5ADC70BA-786B-4280-A257-98AAB9AAB134}" dt="2023-09-12T07:24:07.416" v="54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2:12.673" v="42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522780631" sldId="285"/>
            <ac:picMk id="21" creationId="{CFE406A9-6455-77DA-47AB-B29D74A53D62}"/>
          </ac:picMkLst>
        </pc:picChg>
      </pc:sldChg>
      <pc:sldChg chg="modSp mod modTransition">
        <pc:chgData name="Alfred Smith" userId="3c60a3631c0db8ad" providerId="LiveId" clId="{5ADC70BA-786B-4280-A257-98AAB9AAB134}" dt="2023-09-12T07:25:49.633" v="81"/>
        <pc:sldMkLst>
          <pc:docMk/>
          <pc:sldMk cId="1850742486" sldId="286"/>
        </pc:sldMkLst>
        <pc:spChg chg="mod">
          <ac:chgData name="Alfred Smith" userId="3c60a3631c0db8ad" providerId="LiveId" clId="{5ADC70BA-786B-4280-A257-98AAB9AAB134}" dt="2023-09-12T07:25:49.633" v="81"/>
          <ac:spMkLst>
            <pc:docMk/>
            <pc:sldMk cId="1850742486" sldId="286"/>
            <ac:spMk id="5" creationId="{3FC7279B-49E1-D47E-0985-F1C5F193F6E4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5.092" v="53" actId="20577"/>
        <pc:sldMkLst>
          <pc:docMk/>
          <pc:sldMk cId="2332778949" sldId="287"/>
        </pc:sldMkLst>
        <pc:spChg chg="mod">
          <ac:chgData name="Alfred Smith" userId="3c60a3631c0db8ad" providerId="LiveId" clId="{5ADC70BA-786B-4280-A257-98AAB9AAB134}" dt="2023-09-12T07:24:05.092" v="53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2:25.708" v="43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2332778949" sldId="287"/>
            <ac:picMk id="9" creationId="{2A0F5736-D4C5-2161-5B9B-3BD81B11D0D1}"/>
          </ac:picMkLst>
        </pc:picChg>
      </pc:sldChg>
      <pc:sldChg chg="modSp mod modTransition">
        <pc:chgData name="Alfred Smith" userId="3c60a3631c0db8ad" providerId="LiveId" clId="{5ADC70BA-786B-4280-A257-98AAB9AAB134}" dt="2023-09-12T07:25:52.439" v="82"/>
        <pc:sldMkLst>
          <pc:docMk/>
          <pc:sldMk cId="1828872212" sldId="288"/>
        </pc:sldMkLst>
        <pc:spChg chg="mod">
          <ac:chgData name="Alfred Smith" userId="3c60a3631c0db8ad" providerId="LiveId" clId="{5ADC70BA-786B-4280-A257-98AAB9AAB134}" dt="2023-09-12T07:25:52.439" v="82"/>
          <ac:spMkLst>
            <pc:docMk/>
            <pc:sldMk cId="1828872212" sldId="288"/>
            <ac:spMk id="4" creationId="{FF247396-BBAB-CD04-F6D5-0B177FD27986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2.644" v="52" actId="20577"/>
        <pc:sldMkLst>
          <pc:docMk/>
          <pc:sldMk cId="3153919605" sldId="289"/>
        </pc:sldMkLst>
        <pc:spChg chg="mod">
          <ac:chgData name="Alfred Smith" userId="3c60a3631c0db8ad" providerId="LiveId" clId="{5ADC70BA-786B-4280-A257-98AAB9AAB134}" dt="2023-09-12T07:24:02.644" v="52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2:57.020" v="44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153919605" sldId="289"/>
            <ac:picMk id="42" creationId="{5FE5E1E9-3CCC-FFBE-9B6A-F76500A3EAEC}"/>
          </ac:picMkLst>
        </pc:picChg>
      </pc:sldChg>
      <pc:sldChg chg="modSp mod modTransition">
        <pc:chgData name="Alfred Smith" userId="3c60a3631c0db8ad" providerId="LiveId" clId="{5ADC70BA-786B-4280-A257-98AAB9AAB134}" dt="2023-09-12T07:25:55.075" v="83"/>
        <pc:sldMkLst>
          <pc:docMk/>
          <pc:sldMk cId="1292473336" sldId="290"/>
        </pc:sldMkLst>
        <pc:spChg chg="mod">
          <ac:chgData name="Alfred Smith" userId="3c60a3631c0db8ad" providerId="LiveId" clId="{5ADC70BA-786B-4280-A257-98AAB9AAB134}" dt="2023-09-12T07:25:55.075" v="83"/>
          <ac:spMkLst>
            <pc:docMk/>
            <pc:sldMk cId="1292473336" sldId="290"/>
            <ac:spMk id="6" creationId="{51D5C567-2BF1-2B13-2AD0-215CDF34D4EC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3:59.994" v="51" actId="20577"/>
        <pc:sldMkLst>
          <pc:docMk/>
          <pc:sldMk cId="1878919862" sldId="291"/>
        </pc:sldMkLst>
        <pc:spChg chg="mod">
          <ac:chgData name="Alfred Smith" userId="3c60a3631c0db8ad" providerId="LiveId" clId="{5ADC70BA-786B-4280-A257-98AAB9AAB134}" dt="2023-09-12T07:23:59.994" v="51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3:12.527" v="45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878919862" sldId="291"/>
            <ac:picMk id="11" creationId="{5CC358B8-5619-B023-23B4-ECC725AB5714}"/>
          </ac:picMkLst>
        </pc:picChg>
      </pc:sldChg>
      <pc:sldChg chg="modSp mod modTransition">
        <pc:chgData name="Alfred Smith" userId="3c60a3631c0db8ad" providerId="LiveId" clId="{5ADC70BA-786B-4280-A257-98AAB9AAB134}" dt="2023-09-12T07:25:57.332" v="84"/>
        <pc:sldMkLst>
          <pc:docMk/>
          <pc:sldMk cId="1014080634" sldId="292"/>
        </pc:sldMkLst>
        <pc:spChg chg="mod">
          <ac:chgData name="Alfred Smith" userId="3c60a3631c0db8ad" providerId="LiveId" clId="{5ADC70BA-786B-4280-A257-98AAB9AAB134}" dt="2023-09-12T07:25:57.332" v="84"/>
          <ac:spMkLst>
            <pc:docMk/>
            <pc:sldMk cId="1014080634" sldId="292"/>
            <ac:spMk id="8" creationId="{569DF573-85F0-F785-BC23-C3E85753483B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3:57.155" v="50" actId="20577"/>
        <pc:sldMkLst>
          <pc:docMk/>
          <pc:sldMk cId="2219299321" sldId="293"/>
        </pc:sldMkLst>
        <pc:spChg chg="mod">
          <ac:chgData name="Alfred Smith" userId="3c60a3631c0db8ad" providerId="LiveId" clId="{5ADC70BA-786B-4280-A257-98AAB9AAB134}" dt="2023-09-12T07:23:57.155" v="50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3:27.086" v="46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2219299321" sldId="293"/>
            <ac:picMk id="24" creationId="{F59ED84F-2D99-0E56-2A17-640067C6B987}"/>
          </ac:picMkLst>
        </pc:picChg>
      </pc:sldChg>
      <pc:sldChg chg="modSp mod modTransition">
        <pc:chgData name="Alfred Smith" userId="3c60a3631c0db8ad" providerId="LiveId" clId="{5ADC70BA-786B-4280-A257-98AAB9AAB134}" dt="2023-09-12T07:26:00.527" v="85"/>
        <pc:sldMkLst>
          <pc:docMk/>
          <pc:sldMk cId="2859407553" sldId="294"/>
        </pc:sldMkLst>
        <pc:spChg chg="mod">
          <ac:chgData name="Alfred Smith" userId="3c60a3631c0db8ad" providerId="LiveId" clId="{5ADC70BA-786B-4280-A257-98AAB9AAB134}" dt="2023-09-12T07:26:00.527" v="85"/>
          <ac:spMkLst>
            <pc:docMk/>
            <pc:sldMk cId="2859407553" sldId="294"/>
            <ac:spMk id="4" creationId="{B21ECD1C-F403-E922-A31E-73B559E2D7A7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3:53.878" v="49" actId="20577"/>
        <pc:sldMkLst>
          <pc:docMk/>
          <pc:sldMk cId="3279066978" sldId="295"/>
        </pc:sldMkLst>
        <pc:spChg chg="mod">
          <ac:chgData name="Alfred Smith" userId="3c60a3631c0db8ad" providerId="LiveId" clId="{5ADC70BA-786B-4280-A257-98AAB9AAB134}" dt="2023-09-12T07:23:53.878" v="49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3:39.731" v="47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279066978" sldId="295"/>
            <ac:picMk id="19" creationId="{7D1B1167-2440-A736-F4DA-E68CF7467809}"/>
          </ac:picMkLst>
        </pc:picChg>
      </pc:sldChg>
      <pc:sldChg chg="modSp mod modTransition">
        <pc:chgData name="Alfred Smith" userId="3c60a3631c0db8ad" providerId="LiveId" clId="{5ADC70BA-786B-4280-A257-98AAB9AAB134}" dt="2023-09-12T07:26:03.993" v="86"/>
        <pc:sldMkLst>
          <pc:docMk/>
          <pc:sldMk cId="566030228" sldId="297"/>
        </pc:sldMkLst>
        <pc:spChg chg="mod">
          <ac:chgData name="Alfred Smith" userId="3c60a3631c0db8ad" providerId="LiveId" clId="{5ADC70BA-786B-4280-A257-98AAB9AAB134}" dt="2023-09-12T07:26:03.993" v="86"/>
          <ac:spMkLst>
            <pc:docMk/>
            <pc:sldMk cId="566030228" sldId="297"/>
            <ac:spMk id="2" creationId="{793451DA-2E4C-E522-EBC6-217EE62A8FE9}"/>
          </ac:spMkLst>
        </pc:spChg>
      </pc:sldChg>
    </pc:docChg>
  </pc:docChgLst>
  <pc:docChgLst>
    <pc:chgData name="Leonie Smith" userId="fed1330f33f5650e" providerId="LiveId" clId="{E2570194-E0A6-4057-B285-C736EEB7B9BB}"/>
    <pc:docChg chg="custSel modSld">
      <pc:chgData name="Leonie Smith" userId="fed1330f33f5650e" providerId="LiveId" clId="{E2570194-E0A6-4057-B285-C736EEB7B9BB}" dt="2024-05-08T05:00:06.999" v="333" actId="478"/>
      <pc:docMkLst>
        <pc:docMk/>
      </pc:docMkLst>
      <pc:sldChg chg="addSp delSp modSp mod modTransition modAnim">
        <pc:chgData name="Leonie Smith" userId="fed1330f33f5650e" providerId="LiveId" clId="{E2570194-E0A6-4057-B285-C736EEB7B9BB}" dt="2024-05-08T05:00:06.999" v="333" actId="478"/>
        <pc:sldMkLst>
          <pc:docMk/>
          <pc:sldMk cId="1499918570" sldId="257"/>
        </pc:sldMkLst>
        <pc:picChg chg="add del mod ord">
          <ac:chgData name="Leonie Smith" userId="fed1330f33f5650e" providerId="LiveId" clId="{E2570194-E0A6-4057-B285-C736EEB7B9BB}" dt="2024-05-08T05:00:06.999" v="333" actId="478"/>
          <ac:picMkLst>
            <pc:docMk/>
            <pc:sldMk cId="1499918570" sldId="257"/>
            <ac:picMk id="5" creationId="{F2E4A5FE-0642-9734-7C02-A1DF20D1B588}"/>
          </ac:picMkLst>
        </pc:picChg>
        <pc:picChg chg="add del mod">
          <ac:chgData name="Leonie Smith" userId="fed1330f33f5650e" providerId="LiveId" clId="{E2570194-E0A6-4057-B285-C736EEB7B9BB}" dt="2024-05-08T03:09:35.688" v="2"/>
          <ac:picMkLst>
            <pc:docMk/>
            <pc:sldMk cId="1499918570" sldId="257"/>
            <ac:picMk id="6" creationId="{40C892AD-F3CE-9B4C-695C-AED7B372DEBC}"/>
          </ac:picMkLst>
        </pc:picChg>
        <pc:picChg chg="add mod">
          <ac:chgData name="Leonie Smith" userId="fed1330f33f5650e" providerId="LiveId" clId="{E2570194-E0A6-4057-B285-C736EEB7B9BB}" dt="2024-05-08T04:17:04.809" v="330"/>
          <ac:picMkLst>
            <pc:docMk/>
            <pc:sldMk cId="1499918570" sldId="257"/>
            <ac:picMk id="6" creationId="{B5FA1D83-57CB-9881-CFAD-46E24877DA33}"/>
          </ac:picMkLst>
        </pc:picChg>
        <pc:picChg chg="add del mod ord">
          <ac:chgData name="Leonie Smith" userId="fed1330f33f5650e" providerId="LiveId" clId="{E2570194-E0A6-4057-B285-C736EEB7B9BB}" dt="2024-05-08T03:09:41.545" v="3"/>
          <ac:picMkLst>
            <pc:docMk/>
            <pc:sldMk cId="1499918570" sldId="257"/>
            <ac:picMk id="13" creationId="{CE458FCC-77A9-7A40-AEF7-3D7E22EACB7B}"/>
          </ac:picMkLst>
        </pc:picChg>
        <pc:picChg chg="add del mod">
          <ac:chgData name="Leonie Smith" userId="fed1330f33f5650e" providerId="LiveId" clId="{E2570194-E0A6-4057-B285-C736EEB7B9BB}" dt="2024-05-08T04:17:06.386" v="331"/>
          <ac:picMkLst>
            <pc:docMk/>
            <pc:sldMk cId="1499918570" sldId="257"/>
            <ac:picMk id="14" creationId="{AE5A7666-CF30-1A5F-490B-76917EC9CD65}"/>
          </ac:picMkLst>
        </pc:picChg>
      </pc:sldChg>
      <pc:sldChg chg="addSp modSp">
        <pc:chgData name="Leonie Smith" userId="fed1330f33f5650e" providerId="LiveId" clId="{E2570194-E0A6-4057-B285-C736EEB7B9BB}" dt="2024-05-08T03:10:46.425" v="4"/>
        <pc:sldMkLst>
          <pc:docMk/>
          <pc:sldMk cId="454763615" sldId="259"/>
        </pc:sldMkLst>
        <pc:picChg chg="add mod">
          <ac:chgData name="Leonie Smith" userId="fed1330f33f5650e" providerId="LiveId" clId="{E2570194-E0A6-4057-B285-C736EEB7B9BB}" dt="2024-05-08T03:10:46.425" v="4"/>
          <ac:picMkLst>
            <pc:docMk/>
            <pc:sldMk cId="454763615" sldId="259"/>
            <ac:picMk id="6" creationId="{D15F2CB9-2F7D-89B5-1838-EA207A698EE0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17:10.427" v="17"/>
        <pc:sldMkLst>
          <pc:docMk/>
          <pc:sldMk cId="2346136586" sldId="260"/>
        </pc:sldMkLst>
        <pc:picChg chg="add del mod">
          <ac:chgData name="Leonie Smith" userId="fed1330f33f5650e" providerId="LiveId" clId="{E2570194-E0A6-4057-B285-C736EEB7B9BB}" dt="2024-05-08T03:15:29.808" v="7"/>
          <ac:picMkLst>
            <pc:docMk/>
            <pc:sldMk cId="2346136586" sldId="260"/>
            <ac:picMk id="7" creationId="{8BF54A2E-9899-245E-DD24-0531D55BDE68}"/>
          </ac:picMkLst>
        </pc:picChg>
        <pc:picChg chg="add del mod ord">
          <ac:chgData name="Leonie Smith" userId="fed1330f33f5650e" providerId="LiveId" clId="{E2570194-E0A6-4057-B285-C736EEB7B9BB}" dt="2024-05-08T03:15:41.551" v="8"/>
          <ac:picMkLst>
            <pc:docMk/>
            <pc:sldMk cId="2346136586" sldId="260"/>
            <ac:picMk id="10" creationId="{7DBE3178-BDAF-6DFD-215A-4E35A5FE4C15}"/>
          </ac:picMkLst>
        </pc:picChg>
        <pc:picChg chg="add del mod">
          <ac:chgData name="Leonie Smith" userId="fed1330f33f5650e" providerId="LiveId" clId="{E2570194-E0A6-4057-B285-C736EEB7B9BB}" dt="2024-05-08T03:15:46.508" v="10"/>
          <ac:picMkLst>
            <pc:docMk/>
            <pc:sldMk cId="2346136586" sldId="260"/>
            <ac:picMk id="11" creationId="{4020CD82-1CF7-D609-171A-9FF110D94C6C}"/>
          </ac:picMkLst>
        </pc:picChg>
        <pc:picChg chg="add del mod ord">
          <ac:chgData name="Leonie Smith" userId="fed1330f33f5650e" providerId="LiveId" clId="{E2570194-E0A6-4057-B285-C736EEB7B9BB}" dt="2024-05-08T03:15:52.239" v="11"/>
          <ac:picMkLst>
            <pc:docMk/>
            <pc:sldMk cId="2346136586" sldId="260"/>
            <ac:picMk id="15" creationId="{8987CF21-A25B-A056-7ABA-117869A8D186}"/>
          </ac:picMkLst>
        </pc:picChg>
        <pc:picChg chg="add del mod">
          <ac:chgData name="Leonie Smith" userId="fed1330f33f5650e" providerId="LiveId" clId="{E2570194-E0A6-4057-B285-C736EEB7B9BB}" dt="2024-05-08T03:15:53.540" v="13"/>
          <ac:picMkLst>
            <pc:docMk/>
            <pc:sldMk cId="2346136586" sldId="260"/>
            <ac:picMk id="16" creationId="{59C1692E-CEC9-D61A-6507-7228F0B9935F}"/>
          </ac:picMkLst>
        </pc:picChg>
        <pc:picChg chg="add del mod ord">
          <ac:chgData name="Leonie Smith" userId="fed1330f33f5650e" providerId="LiveId" clId="{E2570194-E0A6-4057-B285-C736EEB7B9BB}" dt="2024-05-08T03:16:16.350" v="14"/>
          <ac:picMkLst>
            <pc:docMk/>
            <pc:sldMk cId="2346136586" sldId="260"/>
            <ac:picMk id="19" creationId="{1E4D46A3-0CAB-A648-C0CC-8F0A2EF61AC4}"/>
          </ac:picMkLst>
        </pc:picChg>
        <pc:picChg chg="add del mod">
          <ac:chgData name="Leonie Smith" userId="fed1330f33f5650e" providerId="LiveId" clId="{E2570194-E0A6-4057-B285-C736EEB7B9BB}" dt="2024-05-08T03:16:46.985" v="16"/>
          <ac:picMkLst>
            <pc:docMk/>
            <pc:sldMk cId="2346136586" sldId="260"/>
            <ac:picMk id="20" creationId="{26015695-D1FA-C259-7CF5-946C57DF2201}"/>
          </ac:picMkLst>
        </pc:picChg>
        <pc:picChg chg="add del mod ord">
          <ac:chgData name="Leonie Smith" userId="fed1330f33f5650e" providerId="LiveId" clId="{E2570194-E0A6-4057-B285-C736EEB7B9BB}" dt="2024-05-08T03:17:10.427" v="17"/>
          <ac:picMkLst>
            <pc:docMk/>
            <pc:sldMk cId="2346136586" sldId="260"/>
            <ac:picMk id="26" creationId="{0F15FFF9-63B6-4040-8371-46E460DF7624}"/>
          </ac:picMkLst>
        </pc:picChg>
        <pc:picChg chg="add mod">
          <ac:chgData name="Leonie Smith" userId="fed1330f33f5650e" providerId="LiveId" clId="{E2570194-E0A6-4057-B285-C736EEB7B9BB}" dt="2024-05-08T03:17:10.427" v="17"/>
          <ac:picMkLst>
            <pc:docMk/>
            <pc:sldMk cId="2346136586" sldId="260"/>
            <ac:picMk id="27" creationId="{0897B15F-0B1E-FAE1-125C-1E76A9655D24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22:53.521" v="51"/>
        <pc:sldMkLst>
          <pc:docMk/>
          <pc:sldMk cId="4037329247" sldId="261"/>
        </pc:sldMkLst>
        <pc:picChg chg="add del mod">
          <ac:chgData name="Leonie Smith" userId="fed1330f33f5650e" providerId="LiveId" clId="{E2570194-E0A6-4057-B285-C736EEB7B9BB}" dt="2024-05-08T03:18:10.962" v="20"/>
          <ac:picMkLst>
            <pc:docMk/>
            <pc:sldMk cId="4037329247" sldId="261"/>
            <ac:picMk id="6" creationId="{700A5E53-62BF-760D-87FA-798793E75F1F}"/>
          </ac:picMkLst>
        </pc:picChg>
        <pc:picChg chg="add del mod ord">
          <ac:chgData name="Leonie Smith" userId="fed1330f33f5650e" providerId="LiveId" clId="{E2570194-E0A6-4057-B285-C736EEB7B9BB}" dt="2024-05-08T03:18:18.466" v="21"/>
          <ac:picMkLst>
            <pc:docMk/>
            <pc:sldMk cId="4037329247" sldId="261"/>
            <ac:picMk id="9" creationId="{C3BDB789-C339-6332-0E2A-6B0034B8480E}"/>
          </ac:picMkLst>
        </pc:picChg>
        <pc:picChg chg="add del mod">
          <ac:chgData name="Leonie Smith" userId="fed1330f33f5650e" providerId="LiveId" clId="{E2570194-E0A6-4057-B285-C736EEB7B9BB}" dt="2024-05-08T03:18:20.982" v="23"/>
          <ac:picMkLst>
            <pc:docMk/>
            <pc:sldMk cId="4037329247" sldId="261"/>
            <ac:picMk id="10" creationId="{61387750-11B0-7A19-B82C-5B2D2AA66C16}"/>
          </ac:picMkLst>
        </pc:picChg>
        <pc:picChg chg="add del mod ord">
          <ac:chgData name="Leonie Smith" userId="fed1330f33f5650e" providerId="LiveId" clId="{E2570194-E0A6-4057-B285-C736EEB7B9BB}" dt="2024-05-08T03:18:33.285" v="24"/>
          <ac:picMkLst>
            <pc:docMk/>
            <pc:sldMk cId="4037329247" sldId="261"/>
            <ac:picMk id="13" creationId="{D1E24F6F-85BD-EB06-1C1C-E286C8AEAE47}"/>
          </ac:picMkLst>
        </pc:picChg>
        <pc:picChg chg="add del mod">
          <ac:chgData name="Leonie Smith" userId="fed1330f33f5650e" providerId="LiveId" clId="{E2570194-E0A6-4057-B285-C736EEB7B9BB}" dt="2024-05-08T03:18:34.707" v="26"/>
          <ac:picMkLst>
            <pc:docMk/>
            <pc:sldMk cId="4037329247" sldId="261"/>
            <ac:picMk id="14" creationId="{BC0B8709-D55C-7C1C-A912-5E98855A5C23}"/>
          </ac:picMkLst>
        </pc:picChg>
        <pc:picChg chg="add del mod ord">
          <ac:chgData name="Leonie Smith" userId="fed1330f33f5650e" providerId="LiveId" clId="{E2570194-E0A6-4057-B285-C736EEB7B9BB}" dt="2024-05-08T03:18:42.692" v="27"/>
          <ac:picMkLst>
            <pc:docMk/>
            <pc:sldMk cId="4037329247" sldId="261"/>
            <ac:picMk id="17" creationId="{9CA025B2-4E93-90F5-EA04-9ED673A59D35}"/>
          </ac:picMkLst>
        </pc:picChg>
        <pc:picChg chg="add del mod">
          <ac:chgData name="Leonie Smith" userId="fed1330f33f5650e" providerId="LiveId" clId="{E2570194-E0A6-4057-B285-C736EEB7B9BB}" dt="2024-05-08T03:18:43.880" v="29"/>
          <ac:picMkLst>
            <pc:docMk/>
            <pc:sldMk cId="4037329247" sldId="261"/>
            <ac:picMk id="18" creationId="{FD6FA148-2806-A6A4-BB18-4D3DAE2E0C5B}"/>
          </ac:picMkLst>
        </pc:picChg>
        <pc:picChg chg="add del mod ord">
          <ac:chgData name="Leonie Smith" userId="fed1330f33f5650e" providerId="LiveId" clId="{E2570194-E0A6-4057-B285-C736EEB7B9BB}" dt="2024-05-08T03:18:52.413" v="30"/>
          <ac:picMkLst>
            <pc:docMk/>
            <pc:sldMk cId="4037329247" sldId="261"/>
            <ac:picMk id="21" creationId="{366E5C06-2B30-2717-C25C-1E10B4BA3F67}"/>
          </ac:picMkLst>
        </pc:picChg>
        <pc:picChg chg="add del mod">
          <ac:chgData name="Leonie Smith" userId="fed1330f33f5650e" providerId="LiveId" clId="{E2570194-E0A6-4057-B285-C736EEB7B9BB}" dt="2024-05-08T03:18:53.420" v="32"/>
          <ac:picMkLst>
            <pc:docMk/>
            <pc:sldMk cId="4037329247" sldId="261"/>
            <ac:picMk id="22" creationId="{248A3AE2-BE0C-D8D8-AF22-14C5CEFA3B8D}"/>
          </ac:picMkLst>
        </pc:picChg>
        <pc:picChg chg="add del mod ord">
          <ac:chgData name="Leonie Smith" userId="fed1330f33f5650e" providerId="LiveId" clId="{E2570194-E0A6-4057-B285-C736EEB7B9BB}" dt="2024-05-08T03:19:04.816" v="33"/>
          <ac:picMkLst>
            <pc:docMk/>
            <pc:sldMk cId="4037329247" sldId="261"/>
            <ac:picMk id="25" creationId="{02C44F26-CB38-4192-2C33-C2C2BCA3CD30}"/>
          </ac:picMkLst>
        </pc:picChg>
        <pc:picChg chg="add del mod">
          <ac:chgData name="Leonie Smith" userId="fed1330f33f5650e" providerId="LiveId" clId="{E2570194-E0A6-4057-B285-C736EEB7B9BB}" dt="2024-05-08T03:19:09.487" v="35"/>
          <ac:picMkLst>
            <pc:docMk/>
            <pc:sldMk cId="4037329247" sldId="261"/>
            <ac:picMk id="26" creationId="{5E0CB0A7-40C0-3359-1EB5-A14B698755DC}"/>
          </ac:picMkLst>
        </pc:picChg>
        <pc:picChg chg="add del mod ord">
          <ac:chgData name="Leonie Smith" userId="fed1330f33f5650e" providerId="LiveId" clId="{E2570194-E0A6-4057-B285-C736EEB7B9BB}" dt="2024-05-08T03:19:14.919" v="36"/>
          <ac:picMkLst>
            <pc:docMk/>
            <pc:sldMk cId="4037329247" sldId="261"/>
            <ac:picMk id="29" creationId="{CA1BA02A-80C6-41B6-EEBC-2E2A2AB0A4DE}"/>
          </ac:picMkLst>
        </pc:picChg>
        <pc:picChg chg="add del mod">
          <ac:chgData name="Leonie Smith" userId="fed1330f33f5650e" providerId="LiveId" clId="{E2570194-E0A6-4057-B285-C736EEB7B9BB}" dt="2024-05-08T03:19:16.464" v="38"/>
          <ac:picMkLst>
            <pc:docMk/>
            <pc:sldMk cId="4037329247" sldId="261"/>
            <ac:picMk id="30" creationId="{4708496C-55A9-07C6-9ED0-9C4EE70BE751}"/>
          </ac:picMkLst>
        </pc:picChg>
        <pc:picChg chg="add del mod ord">
          <ac:chgData name="Leonie Smith" userId="fed1330f33f5650e" providerId="LiveId" clId="{E2570194-E0A6-4057-B285-C736EEB7B9BB}" dt="2024-05-08T03:19:32.600" v="39"/>
          <ac:picMkLst>
            <pc:docMk/>
            <pc:sldMk cId="4037329247" sldId="261"/>
            <ac:picMk id="33" creationId="{4AB931C3-2704-2E7E-3AC8-7C98ABCC0176}"/>
          </ac:picMkLst>
        </pc:picChg>
        <pc:picChg chg="add del mod">
          <ac:chgData name="Leonie Smith" userId="fed1330f33f5650e" providerId="LiveId" clId="{E2570194-E0A6-4057-B285-C736EEB7B9BB}" dt="2024-05-08T03:19:44.182" v="41"/>
          <ac:picMkLst>
            <pc:docMk/>
            <pc:sldMk cId="4037329247" sldId="261"/>
            <ac:picMk id="34" creationId="{0F2A08E8-1F7B-0472-4414-50F3ABEA683E}"/>
          </ac:picMkLst>
        </pc:picChg>
        <pc:picChg chg="add del mod ord">
          <ac:chgData name="Leonie Smith" userId="fed1330f33f5650e" providerId="LiveId" clId="{E2570194-E0A6-4057-B285-C736EEB7B9BB}" dt="2024-05-08T03:20:07.349" v="42"/>
          <ac:picMkLst>
            <pc:docMk/>
            <pc:sldMk cId="4037329247" sldId="261"/>
            <ac:picMk id="37" creationId="{8F8F3C19-6017-18EC-D336-5CE2420DE7A5}"/>
          </ac:picMkLst>
        </pc:picChg>
        <pc:picChg chg="add del mod">
          <ac:chgData name="Leonie Smith" userId="fed1330f33f5650e" providerId="LiveId" clId="{E2570194-E0A6-4057-B285-C736EEB7B9BB}" dt="2024-05-08T03:21:35.108" v="44"/>
          <ac:picMkLst>
            <pc:docMk/>
            <pc:sldMk cId="4037329247" sldId="261"/>
            <ac:picMk id="38" creationId="{F71D1586-B0F7-4724-34F6-4518FD4BF7F4}"/>
          </ac:picMkLst>
        </pc:picChg>
        <pc:picChg chg="add del mod ord">
          <ac:chgData name="Leonie Smith" userId="fed1330f33f5650e" providerId="LiveId" clId="{E2570194-E0A6-4057-B285-C736EEB7B9BB}" dt="2024-05-08T03:21:42.656" v="45"/>
          <ac:picMkLst>
            <pc:docMk/>
            <pc:sldMk cId="4037329247" sldId="261"/>
            <ac:picMk id="41" creationId="{B7DE3D4A-77B2-788F-548C-03AD5B00B118}"/>
          </ac:picMkLst>
        </pc:picChg>
        <pc:picChg chg="add del mod">
          <ac:chgData name="Leonie Smith" userId="fed1330f33f5650e" providerId="LiveId" clId="{E2570194-E0A6-4057-B285-C736EEB7B9BB}" dt="2024-05-08T03:21:43.768" v="47"/>
          <ac:picMkLst>
            <pc:docMk/>
            <pc:sldMk cId="4037329247" sldId="261"/>
            <ac:picMk id="42" creationId="{5AF074AB-A137-F590-1799-C421FAF6CF9F}"/>
          </ac:picMkLst>
        </pc:picChg>
        <pc:picChg chg="add del mod ord">
          <ac:chgData name="Leonie Smith" userId="fed1330f33f5650e" providerId="LiveId" clId="{E2570194-E0A6-4057-B285-C736EEB7B9BB}" dt="2024-05-08T03:22:13.216" v="48"/>
          <ac:picMkLst>
            <pc:docMk/>
            <pc:sldMk cId="4037329247" sldId="261"/>
            <ac:picMk id="45" creationId="{2D4860C8-0BC9-49A6-2FB7-0BC5AFC89B64}"/>
          </ac:picMkLst>
        </pc:picChg>
        <pc:picChg chg="add del mod">
          <ac:chgData name="Leonie Smith" userId="fed1330f33f5650e" providerId="LiveId" clId="{E2570194-E0A6-4057-B285-C736EEB7B9BB}" dt="2024-05-08T03:22:18.040" v="50"/>
          <ac:picMkLst>
            <pc:docMk/>
            <pc:sldMk cId="4037329247" sldId="261"/>
            <ac:picMk id="46" creationId="{CCFB6745-E7A8-9F14-F10D-B58888DE8B39}"/>
          </ac:picMkLst>
        </pc:picChg>
        <pc:picChg chg="add del mod ord">
          <ac:chgData name="Leonie Smith" userId="fed1330f33f5650e" providerId="LiveId" clId="{E2570194-E0A6-4057-B285-C736EEB7B9BB}" dt="2024-05-08T03:22:53.521" v="51"/>
          <ac:picMkLst>
            <pc:docMk/>
            <pc:sldMk cId="4037329247" sldId="261"/>
            <ac:picMk id="49" creationId="{3F74B1D4-2C76-62A7-FA11-1084211107C4}"/>
          </ac:picMkLst>
        </pc:picChg>
        <pc:picChg chg="add mod">
          <ac:chgData name="Leonie Smith" userId="fed1330f33f5650e" providerId="LiveId" clId="{E2570194-E0A6-4057-B285-C736EEB7B9BB}" dt="2024-05-08T03:22:53.521" v="51"/>
          <ac:picMkLst>
            <pc:docMk/>
            <pc:sldMk cId="4037329247" sldId="261"/>
            <ac:picMk id="50" creationId="{AC691260-0709-E2F5-B31D-C3CCA5F974E6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28:46.184" v="79"/>
        <pc:sldMkLst>
          <pc:docMk/>
          <pc:sldMk cId="1909638311" sldId="262"/>
        </pc:sldMkLst>
        <pc:picChg chg="add del mod">
          <ac:chgData name="Leonie Smith" userId="fed1330f33f5650e" providerId="LiveId" clId="{E2570194-E0A6-4057-B285-C736EEB7B9BB}" dt="2024-05-08T03:25:43.549" v="54"/>
          <ac:picMkLst>
            <pc:docMk/>
            <pc:sldMk cId="1909638311" sldId="262"/>
            <ac:picMk id="7" creationId="{A4A14967-84E9-61D5-B169-FCEB6C9372B8}"/>
          </ac:picMkLst>
        </pc:picChg>
        <pc:picChg chg="add del mod ord">
          <ac:chgData name="Leonie Smith" userId="fed1330f33f5650e" providerId="LiveId" clId="{E2570194-E0A6-4057-B285-C736EEB7B9BB}" dt="2024-05-08T03:25:51.206" v="55"/>
          <ac:picMkLst>
            <pc:docMk/>
            <pc:sldMk cId="1909638311" sldId="262"/>
            <ac:picMk id="10" creationId="{3C3ED1EF-884A-37C1-A816-46EC50AB3BAC}"/>
          </ac:picMkLst>
        </pc:picChg>
        <pc:picChg chg="add del mod">
          <ac:chgData name="Leonie Smith" userId="fed1330f33f5650e" providerId="LiveId" clId="{E2570194-E0A6-4057-B285-C736EEB7B9BB}" dt="2024-05-08T03:25:52.292" v="57"/>
          <ac:picMkLst>
            <pc:docMk/>
            <pc:sldMk cId="1909638311" sldId="262"/>
            <ac:picMk id="11" creationId="{823651B6-2BB5-E83D-C7DC-D9B1075BEBCF}"/>
          </ac:picMkLst>
        </pc:picChg>
        <pc:picChg chg="add del mod ord">
          <ac:chgData name="Leonie Smith" userId="fed1330f33f5650e" providerId="LiveId" clId="{E2570194-E0A6-4057-B285-C736EEB7B9BB}" dt="2024-05-08T03:26:04.712" v="58"/>
          <ac:picMkLst>
            <pc:docMk/>
            <pc:sldMk cId="1909638311" sldId="262"/>
            <ac:picMk id="14" creationId="{2CDA9BB7-FF5E-2478-2272-624243DDF9F1}"/>
          </ac:picMkLst>
        </pc:picChg>
        <pc:picChg chg="add del mod">
          <ac:chgData name="Leonie Smith" userId="fed1330f33f5650e" providerId="LiveId" clId="{E2570194-E0A6-4057-B285-C736EEB7B9BB}" dt="2024-05-08T03:26:07.372" v="60"/>
          <ac:picMkLst>
            <pc:docMk/>
            <pc:sldMk cId="1909638311" sldId="262"/>
            <ac:picMk id="15" creationId="{2F99778C-75D9-B3B5-790F-C8F127A6A58F}"/>
          </ac:picMkLst>
        </pc:picChg>
        <pc:picChg chg="add del mod ord">
          <ac:chgData name="Leonie Smith" userId="fed1330f33f5650e" providerId="LiveId" clId="{E2570194-E0A6-4057-B285-C736EEB7B9BB}" dt="2024-05-08T03:26:16.525" v="61"/>
          <ac:picMkLst>
            <pc:docMk/>
            <pc:sldMk cId="1909638311" sldId="262"/>
            <ac:picMk id="18" creationId="{5636B934-056F-2E07-4F47-2D1DD6051596}"/>
          </ac:picMkLst>
        </pc:picChg>
        <pc:picChg chg="add del mod">
          <ac:chgData name="Leonie Smith" userId="fed1330f33f5650e" providerId="LiveId" clId="{E2570194-E0A6-4057-B285-C736EEB7B9BB}" dt="2024-05-08T03:26:17.550" v="63"/>
          <ac:picMkLst>
            <pc:docMk/>
            <pc:sldMk cId="1909638311" sldId="262"/>
            <ac:picMk id="19" creationId="{6D868ABA-3470-EF21-A73F-D289D93EE248}"/>
          </ac:picMkLst>
        </pc:picChg>
        <pc:picChg chg="add del mod ord">
          <ac:chgData name="Leonie Smith" userId="fed1330f33f5650e" providerId="LiveId" clId="{E2570194-E0A6-4057-B285-C736EEB7B9BB}" dt="2024-05-08T03:26:44.148" v="64"/>
          <ac:picMkLst>
            <pc:docMk/>
            <pc:sldMk cId="1909638311" sldId="262"/>
            <ac:picMk id="22" creationId="{882A453B-488B-C374-5FF2-7BA9C2F39A33}"/>
          </ac:picMkLst>
        </pc:picChg>
        <pc:picChg chg="add del mod">
          <ac:chgData name="Leonie Smith" userId="fed1330f33f5650e" providerId="LiveId" clId="{E2570194-E0A6-4057-B285-C736EEB7B9BB}" dt="2024-05-08T03:26:45.540" v="66"/>
          <ac:picMkLst>
            <pc:docMk/>
            <pc:sldMk cId="1909638311" sldId="262"/>
            <ac:picMk id="23" creationId="{D5D27E03-B65C-5A69-076D-D399970CCB52}"/>
          </ac:picMkLst>
        </pc:picChg>
        <pc:picChg chg="add del mod ord">
          <ac:chgData name="Leonie Smith" userId="fed1330f33f5650e" providerId="LiveId" clId="{E2570194-E0A6-4057-B285-C736EEB7B9BB}" dt="2024-05-08T03:27:01.083" v="67"/>
          <ac:picMkLst>
            <pc:docMk/>
            <pc:sldMk cId="1909638311" sldId="262"/>
            <ac:picMk id="26" creationId="{7FA43A6F-F307-4C48-5859-438C9D3A2CF6}"/>
          </ac:picMkLst>
        </pc:picChg>
        <pc:picChg chg="add del mod">
          <ac:chgData name="Leonie Smith" userId="fed1330f33f5650e" providerId="LiveId" clId="{E2570194-E0A6-4057-B285-C736EEB7B9BB}" dt="2024-05-08T03:27:02.211" v="69"/>
          <ac:picMkLst>
            <pc:docMk/>
            <pc:sldMk cId="1909638311" sldId="262"/>
            <ac:picMk id="27" creationId="{214B10AB-819C-A3CB-AAB1-95C77057DA90}"/>
          </ac:picMkLst>
        </pc:picChg>
        <pc:picChg chg="add del mod ord">
          <ac:chgData name="Leonie Smith" userId="fed1330f33f5650e" providerId="LiveId" clId="{E2570194-E0A6-4057-B285-C736EEB7B9BB}" dt="2024-05-08T03:27:23.853" v="70"/>
          <ac:picMkLst>
            <pc:docMk/>
            <pc:sldMk cId="1909638311" sldId="262"/>
            <ac:picMk id="30" creationId="{168C48CB-11DF-D8B3-145F-BE478DE06841}"/>
          </ac:picMkLst>
        </pc:picChg>
        <pc:picChg chg="add del mod">
          <ac:chgData name="Leonie Smith" userId="fed1330f33f5650e" providerId="LiveId" clId="{E2570194-E0A6-4057-B285-C736EEB7B9BB}" dt="2024-05-08T03:27:25.286" v="72"/>
          <ac:picMkLst>
            <pc:docMk/>
            <pc:sldMk cId="1909638311" sldId="262"/>
            <ac:picMk id="31" creationId="{8FEB0831-4848-31B4-545C-6DE66CEAC8F3}"/>
          </ac:picMkLst>
        </pc:picChg>
        <pc:picChg chg="add del mod ord">
          <ac:chgData name="Leonie Smith" userId="fed1330f33f5650e" providerId="LiveId" clId="{E2570194-E0A6-4057-B285-C736EEB7B9BB}" dt="2024-05-08T03:27:44.503" v="73"/>
          <ac:picMkLst>
            <pc:docMk/>
            <pc:sldMk cId="1909638311" sldId="262"/>
            <ac:picMk id="34" creationId="{81736179-AEF1-9969-F7BF-834A11CDA5CD}"/>
          </ac:picMkLst>
        </pc:picChg>
        <pc:picChg chg="add del mod">
          <ac:chgData name="Leonie Smith" userId="fed1330f33f5650e" providerId="LiveId" clId="{E2570194-E0A6-4057-B285-C736EEB7B9BB}" dt="2024-05-08T03:27:45.786" v="75"/>
          <ac:picMkLst>
            <pc:docMk/>
            <pc:sldMk cId="1909638311" sldId="262"/>
            <ac:picMk id="35" creationId="{74C7AD15-0888-8EF4-20DF-41458AC686B9}"/>
          </ac:picMkLst>
        </pc:picChg>
        <pc:picChg chg="add del mod ord">
          <ac:chgData name="Leonie Smith" userId="fed1330f33f5650e" providerId="LiveId" clId="{E2570194-E0A6-4057-B285-C736EEB7B9BB}" dt="2024-05-08T03:28:05.464" v="76"/>
          <ac:picMkLst>
            <pc:docMk/>
            <pc:sldMk cId="1909638311" sldId="262"/>
            <ac:picMk id="38" creationId="{5C402473-2B6A-B0FB-15FD-05CAC52EDCD6}"/>
          </ac:picMkLst>
        </pc:picChg>
        <pc:picChg chg="add del mod">
          <ac:chgData name="Leonie Smith" userId="fed1330f33f5650e" providerId="LiveId" clId="{E2570194-E0A6-4057-B285-C736EEB7B9BB}" dt="2024-05-08T03:28:09.594" v="78"/>
          <ac:picMkLst>
            <pc:docMk/>
            <pc:sldMk cId="1909638311" sldId="262"/>
            <ac:picMk id="39" creationId="{04063A58-FFD8-8279-9FC6-03947248AEA4}"/>
          </ac:picMkLst>
        </pc:picChg>
        <pc:picChg chg="add del mod ord">
          <ac:chgData name="Leonie Smith" userId="fed1330f33f5650e" providerId="LiveId" clId="{E2570194-E0A6-4057-B285-C736EEB7B9BB}" dt="2024-05-08T03:28:46.184" v="79"/>
          <ac:picMkLst>
            <pc:docMk/>
            <pc:sldMk cId="1909638311" sldId="262"/>
            <ac:picMk id="42" creationId="{AE7D6850-26E2-B415-9047-2C8450FBC425}"/>
          </ac:picMkLst>
        </pc:picChg>
        <pc:picChg chg="add mod">
          <ac:chgData name="Leonie Smith" userId="fed1330f33f5650e" providerId="LiveId" clId="{E2570194-E0A6-4057-B285-C736EEB7B9BB}" dt="2024-05-08T03:28:46.184" v="79"/>
          <ac:picMkLst>
            <pc:docMk/>
            <pc:sldMk cId="1909638311" sldId="262"/>
            <ac:picMk id="43" creationId="{52DA1808-16E5-7AB3-0FA6-CA2B00E81A52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35:47.159" v="119"/>
        <pc:sldMkLst>
          <pc:docMk/>
          <pc:sldMk cId="641208035" sldId="263"/>
        </pc:sldMkLst>
        <pc:picChg chg="add del mod">
          <ac:chgData name="Leonie Smith" userId="fed1330f33f5650e" providerId="LiveId" clId="{E2570194-E0A6-4057-B285-C736EEB7B9BB}" dt="2024-05-08T03:31:11.174" v="82"/>
          <ac:picMkLst>
            <pc:docMk/>
            <pc:sldMk cId="641208035" sldId="263"/>
            <ac:picMk id="6" creationId="{ACA12DED-7671-0FFE-709F-EB0D939D369B}"/>
          </ac:picMkLst>
        </pc:picChg>
        <pc:picChg chg="add del mod ord">
          <ac:chgData name="Leonie Smith" userId="fed1330f33f5650e" providerId="LiveId" clId="{E2570194-E0A6-4057-B285-C736EEB7B9BB}" dt="2024-05-08T03:31:21.480" v="83"/>
          <ac:picMkLst>
            <pc:docMk/>
            <pc:sldMk cId="641208035" sldId="263"/>
            <ac:picMk id="9" creationId="{ED0B6E8E-1B51-B65F-77BA-FFF2AE1A8627}"/>
          </ac:picMkLst>
        </pc:picChg>
        <pc:picChg chg="add del mod">
          <ac:chgData name="Leonie Smith" userId="fed1330f33f5650e" providerId="LiveId" clId="{E2570194-E0A6-4057-B285-C736EEB7B9BB}" dt="2024-05-08T03:31:22.470" v="85"/>
          <ac:picMkLst>
            <pc:docMk/>
            <pc:sldMk cId="641208035" sldId="263"/>
            <ac:picMk id="10" creationId="{B4A82107-CF29-1FBF-CBDE-DE59F951C6FD}"/>
          </ac:picMkLst>
        </pc:picChg>
        <pc:picChg chg="add del mod ord">
          <ac:chgData name="Leonie Smith" userId="fed1330f33f5650e" providerId="LiveId" clId="{E2570194-E0A6-4057-B285-C736EEB7B9BB}" dt="2024-05-08T03:31:44.829" v="86"/>
          <ac:picMkLst>
            <pc:docMk/>
            <pc:sldMk cId="641208035" sldId="263"/>
            <ac:picMk id="13" creationId="{CED34B5D-009C-F20D-68B1-33EE912D2C70}"/>
          </ac:picMkLst>
        </pc:picChg>
        <pc:picChg chg="add del mod">
          <ac:chgData name="Leonie Smith" userId="fed1330f33f5650e" providerId="LiveId" clId="{E2570194-E0A6-4057-B285-C736EEB7B9BB}" dt="2024-05-08T03:32:25.099" v="88"/>
          <ac:picMkLst>
            <pc:docMk/>
            <pc:sldMk cId="641208035" sldId="263"/>
            <ac:picMk id="14" creationId="{76F38904-C09C-7CEA-339E-EFCCC50C9806}"/>
          </ac:picMkLst>
        </pc:picChg>
        <pc:picChg chg="add del mod ord">
          <ac:chgData name="Leonie Smith" userId="fed1330f33f5650e" providerId="LiveId" clId="{E2570194-E0A6-4057-B285-C736EEB7B9BB}" dt="2024-05-08T03:32:29.771" v="89"/>
          <ac:picMkLst>
            <pc:docMk/>
            <pc:sldMk cId="641208035" sldId="263"/>
            <ac:picMk id="19" creationId="{88FCD4FD-0C86-56A8-E7B1-044E4C6644D2}"/>
          </ac:picMkLst>
        </pc:picChg>
        <pc:picChg chg="add del mod">
          <ac:chgData name="Leonie Smith" userId="fed1330f33f5650e" providerId="LiveId" clId="{E2570194-E0A6-4057-B285-C736EEB7B9BB}" dt="2024-05-08T03:32:30.727" v="91"/>
          <ac:picMkLst>
            <pc:docMk/>
            <pc:sldMk cId="641208035" sldId="263"/>
            <ac:picMk id="20" creationId="{AAE4E5E7-235F-E8F9-5CBE-D27A604500D5}"/>
          </ac:picMkLst>
        </pc:picChg>
        <pc:picChg chg="add del mod ord">
          <ac:chgData name="Leonie Smith" userId="fed1330f33f5650e" providerId="LiveId" clId="{E2570194-E0A6-4057-B285-C736EEB7B9BB}" dt="2024-05-08T03:32:47.447" v="92"/>
          <ac:picMkLst>
            <pc:docMk/>
            <pc:sldMk cId="641208035" sldId="263"/>
            <ac:picMk id="23" creationId="{B2439690-D0EE-3EC2-9F13-22688A8A5AA6}"/>
          </ac:picMkLst>
        </pc:picChg>
        <pc:picChg chg="add del mod">
          <ac:chgData name="Leonie Smith" userId="fed1330f33f5650e" providerId="LiveId" clId="{E2570194-E0A6-4057-B285-C736EEB7B9BB}" dt="2024-05-08T03:32:49.013" v="94"/>
          <ac:picMkLst>
            <pc:docMk/>
            <pc:sldMk cId="641208035" sldId="263"/>
            <ac:picMk id="24" creationId="{5EC4CD34-3CA4-D169-E5E9-11F33F98CFBD}"/>
          </ac:picMkLst>
        </pc:picChg>
        <pc:picChg chg="add del mod ord">
          <ac:chgData name="Leonie Smith" userId="fed1330f33f5650e" providerId="LiveId" clId="{E2570194-E0A6-4057-B285-C736EEB7B9BB}" dt="2024-05-08T03:32:53.071" v="95"/>
          <ac:picMkLst>
            <pc:docMk/>
            <pc:sldMk cId="641208035" sldId="263"/>
            <ac:picMk id="27" creationId="{0FD4C708-C331-A57D-49D4-8AABAF8F7CDD}"/>
          </ac:picMkLst>
        </pc:picChg>
        <pc:picChg chg="add del mod">
          <ac:chgData name="Leonie Smith" userId="fed1330f33f5650e" providerId="LiveId" clId="{E2570194-E0A6-4057-B285-C736EEB7B9BB}" dt="2024-05-08T03:34:08.533" v="97"/>
          <ac:picMkLst>
            <pc:docMk/>
            <pc:sldMk cId="641208035" sldId="263"/>
            <ac:picMk id="28" creationId="{21390418-0696-9E13-F486-1F0EAB4887B6}"/>
          </ac:picMkLst>
        </pc:picChg>
        <pc:picChg chg="add del mod ord">
          <ac:chgData name="Leonie Smith" userId="fed1330f33f5650e" providerId="LiveId" clId="{E2570194-E0A6-4057-B285-C736EEB7B9BB}" dt="2024-05-08T03:34:14.774" v="98"/>
          <ac:picMkLst>
            <pc:docMk/>
            <pc:sldMk cId="641208035" sldId="263"/>
            <ac:picMk id="31" creationId="{339FC753-A566-DF3A-0CF8-9F3C8E9AD845}"/>
          </ac:picMkLst>
        </pc:picChg>
        <pc:picChg chg="add del mod">
          <ac:chgData name="Leonie Smith" userId="fed1330f33f5650e" providerId="LiveId" clId="{E2570194-E0A6-4057-B285-C736EEB7B9BB}" dt="2024-05-08T03:34:15.713" v="100"/>
          <ac:picMkLst>
            <pc:docMk/>
            <pc:sldMk cId="641208035" sldId="263"/>
            <ac:picMk id="32" creationId="{91C541B5-B104-ECDD-EF5B-C7BE60488044}"/>
          </ac:picMkLst>
        </pc:picChg>
        <pc:picChg chg="add del mod ord">
          <ac:chgData name="Leonie Smith" userId="fed1330f33f5650e" providerId="LiveId" clId="{E2570194-E0A6-4057-B285-C736EEB7B9BB}" dt="2024-05-08T03:34:29.302" v="101"/>
          <ac:picMkLst>
            <pc:docMk/>
            <pc:sldMk cId="641208035" sldId="263"/>
            <ac:picMk id="35" creationId="{5C30C1A6-FC6D-16CF-06BE-A23079CDCAAC}"/>
          </ac:picMkLst>
        </pc:picChg>
        <pc:picChg chg="add del mod">
          <ac:chgData name="Leonie Smith" userId="fed1330f33f5650e" providerId="LiveId" clId="{E2570194-E0A6-4057-B285-C736EEB7B9BB}" dt="2024-05-08T03:34:31.267" v="103"/>
          <ac:picMkLst>
            <pc:docMk/>
            <pc:sldMk cId="641208035" sldId="263"/>
            <ac:picMk id="36" creationId="{57540A7A-04D7-4C77-12DD-538C3AA490EC}"/>
          </ac:picMkLst>
        </pc:picChg>
        <pc:picChg chg="add del mod ord">
          <ac:chgData name="Leonie Smith" userId="fed1330f33f5650e" providerId="LiveId" clId="{E2570194-E0A6-4057-B285-C736EEB7B9BB}" dt="2024-05-08T03:34:36.348" v="104"/>
          <ac:picMkLst>
            <pc:docMk/>
            <pc:sldMk cId="641208035" sldId="263"/>
            <ac:picMk id="39" creationId="{33E3579D-09FC-288A-61DB-0FFA64ED6CFE}"/>
          </ac:picMkLst>
        </pc:picChg>
        <pc:picChg chg="add del mod">
          <ac:chgData name="Leonie Smith" userId="fed1330f33f5650e" providerId="LiveId" clId="{E2570194-E0A6-4057-B285-C736EEB7B9BB}" dt="2024-05-08T03:34:37.472" v="106"/>
          <ac:picMkLst>
            <pc:docMk/>
            <pc:sldMk cId="641208035" sldId="263"/>
            <ac:picMk id="40" creationId="{0977CB11-A9B2-760D-8F33-3622DFFB7036}"/>
          </ac:picMkLst>
        </pc:picChg>
        <pc:picChg chg="add del mod ord">
          <ac:chgData name="Leonie Smith" userId="fed1330f33f5650e" providerId="LiveId" clId="{E2570194-E0A6-4057-B285-C736EEB7B9BB}" dt="2024-05-08T03:34:44.245" v="107"/>
          <ac:picMkLst>
            <pc:docMk/>
            <pc:sldMk cId="641208035" sldId="263"/>
            <ac:picMk id="43" creationId="{B8897599-48A1-EF6D-739E-3D6574DFEFB2}"/>
          </ac:picMkLst>
        </pc:picChg>
        <pc:picChg chg="add del mod">
          <ac:chgData name="Leonie Smith" userId="fed1330f33f5650e" providerId="LiveId" clId="{E2570194-E0A6-4057-B285-C736EEB7B9BB}" dt="2024-05-08T03:34:45.364" v="109"/>
          <ac:picMkLst>
            <pc:docMk/>
            <pc:sldMk cId="641208035" sldId="263"/>
            <ac:picMk id="44" creationId="{CD08C5D4-CDD7-24A7-2D4D-E67B9F7BB2CE}"/>
          </ac:picMkLst>
        </pc:picChg>
        <pc:picChg chg="add del mod ord">
          <ac:chgData name="Leonie Smith" userId="fed1330f33f5650e" providerId="LiveId" clId="{E2570194-E0A6-4057-B285-C736EEB7B9BB}" dt="2024-05-08T03:34:50.610" v="110"/>
          <ac:picMkLst>
            <pc:docMk/>
            <pc:sldMk cId="641208035" sldId="263"/>
            <ac:picMk id="47" creationId="{C482D4A1-4E1B-D2FC-9D43-B47CB916E019}"/>
          </ac:picMkLst>
        </pc:picChg>
        <pc:picChg chg="add del mod">
          <ac:chgData name="Leonie Smith" userId="fed1330f33f5650e" providerId="LiveId" clId="{E2570194-E0A6-4057-B285-C736EEB7B9BB}" dt="2024-05-08T03:34:51.946" v="112"/>
          <ac:picMkLst>
            <pc:docMk/>
            <pc:sldMk cId="641208035" sldId="263"/>
            <ac:picMk id="48" creationId="{FAE89D78-E1D3-F3F7-D318-74AD041345DC}"/>
          </ac:picMkLst>
        </pc:picChg>
        <pc:picChg chg="add del mod ord">
          <ac:chgData name="Leonie Smith" userId="fed1330f33f5650e" providerId="LiveId" clId="{E2570194-E0A6-4057-B285-C736EEB7B9BB}" dt="2024-05-08T03:35:02.697" v="113"/>
          <ac:picMkLst>
            <pc:docMk/>
            <pc:sldMk cId="641208035" sldId="263"/>
            <ac:picMk id="51" creationId="{35E187D2-4CCD-461D-756C-9330EEAA4C5F}"/>
          </ac:picMkLst>
        </pc:picChg>
        <pc:picChg chg="add del mod">
          <ac:chgData name="Leonie Smith" userId="fed1330f33f5650e" providerId="LiveId" clId="{E2570194-E0A6-4057-B285-C736EEB7B9BB}" dt="2024-05-08T03:35:04.736" v="115"/>
          <ac:picMkLst>
            <pc:docMk/>
            <pc:sldMk cId="641208035" sldId="263"/>
            <ac:picMk id="52" creationId="{6FDB3D61-F951-9B2D-00A2-24952A58F884}"/>
          </ac:picMkLst>
        </pc:picChg>
        <pc:picChg chg="add del mod ord">
          <ac:chgData name="Leonie Smith" userId="fed1330f33f5650e" providerId="LiveId" clId="{E2570194-E0A6-4057-B285-C736EEB7B9BB}" dt="2024-05-08T03:35:18.623" v="116"/>
          <ac:picMkLst>
            <pc:docMk/>
            <pc:sldMk cId="641208035" sldId="263"/>
            <ac:picMk id="55" creationId="{D1C4012C-BED3-2384-0FB2-5C09E3A7FC44}"/>
          </ac:picMkLst>
        </pc:picChg>
        <pc:picChg chg="add del mod">
          <ac:chgData name="Leonie Smith" userId="fed1330f33f5650e" providerId="LiveId" clId="{E2570194-E0A6-4057-B285-C736EEB7B9BB}" dt="2024-05-08T03:35:19.951" v="118"/>
          <ac:picMkLst>
            <pc:docMk/>
            <pc:sldMk cId="641208035" sldId="263"/>
            <ac:picMk id="56" creationId="{B507A306-F255-0BD7-D96B-A8B662969D31}"/>
          </ac:picMkLst>
        </pc:picChg>
        <pc:picChg chg="add del mod ord">
          <ac:chgData name="Leonie Smith" userId="fed1330f33f5650e" providerId="LiveId" clId="{E2570194-E0A6-4057-B285-C736EEB7B9BB}" dt="2024-05-08T03:35:47.159" v="119"/>
          <ac:picMkLst>
            <pc:docMk/>
            <pc:sldMk cId="641208035" sldId="263"/>
            <ac:picMk id="59" creationId="{1121EDDB-0A9A-0CFE-9453-D394C73910FC}"/>
          </ac:picMkLst>
        </pc:picChg>
        <pc:picChg chg="add mod">
          <ac:chgData name="Leonie Smith" userId="fed1330f33f5650e" providerId="LiveId" clId="{E2570194-E0A6-4057-B285-C736EEB7B9BB}" dt="2024-05-08T03:35:47.159" v="119"/>
          <ac:picMkLst>
            <pc:docMk/>
            <pc:sldMk cId="641208035" sldId="263"/>
            <ac:picMk id="60" creationId="{F3DE13BE-46B1-BCBF-7051-F909B08D3DCB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39:13.676" v="138"/>
        <pc:sldMkLst>
          <pc:docMk/>
          <pc:sldMk cId="4044745628" sldId="264"/>
        </pc:sldMkLst>
        <pc:picChg chg="add del mod">
          <ac:chgData name="Leonie Smith" userId="fed1330f33f5650e" providerId="LiveId" clId="{E2570194-E0A6-4057-B285-C736EEB7B9BB}" dt="2024-05-08T03:37:26.087" v="122"/>
          <ac:picMkLst>
            <pc:docMk/>
            <pc:sldMk cId="4044745628" sldId="264"/>
            <ac:picMk id="7" creationId="{0922D209-07AB-4A80-C95F-74C38607CA2C}"/>
          </ac:picMkLst>
        </pc:picChg>
        <pc:picChg chg="add del mod ord">
          <ac:chgData name="Leonie Smith" userId="fed1330f33f5650e" providerId="LiveId" clId="{E2570194-E0A6-4057-B285-C736EEB7B9BB}" dt="2024-05-08T03:37:31.323" v="123"/>
          <ac:picMkLst>
            <pc:docMk/>
            <pc:sldMk cId="4044745628" sldId="264"/>
            <ac:picMk id="10" creationId="{C9B6105A-2174-0D0C-2899-1169BA921525}"/>
          </ac:picMkLst>
        </pc:picChg>
        <pc:picChg chg="add del mod">
          <ac:chgData name="Leonie Smith" userId="fed1330f33f5650e" providerId="LiveId" clId="{E2570194-E0A6-4057-B285-C736EEB7B9BB}" dt="2024-05-08T03:37:32.458" v="125"/>
          <ac:picMkLst>
            <pc:docMk/>
            <pc:sldMk cId="4044745628" sldId="264"/>
            <ac:picMk id="11" creationId="{1551E84E-C32C-74A3-D9FA-220E9945AD63}"/>
          </ac:picMkLst>
        </pc:picChg>
        <pc:picChg chg="add del mod ord">
          <ac:chgData name="Leonie Smith" userId="fed1330f33f5650e" providerId="LiveId" clId="{E2570194-E0A6-4057-B285-C736EEB7B9BB}" dt="2024-05-08T03:37:51.297" v="126"/>
          <ac:picMkLst>
            <pc:docMk/>
            <pc:sldMk cId="4044745628" sldId="264"/>
            <ac:picMk id="14" creationId="{6DB71864-F538-5467-B39C-923123BF4EFB}"/>
          </ac:picMkLst>
        </pc:picChg>
        <pc:picChg chg="add del mod">
          <ac:chgData name="Leonie Smith" userId="fed1330f33f5650e" providerId="LiveId" clId="{E2570194-E0A6-4057-B285-C736EEB7B9BB}" dt="2024-05-08T03:38:09.191" v="128"/>
          <ac:picMkLst>
            <pc:docMk/>
            <pc:sldMk cId="4044745628" sldId="264"/>
            <ac:picMk id="15" creationId="{8DCF8CDB-EA3B-4944-B8F1-0E9CBA86D29B}"/>
          </ac:picMkLst>
        </pc:picChg>
        <pc:picChg chg="add del mod ord">
          <ac:chgData name="Leonie Smith" userId="fed1330f33f5650e" providerId="LiveId" clId="{E2570194-E0A6-4057-B285-C736EEB7B9BB}" dt="2024-05-08T03:38:15.641" v="129"/>
          <ac:picMkLst>
            <pc:docMk/>
            <pc:sldMk cId="4044745628" sldId="264"/>
            <ac:picMk id="19" creationId="{909A0720-C935-C5F3-2C2C-A1BF7C7441B6}"/>
          </ac:picMkLst>
        </pc:picChg>
        <pc:picChg chg="add del mod">
          <ac:chgData name="Leonie Smith" userId="fed1330f33f5650e" providerId="LiveId" clId="{E2570194-E0A6-4057-B285-C736EEB7B9BB}" dt="2024-05-08T03:38:16.781" v="131"/>
          <ac:picMkLst>
            <pc:docMk/>
            <pc:sldMk cId="4044745628" sldId="264"/>
            <ac:picMk id="20" creationId="{D066B0B0-4987-1772-EDE0-0DDBDA1C83EB}"/>
          </ac:picMkLst>
        </pc:picChg>
        <pc:picChg chg="add del mod ord">
          <ac:chgData name="Leonie Smith" userId="fed1330f33f5650e" providerId="LiveId" clId="{E2570194-E0A6-4057-B285-C736EEB7B9BB}" dt="2024-05-08T03:38:35.156" v="132"/>
          <ac:picMkLst>
            <pc:docMk/>
            <pc:sldMk cId="4044745628" sldId="264"/>
            <ac:picMk id="23" creationId="{A651CD5A-BA4A-6C79-4640-22D1A068068C}"/>
          </ac:picMkLst>
        </pc:picChg>
        <pc:picChg chg="add del mod">
          <ac:chgData name="Leonie Smith" userId="fed1330f33f5650e" providerId="LiveId" clId="{E2570194-E0A6-4057-B285-C736EEB7B9BB}" dt="2024-05-08T03:38:36.400" v="134"/>
          <ac:picMkLst>
            <pc:docMk/>
            <pc:sldMk cId="4044745628" sldId="264"/>
            <ac:picMk id="24" creationId="{7ECFD7D8-668E-8556-6624-716E9CADAA25}"/>
          </ac:picMkLst>
        </pc:picChg>
        <pc:picChg chg="add del mod ord">
          <ac:chgData name="Leonie Smith" userId="fed1330f33f5650e" providerId="LiveId" clId="{E2570194-E0A6-4057-B285-C736EEB7B9BB}" dt="2024-05-08T03:38:49.874" v="135"/>
          <ac:picMkLst>
            <pc:docMk/>
            <pc:sldMk cId="4044745628" sldId="264"/>
            <ac:picMk id="27" creationId="{D9029327-C4C1-299B-E585-5F8C7135A49A}"/>
          </ac:picMkLst>
        </pc:picChg>
        <pc:picChg chg="add del mod">
          <ac:chgData name="Leonie Smith" userId="fed1330f33f5650e" providerId="LiveId" clId="{E2570194-E0A6-4057-B285-C736EEB7B9BB}" dt="2024-05-08T03:38:50.962" v="137"/>
          <ac:picMkLst>
            <pc:docMk/>
            <pc:sldMk cId="4044745628" sldId="264"/>
            <ac:picMk id="28" creationId="{7382DB51-EFAD-BB82-6483-A79B202F6FF1}"/>
          </ac:picMkLst>
        </pc:picChg>
        <pc:picChg chg="add del mod ord">
          <ac:chgData name="Leonie Smith" userId="fed1330f33f5650e" providerId="LiveId" clId="{E2570194-E0A6-4057-B285-C736EEB7B9BB}" dt="2024-05-08T03:39:13.676" v="138"/>
          <ac:picMkLst>
            <pc:docMk/>
            <pc:sldMk cId="4044745628" sldId="264"/>
            <ac:picMk id="31" creationId="{E60B19CE-4736-459A-68B3-C0CEB4AD7416}"/>
          </ac:picMkLst>
        </pc:picChg>
        <pc:picChg chg="add mod">
          <ac:chgData name="Leonie Smith" userId="fed1330f33f5650e" providerId="LiveId" clId="{E2570194-E0A6-4057-B285-C736EEB7B9BB}" dt="2024-05-08T03:39:13.676" v="138"/>
          <ac:picMkLst>
            <pc:docMk/>
            <pc:sldMk cId="4044745628" sldId="264"/>
            <ac:picMk id="32" creationId="{89073766-EC1B-AFEC-BD5F-2937D7BD402C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41:27.364" v="148"/>
        <pc:sldMkLst>
          <pc:docMk/>
          <pc:sldMk cId="978260341" sldId="265"/>
        </pc:sldMkLst>
        <pc:picChg chg="add del mod">
          <ac:chgData name="Leonie Smith" userId="fed1330f33f5650e" providerId="LiveId" clId="{E2570194-E0A6-4057-B285-C736EEB7B9BB}" dt="2024-05-08T03:40:23.806" v="141"/>
          <ac:picMkLst>
            <pc:docMk/>
            <pc:sldMk cId="978260341" sldId="265"/>
            <ac:picMk id="6" creationId="{325F9250-875B-7D43-E494-A9EA2EF28E23}"/>
          </ac:picMkLst>
        </pc:picChg>
        <pc:picChg chg="add del mod ord">
          <ac:chgData name="Leonie Smith" userId="fed1330f33f5650e" providerId="LiveId" clId="{E2570194-E0A6-4057-B285-C736EEB7B9BB}" dt="2024-05-08T03:40:32.597" v="142"/>
          <ac:picMkLst>
            <pc:docMk/>
            <pc:sldMk cId="978260341" sldId="265"/>
            <ac:picMk id="9" creationId="{6D2A0C92-A218-FDED-05AD-69726382DD50}"/>
          </ac:picMkLst>
        </pc:picChg>
        <pc:picChg chg="add del mod">
          <ac:chgData name="Leonie Smith" userId="fed1330f33f5650e" providerId="LiveId" clId="{E2570194-E0A6-4057-B285-C736EEB7B9BB}" dt="2024-05-08T03:40:33.892" v="144"/>
          <ac:picMkLst>
            <pc:docMk/>
            <pc:sldMk cId="978260341" sldId="265"/>
            <ac:picMk id="10" creationId="{CF598A4A-1331-31F4-CA1A-155296BF07D6}"/>
          </ac:picMkLst>
        </pc:picChg>
        <pc:picChg chg="add del mod ord">
          <ac:chgData name="Leonie Smith" userId="fed1330f33f5650e" providerId="LiveId" clId="{E2570194-E0A6-4057-B285-C736EEB7B9BB}" dt="2024-05-08T03:40:39.493" v="145"/>
          <ac:picMkLst>
            <pc:docMk/>
            <pc:sldMk cId="978260341" sldId="265"/>
            <ac:picMk id="13" creationId="{1A31D0ED-74AD-A514-4020-B60A3B27889B}"/>
          </ac:picMkLst>
        </pc:picChg>
        <pc:picChg chg="add del mod">
          <ac:chgData name="Leonie Smith" userId="fed1330f33f5650e" providerId="LiveId" clId="{E2570194-E0A6-4057-B285-C736EEB7B9BB}" dt="2024-05-08T03:41:15.294" v="147"/>
          <ac:picMkLst>
            <pc:docMk/>
            <pc:sldMk cId="978260341" sldId="265"/>
            <ac:picMk id="14" creationId="{847F2762-7064-66C5-EB67-A7B8968C0EAD}"/>
          </ac:picMkLst>
        </pc:picChg>
        <pc:picChg chg="add del mod ord">
          <ac:chgData name="Leonie Smith" userId="fed1330f33f5650e" providerId="LiveId" clId="{E2570194-E0A6-4057-B285-C736EEB7B9BB}" dt="2024-05-08T03:41:27.364" v="148"/>
          <ac:picMkLst>
            <pc:docMk/>
            <pc:sldMk cId="978260341" sldId="265"/>
            <ac:picMk id="17" creationId="{FB53F294-83FE-644A-F6D1-A1D4DF0D4654}"/>
          </ac:picMkLst>
        </pc:picChg>
        <pc:picChg chg="add mod">
          <ac:chgData name="Leonie Smith" userId="fed1330f33f5650e" providerId="LiveId" clId="{E2570194-E0A6-4057-B285-C736EEB7B9BB}" dt="2024-05-08T03:41:27.364" v="148"/>
          <ac:picMkLst>
            <pc:docMk/>
            <pc:sldMk cId="978260341" sldId="265"/>
            <ac:picMk id="18" creationId="{9D29D6C1-64B3-3258-A889-CFC91D63FF2F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42:23.633" v="152"/>
        <pc:sldMkLst>
          <pc:docMk/>
          <pc:sldMk cId="3575870363" sldId="266"/>
        </pc:sldMkLst>
        <pc:picChg chg="add del mod">
          <ac:chgData name="Leonie Smith" userId="fed1330f33f5650e" providerId="LiveId" clId="{E2570194-E0A6-4057-B285-C736EEB7B9BB}" dt="2024-05-08T03:42:06.053" v="151"/>
          <ac:picMkLst>
            <pc:docMk/>
            <pc:sldMk cId="3575870363" sldId="266"/>
            <ac:picMk id="6" creationId="{42F7117D-E75E-9189-9D9D-8A11B602D9AD}"/>
          </ac:picMkLst>
        </pc:picChg>
        <pc:picChg chg="add del mod ord">
          <ac:chgData name="Leonie Smith" userId="fed1330f33f5650e" providerId="LiveId" clId="{E2570194-E0A6-4057-B285-C736EEB7B9BB}" dt="2024-05-08T03:42:23.633" v="152"/>
          <ac:picMkLst>
            <pc:docMk/>
            <pc:sldMk cId="3575870363" sldId="266"/>
            <ac:picMk id="9" creationId="{E527475E-9DA2-D3C5-B661-D87193757D97}"/>
          </ac:picMkLst>
        </pc:picChg>
        <pc:picChg chg="add mod">
          <ac:chgData name="Leonie Smith" userId="fed1330f33f5650e" providerId="LiveId" clId="{E2570194-E0A6-4057-B285-C736EEB7B9BB}" dt="2024-05-08T03:42:23.633" v="152"/>
          <ac:picMkLst>
            <pc:docMk/>
            <pc:sldMk cId="3575870363" sldId="266"/>
            <ac:picMk id="10" creationId="{5174BBEE-47FB-882E-807B-DBAAA13BDC83}"/>
          </ac:picMkLst>
        </pc:picChg>
      </pc:sldChg>
      <pc:sldChg chg="addSp modSp">
        <pc:chgData name="Leonie Smith" userId="fed1330f33f5650e" providerId="LiveId" clId="{E2570194-E0A6-4057-B285-C736EEB7B9BB}" dt="2024-05-08T03:43:35.577" v="153"/>
        <pc:sldMkLst>
          <pc:docMk/>
          <pc:sldMk cId="4017137865" sldId="267"/>
        </pc:sldMkLst>
        <pc:picChg chg="add mod">
          <ac:chgData name="Leonie Smith" userId="fed1330f33f5650e" providerId="LiveId" clId="{E2570194-E0A6-4057-B285-C736EEB7B9BB}" dt="2024-05-08T03:43:35.577" v="153"/>
          <ac:picMkLst>
            <pc:docMk/>
            <pc:sldMk cId="4017137865" sldId="267"/>
            <ac:picMk id="6" creationId="{7EF8A711-CCA0-9D65-0E61-311270E524E4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45:45.583" v="166"/>
        <pc:sldMkLst>
          <pc:docMk/>
          <pc:sldMk cId="3137811553" sldId="268"/>
        </pc:sldMkLst>
        <pc:picChg chg="add del mod">
          <ac:chgData name="Leonie Smith" userId="fed1330f33f5650e" providerId="LiveId" clId="{E2570194-E0A6-4057-B285-C736EEB7B9BB}" dt="2024-05-08T03:44:51.892" v="156"/>
          <ac:picMkLst>
            <pc:docMk/>
            <pc:sldMk cId="3137811553" sldId="268"/>
            <ac:picMk id="6" creationId="{8B9552D1-C2AB-017B-E954-9BFD59438EA0}"/>
          </ac:picMkLst>
        </pc:picChg>
        <pc:picChg chg="add del mod ord">
          <ac:chgData name="Leonie Smith" userId="fed1330f33f5650e" providerId="LiveId" clId="{E2570194-E0A6-4057-B285-C736EEB7B9BB}" dt="2024-05-08T03:45:01.814" v="157"/>
          <ac:picMkLst>
            <pc:docMk/>
            <pc:sldMk cId="3137811553" sldId="268"/>
            <ac:picMk id="9" creationId="{91050099-2FAB-D9FC-F67D-84EE2FDE374B}"/>
          </ac:picMkLst>
        </pc:picChg>
        <pc:picChg chg="add del mod">
          <ac:chgData name="Leonie Smith" userId="fed1330f33f5650e" providerId="LiveId" clId="{E2570194-E0A6-4057-B285-C736EEB7B9BB}" dt="2024-05-08T03:45:03.372" v="159"/>
          <ac:picMkLst>
            <pc:docMk/>
            <pc:sldMk cId="3137811553" sldId="268"/>
            <ac:picMk id="10" creationId="{97C0AAF0-6367-FD5D-821E-51464F962C1D}"/>
          </ac:picMkLst>
        </pc:picChg>
        <pc:picChg chg="add del mod ord">
          <ac:chgData name="Leonie Smith" userId="fed1330f33f5650e" providerId="LiveId" clId="{E2570194-E0A6-4057-B285-C736EEB7B9BB}" dt="2024-05-08T03:45:14.728" v="160"/>
          <ac:picMkLst>
            <pc:docMk/>
            <pc:sldMk cId="3137811553" sldId="268"/>
            <ac:picMk id="13" creationId="{13E1250F-5E51-F806-9DF6-1D58D5DB26D5}"/>
          </ac:picMkLst>
        </pc:picChg>
        <pc:picChg chg="add del mod">
          <ac:chgData name="Leonie Smith" userId="fed1330f33f5650e" providerId="LiveId" clId="{E2570194-E0A6-4057-B285-C736EEB7B9BB}" dt="2024-05-08T03:45:15.827" v="162"/>
          <ac:picMkLst>
            <pc:docMk/>
            <pc:sldMk cId="3137811553" sldId="268"/>
            <ac:picMk id="14" creationId="{00B6469E-59BB-B0B8-0A13-0CAD82044308}"/>
          </ac:picMkLst>
        </pc:picChg>
        <pc:picChg chg="add del mod ord">
          <ac:chgData name="Leonie Smith" userId="fed1330f33f5650e" providerId="LiveId" clId="{E2570194-E0A6-4057-B285-C736EEB7B9BB}" dt="2024-05-08T03:45:24.784" v="163"/>
          <ac:picMkLst>
            <pc:docMk/>
            <pc:sldMk cId="3137811553" sldId="268"/>
            <ac:picMk id="17" creationId="{9F9B47C8-5E9C-E947-6BF4-80FFD68A355D}"/>
          </ac:picMkLst>
        </pc:picChg>
        <pc:picChg chg="add del mod">
          <ac:chgData name="Leonie Smith" userId="fed1330f33f5650e" providerId="LiveId" clId="{E2570194-E0A6-4057-B285-C736EEB7B9BB}" dt="2024-05-08T03:45:25.777" v="165"/>
          <ac:picMkLst>
            <pc:docMk/>
            <pc:sldMk cId="3137811553" sldId="268"/>
            <ac:picMk id="18" creationId="{701835AD-9605-9B99-0A4A-4E57A04F8259}"/>
          </ac:picMkLst>
        </pc:picChg>
        <pc:picChg chg="add del mod ord">
          <ac:chgData name="Leonie Smith" userId="fed1330f33f5650e" providerId="LiveId" clId="{E2570194-E0A6-4057-B285-C736EEB7B9BB}" dt="2024-05-08T03:45:45.583" v="166"/>
          <ac:picMkLst>
            <pc:docMk/>
            <pc:sldMk cId="3137811553" sldId="268"/>
            <ac:picMk id="21" creationId="{4465D0AE-B571-5D8E-ECF8-CB41B7923A15}"/>
          </ac:picMkLst>
        </pc:picChg>
        <pc:picChg chg="add mod">
          <ac:chgData name="Leonie Smith" userId="fed1330f33f5650e" providerId="LiveId" clId="{E2570194-E0A6-4057-B285-C736EEB7B9BB}" dt="2024-05-08T03:45:45.583" v="166"/>
          <ac:picMkLst>
            <pc:docMk/>
            <pc:sldMk cId="3137811553" sldId="268"/>
            <ac:picMk id="22" creationId="{92493062-EEA5-3306-0E54-8B22EB99ACF3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47:43.673" v="182"/>
        <pc:sldMkLst>
          <pc:docMk/>
          <pc:sldMk cId="100491716" sldId="269"/>
        </pc:sldMkLst>
        <pc:picChg chg="add del mod">
          <ac:chgData name="Leonie Smith" userId="fed1330f33f5650e" providerId="LiveId" clId="{E2570194-E0A6-4057-B285-C736EEB7B9BB}" dt="2024-05-08T03:46:36.328" v="169"/>
          <ac:picMkLst>
            <pc:docMk/>
            <pc:sldMk cId="100491716" sldId="269"/>
            <ac:picMk id="6" creationId="{5871DAE7-ED92-090F-AAB6-AE5FAEF1357D}"/>
          </ac:picMkLst>
        </pc:picChg>
        <pc:picChg chg="add del mod ord">
          <ac:chgData name="Leonie Smith" userId="fed1330f33f5650e" providerId="LiveId" clId="{E2570194-E0A6-4057-B285-C736EEB7B9BB}" dt="2024-05-08T03:46:45.333" v="170"/>
          <ac:picMkLst>
            <pc:docMk/>
            <pc:sldMk cId="100491716" sldId="269"/>
            <ac:picMk id="9" creationId="{DA8AA960-88D7-65D0-3946-0F30B8C23C59}"/>
          </ac:picMkLst>
        </pc:picChg>
        <pc:picChg chg="add del mod">
          <ac:chgData name="Leonie Smith" userId="fed1330f33f5650e" providerId="LiveId" clId="{E2570194-E0A6-4057-B285-C736EEB7B9BB}" dt="2024-05-08T03:46:47.105" v="172"/>
          <ac:picMkLst>
            <pc:docMk/>
            <pc:sldMk cId="100491716" sldId="269"/>
            <ac:picMk id="10" creationId="{2D23AC7A-2361-DE90-FAC8-2422956E37E9}"/>
          </ac:picMkLst>
        </pc:picChg>
        <pc:picChg chg="add del mod ord">
          <ac:chgData name="Leonie Smith" userId="fed1330f33f5650e" providerId="LiveId" clId="{E2570194-E0A6-4057-B285-C736EEB7B9BB}" dt="2024-05-08T03:46:56.616" v="173"/>
          <ac:picMkLst>
            <pc:docMk/>
            <pc:sldMk cId="100491716" sldId="269"/>
            <ac:picMk id="13" creationId="{DFDEB739-6C01-04E6-6FB2-822CF908BBEA}"/>
          </ac:picMkLst>
        </pc:picChg>
        <pc:picChg chg="add del mod">
          <ac:chgData name="Leonie Smith" userId="fed1330f33f5650e" providerId="LiveId" clId="{E2570194-E0A6-4057-B285-C736EEB7B9BB}" dt="2024-05-08T03:47:06.141" v="175"/>
          <ac:picMkLst>
            <pc:docMk/>
            <pc:sldMk cId="100491716" sldId="269"/>
            <ac:picMk id="14" creationId="{E390E4A0-2EBF-FFC8-3B7C-8EE180F7B597}"/>
          </ac:picMkLst>
        </pc:picChg>
        <pc:picChg chg="add del mod ord">
          <ac:chgData name="Leonie Smith" userId="fed1330f33f5650e" providerId="LiveId" clId="{E2570194-E0A6-4057-B285-C736EEB7B9BB}" dt="2024-05-08T03:47:15.355" v="176"/>
          <ac:picMkLst>
            <pc:docMk/>
            <pc:sldMk cId="100491716" sldId="269"/>
            <ac:picMk id="18" creationId="{0EEA7158-C229-A7B5-C8C4-F47D0D4D1F3D}"/>
          </ac:picMkLst>
        </pc:picChg>
        <pc:picChg chg="add del mod">
          <ac:chgData name="Leonie Smith" userId="fed1330f33f5650e" providerId="LiveId" clId="{E2570194-E0A6-4057-B285-C736EEB7B9BB}" dt="2024-05-08T03:47:27.178" v="178"/>
          <ac:picMkLst>
            <pc:docMk/>
            <pc:sldMk cId="100491716" sldId="269"/>
            <ac:picMk id="19" creationId="{A7988CD7-573A-942E-665E-C63A16372C1A}"/>
          </ac:picMkLst>
        </pc:picChg>
        <pc:picChg chg="add del mod ord">
          <ac:chgData name="Leonie Smith" userId="fed1330f33f5650e" providerId="LiveId" clId="{E2570194-E0A6-4057-B285-C736EEB7B9BB}" dt="2024-05-08T03:47:33.379" v="179"/>
          <ac:picMkLst>
            <pc:docMk/>
            <pc:sldMk cId="100491716" sldId="269"/>
            <ac:picMk id="24" creationId="{2589E4DD-F8D9-4A15-F49D-EF0967AD3F60}"/>
          </ac:picMkLst>
        </pc:picChg>
        <pc:picChg chg="add del mod">
          <ac:chgData name="Leonie Smith" userId="fed1330f33f5650e" providerId="LiveId" clId="{E2570194-E0A6-4057-B285-C736EEB7B9BB}" dt="2024-05-08T03:47:34.535" v="181"/>
          <ac:picMkLst>
            <pc:docMk/>
            <pc:sldMk cId="100491716" sldId="269"/>
            <ac:picMk id="25" creationId="{99699760-4C3D-A3C1-C288-CC26D094C8EB}"/>
          </ac:picMkLst>
        </pc:picChg>
        <pc:picChg chg="add del mod ord">
          <ac:chgData name="Leonie Smith" userId="fed1330f33f5650e" providerId="LiveId" clId="{E2570194-E0A6-4057-B285-C736EEB7B9BB}" dt="2024-05-08T03:47:43.673" v="182"/>
          <ac:picMkLst>
            <pc:docMk/>
            <pc:sldMk cId="100491716" sldId="269"/>
            <ac:picMk id="28" creationId="{8839660C-46E5-FF89-259A-D7EB5E93A3E7}"/>
          </ac:picMkLst>
        </pc:picChg>
        <pc:picChg chg="add mod">
          <ac:chgData name="Leonie Smith" userId="fed1330f33f5650e" providerId="LiveId" clId="{E2570194-E0A6-4057-B285-C736EEB7B9BB}" dt="2024-05-08T03:47:43.673" v="182"/>
          <ac:picMkLst>
            <pc:docMk/>
            <pc:sldMk cId="100491716" sldId="269"/>
            <ac:picMk id="29" creationId="{10CAAF14-90E1-5D6B-B087-C3ADC6CF8AD2}"/>
          </ac:picMkLst>
        </pc:picChg>
      </pc:sldChg>
      <pc:sldChg chg="addSp modSp">
        <pc:chgData name="Leonie Smith" userId="fed1330f33f5650e" providerId="LiveId" clId="{E2570194-E0A6-4057-B285-C736EEB7B9BB}" dt="2024-05-08T03:48:13.908" v="183"/>
        <pc:sldMkLst>
          <pc:docMk/>
          <pc:sldMk cId="1922139011" sldId="281"/>
        </pc:sldMkLst>
        <pc:picChg chg="add mod">
          <ac:chgData name="Leonie Smith" userId="fed1330f33f5650e" providerId="LiveId" clId="{E2570194-E0A6-4057-B285-C736EEB7B9BB}" dt="2024-05-08T03:48:13.908" v="183"/>
          <ac:picMkLst>
            <pc:docMk/>
            <pc:sldMk cId="1922139011" sldId="281"/>
            <ac:picMk id="6" creationId="{55DA057E-F695-62AC-159A-195E0E2D85C6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55:45.867" v="235"/>
        <pc:sldMkLst>
          <pc:docMk/>
          <pc:sldMk cId="3166251957" sldId="283"/>
        </pc:sldMkLst>
        <pc:picChg chg="add del mod">
          <ac:chgData name="Leonie Smith" userId="fed1330f33f5650e" providerId="LiveId" clId="{E2570194-E0A6-4057-B285-C736EEB7B9BB}" dt="2024-05-08T03:49:27.526" v="186"/>
          <ac:picMkLst>
            <pc:docMk/>
            <pc:sldMk cId="3166251957" sldId="283"/>
            <ac:picMk id="6" creationId="{604C5C12-AC28-DA46-875B-F41A674A9B5F}"/>
          </ac:picMkLst>
        </pc:picChg>
        <pc:picChg chg="add del mod ord">
          <ac:chgData name="Leonie Smith" userId="fed1330f33f5650e" providerId="LiveId" clId="{E2570194-E0A6-4057-B285-C736EEB7B9BB}" dt="2024-05-08T03:49:32.783" v="187"/>
          <ac:picMkLst>
            <pc:docMk/>
            <pc:sldMk cId="3166251957" sldId="283"/>
            <ac:picMk id="9" creationId="{66019563-8DDA-E502-B52E-AA5AC1D126EB}"/>
          </ac:picMkLst>
        </pc:picChg>
        <pc:picChg chg="add del mod">
          <ac:chgData name="Leonie Smith" userId="fed1330f33f5650e" providerId="LiveId" clId="{E2570194-E0A6-4057-B285-C736EEB7B9BB}" dt="2024-05-08T03:49:37.115" v="189"/>
          <ac:picMkLst>
            <pc:docMk/>
            <pc:sldMk cId="3166251957" sldId="283"/>
            <ac:picMk id="10" creationId="{88F338E4-6749-4296-7AEF-A7E0F6986144}"/>
          </ac:picMkLst>
        </pc:picChg>
        <pc:picChg chg="add del mod ord">
          <ac:chgData name="Leonie Smith" userId="fed1330f33f5650e" providerId="LiveId" clId="{E2570194-E0A6-4057-B285-C736EEB7B9BB}" dt="2024-05-08T03:49:55.609" v="190"/>
          <ac:picMkLst>
            <pc:docMk/>
            <pc:sldMk cId="3166251957" sldId="283"/>
            <ac:picMk id="13" creationId="{17A62499-8BD5-2DCE-D21C-FDFFCF5B47A8}"/>
          </ac:picMkLst>
        </pc:picChg>
        <pc:picChg chg="add del mod">
          <ac:chgData name="Leonie Smith" userId="fed1330f33f5650e" providerId="LiveId" clId="{E2570194-E0A6-4057-B285-C736EEB7B9BB}" dt="2024-05-08T03:49:56.756" v="192"/>
          <ac:picMkLst>
            <pc:docMk/>
            <pc:sldMk cId="3166251957" sldId="283"/>
            <ac:picMk id="14" creationId="{F3932285-9EEB-7FE8-7D62-73B775B26E39}"/>
          </ac:picMkLst>
        </pc:picChg>
        <pc:picChg chg="add del mod ord">
          <ac:chgData name="Leonie Smith" userId="fed1330f33f5650e" providerId="LiveId" clId="{E2570194-E0A6-4057-B285-C736EEB7B9BB}" dt="2024-05-08T03:50:03.565" v="193"/>
          <ac:picMkLst>
            <pc:docMk/>
            <pc:sldMk cId="3166251957" sldId="283"/>
            <ac:picMk id="17" creationId="{E84936C7-86F3-F501-8872-0A1688BD8CBB}"/>
          </ac:picMkLst>
        </pc:picChg>
        <pc:picChg chg="add del mod">
          <ac:chgData name="Leonie Smith" userId="fed1330f33f5650e" providerId="LiveId" clId="{E2570194-E0A6-4057-B285-C736EEB7B9BB}" dt="2024-05-08T03:50:04.711" v="195"/>
          <ac:picMkLst>
            <pc:docMk/>
            <pc:sldMk cId="3166251957" sldId="283"/>
            <ac:picMk id="18" creationId="{565C62C5-8DD1-00DC-A626-36D4B2B91034}"/>
          </ac:picMkLst>
        </pc:picChg>
        <pc:picChg chg="add del mod ord">
          <ac:chgData name="Leonie Smith" userId="fed1330f33f5650e" providerId="LiveId" clId="{E2570194-E0A6-4057-B285-C736EEB7B9BB}" dt="2024-05-08T03:50:12.826" v="196"/>
          <ac:picMkLst>
            <pc:docMk/>
            <pc:sldMk cId="3166251957" sldId="283"/>
            <ac:picMk id="21" creationId="{D94C691A-9DBF-4940-419F-81A266BE432E}"/>
          </ac:picMkLst>
        </pc:picChg>
        <pc:picChg chg="add del mod">
          <ac:chgData name="Leonie Smith" userId="fed1330f33f5650e" providerId="LiveId" clId="{E2570194-E0A6-4057-B285-C736EEB7B9BB}" dt="2024-05-08T03:50:13.774" v="198"/>
          <ac:picMkLst>
            <pc:docMk/>
            <pc:sldMk cId="3166251957" sldId="283"/>
            <ac:picMk id="22" creationId="{BF3D2AD4-AFEE-5F51-321B-957ED9E0D692}"/>
          </ac:picMkLst>
        </pc:picChg>
        <pc:picChg chg="add del mod ord">
          <ac:chgData name="Leonie Smith" userId="fed1330f33f5650e" providerId="LiveId" clId="{E2570194-E0A6-4057-B285-C736EEB7B9BB}" dt="2024-05-08T03:50:25.509" v="199"/>
          <ac:picMkLst>
            <pc:docMk/>
            <pc:sldMk cId="3166251957" sldId="283"/>
            <ac:picMk id="25" creationId="{B3B7E8E7-561A-CB3C-51AD-51FF287169C3}"/>
          </ac:picMkLst>
        </pc:picChg>
        <pc:picChg chg="add del mod">
          <ac:chgData name="Leonie Smith" userId="fed1330f33f5650e" providerId="LiveId" clId="{E2570194-E0A6-4057-B285-C736EEB7B9BB}" dt="2024-05-08T03:50:27.536" v="201"/>
          <ac:picMkLst>
            <pc:docMk/>
            <pc:sldMk cId="3166251957" sldId="283"/>
            <ac:picMk id="26" creationId="{531B3DBA-049F-C700-F29B-B47E9CE6B5B5}"/>
          </ac:picMkLst>
        </pc:picChg>
        <pc:picChg chg="add del mod ord">
          <ac:chgData name="Leonie Smith" userId="fed1330f33f5650e" providerId="LiveId" clId="{E2570194-E0A6-4057-B285-C736EEB7B9BB}" dt="2024-05-08T03:50:45.684" v="202"/>
          <ac:picMkLst>
            <pc:docMk/>
            <pc:sldMk cId="3166251957" sldId="283"/>
            <ac:picMk id="29" creationId="{2C69D1A3-0789-C7C9-7C3B-25B9F55C6F85}"/>
          </ac:picMkLst>
        </pc:picChg>
        <pc:picChg chg="add del mod">
          <ac:chgData name="Leonie Smith" userId="fed1330f33f5650e" providerId="LiveId" clId="{E2570194-E0A6-4057-B285-C736EEB7B9BB}" dt="2024-05-08T03:50:46.828" v="204"/>
          <ac:picMkLst>
            <pc:docMk/>
            <pc:sldMk cId="3166251957" sldId="283"/>
            <ac:picMk id="30" creationId="{6320CC4F-2299-451E-637D-8A7ADE2A71C1}"/>
          </ac:picMkLst>
        </pc:picChg>
        <pc:picChg chg="add del mod ord">
          <ac:chgData name="Leonie Smith" userId="fed1330f33f5650e" providerId="LiveId" clId="{E2570194-E0A6-4057-B285-C736EEB7B9BB}" dt="2024-05-08T03:51:00.317" v="205"/>
          <ac:picMkLst>
            <pc:docMk/>
            <pc:sldMk cId="3166251957" sldId="283"/>
            <ac:picMk id="33" creationId="{EB2E5369-5B9E-BCAE-62D1-B1801CA76D2E}"/>
          </ac:picMkLst>
        </pc:picChg>
        <pc:picChg chg="add del mod">
          <ac:chgData name="Leonie Smith" userId="fed1330f33f5650e" providerId="LiveId" clId="{E2570194-E0A6-4057-B285-C736EEB7B9BB}" dt="2024-05-08T03:51:01.401" v="207"/>
          <ac:picMkLst>
            <pc:docMk/>
            <pc:sldMk cId="3166251957" sldId="283"/>
            <ac:picMk id="34" creationId="{2039FE13-3C25-96E5-50B7-4C1D6C391D4C}"/>
          </ac:picMkLst>
        </pc:picChg>
        <pc:picChg chg="add del mod ord">
          <ac:chgData name="Leonie Smith" userId="fed1330f33f5650e" providerId="LiveId" clId="{E2570194-E0A6-4057-B285-C736EEB7B9BB}" dt="2024-05-08T03:51:17.040" v="208"/>
          <ac:picMkLst>
            <pc:docMk/>
            <pc:sldMk cId="3166251957" sldId="283"/>
            <ac:picMk id="37" creationId="{29D1F9A0-334B-9EAB-2F75-6B94550956CD}"/>
          </ac:picMkLst>
        </pc:picChg>
        <pc:picChg chg="add del mod">
          <ac:chgData name="Leonie Smith" userId="fed1330f33f5650e" providerId="LiveId" clId="{E2570194-E0A6-4057-B285-C736EEB7B9BB}" dt="2024-05-08T03:51:20.781" v="210"/>
          <ac:picMkLst>
            <pc:docMk/>
            <pc:sldMk cId="3166251957" sldId="283"/>
            <ac:picMk id="38" creationId="{14387615-7743-C4A6-8472-88BD8259A968}"/>
          </ac:picMkLst>
        </pc:picChg>
        <pc:picChg chg="add del mod ord">
          <ac:chgData name="Leonie Smith" userId="fed1330f33f5650e" providerId="LiveId" clId="{E2570194-E0A6-4057-B285-C736EEB7B9BB}" dt="2024-05-08T03:51:33.802" v="211"/>
          <ac:picMkLst>
            <pc:docMk/>
            <pc:sldMk cId="3166251957" sldId="283"/>
            <ac:picMk id="41" creationId="{696BB64C-9ECD-E89E-ED5B-542C35724DAF}"/>
          </ac:picMkLst>
        </pc:picChg>
        <pc:picChg chg="add del mod">
          <ac:chgData name="Leonie Smith" userId="fed1330f33f5650e" providerId="LiveId" clId="{E2570194-E0A6-4057-B285-C736EEB7B9BB}" dt="2024-05-08T03:51:34.870" v="213"/>
          <ac:picMkLst>
            <pc:docMk/>
            <pc:sldMk cId="3166251957" sldId="283"/>
            <ac:picMk id="42" creationId="{30363CC1-AF2D-B323-5D5B-26C9BCAE43CD}"/>
          </ac:picMkLst>
        </pc:picChg>
        <pc:picChg chg="add del mod ord">
          <ac:chgData name="Leonie Smith" userId="fed1330f33f5650e" providerId="LiveId" clId="{E2570194-E0A6-4057-B285-C736EEB7B9BB}" dt="2024-05-08T03:51:54.225" v="214"/>
          <ac:picMkLst>
            <pc:docMk/>
            <pc:sldMk cId="3166251957" sldId="283"/>
            <ac:picMk id="45" creationId="{60B5C67A-B3FD-3B4C-E62E-4F3C6EBC443A}"/>
          </ac:picMkLst>
        </pc:picChg>
        <pc:picChg chg="add del mod">
          <ac:chgData name="Leonie Smith" userId="fed1330f33f5650e" providerId="LiveId" clId="{E2570194-E0A6-4057-B285-C736EEB7B9BB}" dt="2024-05-08T03:51:55.665" v="216"/>
          <ac:picMkLst>
            <pc:docMk/>
            <pc:sldMk cId="3166251957" sldId="283"/>
            <ac:picMk id="46" creationId="{70579D79-7AEA-4B04-BB3F-1515437A5367}"/>
          </ac:picMkLst>
        </pc:picChg>
        <pc:picChg chg="add del mod ord">
          <ac:chgData name="Leonie Smith" userId="fed1330f33f5650e" providerId="LiveId" clId="{E2570194-E0A6-4057-B285-C736EEB7B9BB}" dt="2024-05-08T03:52:13.869" v="217"/>
          <ac:picMkLst>
            <pc:docMk/>
            <pc:sldMk cId="3166251957" sldId="283"/>
            <ac:picMk id="49" creationId="{55A617CA-FA76-E33A-520C-4217108DC416}"/>
          </ac:picMkLst>
        </pc:picChg>
        <pc:picChg chg="add del mod">
          <ac:chgData name="Leonie Smith" userId="fed1330f33f5650e" providerId="LiveId" clId="{E2570194-E0A6-4057-B285-C736EEB7B9BB}" dt="2024-05-08T03:52:15.375" v="219"/>
          <ac:picMkLst>
            <pc:docMk/>
            <pc:sldMk cId="3166251957" sldId="283"/>
            <ac:picMk id="50" creationId="{98D77D06-C11A-CEB3-4EF4-9830273B6D85}"/>
          </ac:picMkLst>
        </pc:picChg>
        <pc:picChg chg="add del mod ord">
          <ac:chgData name="Leonie Smith" userId="fed1330f33f5650e" providerId="LiveId" clId="{E2570194-E0A6-4057-B285-C736EEB7B9BB}" dt="2024-05-08T03:52:37.379" v="220"/>
          <ac:picMkLst>
            <pc:docMk/>
            <pc:sldMk cId="3166251957" sldId="283"/>
            <ac:picMk id="53" creationId="{2E0BC546-F020-16DB-1E6E-9F1D6546DBDA}"/>
          </ac:picMkLst>
        </pc:picChg>
        <pc:picChg chg="add del mod">
          <ac:chgData name="Leonie Smith" userId="fed1330f33f5650e" providerId="LiveId" clId="{E2570194-E0A6-4057-B285-C736EEB7B9BB}" dt="2024-05-08T03:52:45.001" v="222"/>
          <ac:picMkLst>
            <pc:docMk/>
            <pc:sldMk cId="3166251957" sldId="283"/>
            <ac:picMk id="54" creationId="{E00B713E-936F-88B8-9994-840E52438076}"/>
          </ac:picMkLst>
        </pc:picChg>
        <pc:picChg chg="add del mod ord">
          <ac:chgData name="Leonie Smith" userId="fed1330f33f5650e" providerId="LiveId" clId="{E2570194-E0A6-4057-B285-C736EEB7B9BB}" dt="2024-05-08T03:53:08.723" v="223"/>
          <ac:picMkLst>
            <pc:docMk/>
            <pc:sldMk cId="3166251957" sldId="283"/>
            <ac:picMk id="57" creationId="{407C3433-EDA9-E20D-AEF9-4AE3B44008A7}"/>
          </ac:picMkLst>
        </pc:picChg>
        <pc:picChg chg="add del mod">
          <ac:chgData name="Leonie Smith" userId="fed1330f33f5650e" providerId="LiveId" clId="{E2570194-E0A6-4057-B285-C736EEB7B9BB}" dt="2024-05-08T03:54:19.253" v="225"/>
          <ac:picMkLst>
            <pc:docMk/>
            <pc:sldMk cId="3166251957" sldId="283"/>
            <ac:picMk id="58" creationId="{57B90AF9-941C-3ABE-EB8A-5855650D4A26}"/>
          </ac:picMkLst>
        </pc:picChg>
        <pc:picChg chg="add del mod ord">
          <ac:chgData name="Leonie Smith" userId="fed1330f33f5650e" providerId="LiveId" clId="{E2570194-E0A6-4057-B285-C736EEB7B9BB}" dt="2024-05-08T03:54:40.225" v="226"/>
          <ac:picMkLst>
            <pc:docMk/>
            <pc:sldMk cId="3166251957" sldId="283"/>
            <ac:picMk id="63" creationId="{84052CF0-E940-32CE-2AE6-BAE205D2F478}"/>
          </ac:picMkLst>
        </pc:picChg>
        <pc:picChg chg="add del mod">
          <ac:chgData name="Leonie Smith" userId="fed1330f33f5650e" providerId="LiveId" clId="{E2570194-E0A6-4057-B285-C736EEB7B9BB}" dt="2024-05-08T03:54:41.815" v="228"/>
          <ac:picMkLst>
            <pc:docMk/>
            <pc:sldMk cId="3166251957" sldId="283"/>
            <ac:picMk id="64" creationId="{B17FD3F9-2941-1FDC-39AA-FA27D4295EC0}"/>
          </ac:picMkLst>
        </pc:picChg>
        <pc:picChg chg="add del mod ord">
          <ac:chgData name="Leonie Smith" userId="fed1330f33f5650e" providerId="LiveId" clId="{E2570194-E0A6-4057-B285-C736EEB7B9BB}" dt="2024-05-08T03:54:55.697" v="229"/>
          <ac:picMkLst>
            <pc:docMk/>
            <pc:sldMk cId="3166251957" sldId="283"/>
            <ac:picMk id="67" creationId="{C34BB317-8740-2D2B-0694-0E7E6C5090E6}"/>
          </ac:picMkLst>
        </pc:picChg>
        <pc:picChg chg="add del mod">
          <ac:chgData name="Leonie Smith" userId="fed1330f33f5650e" providerId="LiveId" clId="{E2570194-E0A6-4057-B285-C736EEB7B9BB}" dt="2024-05-08T03:54:56.863" v="231"/>
          <ac:picMkLst>
            <pc:docMk/>
            <pc:sldMk cId="3166251957" sldId="283"/>
            <ac:picMk id="68" creationId="{12E896F4-66FA-03B4-FA5B-C8D0B01C5895}"/>
          </ac:picMkLst>
        </pc:picChg>
        <pc:picChg chg="add del mod ord">
          <ac:chgData name="Leonie Smith" userId="fed1330f33f5650e" providerId="LiveId" clId="{E2570194-E0A6-4057-B285-C736EEB7B9BB}" dt="2024-05-08T03:55:19.277" v="232"/>
          <ac:picMkLst>
            <pc:docMk/>
            <pc:sldMk cId="3166251957" sldId="283"/>
            <ac:picMk id="71" creationId="{22CB4181-CDE3-586D-6D47-5A5DCD3A9B19}"/>
          </ac:picMkLst>
        </pc:picChg>
        <pc:picChg chg="add del mod">
          <ac:chgData name="Leonie Smith" userId="fed1330f33f5650e" providerId="LiveId" clId="{E2570194-E0A6-4057-B285-C736EEB7B9BB}" dt="2024-05-08T03:55:21.153" v="234"/>
          <ac:picMkLst>
            <pc:docMk/>
            <pc:sldMk cId="3166251957" sldId="283"/>
            <ac:picMk id="72" creationId="{F512F2CD-2A70-D116-7CBF-57135DDA966B}"/>
          </ac:picMkLst>
        </pc:picChg>
        <pc:picChg chg="add del mod ord">
          <ac:chgData name="Leonie Smith" userId="fed1330f33f5650e" providerId="LiveId" clId="{E2570194-E0A6-4057-B285-C736EEB7B9BB}" dt="2024-05-08T03:55:45.867" v="235"/>
          <ac:picMkLst>
            <pc:docMk/>
            <pc:sldMk cId="3166251957" sldId="283"/>
            <ac:picMk id="75" creationId="{9DFD1EBF-FA31-FA0F-6295-E8BA54480706}"/>
          </ac:picMkLst>
        </pc:picChg>
        <pc:picChg chg="add mod">
          <ac:chgData name="Leonie Smith" userId="fed1330f33f5650e" providerId="LiveId" clId="{E2570194-E0A6-4057-B285-C736EEB7B9BB}" dt="2024-05-08T03:55:45.867" v="235"/>
          <ac:picMkLst>
            <pc:docMk/>
            <pc:sldMk cId="3166251957" sldId="283"/>
            <ac:picMk id="76" creationId="{C11A58C3-D5F0-14FF-7FD9-8659898600C4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3:59:05.031" v="254"/>
        <pc:sldMkLst>
          <pc:docMk/>
          <pc:sldMk cId="1522780631" sldId="285"/>
        </pc:sldMkLst>
        <pc:picChg chg="add del mod">
          <ac:chgData name="Leonie Smith" userId="fed1330f33f5650e" providerId="LiveId" clId="{E2570194-E0A6-4057-B285-C736EEB7B9BB}" dt="2024-05-08T03:57:24.819" v="238"/>
          <ac:picMkLst>
            <pc:docMk/>
            <pc:sldMk cId="1522780631" sldId="285"/>
            <ac:picMk id="7" creationId="{919A17C1-3FEB-92B6-AFEE-E8D5050CC6F0}"/>
          </ac:picMkLst>
        </pc:picChg>
        <pc:picChg chg="add del mod ord">
          <ac:chgData name="Leonie Smith" userId="fed1330f33f5650e" providerId="LiveId" clId="{E2570194-E0A6-4057-B285-C736EEB7B9BB}" dt="2024-05-08T03:57:31.855" v="239"/>
          <ac:picMkLst>
            <pc:docMk/>
            <pc:sldMk cId="1522780631" sldId="285"/>
            <ac:picMk id="10" creationId="{D36C8E3E-0C5C-4096-F839-A9A7AA246C79}"/>
          </ac:picMkLst>
        </pc:picChg>
        <pc:picChg chg="add del mod">
          <ac:chgData name="Leonie Smith" userId="fed1330f33f5650e" providerId="LiveId" clId="{E2570194-E0A6-4057-B285-C736EEB7B9BB}" dt="2024-05-08T03:57:33.055" v="241"/>
          <ac:picMkLst>
            <pc:docMk/>
            <pc:sldMk cId="1522780631" sldId="285"/>
            <ac:picMk id="11" creationId="{CB5B4CC3-81DA-878F-4117-28B614902847}"/>
          </ac:picMkLst>
        </pc:picChg>
        <pc:picChg chg="add del mod ord">
          <ac:chgData name="Leonie Smith" userId="fed1330f33f5650e" providerId="LiveId" clId="{E2570194-E0A6-4057-B285-C736EEB7B9BB}" dt="2024-05-08T03:57:42.210" v="242"/>
          <ac:picMkLst>
            <pc:docMk/>
            <pc:sldMk cId="1522780631" sldId="285"/>
            <ac:picMk id="14" creationId="{80E84DC3-C3C3-2586-D53A-ED74FC72DDA4}"/>
          </ac:picMkLst>
        </pc:picChg>
        <pc:picChg chg="add del mod">
          <ac:chgData name="Leonie Smith" userId="fed1330f33f5650e" providerId="LiveId" clId="{E2570194-E0A6-4057-B285-C736EEB7B9BB}" dt="2024-05-08T03:57:43.112" v="244"/>
          <ac:picMkLst>
            <pc:docMk/>
            <pc:sldMk cId="1522780631" sldId="285"/>
            <ac:picMk id="15" creationId="{2AEC21CE-BCCF-7E91-B7DE-48DC3182EDB6}"/>
          </ac:picMkLst>
        </pc:picChg>
        <pc:picChg chg="add del mod ord">
          <ac:chgData name="Leonie Smith" userId="fed1330f33f5650e" providerId="LiveId" clId="{E2570194-E0A6-4057-B285-C736EEB7B9BB}" dt="2024-05-08T03:57:49.169" v="245"/>
          <ac:picMkLst>
            <pc:docMk/>
            <pc:sldMk cId="1522780631" sldId="285"/>
            <ac:picMk id="18" creationId="{C9CD7A57-5FA6-E299-EAAE-15810C2A34FB}"/>
          </ac:picMkLst>
        </pc:picChg>
        <pc:picChg chg="add del mod">
          <ac:chgData name="Leonie Smith" userId="fed1330f33f5650e" providerId="LiveId" clId="{E2570194-E0A6-4057-B285-C736EEB7B9BB}" dt="2024-05-08T03:57:50.356" v="247"/>
          <ac:picMkLst>
            <pc:docMk/>
            <pc:sldMk cId="1522780631" sldId="285"/>
            <ac:picMk id="19" creationId="{AF87222C-6537-8B76-79AD-79C9D0FA2529}"/>
          </ac:picMkLst>
        </pc:picChg>
        <pc:picChg chg="add del mod ord">
          <ac:chgData name="Leonie Smith" userId="fed1330f33f5650e" providerId="LiveId" clId="{E2570194-E0A6-4057-B285-C736EEB7B9BB}" dt="2024-05-08T03:58:08.748" v="248"/>
          <ac:picMkLst>
            <pc:docMk/>
            <pc:sldMk cId="1522780631" sldId="285"/>
            <ac:picMk id="22" creationId="{7AB755A0-6958-1B25-5E35-8E37C04B4477}"/>
          </ac:picMkLst>
        </pc:picChg>
        <pc:picChg chg="add del mod">
          <ac:chgData name="Leonie Smith" userId="fed1330f33f5650e" providerId="LiveId" clId="{E2570194-E0A6-4057-B285-C736EEB7B9BB}" dt="2024-05-08T03:58:11.327" v="250"/>
          <ac:picMkLst>
            <pc:docMk/>
            <pc:sldMk cId="1522780631" sldId="285"/>
            <ac:picMk id="23" creationId="{D31FCED0-65ED-113F-FC61-E6A469E0E918}"/>
          </ac:picMkLst>
        </pc:picChg>
        <pc:picChg chg="add del mod ord">
          <ac:chgData name="Leonie Smith" userId="fed1330f33f5650e" providerId="LiveId" clId="{E2570194-E0A6-4057-B285-C736EEB7B9BB}" dt="2024-05-08T03:58:29.913" v="251"/>
          <ac:picMkLst>
            <pc:docMk/>
            <pc:sldMk cId="1522780631" sldId="285"/>
            <ac:picMk id="26" creationId="{B5668BC8-2323-F4EB-C66B-BA47479B8BDE}"/>
          </ac:picMkLst>
        </pc:picChg>
        <pc:picChg chg="add del mod">
          <ac:chgData name="Leonie Smith" userId="fed1330f33f5650e" providerId="LiveId" clId="{E2570194-E0A6-4057-B285-C736EEB7B9BB}" dt="2024-05-08T03:58:46.392" v="253"/>
          <ac:picMkLst>
            <pc:docMk/>
            <pc:sldMk cId="1522780631" sldId="285"/>
            <ac:picMk id="27" creationId="{16A94E87-13FE-9720-4345-54063FA40D3E}"/>
          </ac:picMkLst>
        </pc:picChg>
        <pc:picChg chg="add del mod ord">
          <ac:chgData name="Leonie Smith" userId="fed1330f33f5650e" providerId="LiveId" clId="{E2570194-E0A6-4057-B285-C736EEB7B9BB}" dt="2024-05-08T03:59:05.031" v="254"/>
          <ac:picMkLst>
            <pc:docMk/>
            <pc:sldMk cId="1522780631" sldId="285"/>
            <ac:picMk id="31" creationId="{3AA553EC-217A-B769-F604-936C1BBECEAE}"/>
          </ac:picMkLst>
        </pc:picChg>
        <pc:picChg chg="add mod">
          <ac:chgData name="Leonie Smith" userId="fed1330f33f5650e" providerId="LiveId" clId="{E2570194-E0A6-4057-B285-C736EEB7B9BB}" dt="2024-05-08T03:59:05.031" v="254"/>
          <ac:picMkLst>
            <pc:docMk/>
            <pc:sldMk cId="1522780631" sldId="285"/>
            <ac:picMk id="32" creationId="{5843EF9B-1350-4D2E-BE18-9578676E47CC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4:02:24.969" v="283" actId="1076"/>
        <pc:sldMkLst>
          <pc:docMk/>
          <pc:sldMk cId="2332778949" sldId="287"/>
        </pc:sldMkLst>
        <pc:picChg chg="add del mod">
          <ac:chgData name="Leonie Smith" userId="fed1330f33f5650e" providerId="LiveId" clId="{E2570194-E0A6-4057-B285-C736EEB7B9BB}" dt="2024-05-08T04:00:01.614" v="257"/>
          <ac:picMkLst>
            <pc:docMk/>
            <pc:sldMk cId="2332778949" sldId="287"/>
            <ac:picMk id="6" creationId="{5E41BAA2-5A2F-D870-D85D-754F9AECE7E5}"/>
          </ac:picMkLst>
        </pc:picChg>
        <pc:picChg chg="add del mod ord">
          <ac:chgData name="Leonie Smith" userId="fed1330f33f5650e" providerId="LiveId" clId="{E2570194-E0A6-4057-B285-C736EEB7B9BB}" dt="2024-05-08T04:00:12.908" v="258"/>
          <ac:picMkLst>
            <pc:docMk/>
            <pc:sldMk cId="2332778949" sldId="287"/>
            <ac:picMk id="9" creationId="{1E6B6B23-69A4-E235-3D9D-319286996BB5}"/>
          </ac:picMkLst>
        </pc:picChg>
        <pc:picChg chg="add del mod">
          <ac:chgData name="Leonie Smith" userId="fed1330f33f5650e" providerId="LiveId" clId="{E2570194-E0A6-4057-B285-C736EEB7B9BB}" dt="2024-05-08T04:00:13.963" v="260"/>
          <ac:picMkLst>
            <pc:docMk/>
            <pc:sldMk cId="2332778949" sldId="287"/>
            <ac:picMk id="10" creationId="{6B53D25C-35E6-9F5E-CBED-A19D2640C543}"/>
          </ac:picMkLst>
        </pc:picChg>
        <pc:picChg chg="add del mod ord">
          <ac:chgData name="Leonie Smith" userId="fed1330f33f5650e" providerId="LiveId" clId="{E2570194-E0A6-4057-B285-C736EEB7B9BB}" dt="2024-05-08T04:00:28.796" v="261"/>
          <ac:picMkLst>
            <pc:docMk/>
            <pc:sldMk cId="2332778949" sldId="287"/>
            <ac:picMk id="13" creationId="{83DE151C-FD43-304C-159C-40F0149F64B2}"/>
          </ac:picMkLst>
        </pc:picChg>
        <pc:picChg chg="add del mod">
          <ac:chgData name="Leonie Smith" userId="fed1330f33f5650e" providerId="LiveId" clId="{E2570194-E0A6-4057-B285-C736EEB7B9BB}" dt="2024-05-08T04:00:35.043" v="263"/>
          <ac:picMkLst>
            <pc:docMk/>
            <pc:sldMk cId="2332778949" sldId="287"/>
            <ac:picMk id="14" creationId="{6E0CB76B-CA0E-234C-18AF-9D0C82DAC636}"/>
          </ac:picMkLst>
        </pc:picChg>
        <pc:picChg chg="add del mod ord">
          <ac:chgData name="Leonie Smith" userId="fed1330f33f5650e" providerId="LiveId" clId="{E2570194-E0A6-4057-B285-C736EEB7B9BB}" dt="2024-05-08T04:00:50.599" v="264"/>
          <ac:picMkLst>
            <pc:docMk/>
            <pc:sldMk cId="2332778949" sldId="287"/>
            <ac:picMk id="18" creationId="{30303915-C0F1-C4C8-D58F-40CDCE7E2D43}"/>
          </ac:picMkLst>
        </pc:picChg>
        <pc:picChg chg="add del mod">
          <ac:chgData name="Leonie Smith" userId="fed1330f33f5650e" providerId="LiveId" clId="{E2570194-E0A6-4057-B285-C736EEB7B9BB}" dt="2024-05-08T04:01:00.580" v="266"/>
          <ac:picMkLst>
            <pc:docMk/>
            <pc:sldMk cId="2332778949" sldId="287"/>
            <ac:picMk id="19" creationId="{C46AD5F3-0CB5-C261-63BD-C39662EB6F41}"/>
          </ac:picMkLst>
        </pc:picChg>
        <pc:picChg chg="add del mod ord">
          <ac:chgData name="Leonie Smith" userId="fed1330f33f5650e" providerId="LiveId" clId="{E2570194-E0A6-4057-B285-C736EEB7B9BB}" dt="2024-05-08T04:01:05.026" v="267"/>
          <ac:picMkLst>
            <pc:docMk/>
            <pc:sldMk cId="2332778949" sldId="287"/>
            <ac:picMk id="23" creationId="{E82397B9-472F-E00C-80C8-3782F7652764}"/>
          </ac:picMkLst>
        </pc:picChg>
        <pc:picChg chg="add del mod">
          <ac:chgData name="Leonie Smith" userId="fed1330f33f5650e" providerId="LiveId" clId="{E2570194-E0A6-4057-B285-C736EEB7B9BB}" dt="2024-05-08T04:01:06.181" v="269"/>
          <ac:picMkLst>
            <pc:docMk/>
            <pc:sldMk cId="2332778949" sldId="287"/>
            <ac:picMk id="24" creationId="{3BAF7B2A-868B-952C-68C8-B5842C09B810}"/>
          </ac:picMkLst>
        </pc:picChg>
        <pc:picChg chg="add del mod ord">
          <ac:chgData name="Leonie Smith" userId="fed1330f33f5650e" providerId="LiveId" clId="{E2570194-E0A6-4057-B285-C736EEB7B9BB}" dt="2024-05-08T04:01:12.673" v="270"/>
          <ac:picMkLst>
            <pc:docMk/>
            <pc:sldMk cId="2332778949" sldId="287"/>
            <ac:picMk id="27" creationId="{397AC5CF-F6A3-8266-CF08-D9BE0A1BF190}"/>
          </ac:picMkLst>
        </pc:picChg>
        <pc:picChg chg="add del mod">
          <ac:chgData name="Leonie Smith" userId="fed1330f33f5650e" providerId="LiveId" clId="{E2570194-E0A6-4057-B285-C736EEB7B9BB}" dt="2024-05-08T04:01:13.570" v="272"/>
          <ac:picMkLst>
            <pc:docMk/>
            <pc:sldMk cId="2332778949" sldId="287"/>
            <ac:picMk id="28" creationId="{31DAC0F1-3C0E-A4D0-CD0E-89E43BB3927D}"/>
          </ac:picMkLst>
        </pc:picChg>
        <pc:picChg chg="add del mod ord">
          <ac:chgData name="Leonie Smith" userId="fed1330f33f5650e" providerId="LiveId" clId="{E2570194-E0A6-4057-B285-C736EEB7B9BB}" dt="2024-05-08T04:01:24.425" v="273"/>
          <ac:picMkLst>
            <pc:docMk/>
            <pc:sldMk cId="2332778949" sldId="287"/>
            <ac:picMk id="31" creationId="{D379E593-2749-F5A3-C26E-F358AB98E8BD}"/>
          </ac:picMkLst>
        </pc:picChg>
        <pc:picChg chg="add del mod">
          <ac:chgData name="Leonie Smith" userId="fed1330f33f5650e" providerId="LiveId" clId="{E2570194-E0A6-4057-B285-C736EEB7B9BB}" dt="2024-05-08T04:01:25.502" v="275"/>
          <ac:picMkLst>
            <pc:docMk/>
            <pc:sldMk cId="2332778949" sldId="287"/>
            <ac:picMk id="32" creationId="{CAEF3D86-4AF2-75ED-E915-9748679C330D}"/>
          </ac:picMkLst>
        </pc:picChg>
        <pc:picChg chg="add del mod ord">
          <ac:chgData name="Leonie Smith" userId="fed1330f33f5650e" providerId="LiveId" clId="{E2570194-E0A6-4057-B285-C736EEB7B9BB}" dt="2024-05-08T04:01:40.367" v="276"/>
          <ac:picMkLst>
            <pc:docMk/>
            <pc:sldMk cId="2332778949" sldId="287"/>
            <ac:picMk id="35" creationId="{429AF327-E6E9-7941-4670-BD69977B6716}"/>
          </ac:picMkLst>
        </pc:picChg>
        <pc:picChg chg="add del mod">
          <ac:chgData name="Leonie Smith" userId="fed1330f33f5650e" providerId="LiveId" clId="{E2570194-E0A6-4057-B285-C736EEB7B9BB}" dt="2024-05-08T04:01:41.330" v="278"/>
          <ac:picMkLst>
            <pc:docMk/>
            <pc:sldMk cId="2332778949" sldId="287"/>
            <ac:picMk id="36" creationId="{8125749A-F89D-7FBA-79F4-CA5FF3007C19}"/>
          </ac:picMkLst>
        </pc:picChg>
        <pc:picChg chg="add del mod ord">
          <ac:chgData name="Leonie Smith" userId="fed1330f33f5650e" providerId="LiveId" clId="{E2570194-E0A6-4057-B285-C736EEB7B9BB}" dt="2024-05-08T04:01:46.346" v="279"/>
          <ac:picMkLst>
            <pc:docMk/>
            <pc:sldMk cId="2332778949" sldId="287"/>
            <ac:picMk id="38" creationId="{7D487EFD-BD81-5D96-4191-6C1EBA94E030}"/>
          </ac:picMkLst>
        </pc:picChg>
        <pc:picChg chg="add del mod">
          <ac:chgData name="Leonie Smith" userId="fed1330f33f5650e" providerId="LiveId" clId="{E2570194-E0A6-4057-B285-C736EEB7B9BB}" dt="2024-05-08T04:01:48.143" v="281"/>
          <ac:picMkLst>
            <pc:docMk/>
            <pc:sldMk cId="2332778949" sldId="287"/>
            <ac:picMk id="39" creationId="{107E865E-70BB-CA96-4C00-17A21732B2DE}"/>
          </ac:picMkLst>
        </pc:picChg>
        <pc:picChg chg="add del mod ord">
          <ac:chgData name="Leonie Smith" userId="fed1330f33f5650e" providerId="LiveId" clId="{E2570194-E0A6-4057-B285-C736EEB7B9BB}" dt="2024-05-08T04:02:04.472" v="282"/>
          <ac:picMkLst>
            <pc:docMk/>
            <pc:sldMk cId="2332778949" sldId="287"/>
            <ac:picMk id="42" creationId="{98C937E3-0820-BADE-0D08-35F2B2944637}"/>
          </ac:picMkLst>
        </pc:picChg>
        <pc:picChg chg="add mod">
          <ac:chgData name="Leonie Smith" userId="fed1330f33f5650e" providerId="LiveId" clId="{E2570194-E0A6-4057-B285-C736EEB7B9BB}" dt="2024-05-08T04:02:24.969" v="283" actId="1076"/>
          <ac:picMkLst>
            <pc:docMk/>
            <pc:sldMk cId="2332778949" sldId="287"/>
            <ac:picMk id="43" creationId="{B2E99DC8-9C3F-9D6C-5017-76D193A269E2}"/>
          </ac:picMkLst>
        </pc:picChg>
      </pc:sldChg>
      <pc:sldChg chg="addSp modSp">
        <pc:chgData name="Leonie Smith" userId="fed1330f33f5650e" providerId="LiveId" clId="{E2570194-E0A6-4057-B285-C736EEB7B9BB}" dt="2024-05-08T04:03:13.942" v="284"/>
        <pc:sldMkLst>
          <pc:docMk/>
          <pc:sldMk cId="3153919605" sldId="289"/>
        </pc:sldMkLst>
        <pc:picChg chg="add mod">
          <ac:chgData name="Leonie Smith" userId="fed1330f33f5650e" providerId="LiveId" clId="{E2570194-E0A6-4057-B285-C736EEB7B9BB}" dt="2024-05-08T04:03:13.942" v="284"/>
          <ac:picMkLst>
            <pc:docMk/>
            <pc:sldMk cId="3153919605" sldId="289"/>
            <ac:picMk id="6" creationId="{449AB448-7872-40CF-7438-67FD4DF50BD6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4:05:32.853" v="294"/>
        <pc:sldMkLst>
          <pc:docMk/>
          <pc:sldMk cId="1878919862" sldId="291"/>
        </pc:sldMkLst>
        <pc:picChg chg="add del mod">
          <ac:chgData name="Leonie Smith" userId="fed1330f33f5650e" providerId="LiveId" clId="{E2570194-E0A6-4057-B285-C736EEB7B9BB}" dt="2024-05-08T04:04:49.133" v="287"/>
          <ac:picMkLst>
            <pc:docMk/>
            <pc:sldMk cId="1878919862" sldId="291"/>
            <ac:picMk id="6" creationId="{A8ED454F-7ED7-FC9C-192C-914B688CC2C1}"/>
          </ac:picMkLst>
        </pc:picChg>
        <pc:picChg chg="add del mod ord">
          <ac:chgData name="Leonie Smith" userId="fed1330f33f5650e" providerId="LiveId" clId="{E2570194-E0A6-4057-B285-C736EEB7B9BB}" dt="2024-05-08T04:04:55.328" v="288"/>
          <ac:picMkLst>
            <pc:docMk/>
            <pc:sldMk cId="1878919862" sldId="291"/>
            <ac:picMk id="9" creationId="{5F938720-2EFF-F14E-5A78-E6FB08D43F6E}"/>
          </ac:picMkLst>
        </pc:picChg>
        <pc:picChg chg="add del mod">
          <ac:chgData name="Leonie Smith" userId="fed1330f33f5650e" providerId="LiveId" clId="{E2570194-E0A6-4057-B285-C736EEB7B9BB}" dt="2024-05-08T04:04:56.768" v="290"/>
          <ac:picMkLst>
            <pc:docMk/>
            <pc:sldMk cId="1878919862" sldId="291"/>
            <ac:picMk id="10" creationId="{4B04B76E-56FD-88B8-E019-951FDF37C48A}"/>
          </ac:picMkLst>
        </pc:picChg>
        <pc:picChg chg="add del mod ord">
          <ac:chgData name="Leonie Smith" userId="fed1330f33f5650e" providerId="LiveId" clId="{E2570194-E0A6-4057-B285-C736EEB7B9BB}" dt="2024-05-08T04:05:11.413" v="291"/>
          <ac:picMkLst>
            <pc:docMk/>
            <pc:sldMk cId="1878919862" sldId="291"/>
            <ac:picMk id="13" creationId="{327670B9-7A2F-5A80-5D49-95BDF67401AF}"/>
          </ac:picMkLst>
        </pc:picChg>
        <pc:picChg chg="add del mod">
          <ac:chgData name="Leonie Smith" userId="fed1330f33f5650e" providerId="LiveId" clId="{E2570194-E0A6-4057-B285-C736EEB7B9BB}" dt="2024-05-08T04:05:12.569" v="293"/>
          <ac:picMkLst>
            <pc:docMk/>
            <pc:sldMk cId="1878919862" sldId="291"/>
            <ac:picMk id="14" creationId="{AFCC018F-C19F-919A-C0AB-CE6332442CE1}"/>
          </ac:picMkLst>
        </pc:picChg>
        <pc:picChg chg="add del mod ord">
          <ac:chgData name="Leonie Smith" userId="fed1330f33f5650e" providerId="LiveId" clId="{E2570194-E0A6-4057-B285-C736EEB7B9BB}" dt="2024-05-08T04:05:32.853" v="294"/>
          <ac:picMkLst>
            <pc:docMk/>
            <pc:sldMk cId="1878919862" sldId="291"/>
            <ac:picMk id="17" creationId="{BA429556-A48D-A430-40EE-0C6311927577}"/>
          </ac:picMkLst>
        </pc:picChg>
        <pc:picChg chg="add mod">
          <ac:chgData name="Leonie Smith" userId="fed1330f33f5650e" providerId="LiveId" clId="{E2570194-E0A6-4057-B285-C736EEB7B9BB}" dt="2024-05-08T04:05:32.853" v="294"/>
          <ac:picMkLst>
            <pc:docMk/>
            <pc:sldMk cId="1878919862" sldId="291"/>
            <ac:picMk id="18" creationId="{E161C332-B122-F85F-20D9-53EAC4D6FFDB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4:06:35.947" v="298"/>
        <pc:sldMkLst>
          <pc:docMk/>
          <pc:sldMk cId="2219299321" sldId="293"/>
        </pc:sldMkLst>
        <pc:picChg chg="add del mod">
          <ac:chgData name="Leonie Smith" userId="fed1330f33f5650e" providerId="LiveId" clId="{E2570194-E0A6-4057-B285-C736EEB7B9BB}" dt="2024-05-08T04:06:22.617" v="297"/>
          <ac:picMkLst>
            <pc:docMk/>
            <pc:sldMk cId="2219299321" sldId="293"/>
            <ac:picMk id="6" creationId="{36CC6476-ADEA-C7FA-A95D-F6B540229FDF}"/>
          </ac:picMkLst>
        </pc:picChg>
        <pc:picChg chg="add del mod ord">
          <ac:chgData name="Leonie Smith" userId="fed1330f33f5650e" providerId="LiveId" clId="{E2570194-E0A6-4057-B285-C736EEB7B9BB}" dt="2024-05-08T04:06:35.947" v="298"/>
          <ac:picMkLst>
            <pc:docMk/>
            <pc:sldMk cId="2219299321" sldId="293"/>
            <ac:picMk id="9" creationId="{FE2011CB-11AB-A20F-E283-935BCCC8EC66}"/>
          </ac:picMkLst>
        </pc:picChg>
        <pc:picChg chg="add mod">
          <ac:chgData name="Leonie Smith" userId="fed1330f33f5650e" providerId="LiveId" clId="{E2570194-E0A6-4057-B285-C736EEB7B9BB}" dt="2024-05-08T04:06:35.947" v="298"/>
          <ac:picMkLst>
            <pc:docMk/>
            <pc:sldMk cId="2219299321" sldId="293"/>
            <ac:picMk id="10" creationId="{ACC6A07C-E1BA-B29B-7BDA-BEB62F2E7217}"/>
          </ac:picMkLst>
        </pc:picChg>
      </pc:sldChg>
      <pc:sldChg chg="addSp delSp modSp mod modTransition modAnim">
        <pc:chgData name="Leonie Smith" userId="fed1330f33f5650e" providerId="LiveId" clId="{E2570194-E0A6-4057-B285-C736EEB7B9BB}" dt="2024-05-08T04:09:50.556" v="326"/>
        <pc:sldMkLst>
          <pc:docMk/>
          <pc:sldMk cId="3279066978" sldId="295"/>
        </pc:sldMkLst>
        <pc:picChg chg="add del mod">
          <ac:chgData name="Leonie Smith" userId="fed1330f33f5650e" providerId="LiveId" clId="{E2570194-E0A6-4057-B285-C736EEB7B9BB}" dt="2024-05-08T04:07:32.862" v="301"/>
          <ac:picMkLst>
            <pc:docMk/>
            <pc:sldMk cId="3279066978" sldId="295"/>
            <ac:picMk id="6" creationId="{8C264EEC-7B25-0E40-0372-F541F3F22DD1}"/>
          </ac:picMkLst>
        </pc:picChg>
        <pc:picChg chg="add del mod ord">
          <ac:chgData name="Leonie Smith" userId="fed1330f33f5650e" providerId="LiveId" clId="{E2570194-E0A6-4057-B285-C736EEB7B9BB}" dt="2024-05-08T04:07:43.589" v="302"/>
          <ac:picMkLst>
            <pc:docMk/>
            <pc:sldMk cId="3279066978" sldId="295"/>
            <ac:picMk id="9" creationId="{AECF796F-6D0D-7341-046F-787EC0351D32}"/>
          </ac:picMkLst>
        </pc:picChg>
        <pc:picChg chg="add del mod">
          <ac:chgData name="Leonie Smith" userId="fed1330f33f5650e" providerId="LiveId" clId="{E2570194-E0A6-4057-B285-C736EEB7B9BB}" dt="2024-05-08T04:07:45.410" v="304"/>
          <ac:picMkLst>
            <pc:docMk/>
            <pc:sldMk cId="3279066978" sldId="295"/>
            <ac:picMk id="10" creationId="{42908F8F-B91A-BD57-2557-12A716116B9D}"/>
          </ac:picMkLst>
        </pc:picChg>
        <pc:picChg chg="add del mod ord">
          <ac:chgData name="Leonie Smith" userId="fed1330f33f5650e" providerId="LiveId" clId="{E2570194-E0A6-4057-B285-C736EEB7B9BB}" dt="2024-05-08T04:07:52.977" v="305"/>
          <ac:picMkLst>
            <pc:docMk/>
            <pc:sldMk cId="3279066978" sldId="295"/>
            <ac:picMk id="13" creationId="{25A8A0A0-A431-5D70-A2FA-C804E5E54577}"/>
          </ac:picMkLst>
        </pc:picChg>
        <pc:picChg chg="add del mod">
          <ac:chgData name="Leonie Smith" userId="fed1330f33f5650e" providerId="LiveId" clId="{E2570194-E0A6-4057-B285-C736EEB7B9BB}" dt="2024-05-08T04:07:53.961" v="307"/>
          <ac:picMkLst>
            <pc:docMk/>
            <pc:sldMk cId="3279066978" sldId="295"/>
            <ac:picMk id="14" creationId="{7F29CA37-62C6-39E5-2F91-A0440FDC953B}"/>
          </ac:picMkLst>
        </pc:picChg>
        <pc:picChg chg="add del mod ord">
          <ac:chgData name="Leonie Smith" userId="fed1330f33f5650e" providerId="LiveId" clId="{E2570194-E0A6-4057-B285-C736EEB7B9BB}" dt="2024-05-08T04:08:04.349" v="308"/>
          <ac:picMkLst>
            <pc:docMk/>
            <pc:sldMk cId="3279066978" sldId="295"/>
            <ac:picMk id="17" creationId="{94E49F46-D69A-7089-865B-AB42DB3D0EDD}"/>
          </ac:picMkLst>
        </pc:picChg>
        <pc:picChg chg="add del mod">
          <ac:chgData name="Leonie Smith" userId="fed1330f33f5650e" providerId="LiveId" clId="{E2570194-E0A6-4057-B285-C736EEB7B9BB}" dt="2024-05-08T04:08:07.429" v="310"/>
          <ac:picMkLst>
            <pc:docMk/>
            <pc:sldMk cId="3279066978" sldId="295"/>
            <ac:picMk id="18" creationId="{B52BCA62-AFA4-F970-BCA0-7A77DFDEF55D}"/>
          </ac:picMkLst>
        </pc:picChg>
        <pc:picChg chg="add del mod ord">
          <ac:chgData name="Leonie Smith" userId="fed1330f33f5650e" providerId="LiveId" clId="{E2570194-E0A6-4057-B285-C736EEB7B9BB}" dt="2024-05-08T04:08:18.086" v="311"/>
          <ac:picMkLst>
            <pc:docMk/>
            <pc:sldMk cId="3279066978" sldId="295"/>
            <ac:picMk id="21" creationId="{66428BEF-1F97-A111-ECDD-5B7E44D82463}"/>
          </ac:picMkLst>
        </pc:picChg>
        <pc:picChg chg="add del mod">
          <ac:chgData name="Leonie Smith" userId="fed1330f33f5650e" providerId="LiveId" clId="{E2570194-E0A6-4057-B285-C736EEB7B9BB}" dt="2024-05-08T04:08:19.376" v="313"/>
          <ac:picMkLst>
            <pc:docMk/>
            <pc:sldMk cId="3279066978" sldId="295"/>
            <ac:picMk id="22" creationId="{7F7A8CF0-7B4C-499A-D366-76F3EFB9FCCF}"/>
          </ac:picMkLst>
        </pc:picChg>
        <pc:picChg chg="add del mod ord">
          <ac:chgData name="Leonie Smith" userId="fed1330f33f5650e" providerId="LiveId" clId="{E2570194-E0A6-4057-B285-C736EEB7B9BB}" dt="2024-05-08T04:08:25.278" v="314"/>
          <ac:picMkLst>
            <pc:docMk/>
            <pc:sldMk cId="3279066978" sldId="295"/>
            <ac:picMk id="25" creationId="{31A16518-ABE3-2520-ADA7-8F9D00D3036F}"/>
          </ac:picMkLst>
        </pc:picChg>
        <pc:picChg chg="add del mod">
          <ac:chgData name="Leonie Smith" userId="fed1330f33f5650e" providerId="LiveId" clId="{E2570194-E0A6-4057-B285-C736EEB7B9BB}" dt="2024-05-08T04:08:26.320" v="316"/>
          <ac:picMkLst>
            <pc:docMk/>
            <pc:sldMk cId="3279066978" sldId="295"/>
            <ac:picMk id="26" creationId="{93A421F0-663F-1244-125B-F8FAB1A901F6}"/>
          </ac:picMkLst>
        </pc:picChg>
        <pc:picChg chg="add del mod ord">
          <ac:chgData name="Leonie Smith" userId="fed1330f33f5650e" providerId="LiveId" clId="{E2570194-E0A6-4057-B285-C736EEB7B9BB}" dt="2024-05-08T04:08:40.797" v="317"/>
          <ac:picMkLst>
            <pc:docMk/>
            <pc:sldMk cId="3279066978" sldId="295"/>
            <ac:picMk id="29" creationId="{7090A19E-EBD7-B4AF-3F0E-F90CA6849B57}"/>
          </ac:picMkLst>
        </pc:picChg>
        <pc:picChg chg="add del mod">
          <ac:chgData name="Leonie Smith" userId="fed1330f33f5650e" providerId="LiveId" clId="{E2570194-E0A6-4057-B285-C736EEB7B9BB}" dt="2024-05-08T04:08:42.124" v="319"/>
          <ac:picMkLst>
            <pc:docMk/>
            <pc:sldMk cId="3279066978" sldId="295"/>
            <ac:picMk id="30" creationId="{42F4B56C-AE68-BF54-DA59-8C12D656DE08}"/>
          </ac:picMkLst>
        </pc:picChg>
        <pc:picChg chg="add del mod ord">
          <ac:chgData name="Leonie Smith" userId="fed1330f33f5650e" providerId="LiveId" clId="{E2570194-E0A6-4057-B285-C736EEB7B9BB}" dt="2024-05-08T04:08:48.161" v="320"/>
          <ac:picMkLst>
            <pc:docMk/>
            <pc:sldMk cId="3279066978" sldId="295"/>
            <ac:picMk id="33" creationId="{5AE6FAC7-9ACE-F394-D058-089366C4FD5A}"/>
          </ac:picMkLst>
        </pc:picChg>
        <pc:picChg chg="add del mod">
          <ac:chgData name="Leonie Smith" userId="fed1330f33f5650e" providerId="LiveId" clId="{E2570194-E0A6-4057-B285-C736EEB7B9BB}" dt="2024-05-08T04:08:49.497" v="322"/>
          <ac:picMkLst>
            <pc:docMk/>
            <pc:sldMk cId="3279066978" sldId="295"/>
            <ac:picMk id="34" creationId="{23EC1DB4-8BC0-D91D-9271-771AC1C45462}"/>
          </ac:picMkLst>
        </pc:picChg>
        <pc:picChg chg="add del mod ord">
          <ac:chgData name="Leonie Smith" userId="fed1330f33f5650e" providerId="LiveId" clId="{E2570194-E0A6-4057-B285-C736EEB7B9BB}" dt="2024-05-08T04:08:54.862" v="323"/>
          <ac:picMkLst>
            <pc:docMk/>
            <pc:sldMk cId="3279066978" sldId="295"/>
            <ac:picMk id="37" creationId="{F82639FD-1F23-97C5-F0C0-2AE64C716E87}"/>
          </ac:picMkLst>
        </pc:picChg>
        <pc:picChg chg="add del mod">
          <ac:chgData name="Leonie Smith" userId="fed1330f33f5650e" providerId="LiveId" clId="{E2570194-E0A6-4057-B285-C736EEB7B9BB}" dt="2024-05-08T04:09:32.990" v="325"/>
          <ac:picMkLst>
            <pc:docMk/>
            <pc:sldMk cId="3279066978" sldId="295"/>
            <ac:picMk id="38" creationId="{6D39EACC-C9C5-1DA1-EC3E-CEA0A33AD308}"/>
          </ac:picMkLst>
        </pc:picChg>
        <pc:picChg chg="add del mod ord">
          <ac:chgData name="Leonie Smith" userId="fed1330f33f5650e" providerId="LiveId" clId="{E2570194-E0A6-4057-B285-C736EEB7B9BB}" dt="2024-05-08T04:09:50.556" v="326"/>
          <ac:picMkLst>
            <pc:docMk/>
            <pc:sldMk cId="3279066978" sldId="295"/>
            <ac:picMk id="41" creationId="{66141726-5BDD-0820-27F3-48E2FD9C8EFD}"/>
          </ac:picMkLst>
        </pc:picChg>
        <pc:picChg chg="add mod">
          <ac:chgData name="Leonie Smith" userId="fed1330f33f5650e" providerId="LiveId" clId="{E2570194-E0A6-4057-B285-C736EEB7B9BB}" dt="2024-05-08T04:09:50.556" v="326"/>
          <ac:picMkLst>
            <pc:docMk/>
            <pc:sldMk cId="3279066978" sldId="295"/>
            <ac:picMk id="42" creationId="{0711612E-F315-82E7-A8BB-5A73F0267FE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55 Paul’s Arrest and Trials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purifies himself – Acts 21:17-30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Paul captured – Acts 21:31 – 22:29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before the Jewish Council – Acts 22:30 – 23:10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God encourages Paul – Acts 23:11 (Right 2nd)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Conspiracy to kill Paul – Acts 23:12-22 (Right 3rd)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Paul escorted out of Jerusalem – Acts 23:23-35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before Felix – Acts 24:1-27 (Left near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Paul before Festus – Acts 25:1-12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Paul before Agrippa and Bernice – Acts 25:13 – 26:32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29-08-2024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55-7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E5A7666-CF30-1A5F-490B-76917EC9C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"/>
    </mc:Choice>
    <mc:Fallback xmlns="">
      <p:transition spd="slow" advTm="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303D2-F15E-064A-2E2E-253B31FA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E1FED-E086-E1EE-0737-327D2A707D09}"/>
              </a:ext>
            </a:extLst>
          </p:cNvPr>
          <p:cNvSpPr txBox="1"/>
          <p:nvPr/>
        </p:nvSpPr>
        <p:spPr>
          <a:xfrm>
            <a:off x="7714219" y="5852066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:5-7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By examining him yourself, you will be able to learn the truth about all our charges against him.”</a:t>
            </a:r>
          </a:p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Jews concurred, asserting that these charges were true.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37F39-05AE-4497-A1C3-37C4A48E3A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और इस पर दोष लगाने वालों को तेरे सम्मुख आने की आज्ञा दी।] इन सब बातों को जिनके विषय में हम उस पर दोष लगाते हैं, तू स्वयं उसको जाँच करके जान लेगा।” </a:t>
            </a:r>
          </a:p>
          <a:p>
            <a:pPr algn="l"/>
            <a:r>
              <a:rPr lang="hi-IN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9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 यहूदियों ने भी उसका साथ देकर कहा, ये बातें इसी प्रकार की हैं।</a:t>
            </a:r>
          </a:p>
          <a:p>
            <a:pPr algn="l"/>
            <a:endParaRPr lang="hi-IN" sz="32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F3DE13BE-46B1-BCBF-7051-F909B08D3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4"/>
    </mc:Choice>
    <mc:Fallback xmlns="">
      <p:transition spd="slow" advTm="2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EFB1A-B52C-2FD3-BFF6-1AF9958D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4304" y="0"/>
            <a:ext cx="136732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9C8CD3-EA00-EB30-A0EC-2AE9B8BBD22E}"/>
              </a:ext>
            </a:extLst>
          </p:cNvPr>
          <p:cNvSpPr txBox="1"/>
          <p:nvPr/>
        </p:nvSpPr>
        <p:spPr>
          <a:xfrm>
            <a:off x="7714219" y="5852066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:8,9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governor motioned for Paul to speak, he began his response: “Knowing that you have been a judge over this nation for many years, I gladly make my defense.</a:t>
            </a:r>
            <a:endParaRPr lang="en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0E9F4-D90E-0AE9-C2A5-79A2EB2213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जब राज्यपाल ने पौलुस को बोलने के लिये संकेत किया तो उसने उत्तर दिया: “मैं यह जानकर कि तू बहुत वर्षों से इस जाति का न्याय करता है, आनन्द से अपना प्रत्युत्तर देता हूँ।,</a:t>
            </a:r>
            <a:endParaRPr lang="en-IN" sz="320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9073766-EC1B-AFEC-BD5F-2937D7BD4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6"/>
    </mc:Choice>
    <mc:Fallback xmlns="">
      <p:transition spd="slow" advTm="1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C7274-DF83-2018-0358-DA524E0CB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0441" y="0"/>
            <a:ext cx="128924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40A43-A28B-FD9B-F626-A2ABC75639B5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:10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can verify for yourself that no more than twelve days ago I went up to Jerusalem to worship.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0FD55-6DF6-DF7A-C972-D22A46A1D60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तू आप जान सकता है, कि जब से मैं यरूशलेम में आराधना करने को आया, मुझे बारह दिन से ऊपर नहीं हुए।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D29D6C1-64B3-3258-A889-CFC91D63F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"/>
    </mc:Choice>
    <mc:Fallback xmlns="">
      <p:transition spd="slow" advTm="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D4F33-AC2F-9B88-8B50-9D97480CE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85" y="1"/>
            <a:ext cx="127362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BBBC0-F5D8-0077-53D0-0A87BF0A63F7}"/>
              </a:ext>
            </a:extLst>
          </p:cNvPr>
          <p:cNvSpPr txBox="1"/>
          <p:nvPr/>
        </p:nvSpPr>
        <p:spPr>
          <a:xfrm>
            <a:off x="284741" y="5935190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:11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Yet my accusers did not find me debating with anyone in the temple or riling up a crowd in the synagogues or in the city.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Nor can they prove to you any of their charges against me.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28FFB-6C63-C59D-3909-4AA2747403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उन्होंने मुझे न मन्दिर में, न आराधनालयों में, न नगर में किसी से विवाद करते या भीड़ लगाते पाया; </a:t>
            </a:r>
          </a:p>
          <a:p>
            <a:pPr algn="l"/>
            <a:r>
              <a:rPr lang="hi-IN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13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 और न तो वे उन बातों को, जिनके विषय में वे अब मुझ पर दोष लगाते हैं, तेरे सामने उन्हें सच प्रमाणित कर सकते हैं।</a:t>
            </a:r>
          </a:p>
          <a:p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174BBEE-47FB-882E-807B-DBAAA13BD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6"/>
    </mc:Choice>
    <mc:Fallback xmlns="">
      <p:transition spd="slow" advTm="1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4F2D0-CB97-A318-61EB-C81F34E2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2965"/>
            <a:ext cx="12192000" cy="7270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AB4CB3-2861-1E32-D045-F596E0C2091A}"/>
              </a:ext>
            </a:extLst>
          </p:cNvPr>
          <p:cNvSpPr txBox="1"/>
          <p:nvPr/>
        </p:nvSpPr>
        <p:spPr>
          <a:xfrm>
            <a:off x="284741" y="5935190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:12,13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do confess to you, however, that I worship the God of our fathers according to the Way, which they call a sect. I believe everything that is laid down by the Law and written in the Prophets,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36EC5-F856-D213-7595-6508B81D9ED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परन्तु यह मैं तेरे सामने मान लेता हूँ, कि जिस पंथ को वे कुपंथ कहते हैं, उसी की रीति पर मैं </a:t>
            </a:r>
            <a:r>
              <a:rPr lang="hi-IN" sz="3200" b="0" i="1" dirty="0">
                <a:solidFill>
                  <a:srgbClr val="000000"/>
                </a:solidFill>
                <a:effectLst/>
                <a:latin typeface="font1"/>
              </a:rPr>
              <a:t>अपने पूर्वजों के परमेश्वर</a:t>
            </a:r>
            <a:r>
              <a:rPr lang="en-US" sz="32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की सेवा करता हूँ; और जो बातें व्यवस्था और भविष्यद्वक्ताओं की पुस्तकों में लिखी हैं, उन सब पर विश्वास करता हूँ।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F8A711-CCA0-9D65-0E61-311270E52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9"/>
    </mc:Choice>
    <mc:Fallback xmlns="">
      <p:transition spd="slow" advTm="18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5EA1C-4397-1657-011E-D0C43300B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D2A8C-C096-3DD9-1252-8189AE67FC3D}"/>
              </a:ext>
            </a:extLst>
          </p:cNvPr>
          <p:cNvSpPr txBox="1"/>
          <p:nvPr/>
        </p:nvSpPr>
        <p:spPr>
          <a:xfrm>
            <a:off x="3628103" y="176980"/>
            <a:ext cx="8408782" cy="19172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फेलिक्स के सामने पौलुस - प्रेरितों के काम 24:1-27</a:t>
            </a:r>
            <a:endParaRPr lang="en-IN" sz="6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61CCB-5606-86A0-55E5-F0D7D762FE84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ACFC4-B63A-AACD-45D2-F545CD0A4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2D095-C778-0DA5-82D5-EE52DFCB2CF8}"/>
              </a:ext>
            </a:extLst>
          </p:cNvPr>
          <p:cNvSpPr txBox="1"/>
          <p:nvPr/>
        </p:nvSpPr>
        <p:spPr>
          <a:xfrm>
            <a:off x="7897097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:14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I have the same hope in God that they themselves cherish, that there will be a resurrection of both the righteous and the wicked.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this hope, I strive always to maintain a clear conscience before God and man.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8F4435-2AED-B9AD-84DB-86B8367B4D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800" b="0" i="0" dirty="0">
                <a:solidFill>
                  <a:srgbClr val="000000"/>
                </a:solidFill>
                <a:effectLst/>
                <a:latin typeface="font1"/>
              </a:rPr>
              <a:t>और परमेश्वर से आशा रखता हूँ जो वे आप भी रखते हैं, कि धर्मी और अधर्मी दोनों का जी उठना होगा।</a:t>
            </a:r>
          </a:p>
          <a:p>
            <a:pPr algn="l"/>
            <a:r>
              <a:rPr lang="hi-IN" sz="38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16</a:t>
            </a:r>
            <a:r>
              <a:rPr lang="hi-IN" sz="3800" b="0" i="0" dirty="0">
                <a:solidFill>
                  <a:srgbClr val="000000"/>
                </a:solidFill>
                <a:effectLst/>
                <a:latin typeface="font1"/>
              </a:rPr>
              <a:t> इससे मैं आप भी यत्न करता हूँ, कि परमेश्वर की और मनुष्यों की ओर मेरा विवेक सदा निर्दोष रहे।</a:t>
            </a:r>
          </a:p>
          <a:p>
            <a:endParaRPr lang="en-IN" sz="38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2493062-EEA5-3306-0E54-8B22EB99A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4"/>
    </mc:Choice>
    <mc:Fallback xmlns="">
      <p:transition spd="slow" advTm="1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CD9F3-AAAF-2031-B2EC-B75173981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134" y="1"/>
            <a:ext cx="123761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3BA93-8515-4A6E-A995-2D5417903DBD}"/>
              </a:ext>
            </a:extLst>
          </p:cNvPr>
          <p:cNvSpPr txBox="1"/>
          <p:nvPr/>
        </p:nvSpPr>
        <p:spPr>
          <a:xfrm>
            <a:off x="284741" y="5935190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:15,16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several years, then, I returned to Jerusalem to bring alms to my people and to present offerings.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75B470-2EA4-07EA-5207-BA0E8C006DC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बहुत वर्षों के बाद मैं अपने लोगों को दान पहुँचाने, और भेंट चढ़ाने आया था।</a:t>
            </a:r>
            <a:endParaRPr lang="en-IN" sz="36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0CAAF14-90E1-5D6B-B087-C3ADC6CF8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"/>
    </mc:Choice>
    <mc:Fallback xmlns="">
      <p:transition spd="slow" advTm="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510FF-A0A2-ADE1-184E-39B0DCB6B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5E650-9DFB-0984-1E24-D50C1A01522E}"/>
              </a:ext>
            </a:extLst>
          </p:cNvPr>
          <p:cNvSpPr txBox="1"/>
          <p:nvPr/>
        </p:nvSpPr>
        <p:spPr>
          <a:xfrm>
            <a:off x="7897097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the time they found me in the temple, I was ceremonially clean and was not inciting a crowd or an uproar. But there are some Jews from the province of Asia</a:t>
            </a:r>
            <a:endParaRPr lang="en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17822C-3589-B674-EAD8-0C238EA2B0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उन्होंने मुझे मन्दिर में, शुद्ध दशा में, बिना भीड़ के साथ, और बिना दंगा करते हुए इस काम में पाया। परन्तु वहाँ आसिया के कुछ यहूदी थे - और उनको उचित था,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DA057E-F695-62AC-159A-195E0E2D8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6"/>
    </mc:Choice>
    <mc:Fallback xmlns="">
      <p:transition spd="slow" advTm="9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F3B49-E618-069A-1D0E-EEE5397B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60CC44-0533-F527-5C37-5D11445972B5}"/>
              </a:ext>
            </a:extLst>
          </p:cNvPr>
          <p:cNvSpPr txBox="1"/>
          <p:nvPr/>
        </p:nvSpPr>
        <p:spPr>
          <a:xfrm>
            <a:off x="284741" y="5935190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Otherwise, let these men state for themselves any crime they found in me when I stood before the Sanhedrin, </a:t>
            </a:r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unless it was this one thing I called out as I stood in their presence: ‘It is concerning the resurrection of the dead that I am on trial before you today.’”</a:t>
            </a:r>
            <a:endParaRPr lang="en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950D29-6B40-46F2-4A54-E26439055CF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या ये आप ही कहें, कि जब मैं महासभा के सामने खड़ा था, तो उन्होंने मुझ में कौन सा अपराध पाया? </a:t>
            </a:r>
          </a:p>
          <a:p>
            <a:pPr algn="l"/>
            <a:r>
              <a:rPr lang="hi-IN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21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 इस एक बात को छोड़ जो मैंने उनके बीच में खड़े होकर पुकारकर कहा था, ‘मरे हुओं के जी उठने के विषय में आज मेरा तुम्हारे सामने मुकद्दमा हो रहा है।’”</a:t>
            </a:r>
          </a:p>
          <a:p>
            <a:endParaRPr lang="en-IN" sz="3200" dirty="0"/>
          </a:p>
        </p:txBody>
      </p:sp>
      <p:pic>
        <p:nvPicPr>
          <p:cNvPr id="76" name="Audio 75">
            <a:hlinkClick r:id="" action="ppaction://media"/>
            <a:extLst>
              <a:ext uri="{FF2B5EF4-FFF2-40B4-BE49-F238E27FC236}">
                <a16:creationId xmlns:a16="http://schemas.microsoft.com/office/drawing/2014/main" id="{C11A58C3-D5F0-14FF-7FD9-865989860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/>
    </mc:Choice>
    <mc:Fallback xmlns="">
      <p:transition spd="slow" advTm="2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435FF-4D82-2117-6705-9B01D88A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823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380-CF01-043C-BF03-A02560C1FACF}"/>
              </a:ext>
            </a:extLst>
          </p:cNvPr>
          <p:cNvSpPr txBox="1"/>
          <p:nvPr/>
        </p:nvSpPr>
        <p:spPr>
          <a:xfrm>
            <a:off x="743159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:20,21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Felix, who was well informed about the Way, adjourned the hearing and said, “When Lysias the commander comes, I will decide your case.”</a:t>
            </a:r>
            <a:endParaRPr lang="en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088C6-8CB1-6B89-D2F3-4890AE280C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400" b="0" i="0" dirty="0">
                <a:solidFill>
                  <a:srgbClr val="000000"/>
                </a:solidFill>
                <a:effectLst/>
                <a:latin typeface="font1"/>
              </a:rPr>
              <a:t>फेलिक्स ने जो इस पंथ की बातें ठीक-ठीक जानता था, उन्हें यह कहकर टाल दिया, “जब सैन्य-दल का सरदार लूसियास आएगा, तो तुम्हारी बात का निर्णय करूँगा।”</a:t>
            </a:r>
            <a:endParaRPr lang="en-IN" sz="340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843EF9B-1350-4D2E-BE18-9578676E4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1"/>
    </mc:Choice>
    <mc:Fallback xmlns="">
      <p:transition spd="slow" advTm="1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691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फेलिक्स के सामने पौलुस - प्रेरितों के काम 24:1-27</a:t>
            </a:r>
            <a:endParaRPr lang="en-IN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Paul before Felix – Acts 24:1-27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5F2CB9-2F7D-89B5-1838-EA207A698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"/>
    </mc:Choice>
    <mc:Fallback xmlns="">
      <p:transition spd="slow" advTm="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91B8A-BBDF-C240-55BF-480BD8D08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006AE7-C81E-0035-CF75-2A6DE6E9A738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ordered the centurion to keep Paul under guard, but to allow him some freedom and permit his friends to minister to his needs.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E27EB-9F85-5F3E-2D85-A515B252C35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सूबेदार को आज्ञा दी, कि पौलुस को कुछ छूट में रखकर रखवाली करना, और उसके मित्रों में से किसी को भी उसकी सेवा करने से न रोकना।</a:t>
            </a:r>
            <a:endParaRPr lang="en-IN" sz="3600" dirty="0"/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B2E99DC8-9C3F-9D6C-5017-76D193A26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23764" y="4666955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0"/>
    </mc:Choice>
    <mc:Fallback xmlns="">
      <p:transition spd="slow" advTm="1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2D1A2-84CB-9469-20F4-7EFA8BA0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A5852-8B14-F9A0-CC2D-C11167FB628C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several days, Felix returned with his wife Drusilla, who was a Jewess. He sent for Paul and listened to him speak about faith in Christ Jesus.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BE21C9-98CC-6A40-AC6F-7C7F67EABE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400" b="0" i="0" dirty="0">
                <a:solidFill>
                  <a:srgbClr val="000000"/>
                </a:solidFill>
                <a:effectLst/>
                <a:latin typeface="font1"/>
              </a:rPr>
              <a:t>कुछ दिनों के बाद फेलिक्स अपनी पत्नी </a:t>
            </a:r>
            <a:r>
              <a:rPr lang="hi-IN" sz="3400" b="0" i="1" dirty="0">
                <a:solidFill>
                  <a:srgbClr val="000000"/>
                </a:solidFill>
                <a:effectLst/>
                <a:latin typeface="font1"/>
              </a:rPr>
              <a:t>द्रुसिल्ला</a:t>
            </a:r>
            <a:r>
              <a:rPr lang="en-US" sz="3400" b="0" i="0" baseline="30000" dirty="0">
                <a:solidFill>
                  <a:srgbClr val="000080"/>
                </a:solidFill>
                <a:effectLst/>
                <a:latin typeface="font1"/>
              </a:rPr>
              <a:t>c</a:t>
            </a:r>
            <a:r>
              <a:rPr lang="en-US" sz="34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400" b="0" i="0" dirty="0">
                <a:solidFill>
                  <a:srgbClr val="000000"/>
                </a:solidFill>
                <a:effectLst/>
                <a:latin typeface="font1"/>
              </a:rPr>
              <a:t>को, जो यहूदिनी थी, साथ लेकर आया और पौलुस को बुलवाकर उस विश्वास के विषय में जो मसीह यीशु पर है, उससे सुना।</a:t>
            </a:r>
            <a:endParaRPr lang="en-IN" sz="3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9AB448-7872-40CF-7438-67FD4DF50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8"/>
    </mc:Choice>
    <mc:Fallback xmlns="">
      <p:transition spd="slow" advTm="1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E3B4A-649E-C285-347F-9AFE22EDD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E2276-57E6-4BCF-942F-D2EBA3A81C86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Paul expounded on righteousness, self-control, and the coming judgment, Felix became frightened and said, “You may go for now. When I find the time, I will call for you.”</a:t>
            </a:r>
            <a:endParaRPr lang="en-IN" sz="3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F137B-D8EF-9E93-4096-4A83332D5A7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जब वह धार्मिकता और संयम और आनेवाले न्याय की चर्चा कर रहा था, तो फेलिक्स ने भयभीत होकर उत्तर दिया, “अभी तो जा; अवसर पाकर मैं तुझे फिर बुलाऊँगा।”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161C332-B122-F85F-20D9-53EAC4D6F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0"/>
    </mc:Choice>
    <mc:Fallback xmlns="">
      <p:transition spd="slow" advTm="1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43905-DC64-EB29-1F5E-982A1042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03967"/>
            <a:ext cx="12192000" cy="7161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9762DC-414A-7780-3A02-4C983DF19E1D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:25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the same time, he was hoping that Paul would offer him a bribe. So he sent for Paul frequently and talked with him.</a:t>
            </a:r>
            <a:endParaRPr lang="en-IN" sz="3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D659D-BD90-AB4C-9BF8-CC9F34CBF97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उसे पौलुस से कुछ धन मिलने की भी आशा थी; इसलिए और भी बुला-बुलाकर उससे बातें किया करता था। 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CC6A07C-E1BA-B29B-7BDA-BEB62F2E7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7"/>
    </mc:Choice>
    <mc:Fallback xmlns="">
      <p:transition spd="slow" advTm="1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BFABC-9362-2DB2-8A63-664C90641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" r="644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D3DDDF-45DA-8D6D-31EB-98555699FA65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:26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two years had passed, Felix was succeeded by Porcius Festus. And wishing to do the Jews a favor, Felix left Paul in prison.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65ED6-EBFD-63D0-B991-3B99EE1CC8E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400" b="0" i="0" dirty="0">
                <a:solidFill>
                  <a:srgbClr val="000000"/>
                </a:solidFill>
                <a:effectLst/>
                <a:latin typeface="font1"/>
              </a:rPr>
              <a:t>परन्तु जब दो वर्ष बीत गए, तो पुरकियुस फेस्तुस, फेलिक्स की जगह पर आया, और फेलिक्स यहूदियों को खुश करने की इच्छा से पौलुस को बन्दी ही छोड़ गया।</a:t>
            </a:r>
            <a:endParaRPr lang="en-IN" sz="3400" dirty="0"/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0711612E-F315-82E7-A8BB-5A73F0267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3"/>
    </mc:Choice>
    <mc:Fallback xmlns="">
      <p:transition spd="slow" advTm="1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AA247-4872-70C4-B81F-D9ED0024C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7F6E7-D309-9F2D-EC25-5B74CF3EE12B}"/>
              </a:ext>
            </a:extLst>
          </p:cNvPr>
          <p:cNvSpPr txBox="1"/>
          <p:nvPr/>
        </p:nvSpPr>
        <p:spPr>
          <a:xfrm>
            <a:off x="3628103" y="176980"/>
            <a:ext cx="8408782" cy="19172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फेलिक्स के सामने पौलुस - प्रेरितों के काम 24:1-27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5EA1C-4397-1657-011E-D0C43300B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19494-8596-4ABF-B5A3-390F0F4BC0CC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:27</a:t>
            </a:r>
          </a:p>
        </p:txBody>
      </p:sp>
    </p:spTree>
    <p:extLst>
      <p:ext uri="{BB962C8B-B14F-4D97-AF65-F5344CB8AC3E}">
        <p14:creationId xmlns:p14="http://schemas.microsoft.com/office/powerpoint/2010/main" val="56603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पाँच दिन के बाद हनन्याह महायाजक कई प्राचीनों और तिरतुल्लुस नामक किसी वकील को साथ लेकर आया; उन्होंने राज्यपाल के सामने पौलुस पर दोषारोपण किया।</a:t>
            </a:r>
            <a:endParaRPr lang="en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Five days later the high priest Ananias came down with some elders and a lawyer  named Tertullus, who presented to the governor their case against Paul.</a:t>
            </a:r>
            <a:endParaRPr lang="en-IN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897B15F-0B1E-FAE1-125C-1E76A9655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8"/>
    </mc:Choice>
    <mc:Fallback xmlns="">
      <p:transition spd="slow" advTm="20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A1D96-B9C9-BE51-F20F-6CD94D138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70F68-9893-1F22-366C-B0362BCC6CB8}"/>
              </a:ext>
            </a:extLst>
          </p:cNvPr>
          <p:cNvSpPr txBox="1"/>
          <p:nvPr/>
        </p:nvSpPr>
        <p:spPr>
          <a:xfrm>
            <a:off x="8063347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:1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Paul had been called in, Tertullus opened the prosecution: “Because of you, we have enjoyed a lasting peace, and your foresight has brought improvements to this nation. </a:t>
            </a:r>
            <a:r>
              <a:rPr lang="en-US" sz="3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every way and everywhere, most excellent Felix, we acknowledge this with all gratitude. </a:t>
            </a:r>
            <a:r>
              <a:rPr lang="en-US" sz="3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in order not to burden you any further, I beg your indulgence to hear us briefly.</a:t>
            </a:r>
            <a:endParaRPr lang="en-IN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A04E3-7837-8648-C9C1-BF0B066701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000" b="0" i="0" dirty="0">
                <a:solidFill>
                  <a:srgbClr val="000000"/>
                </a:solidFill>
                <a:effectLst/>
                <a:latin typeface="font1"/>
              </a:rPr>
              <a:t>जब वह बुलाया गया तो तिरतुल्लुस उस पर दोष लगाकर कहने लगा, “हे महाप्रतापी फेलिक्स, तेरे द्वारा हमें जो बड़ा कुशल होता है; और तेरे प्रबन्ध से इस जाति के लिये कितनी बुराइयाँ सुधरती जाती हैं।</a:t>
            </a:r>
          </a:p>
          <a:p>
            <a:pPr algn="l"/>
            <a:r>
              <a:rPr lang="hi-IN" sz="30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3</a:t>
            </a:r>
            <a:r>
              <a:rPr lang="hi-IN" sz="3000" b="0" i="0" dirty="0">
                <a:solidFill>
                  <a:srgbClr val="000000"/>
                </a:solidFill>
                <a:effectLst/>
                <a:latin typeface="font1"/>
              </a:rPr>
              <a:t> “इसको हम हर जगह और हर प्रकार से धन्यवाद के साथ मानते हैं। </a:t>
            </a:r>
          </a:p>
          <a:p>
            <a:pPr algn="l"/>
            <a:r>
              <a:rPr lang="hi-IN" sz="30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4</a:t>
            </a:r>
            <a:r>
              <a:rPr lang="hi-IN" sz="3000" b="0" i="0" dirty="0">
                <a:solidFill>
                  <a:srgbClr val="000000"/>
                </a:solidFill>
                <a:effectLst/>
                <a:latin typeface="font1"/>
              </a:rPr>
              <a:t> परन्तु इसलिए कि तुझे और दुःख नहीं देना चाहता, मैं तुझ से विनती करता हूँ, कि कृपा करके हमारी दो एक बातें सुन ले।</a:t>
            </a:r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AC691260-0709-E2F5-B31D-C3CCA5F97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9"/>
    </mc:Choice>
    <mc:Fallback xmlns="">
      <p:transition spd="slow" advTm="3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CB627-00E1-72FF-D83B-61B430DFD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5643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03B3F-07AF-7B3E-F532-95F4F49F75BD}"/>
              </a:ext>
            </a:extLst>
          </p:cNvPr>
          <p:cNvSpPr txBox="1"/>
          <p:nvPr/>
        </p:nvSpPr>
        <p:spPr>
          <a:xfrm>
            <a:off x="284741" y="315789"/>
            <a:ext cx="507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24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:2-4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We have found this man to be a pestilence, stirring up dissension among the Jews all over the world. He is a ringleader of the sect of the Nazarenes, </a:t>
            </a:r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6-7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even tried to desecrate the temple; so we seized him.</a:t>
            </a:r>
            <a:endParaRPr lang="en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812B5-DF6C-3012-54D5-1649C61BD0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2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2800" b="0" i="0" dirty="0">
                <a:solidFill>
                  <a:srgbClr val="000000"/>
                </a:solidFill>
                <a:effectLst/>
                <a:latin typeface="font1"/>
              </a:rPr>
              <a:t>क्योंकि हमने इस मनुष्य को उपद्रवी और जगत के सारे यहूदियों में बलवा करानेवाला, और नासरियों के कुपंथ का मुखिया पाया है। </a:t>
            </a:r>
          </a:p>
          <a:p>
            <a:pPr algn="l"/>
            <a:r>
              <a:rPr lang="hi-IN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6</a:t>
            </a:r>
            <a:r>
              <a:rPr lang="hi-IN" sz="2800" b="0" i="0" dirty="0">
                <a:solidFill>
                  <a:srgbClr val="000000"/>
                </a:solidFill>
                <a:effectLst/>
                <a:latin typeface="font1"/>
              </a:rPr>
              <a:t> उसने </a:t>
            </a:r>
            <a:r>
              <a:rPr lang="hi-IN" sz="2800" b="0" i="1" dirty="0">
                <a:solidFill>
                  <a:srgbClr val="000000"/>
                </a:solidFill>
                <a:effectLst/>
                <a:latin typeface="font1"/>
              </a:rPr>
              <a:t>मन्दिर को अशुद्ध करना चाहा</a:t>
            </a:r>
            <a:r>
              <a:rPr lang="en-US" sz="28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font1"/>
              </a:rPr>
              <a:t>, </a:t>
            </a:r>
            <a:r>
              <a:rPr lang="hi-IN" sz="2800" b="0" i="0" dirty="0">
                <a:solidFill>
                  <a:srgbClr val="000000"/>
                </a:solidFill>
                <a:effectLst/>
                <a:latin typeface="font1"/>
              </a:rPr>
              <a:t>और तब हमने उसे बन्दी बना लिया। [हमने उसे अपनी व्यवस्था के अनुसार दण्ड दिया होता; </a:t>
            </a:r>
          </a:p>
          <a:p>
            <a:pPr algn="l"/>
            <a:r>
              <a:rPr lang="hi-IN" sz="28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7</a:t>
            </a:r>
            <a:r>
              <a:rPr lang="hi-IN" sz="2800" b="0" i="0" dirty="0">
                <a:solidFill>
                  <a:srgbClr val="000000"/>
                </a:solidFill>
                <a:effectLst/>
                <a:latin typeface="font1"/>
              </a:rPr>
              <a:t> परन्तु सैन्य-दल के सरदार लूसियास ने आकर उसे बलपूर्वक हमारे हाथों से छीन लिया,</a:t>
            </a:r>
          </a:p>
          <a:p>
            <a:endParaRPr lang="en-IN" sz="2800" dirty="0"/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52DA1808-16E5-7AB3-0FA6-CA2B00E81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5"/>
    </mc:Choice>
    <mc:Fallback xmlns="">
      <p:transition spd="slow" advTm="3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10535</TotalTime>
  <Words>1787</Words>
  <Application>Microsoft Office PowerPoint</Application>
  <PresentationFormat>Widescreen</PresentationFormat>
  <Paragraphs>89</Paragraphs>
  <Slides>40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55-7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82</cp:revision>
  <dcterms:created xsi:type="dcterms:W3CDTF">2022-09-30T06:26:14Z</dcterms:created>
  <dcterms:modified xsi:type="dcterms:W3CDTF">2024-08-29T10:47:54Z</dcterms:modified>
</cp:coreProperties>
</file>