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96" r:id="rId14"/>
    <p:sldId id="298"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6FA0A2-51EB-4E9D-A2BC-D371B6D122AE}" v="148" dt="2024-05-08T04:58:29.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75" d="100"/>
          <a:sy n="75" d="100"/>
        </p:scale>
        <p:origin x="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76FA0A2-51EB-4E9D-A2BC-D371B6D122AE}"/>
    <pc:docChg chg="modSld">
      <pc:chgData name="Leonie Smith" userId="fed1330f33f5650e" providerId="LiveId" clId="{F76FA0A2-51EB-4E9D-A2BC-D371B6D122AE}" dt="2024-05-08T04:58:29.393" v="221"/>
      <pc:docMkLst>
        <pc:docMk/>
      </pc:docMkLst>
      <pc:sldChg chg="addSp delSp modSp mod modTransition modAnim">
        <pc:chgData name="Leonie Smith" userId="fed1330f33f5650e" providerId="LiveId" clId="{F76FA0A2-51EB-4E9D-A2BC-D371B6D122AE}" dt="2024-05-08T04:17:47.184" v="2"/>
        <pc:sldMkLst>
          <pc:docMk/>
          <pc:sldMk cId="1499918570" sldId="257"/>
        </pc:sldMkLst>
        <pc:picChg chg="add del mod">
          <ac:chgData name="Leonie Smith" userId="fed1330f33f5650e" providerId="LiveId" clId="{F76FA0A2-51EB-4E9D-A2BC-D371B6D122AE}" dt="2024-05-08T04:17:47.184" v="2"/>
          <ac:picMkLst>
            <pc:docMk/>
            <pc:sldMk cId="1499918570" sldId="257"/>
            <ac:picMk id="5" creationId="{455574AD-E2E5-EA20-F753-DA986C9D33B6}"/>
          </ac:picMkLst>
        </pc:picChg>
        <pc:picChg chg="add mod">
          <ac:chgData name="Leonie Smith" userId="fed1330f33f5650e" providerId="LiveId" clId="{F76FA0A2-51EB-4E9D-A2BC-D371B6D122AE}" dt="2024-05-08T04:17:47.184" v="2"/>
          <ac:picMkLst>
            <pc:docMk/>
            <pc:sldMk cId="1499918570" sldId="257"/>
            <ac:picMk id="6" creationId="{D26E6C47-5505-3F6C-E75C-185E41D02379}"/>
          </ac:picMkLst>
        </pc:picChg>
        <pc:picChg chg="del">
          <ac:chgData name="Leonie Smith" userId="fed1330f33f5650e" providerId="LiveId" clId="{F76FA0A2-51EB-4E9D-A2BC-D371B6D122AE}" dt="2024-05-08T04:17:41.051" v="1"/>
          <ac:picMkLst>
            <pc:docMk/>
            <pc:sldMk cId="1499918570" sldId="257"/>
            <ac:picMk id="8" creationId="{A7209430-A4DA-87AB-BACC-6BAF78B1A7D0}"/>
          </ac:picMkLst>
        </pc:picChg>
      </pc:sldChg>
      <pc:sldChg chg="addSp delSp modSp mod modTransition modAnim">
        <pc:chgData name="Leonie Smith" userId="fed1330f33f5650e" providerId="LiveId" clId="{F76FA0A2-51EB-4E9D-A2BC-D371B6D122AE}" dt="2024-05-08T04:58:29.393" v="221"/>
        <pc:sldMkLst>
          <pc:docMk/>
          <pc:sldMk cId="454763615" sldId="259"/>
        </pc:sldMkLst>
        <pc:picChg chg="add del mod ord">
          <ac:chgData name="Leonie Smith" userId="fed1330f33f5650e" providerId="LiveId" clId="{F76FA0A2-51EB-4E9D-A2BC-D371B6D122AE}" dt="2024-05-08T04:58:29.393" v="221"/>
          <ac:picMkLst>
            <pc:docMk/>
            <pc:sldMk cId="454763615" sldId="259"/>
            <ac:picMk id="5" creationId="{548EF48B-85A1-89A1-10A1-ED0ED01BC911}"/>
          </ac:picMkLst>
        </pc:picChg>
        <pc:picChg chg="add del mod">
          <ac:chgData name="Leonie Smith" userId="fed1330f33f5650e" providerId="LiveId" clId="{F76FA0A2-51EB-4E9D-A2BC-D371B6D122AE}" dt="2024-05-08T04:18:21.927" v="5"/>
          <ac:picMkLst>
            <pc:docMk/>
            <pc:sldMk cId="454763615" sldId="259"/>
            <ac:picMk id="5" creationId="{A0C556F7-EDD8-5A6A-93F4-1D5A04467A99}"/>
          </ac:picMkLst>
        </pc:picChg>
        <pc:picChg chg="add del mod">
          <ac:chgData name="Leonie Smith" userId="fed1330f33f5650e" providerId="LiveId" clId="{F76FA0A2-51EB-4E9D-A2BC-D371B6D122AE}" dt="2024-05-08T04:18:22.868" v="7"/>
          <ac:picMkLst>
            <pc:docMk/>
            <pc:sldMk cId="454763615" sldId="259"/>
            <ac:picMk id="6" creationId="{48AEC2A3-CE28-A32A-DCC5-2336347A8485}"/>
          </ac:picMkLst>
        </pc:picChg>
        <pc:picChg chg="add mod">
          <ac:chgData name="Leonie Smith" userId="fed1330f33f5650e" providerId="LiveId" clId="{F76FA0A2-51EB-4E9D-A2BC-D371B6D122AE}" dt="2024-05-08T04:58:29.393" v="221"/>
          <ac:picMkLst>
            <pc:docMk/>
            <pc:sldMk cId="454763615" sldId="259"/>
            <ac:picMk id="6" creationId="{80EE4718-9635-4325-AE14-6EB6289B307C}"/>
          </ac:picMkLst>
        </pc:picChg>
        <pc:picChg chg="add del mod ord">
          <ac:chgData name="Leonie Smith" userId="fed1330f33f5650e" providerId="LiveId" clId="{F76FA0A2-51EB-4E9D-A2BC-D371B6D122AE}" dt="2024-05-08T04:18:27.794" v="8"/>
          <ac:picMkLst>
            <pc:docMk/>
            <pc:sldMk cId="454763615" sldId="259"/>
            <ac:picMk id="9" creationId="{02D8602B-77B3-7804-BCD2-1DA756A382EB}"/>
          </ac:picMkLst>
        </pc:picChg>
        <pc:picChg chg="add del mod">
          <ac:chgData name="Leonie Smith" userId="fed1330f33f5650e" providerId="LiveId" clId="{F76FA0A2-51EB-4E9D-A2BC-D371B6D122AE}" dt="2024-05-08T04:18:29.064" v="10"/>
          <ac:picMkLst>
            <pc:docMk/>
            <pc:sldMk cId="454763615" sldId="259"/>
            <ac:picMk id="10" creationId="{1879C285-E430-56AC-AE5A-FFB6080B2D8A}"/>
          </ac:picMkLst>
        </pc:picChg>
        <pc:picChg chg="add del mod ord">
          <ac:chgData name="Leonie Smith" userId="fed1330f33f5650e" providerId="LiveId" clId="{F76FA0A2-51EB-4E9D-A2BC-D371B6D122AE}" dt="2024-05-08T04:18:36.087" v="11"/>
          <ac:picMkLst>
            <pc:docMk/>
            <pc:sldMk cId="454763615" sldId="259"/>
            <ac:picMk id="13" creationId="{45606009-DE9D-5091-6F8B-3C5C9361AD12}"/>
          </ac:picMkLst>
        </pc:picChg>
        <pc:picChg chg="add del mod">
          <ac:chgData name="Leonie Smith" userId="fed1330f33f5650e" providerId="LiveId" clId="{F76FA0A2-51EB-4E9D-A2BC-D371B6D122AE}" dt="2024-05-08T04:18:46.431" v="13"/>
          <ac:picMkLst>
            <pc:docMk/>
            <pc:sldMk cId="454763615" sldId="259"/>
            <ac:picMk id="14" creationId="{B0417094-B6FD-81C0-1551-954C8DD03D59}"/>
          </ac:picMkLst>
        </pc:picChg>
        <pc:picChg chg="add del mod ord">
          <ac:chgData name="Leonie Smith" userId="fed1330f33f5650e" providerId="LiveId" clId="{F76FA0A2-51EB-4E9D-A2BC-D371B6D122AE}" dt="2024-05-08T04:18:53.282" v="14"/>
          <ac:picMkLst>
            <pc:docMk/>
            <pc:sldMk cId="454763615" sldId="259"/>
            <ac:picMk id="19" creationId="{D53B692E-8253-BEAD-44CB-804F17B3240F}"/>
          </ac:picMkLst>
        </pc:picChg>
        <pc:picChg chg="add del mod">
          <ac:chgData name="Leonie Smith" userId="fed1330f33f5650e" providerId="LiveId" clId="{F76FA0A2-51EB-4E9D-A2BC-D371B6D122AE}" dt="2024-05-08T04:19:01.128" v="16"/>
          <ac:picMkLst>
            <pc:docMk/>
            <pc:sldMk cId="454763615" sldId="259"/>
            <ac:picMk id="20" creationId="{A2C759AA-CC9D-D38F-F581-87B9FED72368}"/>
          </ac:picMkLst>
        </pc:picChg>
        <pc:picChg chg="add del mod ord">
          <ac:chgData name="Leonie Smith" userId="fed1330f33f5650e" providerId="LiveId" clId="{F76FA0A2-51EB-4E9D-A2BC-D371B6D122AE}" dt="2024-05-08T04:19:07.523" v="17"/>
          <ac:picMkLst>
            <pc:docMk/>
            <pc:sldMk cId="454763615" sldId="259"/>
            <ac:picMk id="25" creationId="{8CC4F27B-0804-9383-31AA-E4F52C9A5EFD}"/>
          </ac:picMkLst>
        </pc:picChg>
        <pc:picChg chg="add del mod">
          <ac:chgData name="Leonie Smith" userId="fed1330f33f5650e" providerId="LiveId" clId="{F76FA0A2-51EB-4E9D-A2BC-D371B6D122AE}" dt="2024-05-08T04:19:14.240" v="19"/>
          <ac:picMkLst>
            <pc:docMk/>
            <pc:sldMk cId="454763615" sldId="259"/>
            <ac:picMk id="26" creationId="{A9BA4D59-A3E6-795F-30BB-E3B489CD6D96}"/>
          </ac:picMkLst>
        </pc:picChg>
        <pc:picChg chg="add del mod ord">
          <ac:chgData name="Leonie Smith" userId="fed1330f33f5650e" providerId="LiveId" clId="{F76FA0A2-51EB-4E9D-A2BC-D371B6D122AE}" dt="2024-05-08T04:19:20.659" v="20"/>
          <ac:picMkLst>
            <pc:docMk/>
            <pc:sldMk cId="454763615" sldId="259"/>
            <ac:picMk id="31" creationId="{9A51C31F-5610-F733-D6E6-457D4B55C3C1}"/>
          </ac:picMkLst>
        </pc:picChg>
        <pc:picChg chg="add del mod">
          <ac:chgData name="Leonie Smith" userId="fed1330f33f5650e" providerId="LiveId" clId="{F76FA0A2-51EB-4E9D-A2BC-D371B6D122AE}" dt="2024-05-08T04:58:23.750" v="220"/>
          <ac:picMkLst>
            <pc:docMk/>
            <pc:sldMk cId="454763615" sldId="259"/>
            <ac:picMk id="32" creationId="{8026FC11-7138-2FD3-CF10-5DB6CB83751C}"/>
          </ac:picMkLst>
        </pc:picChg>
      </pc:sldChg>
      <pc:sldChg chg="addSp delSp modSp mod modTransition modAnim">
        <pc:chgData name="Leonie Smith" userId="fed1330f33f5650e" providerId="LiveId" clId="{F76FA0A2-51EB-4E9D-A2BC-D371B6D122AE}" dt="2024-05-08T04:39:18.409" v="116"/>
        <pc:sldMkLst>
          <pc:docMk/>
          <pc:sldMk cId="2346136586" sldId="260"/>
        </pc:sldMkLst>
        <pc:picChg chg="add del mod">
          <ac:chgData name="Leonie Smith" userId="fed1330f33f5650e" providerId="LiveId" clId="{F76FA0A2-51EB-4E9D-A2BC-D371B6D122AE}" dt="2024-05-08T04:27:13.793" v="23"/>
          <ac:picMkLst>
            <pc:docMk/>
            <pc:sldMk cId="2346136586" sldId="260"/>
            <ac:picMk id="5" creationId="{C45D2926-8FEA-4E73-800E-CDAA4169140C}"/>
          </ac:picMkLst>
        </pc:picChg>
        <pc:picChg chg="add del mod">
          <ac:chgData name="Leonie Smith" userId="fed1330f33f5650e" providerId="LiveId" clId="{F76FA0A2-51EB-4E9D-A2BC-D371B6D122AE}" dt="2024-05-08T04:27:21.681" v="25"/>
          <ac:picMkLst>
            <pc:docMk/>
            <pc:sldMk cId="2346136586" sldId="260"/>
            <ac:picMk id="6" creationId="{F7953542-4223-D4E9-7E5E-6937A21105ED}"/>
          </ac:picMkLst>
        </pc:picChg>
        <pc:picChg chg="add del mod ord">
          <ac:chgData name="Leonie Smith" userId="fed1330f33f5650e" providerId="LiveId" clId="{F76FA0A2-51EB-4E9D-A2BC-D371B6D122AE}" dt="2024-05-08T04:27:27.343" v="26"/>
          <ac:picMkLst>
            <pc:docMk/>
            <pc:sldMk cId="2346136586" sldId="260"/>
            <ac:picMk id="9" creationId="{EDE9657F-1B3F-9D99-59C5-6E69D382B2FB}"/>
          </ac:picMkLst>
        </pc:picChg>
        <pc:picChg chg="add del mod">
          <ac:chgData name="Leonie Smith" userId="fed1330f33f5650e" providerId="LiveId" clId="{F76FA0A2-51EB-4E9D-A2BC-D371B6D122AE}" dt="2024-05-08T04:27:28.424" v="28"/>
          <ac:picMkLst>
            <pc:docMk/>
            <pc:sldMk cId="2346136586" sldId="260"/>
            <ac:picMk id="10" creationId="{5D52F05D-9A09-E302-4A53-70C3438E4611}"/>
          </ac:picMkLst>
        </pc:picChg>
        <pc:picChg chg="add del mod ord">
          <ac:chgData name="Leonie Smith" userId="fed1330f33f5650e" providerId="LiveId" clId="{F76FA0A2-51EB-4E9D-A2BC-D371B6D122AE}" dt="2024-05-08T04:27:33.923" v="29"/>
          <ac:picMkLst>
            <pc:docMk/>
            <pc:sldMk cId="2346136586" sldId="260"/>
            <ac:picMk id="13" creationId="{F27D0C4D-7CCF-575C-728F-1FA1EB825860}"/>
          </ac:picMkLst>
        </pc:picChg>
        <pc:picChg chg="add del mod">
          <ac:chgData name="Leonie Smith" userId="fed1330f33f5650e" providerId="LiveId" clId="{F76FA0A2-51EB-4E9D-A2BC-D371B6D122AE}" dt="2024-05-08T04:27:42.849" v="31"/>
          <ac:picMkLst>
            <pc:docMk/>
            <pc:sldMk cId="2346136586" sldId="260"/>
            <ac:picMk id="14" creationId="{626D9ECB-7D5E-8A15-CD48-7F960B939347}"/>
          </ac:picMkLst>
        </pc:picChg>
        <pc:picChg chg="add del mod ord">
          <ac:chgData name="Leonie Smith" userId="fed1330f33f5650e" providerId="LiveId" clId="{F76FA0A2-51EB-4E9D-A2BC-D371B6D122AE}" dt="2024-05-08T04:27:48.549" v="32"/>
          <ac:picMkLst>
            <pc:docMk/>
            <pc:sldMk cId="2346136586" sldId="260"/>
            <ac:picMk id="17" creationId="{C40A1615-FF36-44B5-9EEC-E99E7BAEE324}"/>
          </ac:picMkLst>
        </pc:picChg>
        <pc:picChg chg="add del mod">
          <ac:chgData name="Leonie Smith" userId="fed1330f33f5650e" providerId="LiveId" clId="{F76FA0A2-51EB-4E9D-A2BC-D371B6D122AE}" dt="2024-05-08T04:27:49.757" v="34"/>
          <ac:picMkLst>
            <pc:docMk/>
            <pc:sldMk cId="2346136586" sldId="260"/>
            <ac:picMk id="18" creationId="{6428A57C-9161-AC79-784F-D2A1294044AC}"/>
          </ac:picMkLst>
        </pc:picChg>
        <pc:picChg chg="add del mod ord">
          <ac:chgData name="Leonie Smith" userId="fed1330f33f5650e" providerId="LiveId" clId="{F76FA0A2-51EB-4E9D-A2BC-D371B6D122AE}" dt="2024-05-08T04:28:04.186" v="35"/>
          <ac:picMkLst>
            <pc:docMk/>
            <pc:sldMk cId="2346136586" sldId="260"/>
            <ac:picMk id="21" creationId="{48A93872-519B-C9AA-9CAC-818CA124EB33}"/>
          </ac:picMkLst>
        </pc:picChg>
        <pc:picChg chg="add del mod">
          <ac:chgData name="Leonie Smith" userId="fed1330f33f5650e" providerId="LiveId" clId="{F76FA0A2-51EB-4E9D-A2BC-D371B6D122AE}" dt="2024-05-08T04:28:05.241" v="37"/>
          <ac:picMkLst>
            <pc:docMk/>
            <pc:sldMk cId="2346136586" sldId="260"/>
            <ac:picMk id="22" creationId="{3DA36F3D-6A74-7A15-F4DC-5B0DB1F2A41F}"/>
          </ac:picMkLst>
        </pc:picChg>
        <pc:picChg chg="add del mod ord">
          <ac:chgData name="Leonie Smith" userId="fed1330f33f5650e" providerId="LiveId" clId="{F76FA0A2-51EB-4E9D-A2BC-D371B6D122AE}" dt="2024-05-08T04:28:29.401" v="38"/>
          <ac:picMkLst>
            <pc:docMk/>
            <pc:sldMk cId="2346136586" sldId="260"/>
            <ac:picMk id="25" creationId="{08680B04-4E28-B743-B86A-0453441C3F21}"/>
          </ac:picMkLst>
        </pc:picChg>
        <pc:picChg chg="add del mod">
          <ac:chgData name="Leonie Smith" userId="fed1330f33f5650e" providerId="LiveId" clId="{F76FA0A2-51EB-4E9D-A2BC-D371B6D122AE}" dt="2024-05-08T04:28:32.318" v="40"/>
          <ac:picMkLst>
            <pc:docMk/>
            <pc:sldMk cId="2346136586" sldId="260"/>
            <ac:picMk id="26" creationId="{DDC32CD6-3C6A-CF8F-9208-8354AC1CB0DB}"/>
          </ac:picMkLst>
        </pc:picChg>
        <pc:picChg chg="add del mod ord">
          <ac:chgData name="Leonie Smith" userId="fed1330f33f5650e" providerId="LiveId" clId="{F76FA0A2-51EB-4E9D-A2BC-D371B6D122AE}" dt="2024-05-08T04:28:36.271" v="41"/>
          <ac:picMkLst>
            <pc:docMk/>
            <pc:sldMk cId="2346136586" sldId="260"/>
            <ac:picMk id="29" creationId="{8DBEA82C-EE66-C68B-79F7-2C63C49BBED1}"/>
          </ac:picMkLst>
        </pc:picChg>
        <pc:picChg chg="add del mod">
          <ac:chgData name="Leonie Smith" userId="fed1330f33f5650e" providerId="LiveId" clId="{F76FA0A2-51EB-4E9D-A2BC-D371B6D122AE}" dt="2024-05-08T04:28:46.668" v="43"/>
          <ac:picMkLst>
            <pc:docMk/>
            <pc:sldMk cId="2346136586" sldId="260"/>
            <ac:picMk id="30" creationId="{01E66098-34C1-DDEF-D523-1DAF3D457768}"/>
          </ac:picMkLst>
        </pc:picChg>
        <pc:picChg chg="add del mod ord">
          <ac:chgData name="Leonie Smith" userId="fed1330f33f5650e" providerId="LiveId" clId="{F76FA0A2-51EB-4E9D-A2BC-D371B6D122AE}" dt="2024-05-08T04:28:53.515" v="44"/>
          <ac:picMkLst>
            <pc:docMk/>
            <pc:sldMk cId="2346136586" sldId="260"/>
            <ac:picMk id="33" creationId="{AB7326E9-25EE-1FE0-1766-6DC3BB388207}"/>
          </ac:picMkLst>
        </pc:picChg>
        <pc:picChg chg="add del mod">
          <ac:chgData name="Leonie Smith" userId="fed1330f33f5650e" providerId="LiveId" clId="{F76FA0A2-51EB-4E9D-A2BC-D371B6D122AE}" dt="2024-05-08T04:28:54.686" v="46"/>
          <ac:picMkLst>
            <pc:docMk/>
            <pc:sldMk cId="2346136586" sldId="260"/>
            <ac:picMk id="34" creationId="{E543C7A3-B1CD-2F1E-F7D4-F6205041D2C6}"/>
          </ac:picMkLst>
        </pc:picChg>
        <pc:picChg chg="add del mod ord">
          <ac:chgData name="Leonie Smith" userId="fed1330f33f5650e" providerId="LiveId" clId="{F76FA0A2-51EB-4E9D-A2BC-D371B6D122AE}" dt="2024-05-08T04:29:08.394" v="47"/>
          <ac:picMkLst>
            <pc:docMk/>
            <pc:sldMk cId="2346136586" sldId="260"/>
            <ac:picMk id="37" creationId="{A5C32EB0-060E-A313-336E-BCBBC579E113}"/>
          </ac:picMkLst>
        </pc:picChg>
        <pc:picChg chg="add del mod">
          <ac:chgData name="Leonie Smith" userId="fed1330f33f5650e" providerId="LiveId" clId="{F76FA0A2-51EB-4E9D-A2BC-D371B6D122AE}" dt="2024-05-08T04:29:10.208" v="49"/>
          <ac:picMkLst>
            <pc:docMk/>
            <pc:sldMk cId="2346136586" sldId="260"/>
            <ac:picMk id="38" creationId="{7EE796E3-CDAA-C88E-9E24-4379937C6BFA}"/>
          </ac:picMkLst>
        </pc:picChg>
        <pc:picChg chg="add del mod ord">
          <ac:chgData name="Leonie Smith" userId="fed1330f33f5650e" providerId="LiveId" clId="{F76FA0A2-51EB-4E9D-A2BC-D371B6D122AE}" dt="2024-05-08T04:29:14.801" v="50"/>
          <ac:picMkLst>
            <pc:docMk/>
            <pc:sldMk cId="2346136586" sldId="260"/>
            <ac:picMk id="41" creationId="{CCD90784-61B2-DC51-F569-3B851CB40979}"/>
          </ac:picMkLst>
        </pc:picChg>
        <pc:picChg chg="add del mod">
          <ac:chgData name="Leonie Smith" userId="fed1330f33f5650e" providerId="LiveId" clId="{F76FA0A2-51EB-4E9D-A2BC-D371B6D122AE}" dt="2024-05-08T04:29:30.563" v="52"/>
          <ac:picMkLst>
            <pc:docMk/>
            <pc:sldMk cId="2346136586" sldId="260"/>
            <ac:picMk id="42" creationId="{9DF3D890-2549-4419-2B8C-E8F84357F3C8}"/>
          </ac:picMkLst>
        </pc:picChg>
        <pc:picChg chg="add del mod ord">
          <ac:chgData name="Leonie Smith" userId="fed1330f33f5650e" providerId="LiveId" clId="{F76FA0A2-51EB-4E9D-A2BC-D371B6D122AE}" dt="2024-05-08T04:29:44.743" v="53"/>
          <ac:picMkLst>
            <pc:docMk/>
            <pc:sldMk cId="2346136586" sldId="260"/>
            <ac:picMk id="45" creationId="{1A536046-4269-E874-8232-1321C6FAF528}"/>
          </ac:picMkLst>
        </pc:picChg>
        <pc:picChg chg="add del mod">
          <ac:chgData name="Leonie Smith" userId="fed1330f33f5650e" providerId="LiveId" clId="{F76FA0A2-51EB-4E9D-A2BC-D371B6D122AE}" dt="2024-05-08T04:29:47.061" v="55"/>
          <ac:picMkLst>
            <pc:docMk/>
            <pc:sldMk cId="2346136586" sldId="260"/>
            <ac:picMk id="46" creationId="{4F76963E-8FE6-D9C9-7A8B-43FE2885CE78}"/>
          </ac:picMkLst>
        </pc:picChg>
        <pc:picChg chg="add del mod ord">
          <ac:chgData name="Leonie Smith" userId="fed1330f33f5650e" providerId="LiveId" clId="{F76FA0A2-51EB-4E9D-A2BC-D371B6D122AE}" dt="2024-05-08T04:30:02.850" v="56"/>
          <ac:picMkLst>
            <pc:docMk/>
            <pc:sldMk cId="2346136586" sldId="260"/>
            <ac:picMk id="49" creationId="{0C4FB3F1-D683-C4D5-B85A-089A927FFB65}"/>
          </ac:picMkLst>
        </pc:picChg>
        <pc:picChg chg="add del mod">
          <ac:chgData name="Leonie Smith" userId="fed1330f33f5650e" providerId="LiveId" clId="{F76FA0A2-51EB-4E9D-A2BC-D371B6D122AE}" dt="2024-05-08T04:30:03.833" v="58"/>
          <ac:picMkLst>
            <pc:docMk/>
            <pc:sldMk cId="2346136586" sldId="260"/>
            <ac:picMk id="50" creationId="{2264F006-FBAC-0EA1-FB91-A1101322816C}"/>
          </ac:picMkLst>
        </pc:picChg>
        <pc:picChg chg="add del mod ord">
          <ac:chgData name="Leonie Smith" userId="fed1330f33f5650e" providerId="LiveId" clId="{F76FA0A2-51EB-4E9D-A2BC-D371B6D122AE}" dt="2024-05-08T04:30:17.839" v="59"/>
          <ac:picMkLst>
            <pc:docMk/>
            <pc:sldMk cId="2346136586" sldId="260"/>
            <ac:picMk id="53" creationId="{F296C217-DA9F-E870-AE35-8EB5413E7319}"/>
          </ac:picMkLst>
        </pc:picChg>
        <pc:picChg chg="add del mod">
          <ac:chgData name="Leonie Smith" userId="fed1330f33f5650e" providerId="LiveId" clId="{F76FA0A2-51EB-4E9D-A2BC-D371B6D122AE}" dt="2024-05-08T04:30:19.060" v="61"/>
          <ac:picMkLst>
            <pc:docMk/>
            <pc:sldMk cId="2346136586" sldId="260"/>
            <ac:picMk id="54" creationId="{048B8448-F41B-9AD0-DC92-583BB4ABECFA}"/>
          </ac:picMkLst>
        </pc:picChg>
        <pc:picChg chg="add del mod ord">
          <ac:chgData name="Leonie Smith" userId="fed1330f33f5650e" providerId="LiveId" clId="{F76FA0A2-51EB-4E9D-A2BC-D371B6D122AE}" dt="2024-05-08T04:30:24.064" v="62"/>
          <ac:picMkLst>
            <pc:docMk/>
            <pc:sldMk cId="2346136586" sldId="260"/>
            <ac:picMk id="57" creationId="{40B34E3C-8170-842B-EAB4-AEEFC814B832}"/>
          </ac:picMkLst>
        </pc:picChg>
        <pc:picChg chg="add del mod">
          <ac:chgData name="Leonie Smith" userId="fed1330f33f5650e" providerId="LiveId" clId="{F76FA0A2-51EB-4E9D-A2BC-D371B6D122AE}" dt="2024-05-08T04:30:25.050" v="64"/>
          <ac:picMkLst>
            <pc:docMk/>
            <pc:sldMk cId="2346136586" sldId="260"/>
            <ac:picMk id="58" creationId="{6ABD6FFB-540D-0876-26FB-15786D9C4BF0}"/>
          </ac:picMkLst>
        </pc:picChg>
        <pc:picChg chg="add del mod ord">
          <ac:chgData name="Leonie Smith" userId="fed1330f33f5650e" providerId="LiveId" clId="{F76FA0A2-51EB-4E9D-A2BC-D371B6D122AE}" dt="2024-05-08T04:30:34.641" v="65"/>
          <ac:picMkLst>
            <pc:docMk/>
            <pc:sldMk cId="2346136586" sldId="260"/>
            <ac:picMk id="61" creationId="{4FD21127-F534-28BD-C9F8-661196B9DDAA}"/>
          </ac:picMkLst>
        </pc:picChg>
        <pc:picChg chg="add del mod">
          <ac:chgData name="Leonie Smith" userId="fed1330f33f5650e" providerId="LiveId" clId="{F76FA0A2-51EB-4E9D-A2BC-D371B6D122AE}" dt="2024-05-08T04:30:35.586" v="67"/>
          <ac:picMkLst>
            <pc:docMk/>
            <pc:sldMk cId="2346136586" sldId="260"/>
            <ac:picMk id="62" creationId="{B447DDFD-75CF-905C-CDEB-C2D12C748487}"/>
          </ac:picMkLst>
        </pc:picChg>
        <pc:picChg chg="add del mod ord">
          <ac:chgData name="Leonie Smith" userId="fed1330f33f5650e" providerId="LiveId" clId="{F76FA0A2-51EB-4E9D-A2BC-D371B6D122AE}" dt="2024-05-08T04:30:40.576" v="68"/>
          <ac:picMkLst>
            <pc:docMk/>
            <pc:sldMk cId="2346136586" sldId="260"/>
            <ac:picMk id="65" creationId="{A2C42881-669E-9CCD-6EDC-A98805D4F856}"/>
          </ac:picMkLst>
        </pc:picChg>
        <pc:picChg chg="add del mod">
          <ac:chgData name="Leonie Smith" userId="fed1330f33f5650e" providerId="LiveId" clId="{F76FA0A2-51EB-4E9D-A2BC-D371B6D122AE}" dt="2024-05-08T04:30:41.453" v="70"/>
          <ac:picMkLst>
            <pc:docMk/>
            <pc:sldMk cId="2346136586" sldId="260"/>
            <ac:picMk id="66" creationId="{C599E5E7-12E9-4A59-744F-56E31D7E6C16}"/>
          </ac:picMkLst>
        </pc:picChg>
        <pc:picChg chg="add del mod ord">
          <ac:chgData name="Leonie Smith" userId="fed1330f33f5650e" providerId="LiveId" clId="{F76FA0A2-51EB-4E9D-A2BC-D371B6D122AE}" dt="2024-05-08T04:31:07.837" v="71"/>
          <ac:picMkLst>
            <pc:docMk/>
            <pc:sldMk cId="2346136586" sldId="260"/>
            <ac:picMk id="69" creationId="{3F27C372-B4E4-54B0-DDA1-D0FD0028B1A1}"/>
          </ac:picMkLst>
        </pc:picChg>
        <pc:picChg chg="add del mod">
          <ac:chgData name="Leonie Smith" userId="fed1330f33f5650e" providerId="LiveId" clId="{F76FA0A2-51EB-4E9D-A2BC-D371B6D122AE}" dt="2024-05-08T04:31:36.101" v="73"/>
          <ac:picMkLst>
            <pc:docMk/>
            <pc:sldMk cId="2346136586" sldId="260"/>
            <ac:picMk id="70" creationId="{0DF969EA-A43A-1E7B-6873-FF9DEE26DBA5}"/>
          </ac:picMkLst>
        </pc:picChg>
        <pc:picChg chg="add del mod ord">
          <ac:chgData name="Leonie Smith" userId="fed1330f33f5650e" providerId="LiveId" clId="{F76FA0A2-51EB-4E9D-A2BC-D371B6D122AE}" dt="2024-05-08T04:31:41.091" v="74"/>
          <ac:picMkLst>
            <pc:docMk/>
            <pc:sldMk cId="2346136586" sldId="260"/>
            <ac:picMk id="74" creationId="{D05782C6-5BE9-AF67-372E-B8958F8B7EFF}"/>
          </ac:picMkLst>
        </pc:picChg>
        <pc:picChg chg="add del mod">
          <ac:chgData name="Leonie Smith" userId="fed1330f33f5650e" providerId="LiveId" clId="{F76FA0A2-51EB-4E9D-A2BC-D371B6D122AE}" dt="2024-05-08T04:31:43.294" v="76"/>
          <ac:picMkLst>
            <pc:docMk/>
            <pc:sldMk cId="2346136586" sldId="260"/>
            <ac:picMk id="75" creationId="{55A2ACCA-115E-F4BC-CA82-E3104E655E10}"/>
          </ac:picMkLst>
        </pc:picChg>
        <pc:picChg chg="add del mod ord">
          <ac:chgData name="Leonie Smith" userId="fed1330f33f5650e" providerId="LiveId" clId="{F76FA0A2-51EB-4E9D-A2BC-D371B6D122AE}" dt="2024-05-08T04:32:02.826" v="77"/>
          <ac:picMkLst>
            <pc:docMk/>
            <pc:sldMk cId="2346136586" sldId="260"/>
            <ac:picMk id="78" creationId="{CC46D1C5-9F89-DF40-18CE-9889484BA25C}"/>
          </ac:picMkLst>
        </pc:picChg>
        <pc:picChg chg="add del mod">
          <ac:chgData name="Leonie Smith" userId="fed1330f33f5650e" providerId="LiveId" clId="{F76FA0A2-51EB-4E9D-A2BC-D371B6D122AE}" dt="2024-05-08T04:33:00.766" v="79"/>
          <ac:picMkLst>
            <pc:docMk/>
            <pc:sldMk cId="2346136586" sldId="260"/>
            <ac:picMk id="79" creationId="{B7796D6A-6C1D-5755-EA29-6E814C2AFB0E}"/>
          </ac:picMkLst>
        </pc:picChg>
        <pc:picChg chg="add del mod ord">
          <ac:chgData name="Leonie Smith" userId="fed1330f33f5650e" providerId="LiveId" clId="{F76FA0A2-51EB-4E9D-A2BC-D371B6D122AE}" dt="2024-05-08T04:33:11.365" v="80"/>
          <ac:picMkLst>
            <pc:docMk/>
            <pc:sldMk cId="2346136586" sldId="260"/>
            <ac:picMk id="82" creationId="{FEE00739-84B9-1FF7-87E6-96432AD15EBE}"/>
          </ac:picMkLst>
        </pc:picChg>
        <pc:picChg chg="add del mod">
          <ac:chgData name="Leonie Smith" userId="fed1330f33f5650e" providerId="LiveId" clId="{F76FA0A2-51EB-4E9D-A2BC-D371B6D122AE}" dt="2024-05-08T04:33:12.425" v="82"/>
          <ac:picMkLst>
            <pc:docMk/>
            <pc:sldMk cId="2346136586" sldId="260"/>
            <ac:picMk id="83" creationId="{21B652C5-9478-59E1-8EC1-ED4FB89609A3}"/>
          </ac:picMkLst>
        </pc:picChg>
        <pc:picChg chg="add del mod ord">
          <ac:chgData name="Leonie Smith" userId="fed1330f33f5650e" providerId="LiveId" clId="{F76FA0A2-51EB-4E9D-A2BC-D371B6D122AE}" dt="2024-05-08T04:33:39.480" v="83"/>
          <ac:picMkLst>
            <pc:docMk/>
            <pc:sldMk cId="2346136586" sldId="260"/>
            <ac:picMk id="86" creationId="{D36F5436-00E0-AA3C-DE13-EADD62F8B4CE}"/>
          </ac:picMkLst>
        </pc:picChg>
        <pc:picChg chg="add del mod">
          <ac:chgData name="Leonie Smith" userId="fed1330f33f5650e" providerId="LiveId" clId="{F76FA0A2-51EB-4E9D-A2BC-D371B6D122AE}" dt="2024-05-08T04:34:02.167" v="85"/>
          <ac:picMkLst>
            <pc:docMk/>
            <pc:sldMk cId="2346136586" sldId="260"/>
            <ac:picMk id="87" creationId="{B6DACE67-F372-978B-618C-31F9B88C1725}"/>
          </ac:picMkLst>
        </pc:picChg>
        <pc:picChg chg="add del mod ord">
          <ac:chgData name="Leonie Smith" userId="fed1330f33f5650e" providerId="LiveId" clId="{F76FA0A2-51EB-4E9D-A2BC-D371B6D122AE}" dt="2024-05-08T04:34:28.993" v="86"/>
          <ac:picMkLst>
            <pc:docMk/>
            <pc:sldMk cId="2346136586" sldId="260"/>
            <ac:picMk id="91" creationId="{88485E63-E232-830B-BD95-9AA3686D1D82}"/>
          </ac:picMkLst>
        </pc:picChg>
        <pc:picChg chg="add del mod">
          <ac:chgData name="Leonie Smith" userId="fed1330f33f5650e" providerId="LiveId" clId="{F76FA0A2-51EB-4E9D-A2BC-D371B6D122AE}" dt="2024-05-08T04:35:05.989" v="88"/>
          <ac:picMkLst>
            <pc:docMk/>
            <pc:sldMk cId="2346136586" sldId="260"/>
            <ac:picMk id="92" creationId="{52E88C17-5F68-AF05-00B3-718DF836CA0D}"/>
          </ac:picMkLst>
        </pc:picChg>
        <pc:picChg chg="add del mod ord">
          <ac:chgData name="Leonie Smith" userId="fed1330f33f5650e" providerId="LiveId" clId="{F76FA0A2-51EB-4E9D-A2BC-D371B6D122AE}" dt="2024-05-08T04:35:26.241" v="89"/>
          <ac:picMkLst>
            <pc:docMk/>
            <pc:sldMk cId="2346136586" sldId="260"/>
            <ac:picMk id="96" creationId="{36AF384C-541F-6CDB-2AFC-C7D0F7D0C636}"/>
          </ac:picMkLst>
        </pc:picChg>
        <pc:picChg chg="add del mod">
          <ac:chgData name="Leonie Smith" userId="fed1330f33f5650e" providerId="LiveId" clId="{F76FA0A2-51EB-4E9D-A2BC-D371B6D122AE}" dt="2024-05-08T04:35:27.595" v="91"/>
          <ac:picMkLst>
            <pc:docMk/>
            <pc:sldMk cId="2346136586" sldId="260"/>
            <ac:picMk id="97" creationId="{7B95D367-2A85-C95C-96BD-7C4384BC1C12}"/>
          </ac:picMkLst>
        </pc:picChg>
        <pc:picChg chg="add del mod ord">
          <ac:chgData name="Leonie Smith" userId="fed1330f33f5650e" providerId="LiveId" clId="{F76FA0A2-51EB-4E9D-A2BC-D371B6D122AE}" dt="2024-05-08T04:35:43.216" v="92"/>
          <ac:picMkLst>
            <pc:docMk/>
            <pc:sldMk cId="2346136586" sldId="260"/>
            <ac:picMk id="100" creationId="{D51A8988-FC14-D9A3-8C31-B394ECC9EB9A}"/>
          </ac:picMkLst>
        </pc:picChg>
        <pc:picChg chg="add del mod">
          <ac:chgData name="Leonie Smith" userId="fed1330f33f5650e" providerId="LiveId" clId="{F76FA0A2-51EB-4E9D-A2BC-D371B6D122AE}" dt="2024-05-08T04:35:44.222" v="94"/>
          <ac:picMkLst>
            <pc:docMk/>
            <pc:sldMk cId="2346136586" sldId="260"/>
            <ac:picMk id="101" creationId="{A86AC747-343F-708D-676A-09F07687CCCC}"/>
          </ac:picMkLst>
        </pc:picChg>
        <pc:picChg chg="add del mod ord">
          <ac:chgData name="Leonie Smith" userId="fed1330f33f5650e" providerId="LiveId" clId="{F76FA0A2-51EB-4E9D-A2BC-D371B6D122AE}" dt="2024-05-08T04:35:49.053" v="95"/>
          <ac:picMkLst>
            <pc:docMk/>
            <pc:sldMk cId="2346136586" sldId="260"/>
            <ac:picMk id="104" creationId="{F21EC5DD-6B24-E3CC-8FE2-44727824BE08}"/>
          </ac:picMkLst>
        </pc:picChg>
        <pc:picChg chg="add del mod">
          <ac:chgData name="Leonie Smith" userId="fed1330f33f5650e" providerId="LiveId" clId="{F76FA0A2-51EB-4E9D-A2BC-D371B6D122AE}" dt="2024-05-08T04:35:49.982" v="97"/>
          <ac:picMkLst>
            <pc:docMk/>
            <pc:sldMk cId="2346136586" sldId="260"/>
            <ac:picMk id="105" creationId="{C6057A61-3D26-659E-78DA-4E8C30A19ECC}"/>
          </ac:picMkLst>
        </pc:picChg>
        <pc:picChg chg="add del mod ord">
          <ac:chgData name="Leonie Smith" userId="fed1330f33f5650e" providerId="LiveId" clId="{F76FA0A2-51EB-4E9D-A2BC-D371B6D122AE}" dt="2024-05-08T04:35:58.055" v="98"/>
          <ac:picMkLst>
            <pc:docMk/>
            <pc:sldMk cId="2346136586" sldId="260"/>
            <ac:picMk id="108" creationId="{9BCB5AC0-677A-A5FB-A235-730259D36ACE}"/>
          </ac:picMkLst>
        </pc:picChg>
        <pc:picChg chg="add del mod">
          <ac:chgData name="Leonie Smith" userId="fed1330f33f5650e" providerId="LiveId" clId="{F76FA0A2-51EB-4E9D-A2BC-D371B6D122AE}" dt="2024-05-08T04:35:58.911" v="100"/>
          <ac:picMkLst>
            <pc:docMk/>
            <pc:sldMk cId="2346136586" sldId="260"/>
            <ac:picMk id="109" creationId="{5E4A22C0-376C-6441-27AD-EC9DF771F018}"/>
          </ac:picMkLst>
        </pc:picChg>
        <pc:picChg chg="add del mod ord">
          <ac:chgData name="Leonie Smith" userId="fed1330f33f5650e" providerId="LiveId" clId="{F76FA0A2-51EB-4E9D-A2BC-D371B6D122AE}" dt="2024-05-08T04:36:07.547" v="101"/>
          <ac:picMkLst>
            <pc:docMk/>
            <pc:sldMk cId="2346136586" sldId="260"/>
            <ac:picMk id="112" creationId="{8C1840B7-8221-2D84-7987-8A16A885EE32}"/>
          </ac:picMkLst>
        </pc:picChg>
        <pc:picChg chg="add del mod">
          <ac:chgData name="Leonie Smith" userId="fed1330f33f5650e" providerId="LiveId" clId="{F76FA0A2-51EB-4E9D-A2BC-D371B6D122AE}" dt="2024-05-08T04:36:08.396" v="103"/>
          <ac:picMkLst>
            <pc:docMk/>
            <pc:sldMk cId="2346136586" sldId="260"/>
            <ac:picMk id="113" creationId="{CCB75526-D04C-5B87-7201-B52CBED400E7}"/>
          </ac:picMkLst>
        </pc:picChg>
        <pc:picChg chg="add del mod ord">
          <ac:chgData name="Leonie Smith" userId="fed1330f33f5650e" providerId="LiveId" clId="{F76FA0A2-51EB-4E9D-A2BC-D371B6D122AE}" dt="2024-05-08T04:36:36.751" v="104"/>
          <ac:picMkLst>
            <pc:docMk/>
            <pc:sldMk cId="2346136586" sldId="260"/>
            <ac:picMk id="116" creationId="{B0B61999-DBA9-7C17-1A04-69358F519A7D}"/>
          </ac:picMkLst>
        </pc:picChg>
        <pc:picChg chg="add del mod">
          <ac:chgData name="Leonie Smith" userId="fed1330f33f5650e" providerId="LiveId" clId="{F76FA0A2-51EB-4E9D-A2BC-D371B6D122AE}" dt="2024-05-08T04:37:02" v="106"/>
          <ac:picMkLst>
            <pc:docMk/>
            <pc:sldMk cId="2346136586" sldId="260"/>
            <ac:picMk id="117" creationId="{2EF0E23B-BBAB-41B7-EA1F-D9CE691F133E}"/>
          </ac:picMkLst>
        </pc:picChg>
        <pc:picChg chg="add del mod ord">
          <ac:chgData name="Leonie Smith" userId="fed1330f33f5650e" providerId="LiveId" clId="{F76FA0A2-51EB-4E9D-A2BC-D371B6D122AE}" dt="2024-05-08T04:37:29.528" v="107"/>
          <ac:picMkLst>
            <pc:docMk/>
            <pc:sldMk cId="2346136586" sldId="260"/>
            <ac:picMk id="121" creationId="{34AB68FC-7409-20DA-D3E8-2B889CBE9D39}"/>
          </ac:picMkLst>
        </pc:picChg>
        <pc:picChg chg="add del mod">
          <ac:chgData name="Leonie Smith" userId="fed1330f33f5650e" providerId="LiveId" clId="{F76FA0A2-51EB-4E9D-A2BC-D371B6D122AE}" dt="2024-05-08T04:38:06.541" v="109"/>
          <ac:picMkLst>
            <pc:docMk/>
            <pc:sldMk cId="2346136586" sldId="260"/>
            <ac:picMk id="122" creationId="{59B05C46-51A1-8C21-E859-066094624A5F}"/>
          </ac:picMkLst>
        </pc:picChg>
        <pc:picChg chg="add del mod ord">
          <ac:chgData name="Leonie Smith" userId="fed1330f33f5650e" providerId="LiveId" clId="{F76FA0A2-51EB-4E9D-A2BC-D371B6D122AE}" dt="2024-05-08T04:38:15.665" v="110"/>
          <ac:picMkLst>
            <pc:docMk/>
            <pc:sldMk cId="2346136586" sldId="260"/>
            <ac:picMk id="127" creationId="{448C9E34-E511-D567-F172-C06588A67571}"/>
          </ac:picMkLst>
        </pc:picChg>
        <pc:picChg chg="add del mod">
          <ac:chgData name="Leonie Smith" userId="fed1330f33f5650e" providerId="LiveId" clId="{F76FA0A2-51EB-4E9D-A2BC-D371B6D122AE}" dt="2024-05-08T04:38:16.735" v="112"/>
          <ac:picMkLst>
            <pc:docMk/>
            <pc:sldMk cId="2346136586" sldId="260"/>
            <ac:picMk id="128" creationId="{F2A6C3E1-097B-42B6-2CCB-5A4524A6A5C3}"/>
          </ac:picMkLst>
        </pc:picChg>
        <pc:picChg chg="add del mod ord">
          <ac:chgData name="Leonie Smith" userId="fed1330f33f5650e" providerId="LiveId" clId="{F76FA0A2-51EB-4E9D-A2BC-D371B6D122AE}" dt="2024-05-08T04:38:41.611" v="113"/>
          <ac:picMkLst>
            <pc:docMk/>
            <pc:sldMk cId="2346136586" sldId="260"/>
            <ac:picMk id="131" creationId="{37029CE7-CB4A-57DB-1371-C4AB73FC73FC}"/>
          </ac:picMkLst>
        </pc:picChg>
        <pc:picChg chg="add del mod">
          <ac:chgData name="Leonie Smith" userId="fed1330f33f5650e" providerId="LiveId" clId="{F76FA0A2-51EB-4E9D-A2BC-D371B6D122AE}" dt="2024-05-08T04:38:49.367" v="115"/>
          <ac:picMkLst>
            <pc:docMk/>
            <pc:sldMk cId="2346136586" sldId="260"/>
            <ac:picMk id="132" creationId="{44343008-6C84-8EDD-D50E-39DE81612E5B}"/>
          </ac:picMkLst>
        </pc:picChg>
        <pc:picChg chg="add del mod ord">
          <ac:chgData name="Leonie Smith" userId="fed1330f33f5650e" providerId="LiveId" clId="{F76FA0A2-51EB-4E9D-A2BC-D371B6D122AE}" dt="2024-05-08T04:39:18.409" v="116"/>
          <ac:picMkLst>
            <pc:docMk/>
            <pc:sldMk cId="2346136586" sldId="260"/>
            <ac:picMk id="135" creationId="{AD509279-EE8D-B514-4B10-B9014A30710C}"/>
          </ac:picMkLst>
        </pc:picChg>
        <pc:picChg chg="add mod">
          <ac:chgData name="Leonie Smith" userId="fed1330f33f5650e" providerId="LiveId" clId="{F76FA0A2-51EB-4E9D-A2BC-D371B6D122AE}" dt="2024-05-08T04:39:18.409" v="116"/>
          <ac:picMkLst>
            <pc:docMk/>
            <pc:sldMk cId="2346136586" sldId="260"/>
            <ac:picMk id="136" creationId="{29CE243A-C8B9-8811-61EA-5B9BC515B3A0}"/>
          </ac:picMkLst>
        </pc:picChg>
      </pc:sldChg>
      <pc:sldChg chg="addSp delSp modSp mod modTransition modAnim">
        <pc:chgData name="Leonie Smith" userId="fed1330f33f5650e" providerId="LiveId" clId="{F76FA0A2-51EB-4E9D-A2BC-D371B6D122AE}" dt="2024-05-08T04:42:30.460" v="128"/>
        <pc:sldMkLst>
          <pc:docMk/>
          <pc:sldMk cId="4037329247" sldId="261"/>
        </pc:sldMkLst>
        <pc:picChg chg="add del mod">
          <ac:chgData name="Leonie Smith" userId="fed1330f33f5650e" providerId="LiveId" clId="{F76FA0A2-51EB-4E9D-A2BC-D371B6D122AE}" dt="2024-05-08T04:41:49.020" v="119"/>
          <ac:picMkLst>
            <pc:docMk/>
            <pc:sldMk cId="4037329247" sldId="261"/>
            <ac:picMk id="6" creationId="{F99F841B-A01F-1552-84C3-F0629A3F2F52}"/>
          </ac:picMkLst>
        </pc:picChg>
        <pc:picChg chg="add del mod">
          <ac:chgData name="Leonie Smith" userId="fed1330f33f5650e" providerId="LiveId" clId="{F76FA0A2-51EB-4E9D-A2BC-D371B6D122AE}" dt="2024-05-08T04:41:50.154" v="121"/>
          <ac:picMkLst>
            <pc:docMk/>
            <pc:sldMk cId="4037329247" sldId="261"/>
            <ac:picMk id="7" creationId="{B3A6A8B9-B2A5-0594-FB6D-66F20AD37693}"/>
          </ac:picMkLst>
        </pc:picChg>
        <pc:picChg chg="add del mod ord">
          <ac:chgData name="Leonie Smith" userId="fed1330f33f5650e" providerId="LiveId" clId="{F76FA0A2-51EB-4E9D-A2BC-D371B6D122AE}" dt="2024-05-08T04:42:00.141" v="122"/>
          <ac:picMkLst>
            <pc:docMk/>
            <pc:sldMk cId="4037329247" sldId="261"/>
            <ac:picMk id="10" creationId="{763E7B05-FA13-38EB-91D3-AD57297DB330}"/>
          </ac:picMkLst>
        </pc:picChg>
        <pc:picChg chg="add del mod">
          <ac:chgData name="Leonie Smith" userId="fed1330f33f5650e" providerId="LiveId" clId="{F76FA0A2-51EB-4E9D-A2BC-D371B6D122AE}" dt="2024-05-08T04:42:01.212" v="124"/>
          <ac:picMkLst>
            <pc:docMk/>
            <pc:sldMk cId="4037329247" sldId="261"/>
            <ac:picMk id="11" creationId="{4B3B7300-16BD-98E6-9363-77DE223AB9B8}"/>
          </ac:picMkLst>
        </pc:picChg>
        <pc:picChg chg="add del mod ord">
          <ac:chgData name="Leonie Smith" userId="fed1330f33f5650e" providerId="LiveId" clId="{F76FA0A2-51EB-4E9D-A2BC-D371B6D122AE}" dt="2024-05-08T04:42:12.036" v="125"/>
          <ac:picMkLst>
            <pc:docMk/>
            <pc:sldMk cId="4037329247" sldId="261"/>
            <ac:picMk id="14" creationId="{005A150C-EAF5-7A1E-AE9A-B72EB13639E2}"/>
          </ac:picMkLst>
        </pc:picChg>
        <pc:picChg chg="add del mod">
          <ac:chgData name="Leonie Smith" userId="fed1330f33f5650e" providerId="LiveId" clId="{F76FA0A2-51EB-4E9D-A2BC-D371B6D122AE}" dt="2024-05-08T04:42:19.696" v="127"/>
          <ac:picMkLst>
            <pc:docMk/>
            <pc:sldMk cId="4037329247" sldId="261"/>
            <ac:picMk id="15" creationId="{11AFB30F-7638-0480-A0B2-7375ECC19A2A}"/>
          </ac:picMkLst>
        </pc:picChg>
        <pc:picChg chg="add del mod ord">
          <ac:chgData name="Leonie Smith" userId="fed1330f33f5650e" providerId="LiveId" clId="{F76FA0A2-51EB-4E9D-A2BC-D371B6D122AE}" dt="2024-05-08T04:42:30.460" v="128"/>
          <ac:picMkLst>
            <pc:docMk/>
            <pc:sldMk cId="4037329247" sldId="261"/>
            <ac:picMk id="19" creationId="{4165DA5F-8C77-5350-B240-7EF9FA8E6CEF}"/>
          </ac:picMkLst>
        </pc:picChg>
        <pc:picChg chg="add mod">
          <ac:chgData name="Leonie Smith" userId="fed1330f33f5650e" providerId="LiveId" clId="{F76FA0A2-51EB-4E9D-A2BC-D371B6D122AE}" dt="2024-05-08T04:42:30.460" v="128"/>
          <ac:picMkLst>
            <pc:docMk/>
            <pc:sldMk cId="4037329247" sldId="261"/>
            <ac:picMk id="20" creationId="{2FB587BB-41DB-F968-CF64-B1B7F8E4BFF1}"/>
          </ac:picMkLst>
        </pc:picChg>
      </pc:sldChg>
      <pc:sldChg chg="addSp delSp modSp mod modTransition modAnim">
        <pc:chgData name="Leonie Smith" userId="fed1330f33f5650e" providerId="LiveId" clId="{F76FA0A2-51EB-4E9D-A2BC-D371B6D122AE}" dt="2024-05-08T04:44:12.870" v="143"/>
        <pc:sldMkLst>
          <pc:docMk/>
          <pc:sldMk cId="1909638311" sldId="262"/>
        </pc:sldMkLst>
        <pc:picChg chg="add del mod">
          <ac:chgData name="Leonie Smith" userId="fed1330f33f5650e" providerId="LiveId" clId="{F76FA0A2-51EB-4E9D-A2BC-D371B6D122AE}" dt="2024-05-08T04:43:12.249" v="131"/>
          <ac:picMkLst>
            <pc:docMk/>
            <pc:sldMk cId="1909638311" sldId="262"/>
            <ac:picMk id="5" creationId="{23A5E9DA-09B7-7E2B-D7BF-EBCD2AC1FB3D}"/>
          </ac:picMkLst>
        </pc:picChg>
        <pc:picChg chg="add del mod">
          <ac:chgData name="Leonie Smith" userId="fed1330f33f5650e" providerId="LiveId" clId="{F76FA0A2-51EB-4E9D-A2BC-D371B6D122AE}" dt="2024-05-08T04:43:21.226" v="133"/>
          <ac:picMkLst>
            <pc:docMk/>
            <pc:sldMk cId="1909638311" sldId="262"/>
            <ac:picMk id="6" creationId="{B9473312-BC5E-7511-8F6E-D4C963F792A3}"/>
          </ac:picMkLst>
        </pc:picChg>
        <pc:picChg chg="add del mod ord">
          <ac:chgData name="Leonie Smith" userId="fed1330f33f5650e" providerId="LiveId" clId="{F76FA0A2-51EB-4E9D-A2BC-D371B6D122AE}" dt="2024-05-08T04:43:26.620" v="134"/>
          <ac:picMkLst>
            <pc:docMk/>
            <pc:sldMk cId="1909638311" sldId="262"/>
            <ac:picMk id="10" creationId="{E38C2F38-88F5-8096-7490-92FB3AF338EF}"/>
          </ac:picMkLst>
        </pc:picChg>
        <pc:picChg chg="add del mod">
          <ac:chgData name="Leonie Smith" userId="fed1330f33f5650e" providerId="LiveId" clId="{F76FA0A2-51EB-4E9D-A2BC-D371B6D122AE}" dt="2024-05-08T04:43:27.737" v="136"/>
          <ac:picMkLst>
            <pc:docMk/>
            <pc:sldMk cId="1909638311" sldId="262"/>
            <ac:picMk id="11" creationId="{5C423F1F-0738-506E-B96F-48B27D6482C2}"/>
          </ac:picMkLst>
        </pc:picChg>
        <pc:picChg chg="add del mod ord">
          <ac:chgData name="Leonie Smith" userId="fed1330f33f5650e" providerId="LiveId" clId="{F76FA0A2-51EB-4E9D-A2BC-D371B6D122AE}" dt="2024-05-08T04:43:44.685" v="137"/>
          <ac:picMkLst>
            <pc:docMk/>
            <pc:sldMk cId="1909638311" sldId="262"/>
            <ac:picMk id="14" creationId="{96B5AD5D-D006-328F-D5B0-BEFDEA38858E}"/>
          </ac:picMkLst>
        </pc:picChg>
        <pc:picChg chg="add del mod">
          <ac:chgData name="Leonie Smith" userId="fed1330f33f5650e" providerId="LiveId" clId="{F76FA0A2-51EB-4E9D-A2BC-D371B6D122AE}" dt="2024-05-08T04:43:46.025" v="139"/>
          <ac:picMkLst>
            <pc:docMk/>
            <pc:sldMk cId="1909638311" sldId="262"/>
            <ac:picMk id="15" creationId="{BCB85265-FE6E-5419-881C-D2D7811C78A6}"/>
          </ac:picMkLst>
        </pc:picChg>
        <pc:picChg chg="add del mod ord">
          <ac:chgData name="Leonie Smith" userId="fed1330f33f5650e" providerId="LiveId" clId="{F76FA0A2-51EB-4E9D-A2BC-D371B6D122AE}" dt="2024-05-08T04:43:54.536" v="140"/>
          <ac:picMkLst>
            <pc:docMk/>
            <pc:sldMk cId="1909638311" sldId="262"/>
            <ac:picMk id="18" creationId="{00F5748C-8082-B591-DC27-7EDBC3537A8D}"/>
          </ac:picMkLst>
        </pc:picChg>
        <pc:picChg chg="add del mod">
          <ac:chgData name="Leonie Smith" userId="fed1330f33f5650e" providerId="LiveId" clId="{F76FA0A2-51EB-4E9D-A2BC-D371B6D122AE}" dt="2024-05-08T04:43:56.347" v="142"/>
          <ac:picMkLst>
            <pc:docMk/>
            <pc:sldMk cId="1909638311" sldId="262"/>
            <ac:picMk id="19" creationId="{3DA3662F-850B-40F0-EB3E-F903D2204E47}"/>
          </ac:picMkLst>
        </pc:picChg>
        <pc:picChg chg="add del mod ord">
          <ac:chgData name="Leonie Smith" userId="fed1330f33f5650e" providerId="LiveId" clId="{F76FA0A2-51EB-4E9D-A2BC-D371B6D122AE}" dt="2024-05-08T04:44:12.870" v="143"/>
          <ac:picMkLst>
            <pc:docMk/>
            <pc:sldMk cId="1909638311" sldId="262"/>
            <ac:picMk id="22" creationId="{03C3F769-832E-1EB5-2B17-3947EC2DE601}"/>
          </ac:picMkLst>
        </pc:picChg>
        <pc:picChg chg="add mod">
          <ac:chgData name="Leonie Smith" userId="fed1330f33f5650e" providerId="LiveId" clId="{F76FA0A2-51EB-4E9D-A2BC-D371B6D122AE}" dt="2024-05-08T04:44:12.870" v="143"/>
          <ac:picMkLst>
            <pc:docMk/>
            <pc:sldMk cId="1909638311" sldId="262"/>
            <ac:picMk id="23" creationId="{22D8671E-5A30-6D8B-FD23-16546C3EA708}"/>
          </ac:picMkLst>
        </pc:picChg>
      </pc:sldChg>
      <pc:sldChg chg="addSp delSp modSp mod modTransition modAnim">
        <pc:chgData name="Leonie Smith" userId="fed1330f33f5650e" providerId="LiveId" clId="{F76FA0A2-51EB-4E9D-A2BC-D371B6D122AE}" dt="2024-05-08T04:45:04.107" v="149"/>
        <pc:sldMkLst>
          <pc:docMk/>
          <pc:sldMk cId="641208035" sldId="263"/>
        </pc:sldMkLst>
        <pc:picChg chg="add del mod">
          <ac:chgData name="Leonie Smith" userId="fed1330f33f5650e" providerId="LiveId" clId="{F76FA0A2-51EB-4E9D-A2BC-D371B6D122AE}" dt="2024-05-08T04:44:50.322" v="146"/>
          <ac:picMkLst>
            <pc:docMk/>
            <pc:sldMk cId="641208035" sldId="263"/>
            <ac:picMk id="5" creationId="{4B608DCB-E7E8-62CC-BDA1-7FEF1879D5FB}"/>
          </ac:picMkLst>
        </pc:picChg>
        <pc:picChg chg="add del mod">
          <ac:chgData name="Leonie Smith" userId="fed1330f33f5650e" providerId="LiveId" clId="{F76FA0A2-51EB-4E9D-A2BC-D371B6D122AE}" dt="2024-05-08T04:44:51.599" v="148"/>
          <ac:picMkLst>
            <pc:docMk/>
            <pc:sldMk cId="641208035" sldId="263"/>
            <ac:picMk id="6" creationId="{3DDB6A16-3EF0-AABE-D2E5-EE079155DB5D}"/>
          </ac:picMkLst>
        </pc:picChg>
        <pc:picChg chg="add del mod ord">
          <ac:chgData name="Leonie Smith" userId="fed1330f33f5650e" providerId="LiveId" clId="{F76FA0A2-51EB-4E9D-A2BC-D371B6D122AE}" dt="2024-05-08T04:45:04.107" v="149"/>
          <ac:picMkLst>
            <pc:docMk/>
            <pc:sldMk cId="641208035" sldId="263"/>
            <ac:picMk id="9" creationId="{30FF45FF-CEF6-F332-D736-CA52A013382A}"/>
          </ac:picMkLst>
        </pc:picChg>
        <pc:picChg chg="add mod">
          <ac:chgData name="Leonie Smith" userId="fed1330f33f5650e" providerId="LiveId" clId="{F76FA0A2-51EB-4E9D-A2BC-D371B6D122AE}" dt="2024-05-08T04:45:04.107" v="149"/>
          <ac:picMkLst>
            <pc:docMk/>
            <pc:sldMk cId="641208035" sldId="263"/>
            <ac:picMk id="10" creationId="{624BDA3B-9AB4-7473-C615-CFA62957F0DC}"/>
          </ac:picMkLst>
        </pc:picChg>
      </pc:sldChg>
      <pc:sldChg chg="addSp delSp modSp mod modTransition modAnim">
        <pc:chgData name="Leonie Smith" userId="fed1330f33f5650e" providerId="LiveId" clId="{F76FA0A2-51EB-4E9D-A2BC-D371B6D122AE}" dt="2024-05-08T04:46:48.492" v="167"/>
        <pc:sldMkLst>
          <pc:docMk/>
          <pc:sldMk cId="4044745628" sldId="264"/>
        </pc:sldMkLst>
        <pc:picChg chg="add del mod">
          <ac:chgData name="Leonie Smith" userId="fed1330f33f5650e" providerId="LiveId" clId="{F76FA0A2-51EB-4E9D-A2BC-D371B6D122AE}" dt="2024-05-08T04:46:04.477" v="155"/>
          <ac:picMkLst>
            <pc:docMk/>
            <pc:sldMk cId="4044745628" sldId="264"/>
            <ac:picMk id="5" creationId="{65FC881C-E1BC-AD66-5DCA-955D66481F8D}"/>
          </ac:picMkLst>
        </pc:picChg>
        <pc:picChg chg="add del mod">
          <ac:chgData name="Leonie Smith" userId="fed1330f33f5650e" providerId="LiveId" clId="{F76FA0A2-51EB-4E9D-A2BC-D371B6D122AE}" dt="2024-05-08T04:46:05.452" v="157"/>
          <ac:picMkLst>
            <pc:docMk/>
            <pc:sldMk cId="4044745628" sldId="264"/>
            <ac:picMk id="6" creationId="{077B17F3-116F-E862-C40A-52E4CAFB7FC2}"/>
          </ac:picMkLst>
        </pc:picChg>
        <pc:picChg chg="add del mod ord">
          <ac:chgData name="Leonie Smith" userId="fed1330f33f5650e" providerId="LiveId" clId="{F76FA0A2-51EB-4E9D-A2BC-D371B6D122AE}" dt="2024-05-08T04:46:13.072" v="158"/>
          <ac:picMkLst>
            <pc:docMk/>
            <pc:sldMk cId="4044745628" sldId="264"/>
            <ac:picMk id="9" creationId="{F5EA30B3-067D-C708-7324-84EBD8BD0D70}"/>
          </ac:picMkLst>
        </pc:picChg>
        <pc:picChg chg="add del mod">
          <ac:chgData name="Leonie Smith" userId="fed1330f33f5650e" providerId="LiveId" clId="{F76FA0A2-51EB-4E9D-A2BC-D371B6D122AE}" dt="2024-05-08T04:46:14.048" v="160"/>
          <ac:picMkLst>
            <pc:docMk/>
            <pc:sldMk cId="4044745628" sldId="264"/>
            <ac:picMk id="10" creationId="{A3EFD528-25C9-3414-133F-8257E5188277}"/>
          </ac:picMkLst>
        </pc:picChg>
        <pc:picChg chg="add del mod ord">
          <ac:chgData name="Leonie Smith" userId="fed1330f33f5650e" providerId="LiveId" clId="{F76FA0A2-51EB-4E9D-A2BC-D371B6D122AE}" dt="2024-05-08T04:46:22.513" v="161"/>
          <ac:picMkLst>
            <pc:docMk/>
            <pc:sldMk cId="4044745628" sldId="264"/>
            <ac:picMk id="12" creationId="{6CF82DE8-A935-20F8-4C08-B3203BF82695}"/>
          </ac:picMkLst>
        </pc:picChg>
        <pc:picChg chg="add del mod">
          <ac:chgData name="Leonie Smith" userId="fed1330f33f5650e" providerId="LiveId" clId="{F76FA0A2-51EB-4E9D-A2BC-D371B6D122AE}" dt="2024-05-08T04:46:23.710" v="163"/>
          <ac:picMkLst>
            <pc:docMk/>
            <pc:sldMk cId="4044745628" sldId="264"/>
            <ac:picMk id="13" creationId="{16C211EB-6BCD-9AB8-23A2-EBF6BF60569A}"/>
          </ac:picMkLst>
        </pc:picChg>
        <pc:picChg chg="add del mod ord">
          <ac:chgData name="Leonie Smith" userId="fed1330f33f5650e" providerId="LiveId" clId="{F76FA0A2-51EB-4E9D-A2BC-D371B6D122AE}" dt="2024-05-08T04:46:34.610" v="164"/>
          <ac:picMkLst>
            <pc:docMk/>
            <pc:sldMk cId="4044745628" sldId="264"/>
            <ac:picMk id="16" creationId="{CA3C35CC-353D-83A2-6503-BCF186A5AAE6}"/>
          </ac:picMkLst>
        </pc:picChg>
        <pc:picChg chg="add del mod">
          <ac:chgData name="Leonie Smith" userId="fed1330f33f5650e" providerId="LiveId" clId="{F76FA0A2-51EB-4E9D-A2BC-D371B6D122AE}" dt="2024-05-08T04:46:35.695" v="166"/>
          <ac:picMkLst>
            <pc:docMk/>
            <pc:sldMk cId="4044745628" sldId="264"/>
            <ac:picMk id="17" creationId="{ECA19AD2-C7E1-F175-ADBA-003A673D2BB7}"/>
          </ac:picMkLst>
        </pc:picChg>
        <pc:picChg chg="add del mod ord">
          <ac:chgData name="Leonie Smith" userId="fed1330f33f5650e" providerId="LiveId" clId="{F76FA0A2-51EB-4E9D-A2BC-D371B6D122AE}" dt="2024-05-08T04:46:48.492" v="167"/>
          <ac:picMkLst>
            <pc:docMk/>
            <pc:sldMk cId="4044745628" sldId="264"/>
            <ac:picMk id="20" creationId="{4571E9FD-2C74-C82D-D692-BDF40F0E8BBB}"/>
          </ac:picMkLst>
        </pc:picChg>
        <pc:picChg chg="add mod">
          <ac:chgData name="Leonie Smith" userId="fed1330f33f5650e" providerId="LiveId" clId="{F76FA0A2-51EB-4E9D-A2BC-D371B6D122AE}" dt="2024-05-08T04:46:48.492" v="167"/>
          <ac:picMkLst>
            <pc:docMk/>
            <pc:sldMk cId="4044745628" sldId="264"/>
            <ac:picMk id="21" creationId="{0832EB13-3AD9-87AE-9214-57800B0A2A78}"/>
          </ac:picMkLst>
        </pc:picChg>
      </pc:sldChg>
      <pc:sldChg chg="addSp delSp modSp mod modTransition modAnim">
        <pc:chgData name="Leonie Smith" userId="fed1330f33f5650e" providerId="LiveId" clId="{F76FA0A2-51EB-4E9D-A2BC-D371B6D122AE}" dt="2024-05-08T04:49:29.773" v="188"/>
        <pc:sldMkLst>
          <pc:docMk/>
          <pc:sldMk cId="978260341" sldId="265"/>
        </pc:sldMkLst>
        <pc:picChg chg="add del mod">
          <ac:chgData name="Leonie Smith" userId="fed1330f33f5650e" providerId="LiveId" clId="{F76FA0A2-51EB-4E9D-A2BC-D371B6D122AE}" dt="2024-05-08T04:47:50.291" v="170"/>
          <ac:picMkLst>
            <pc:docMk/>
            <pc:sldMk cId="978260341" sldId="265"/>
            <ac:picMk id="5" creationId="{1D1E4059-F320-7918-3FCD-2E0C58EA0848}"/>
          </ac:picMkLst>
        </pc:picChg>
        <pc:picChg chg="add del mod">
          <ac:chgData name="Leonie Smith" userId="fed1330f33f5650e" providerId="LiveId" clId="{F76FA0A2-51EB-4E9D-A2BC-D371B6D122AE}" dt="2024-05-08T04:47:51.658" v="172"/>
          <ac:picMkLst>
            <pc:docMk/>
            <pc:sldMk cId="978260341" sldId="265"/>
            <ac:picMk id="6" creationId="{D1CDA562-23EE-F166-DEDE-9EE1C6333AE5}"/>
          </ac:picMkLst>
        </pc:picChg>
        <pc:picChg chg="add del mod ord">
          <ac:chgData name="Leonie Smith" userId="fed1330f33f5650e" providerId="LiveId" clId="{F76FA0A2-51EB-4E9D-A2BC-D371B6D122AE}" dt="2024-05-08T04:48:01.884" v="173"/>
          <ac:picMkLst>
            <pc:docMk/>
            <pc:sldMk cId="978260341" sldId="265"/>
            <ac:picMk id="9" creationId="{456E3036-68D0-9EBB-EDEA-ECA427C25550}"/>
          </ac:picMkLst>
        </pc:picChg>
        <pc:picChg chg="add del mod">
          <ac:chgData name="Leonie Smith" userId="fed1330f33f5650e" providerId="LiveId" clId="{F76FA0A2-51EB-4E9D-A2BC-D371B6D122AE}" dt="2024-05-08T04:48:02.843" v="175"/>
          <ac:picMkLst>
            <pc:docMk/>
            <pc:sldMk cId="978260341" sldId="265"/>
            <ac:picMk id="10" creationId="{2C334C84-5608-6D1F-B0B8-DC57F48973A5}"/>
          </ac:picMkLst>
        </pc:picChg>
        <pc:picChg chg="add del mod ord">
          <ac:chgData name="Leonie Smith" userId="fed1330f33f5650e" providerId="LiveId" clId="{F76FA0A2-51EB-4E9D-A2BC-D371B6D122AE}" dt="2024-05-08T04:48:16.526" v="176"/>
          <ac:picMkLst>
            <pc:docMk/>
            <pc:sldMk cId="978260341" sldId="265"/>
            <ac:picMk id="13" creationId="{28175B4D-0551-C395-D044-D2EA4BACFD19}"/>
          </ac:picMkLst>
        </pc:picChg>
        <pc:picChg chg="add del mod">
          <ac:chgData name="Leonie Smith" userId="fed1330f33f5650e" providerId="LiveId" clId="{F76FA0A2-51EB-4E9D-A2BC-D371B6D122AE}" dt="2024-05-08T04:48:18.612" v="178"/>
          <ac:picMkLst>
            <pc:docMk/>
            <pc:sldMk cId="978260341" sldId="265"/>
            <ac:picMk id="14" creationId="{F6AE58FC-3A90-CC4C-CBFE-38FF4EE65396}"/>
          </ac:picMkLst>
        </pc:picChg>
        <pc:picChg chg="add del mod ord">
          <ac:chgData name="Leonie Smith" userId="fed1330f33f5650e" providerId="LiveId" clId="{F76FA0A2-51EB-4E9D-A2BC-D371B6D122AE}" dt="2024-05-08T04:48:23.186" v="179"/>
          <ac:picMkLst>
            <pc:docMk/>
            <pc:sldMk cId="978260341" sldId="265"/>
            <ac:picMk id="17" creationId="{F777E4F7-DF15-00F3-484C-3720E86BEDA7}"/>
          </ac:picMkLst>
        </pc:picChg>
        <pc:picChg chg="add del mod">
          <ac:chgData name="Leonie Smith" userId="fed1330f33f5650e" providerId="LiveId" clId="{F76FA0A2-51EB-4E9D-A2BC-D371B6D122AE}" dt="2024-05-08T04:48:24.266" v="181"/>
          <ac:picMkLst>
            <pc:docMk/>
            <pc:sldMk cId="978260341" sldId="265"/>
            <ac:picMk id="18" creationId="{F1139CA7-6ADA-15FE-B61E-3BE6FBCDA5E1}"/>
          </ac:picMkLst>
        </pc:picChg>
        <pc:picChg chg="add del mod ord">
          <ac:chgData name="Leonie Smith" userId="fed1330f33f5650e" providerId="LiveId" clId="{F76FA0A2-51EB-4E9D-A2BC-D371B6D122AE}" dt="2024-05-08T04:48:37.891" v="182"/>
          <ac:picMkLst>
            <pc:docMk/>
            <pc:sldMk cId="978260341" sldId="265"/>
            <ac:picMk id="21" creationId="{AD25A757-EC9C-A23C-0A56-7DD3AA81513D}"/>
          </ac:picMkLst>
        </pc:picChg>
        <pc:picChg chg="add del mod">
          <ac:chgData name="Leonie Smith" userId="fed1330f33f5650e" providerId="LiveId" clId="{F76FA0A2-51EB-4E9D-A2BC-D371B6D122AE}" dt="2024-05-08T04:48:39.081" v="184"/>
          <ac:picMkLst>
            <pc:docMk/>
            <pc:sldMk cId="978260341" sldId="265"/>
            <ac:picMk id="22" creationId="{31E0ACB4-9322-C252-04F1-CC7BEE474024}"/>
          </ac:picMkLst>
        </pc:picChg>
        <pc:picChg chg="add del mod ord">
          <ac:chgData name="Leonie Smith" userId="fed1330f33f5650e" providerId="LiveId" clId="{F76FA0A2-51EB-4E9D-A2BC-D371B6D122AE}" dt="2024-05-08T04:48:55.348" v="185"/>
          <ac:picMkLst>
            <pc:docMk/>
            <pc:sldMk cId="978260341" sldId="265"/>
            <ac:picMk id="25" creationId="{2D40D778-7243-AAE7-1715-93652A62A0A4}"/>
          </ac:picMkLst>
        </pc:picChg>
        <pc:picChg chg="add del mod">
          <ac:chgData name="Leonie Smith" userId="fed1330f33f5650e" providerId="LiveId" clId="{F76FA0A2-51EB-4E9D-A2BC-D371B6D122AE}" dt="2024-05-08T04:49:13.491" v="187"/>
          <ac:picMkLst>
            <pc:docMk/>
            <pc:sldMk cId="978260341" sldId="265"/>
            <ac:picMk id="26" creationId="{57175E0E-BFD4-C0C3-4086-8F9FEBF5FE59}"/>
          </ac:picMkLst>
        </pc:picChg>
        <pc:picChg chg="add del mod ord">
          <ac:chgData name="Leonie Smith" userId="fed1330f33f5650e" providerId="LiveId" clId="{F76FA0A2-51EB-4E9D-A2BC-D371B6D122AE}" dt="2024-05-08T04:49:29.773" v="188"/>
          <ac:picMkLst>
            <pc:docMk/>
            <pc:sldMk cId="978260341" sldId="265"/>
            <ac:picMk id="31" creationId="{78EEAB12-EE16-4046-3894-B3AD2757CFE2}"/>
          </ac:picMkLst>
        </pc:picChg>
        <pc:picChg chg="add mod">
          <ac:chgData name="Leonie Smith" userId="fed1330f33f5650e" providerId="LiveId" clId="{F76FA0A2-51EB-4E9D-A2BC-D371B6D122AE}" dt="2024-05-08T04:49:29.773" v="188"/>
          <ac:picMkLst>
            <pc:docMk/>
            <pc:sldMk cId="978260341" sldId="265"/>
            <ac:picMk id="32" creationId="{22AE40A5-738E-B7CB-9A13-006CE647A8C2}"/>
          </ac:picMkLst>
        </pc:picChg>
      </pc:sldChg>
      <pc:sldChg chg="addSp delSp modSp mod modTransition modAnim">
        <pc:chgData name="Leonie Smith" userId="fed1330f33f5650e" providerId="LiveId" clId="{F76FA0A2-51EB-4E9D-A2BC-D371B6D122AE}" dt="2024-05-08T04:50:35.724" v="197"/>
        <pc:sldMkLst>
          <pc:docMk/>
          <pc:sldMk cId="3575870363" sldId="266"/>
        </pc:sldMkLst>
        <pc:picChg chg="add del mod">
          <ac:chgData name="Leonie Smith" userId="fed1330f33f5650e" providerId="LiveId" clId="{F76FA0A2-51EB-4E9D-A2BC-D371B6D122AE}" dt="2024-05-08T04:50:05.791" v="191"/>
          <ac:picMkLst>
            <pc:docMk/>
            <pc:sldMk cId="3575870363" sldId="266"/>
            <ac:picMk id="5" creationId="{E453D572-099F-C83A-9249-DCB8F4872D1F}"/>
          </ac:picMkLst>
        </pc:picChg>
        <pc:picChg chg="add del mod">
          <ac:chgData name="Leonie Smith" userId="fed1330f33f5650e" providerId="LiveId" clId="{F76FA0A2-51EB-4E9D-A2BC-D371B6D122AE}" dt="2024-05-08T04:50:06.880" v="193"/>
          <ac:picMkLst>
            <pc:docMk/>
            <pc:sldMk cId="3575870363" sldId="266"/>
            <ac:picMk id="6" creationId="{039776F3-AF29-194A-9447-1515FE1D9408}"/>
          </ac:picMkLst>
        </pc:picChg>
        <pc:picChg chg="add del mod ord">
          <ac:chgData name="Leonie Smith" userId="fed1330f33f5650e" providerId="LiveId" clId="{F76FA0A2-51EB-4E9D-A2BC-D371B6D122AE}" dt="2024-05-08T04:50:20.365" v="194"/>
          <ac:picMkLst>
            <pc:docMk/>
            <pc:sldMk cId="3575870363" sldId="266"/>
            <ac:picMk id="9" creationId="{B7B47F20-8129-564B-AA55-53F88FFF99A8}"/>
          </ac:picMkLst>
        </pc:picChg>
        <pc:picChg chg="add del mod">
          <ac:chgData name="Leonie Smith" userId="fed1330f33f5650e" providerId="LiveId" clId="{F76FA0A2-51EB-4E9D-A2BC-D371B6D122AE}" dt="2024-05-08T04:50:21.383" v="196"/>
          <ac:picMkLst>
            <pc:docMk/>
            <pc:sldMk cId="3575870363" sldId="266"/>
            <ac:picMk id="10" creationId="{B8AF2D22-DB82-4421-4854-BB0880DF70E3}"/>
          </ac:picMkLst>
        </pc:picChg>
        <pc:picChg chg="add del mod ord">
          <ac:chgData name="Leonie Smith" userId="fed1330f33f5650e" providerId="LiveId" clId="{F76FA0A2-51EB-4E9D-A2BC-D371B6D122AE}" dt="2024-05-08T04:50:35.724" v="197"/>
          <ac:picMkLst>
            <pc:docMk/>
            <pc:sldMk cId="3575870363" sldId="266"/>
            <ac:picMk id="13" creationId="{45967E66-BAD1-04F8-C041-A495EC861171}"/>
          </ac:picMkLst>
        </pc:picChg>
        <pc:picChg chg="add mod">
          <ac:chgData name="Leonie Smith" userId="fed1330f33f5650e" providerId="LiveId" clId="{F76FA0A2-51EB-4E9D-A2BC-D371B6D122AE}" dt="2024-05-08T04:50:35.724" v="197"/>
          <ac:picMkLst>
            <pc:docMk/>
            <pc:sldMk cId="3575870363" sldId="266"/>
            <ac:picMk id="14" creationId="{680A468C-EDE7-3520-9DBE-B9B17A7D2F37}"/>
          </ac:picMkLst>
        </pc:picChg>
      </pc:sldChg>
      <pc:sldChg chg="addSp delSp modSp mod modTransition modAnim">
        <pc:chgData name="Leonie Smith" userId="fed1330f33f5650e" providerId="LiveId" clId="{F76FA0A2-51EB-4E9D-A2BC-D371B6D122AE}" dt="2024-05-08T04:51:26.243" v="203"/>
        <pc:sldMkLst>
          <pc:docMk/>
          <pc:sldMk cId="4017137865" sldId="267"/>
        </pc:sldMkLst>
        <pc:picChg chg="add del mod">
          <ac:chgData name="Leonie Smith" userId="fed1330f33f5650e" providerId="LiveId" clId="{F76FA0A2-51EB-4E9D-A2BC-D371B6D122AE}" dt="2024-05-08T04:51:07.961" v="200"/>
          <ac:picMkLst>
            <pc:docMk/>
            <pc:sldMk cId="4017137865" sldId="267"/>
            <ac:picMk id="5" creationId="{388BD045-30D9-3AA8-916E-CD7827DA921E}"/>
          </ac:picMkLst>
        </pc:picChg>
        <pc:picChg chg="add del mod">
          <ac:chgData name="Leonie Smith" userId="fed1330f33f5650e" providerId="LiveId" clId="{F76FA0A2-51EB-4E9D-A2BC-D371B6D122AE}" dt="2024-05-08T04:51:09.331" v="202"/>
          <ac:picMkLst>
            <pc:docMk/>
            <pc:sldMk cId="4017137865" sldId="267"/>
            <ac:picMk id="6" creationId="{7BD85C2A-3A69-A9D1-C676-F00C763AFE52}"/>
          </ac:picMkLst>
        </pc:picChg>
        <pc:picChg chg="add del mod ord">
          <ac:chgData name="Leonie Smith" userId="fed1330f33f5650e" providerId="LiveId" clId="{F76FA0A2-51EB-4E9D-A2BC-D371B6D122AE}" dt="2024-05-08T04:51:26.243" v="203"/>
          <ac:picMkLst>
            <pc:docMk/>
            <pc:sldMk cId="4017137865" sldId="267"/>
            <ac:picMk id="9" creationId="{01E0C768-338D-FB3B-5B78-F91E96F4AFE1}"/>
          </ac:picMkLst>
        </pc:picChg>
        <pc:picChg chg="add mod">
          <ac:chgData name="Leonie Smith" userId="fed1330f33f5650e" providerId="LiveId" clId="{F76FA0A2-51EB-4E9D-A2BC-D371B6D122AE}" dt="2024-05-08T04:51:26.243" v="203"/>
          <ac:picMkLst>
            <pc:docMk/>
            <pc:sldMk cId="4017137865" sldId="267"/>
            <ac:picMk id="10" creationId="{54C0AA61-14D0-891C-FF38-1E12D1597240}"/>
          </ac:picMkLst>
        </pc:picChg>
      </pc:sldChg>
      <pc:sldChg chg="addSp delSp modSp mod modTransition">
        <pc:chgData name="Leonie Smith" userId="fed1330f33f5650e" providerId="LiveId" clId="{F76FA0A2-51EB-4E9D-A2BC-D371B6D122AE}" dt="2024-05-08T04:52:11.218" v="206"/>
        <pc:sldMkLst>
          <pc:docMk/>
          <pc:sldMk cId="3137811553" sldId="268"/>
        </pc:sldMkLst>
        <pc:picChg chg="add del mod">
          <ac:chgData name="Leonie Smith" userId="fed1330f33f5650e" providerId="LiveId" clId="{F76FA0A2-51EB-4E9D-A2BC-D371B6D122AE}" dt="2024-05-08T04:52:11.218" v="206"/>
          <ac:picMkLst>
            <pc:docMk/>
            <pc:sldMk cId="3137811553" sldId="268"/>
            <ac:picMk id="5" creationId="{37ADA768-191A-BD8C-947B-8D0EA718E70B}"/>
          </ac:picMkLst>
        </pc:picChg>
        <pc:picChg chg="add mod">
          <ac:chgData name="Leonie Smith" userId="fed1330f33f5650e" providerId="LiveId" clId="{F76FA0A2-51EB-4E9D-A2BC-D371B6D122AE}" dt="2024-05-08T04:52:11.218" v="206"/>
          <ac:picMkLst>
            <pc:docMk/>
            <pc:sldMk cId="3137811553" sldId="268"/>
            <ac:picMk id="6" creationId="{50DA7B9A-9D8A-0C9E-0C7A-03698F39C4DC}"/>
          </ac:picMkLst>
        </pc:picChg>
      </pc:sldChg>
      <pc:sldChg chg="addSp delSp modSp mod modTransition modAnim">
        <pc:chgData name="Leonie Smith" userId="fed1330f33f5650e" providerId="LiveId" clId="{F76FA0A2-51EB-4E9D-A2BC-D371B6D122AE}" dt="2024-05-08T04:54:30.428" v="215"/>
        <pc:sldMkLst>
          <pc:docMk/>
          <pc:sldMk cId="100491716" sldId="269"/>
        </pc:sldMkLst>
        <pc:picChg chg="add del mod">
          <ac:chgData name="Leonie Smith" userId="fed1330f33f5650e" providerId="LiveId" clId="{F76FA0A2-51EB-4E9D-A2BC-D371B6D122AE}" dt="2024-05-08T04:53:44.098" v="209"/>
          <ac:picMkLst>
            <pc:docMk/>
            <pc:sldMk cId="100491716" sldId="269"/>
            <ac:picMk id="5" creationId="{879518EB-8F72-5ED5-A5AB-0FFA72877EFF}"/>
          </ac:picMkLst>
        </pc:picChg>
        <pc:picChg chg="add del mod">
          <ac:chgData name="Leonie Smith" userId="fed1330f33f5650e" providerId="LiveId" clId="{F76FA0A2-51EB-4E9D-A2BC-D371B6D122AE}" dt="2024-05-08T04:53:45.617" v="211"/>
          <ac:picMkLst>
            <pc:docMk/>
            <pc:sldMk cId="100491716" sldId="269"/>
            <ac:picMk id="6" creationId="{23A91277-C755-542B-CC60-8CB9F457B35E}"/>
          </ac:picMkLst>
        </pc:picChg>
        <pc:picChg chg="add del mod ord">
          <ac:chgData name="Leonie Smith" userId="fed1330f33f5650e" providerId="LiveId" clId="{F76FA0A2-51EB-4E9D-A2BC-D371B6D122AE}" dt="2024-05-08T04:54:07.710" v="212"/>
          <ac:picMkLst>
            <pc:docMk/>
            <pc:sldMk cId="100491716" sldId="269"/>
            <ac:picMk id="9" creationId="{13462FA8-047D-6D03-E2B7-3AA2F758764E}"/>
          </ac:picMkLst>
        </pc:picChg>
        <pc:picChg chg="add del mod">
          <ac:chgData name="Leonie Smith" userId="fed1330f33f5650e" providerId="LiveId" clId="{F76FA0A2-51EB-4E9D-A2BC-D371B6D122AE}" dt="2024-05-08T04:54:09.749" v="214"/>
          <ac:picMkLst>
            <pc:docMk/>
            <pc:sldMk cId="100491716" sldId="269"/>
            <ac:picMk id="10" creationId="{C7FEE83A-2A1C-978C-0B33-BAC0F0A95800}"/>
          </ac:picMkLst>
        </pc:picChg>
        <pc:picChg chg="add del mod ord">
          <ac:chgData name="Leonie Smith" userId="fed1330f33f5650e" providerId="LiveId" clId="{F76FA0A2-51EB-4E9D-A2BC-D371B6D122AE}" dt="2024-05-08T04:54:30.428" v="215"/>
          <ac:picMkLst>
            <pc:docMk/>
            <pc:sldMk cId="100491716" sldId="269"/>
            <ac:picMk id="13" creationId="{390D6CC6-6B07-548A-826E-1729CF133152}"/>
          </ac:picMkLst>
        </pc:picChg>
        <pc:picChg chg="add mod">
          <ac:chgData name="Leonie Smith" userId="fed1330f33f5650e" providerId="LiveId" clId="{F76FA0A2-51EB-4E9D-A2BC-D371B6D122AE}" dt="2024-05-08T04:54:30.428" v="215"/>
          <ac:picMkLst>
            <pc:docMk/>
            <pc:sldMk cId="100491716" sldId="269"/>
            <ac:picMk id="14" creationId="{7921CD76-B0CF-8EF8-C350-940B218B3AC2}"/>
          </ac:picMkLst>
        </pc:picChg>
      </pc:sldChg>
      <pc:sldChg chg="addSp delSp modSp mod modTransition">
        <pc:chgData name="Leonie Smith" userId="fed1330f33f5650e" providerId="LiveId" clId="{F76FA0A2-51EB-4E9D-A2BC-D371B6D122AE}" dt="2024-05-08T04:55:22.299" v="218"/>
        <pc:sldMkLst>
          <pc:docMk/>
          <pc:sldMk cId="1922139011" sldId="281"/>
        </pc:sldMkLst>
        <pc:picChg chg="add del mod">
          <ac:chgData name="Leonie Smith" userId="fed1330f33f5650e" providerId="LiveId" clId="{F76FA0A2-51EB-4E9D-A2BC-D371B6D122AE}" dt="2024-05-08T04:55:22.299" v="218"/>
          <ac:picMkLst>
            <pc:docMk/>
            <pc:sldMk cId="1922139011" sldId="281"/>
            <ac:picMk id="5" creationId="{E2800733-2068-EF71-6845-C6B2A8F2462D}"/>
          </ac:picMkLst>
        </pc:picChg>
        <pc:picChg chg="add mod">
          <ac:chgData name="Leonie Smith" userId="fed1330f33f5650e" providerId="LiveId" clId="{F76FA0A2-51EB-4E9D-A2BC-D371B6D122AE}" dt="2024-05-08T04:55:22.299" v="218"/>
          <ac:picMkLst>
            <pc:docMk/>
            <pc:sldMk cId="1922139011" sldId="281"/>
            <ac:picMk id="6" creationId="{70D3B996-556C-ADEB-3C6E-D114AE34EB2A}"/>
          </ac:picMkLst>
        </pc:picChg>
      </pc:sldChg>
      <pc:sldChg chg="addSp delSp modSp mod modTransition">
        <pc:chgData name="Leonie Smith" userId="fed1330f33f5650e" providerId="LiveId" clId="{F76FA0A2-51EB-4E9D-A2BC-D371B6D122AE}" dt="2024-05-08T04:45:38.022" v="152"/>
        <pc:sldMkLst>
          <pc:docMk/>
          <pc:sldMk cId="3185262253" sldId="296"/>
        </pc:sldMkLst>
        <pc:picChg chg="add del mod">
          <ac:chgData name="Leonie Smith" userId="fed1330f33f5650e" providerId="LiveId" clId="{F76FA0A2-51EB-4E9D-A2BC-D371B6D122AE}" dt="2024-05-08T04:45:38.022" v="152"/>
          <ac:picMkLst>
            <pc:docMk/>
            <pc:sldMk cId="3185262253" sldId="296"/>
            <ac:picMk id="5" creationId="{88F25C1F-986C-CDF9-635A-541510DFCF40}"/>
          </ac:picMkLst>
        </pc:picChg>
        <pc:picChg chg="add mod">
          <ac:chgData name="Leonie Smith" userId="fed1330f33f5650e" providerId="LiveId" clId="{F76FA0A2-51EB-4E9D-A2BC-D371B6D122AE}" dt="2024-05-08T04:45:38.022" v="152"/>
          <ac:picMkLst>
            <pc:docMk/>
            <pc:sldMk cId="3185262253" sldId="296"/>
            <ac:picMk id="6" creationId="{73FEA620-D024-97E8-36B5-1EF8C7EFF135}"/>
          </ac:picMkLst>
        </pc:picChg>
      </pc:sldChg>
    </pc:docChg>
  </pc:docChgLst>
  <pc:docChgLst>
    <pc:chgData name="Alfred Smith" userId="3c60a3631c0db8ad" providerId="LiveId" clId="{B3807C8C-3A1A-4769-8AAC-F417A5E276BC}"/>
    <pc:docChg chg="undo custSel modSld">
      <pc:chgData name="Alfred Smith" userId="3c60a3631c0db8ad" providerId="LiveId" clId="{B3807C8C-3A1A-4769-8AAC-F417A5E276BC}" dt="2023-09-12T07:35:43.087" v="23"/>
      <pc:docMkLst>
        <pc:docMk/>
      </pc:docMkLst>
      <pc:sldChg chg="modSp mod">
        <pc:chgData name="Alfred Smith" userId="3c60a3631c0db8ad" providerId="LiveId" clId="{B3807C8C-3A1A-4769-8AAC-F417A5E276BC}" dt="2023-09-12T07:30:02.249" v="10" actId="1076"/>
        <pc:sldMkLst>
          <pc:docMk/>
          <pc:sldMk cId="3788111665" sldId="258"/>
        </pc:sldMkLst>
        <pc:spChg chg="mod">
          <ac:chgData name="Alfred Smith" userId="3c60a3631c0db8ad" providerId="LiveId" clId="{B3807C8C-3A1A-4769-8AAC-F417A5E276BC}" dt="2023-09-12T07:30:02.249" v="10" actId="1076"/>
          <ac:spMkLst>
            <pc:docMk/>
            <pc:sldMk cId="3788111665" sldId="258"/>
            <ac:spMk id="5" creationId="{8FAACE44-605D-0DAA-57AB-60864B12CD11}"/>
          </ac:spMkLst>
        </pc:spChg>
      </pc:sldChg>
      <pc:sldChg chg="modSp mod">
        <pc:chgData name="Alfred Smith" userId="3c60a3631c0db8ad" providerId="LiveId" clId="{B3807C8C-3A1A-4769-8AAC-F417A5E276BC}" dt="2023-09-12T07:30:41.459" v="13"/>
        <pc:sldMkLst>
          <pc:docMk/>
          <pc:sldMk cId="2346136586" sldId="260"/>
        </pc:sldMkLst>
        <pc:spChg chg="mod">
          <ac:chgData name="Alfred Smith" userId="3c60a3631c0db8ad" providerId="LiveId" clId="{B3807C8C-3A1A-4769-8AAC-F417A5E276BC}" dt="2023-09-12T07:30:41.459" v="13"/>
          <ac:spMkLst>
            <pc:docMk/>
            <pc:sldMk cId="2346136586" sldId="260"/>
            <ac:spMk id="4" creationId="{EE2AC625-9141-A801-F431-DD5F79396320}"/>
          </ac:spMkLst>
        </pc:spChg>
      </pc:sldChg>
      <pc:sldChg chg="modSp mod">
        <pc:chgData name="Alfred Smith" userId="3c60a3631c0db8ad" providerId="LiveId" clId="{B3807C8C-3A1A-4769-8AAC-F417A5E276BC}" dt="2023-09-12T07:31:30.274" v="19" actId="20577"/>
        <pc:sldMkLst>
          <pc:docMk/>
          <pc:sldMk cId="4037329247" sldId="261"/>
        </pc:sldMkLst>
        <pc:spChg chg="mod">
          <ac:chgData name="Alfred Smith" userId="3c60a3631c0db8ad" providerId="LiveId" clId="{B3807C8C-3A1A-4769-8AAC-F417A5E276BC}" dt="2023-09-12T07:31:30.274" v="19" actId="20577"/>
          <ac:spMkLst>
            <pc:docMk/>
            <pc:sldMk cId="4037329247" sldId="261"/>
            <ac:spMk id="4" creationId="{EE2AC625-9141-A801-F431-DD5F79396320}"/>
          </ac:spMkLst>
        </pc:spChg>
      </pc:sldChg>
      <pc:sldChg chg="modSp mod">
        <pc:chgData name="Alfred Smith" userId="3c60a3631c0db8ad" providerId="LiveId" clId="{B3807C8C-3A1A-4769-8AAC-F417A5E276BC}" dt="2023-09-12T07:31:47.584" v="20"/>
        <pc:sldMkLst>
          <pc:docMk/>
          <pc:sldMk cId="1909638311" sldId="262"/>
        </pc:sldMkLst>
        <pc:spChg chg="mod">
          <ac:chgData name="Alfred Smith" userId="3c60a3631c0db8ad" providerId="LiveId" clId="{B3807C8C-3A1A-4769-8AAC-F417A5E276BC}" dt="2023-09-12T07:31:47.584" v="20"/>
          <ac:spMkLst>
            <pc:docMk/>
            <pc:sldMk cId="1909638311" sldId="262"/>
            <ac:spMk id="4" creationId="{EE2AC625-9141-A801-F431-DD5F79396320}"/>
          </ac:spMkLst>
        </pc:spChg>
      </pc:sldChg>
      <pc:sldChg chg="modSp mod">
        <pc:chgData name="Alfred Smith" userId="3c60a3631c0db8ad" providerId="LiveId" clId="{B3807C8C-3A1A-4769-8AAC-F417A5E276BC}" dt="2023-09-12T07:32:04.912" v="21"/>
        <pc:sldMkLst>
          <pc:docMk/>
          <pc:sldMk cId="641208035" sldId="263"/>
        </pc:sldMkLst>
        <pc:spChg chg="mod">
          <ac:chgData name="Alfred Smith" userId="3c60a3631c0db8ad" providerId="LiveId" clId="{B3807C8C-3A1A-4769-8AAC-F417A5E276BC}" dt="2023-09-12T07:32:04.912" v="21"/>
          <ac:spMkLst>
            <pc:docMk/>
            <pc:sldMk cId="641208035" sldId="263"/>
            <ac:spMk id="4" creationId="{EE2AC625-9141-A801-F431-DD5F79396320}"/>
          </ac:spMkLst>
        </pc:spChg>
      </pc:sldChg>
      <pc:sldChg chg="modSp mod">
        <pc:chgData name="Alfred Smith" userId="3c60a3631c0db8ad" providerId="LiveId" clId="{B3807C8C-3A1A-4769-8AAC-F417A5E276BC}" dt="2023-09-12T07:35:43.087" v="23"/>
        <pc:sldMkLst>
          <pc:docMk/>
          <pc:sldMk cId="4044745628" sldId="264"/>
        </pc:sldMkLst>
        <pc:spChg chg="mod">
          <ac:chgData name="Alfred Smith" userId="3c60a3631c0db8ad" providerId="LiveId" clId="{B3807C8C-3A1A-4769-8AAC-F417A5E276BC}" dt="2023-09-12T07:35:43.087" v="23"/>
          <ac:spMkLst>
            <pc:docMk/>
            <pc:sldMk cId="4044745628" sldId="264"/>
            <ac:spMk id="4" creationId="{EE2AC625-9141-A801-F431-DD5F79396320}"/>
          </ac:spMkLst>
        </pc:spChg>
      </pc:sldChg>
      <pc:sldChg chg="addSp delSp modSp mod">
        <pc:chgData name="Alfred Smith" userId="3c60a3631c0db8ad" providerId="LiveId" clId="{B3807C8C-3A1A-4769-8AAC-F417A5E276BC}" dt="2023-09-12T07:30:13.708" v="12"/>
        <pc:sldMkLst>
          <pc:docMk/>
          <pc:sldMk cId="4120481681" sldId="270"/>
        </pc:sldMkLst>
        <pc:spChg chg="add mod">
          <ac:chgData name="Alfred Smith" userId="3c60a3631c0db8ad" providerId="LiveId" clId="{B3807C8C-3A1A-4769-8AAC-F417A5E276BC}" dt="2023-09-12T07:30:13.708" v="12"/>
          <ac:spMkLst>
            <pc:docMk/>
            <pc:sldMk cId="4120481681" sldId="270"/>
            <ac:spMk id="3" creationId="{C97027F5-18C0-CDA2-7D1C-016DF915C681}"/>
          </ac:spMkLst>
        </pc:spChg>
        <pc:spChg chg="del">
          <ac:chgData name="Alfred Smith" userId="3c60a3631c0db8ad" providerId="LiveId" clId="{B3807C8C-3A1A-4769-8AAC-F417A5E276BC}" dt="2023-09-12T07:30:12.826" v="11" actId="478"/>
          <ac:spMkLst>
            <pc:docMk/>
            <pc:sldMk cId="4120481681" sldId="270"/>
            <ac:spMk id="4" creationId="{EC9F39AA-25AE-05B8-D760-FDBD2FCBE834}"/>
          </ac:spMkLst>
        </pc:spChg>
      </pc:sldChg>
      <pc:sldChg chg="modSp mod">
        <pc:chgData name="Alfred Smith" userId="3c60a3631c0db8ad" providerId="LiveId" clId="{B3807C8C-3A1A-4769-8AAC-F417A5E276BC}" dt="2023-09-12T07:32:20.878" v="22"/>
        <pc:sldMkLst>
          <pc:docMk/>
          <pc:sldMk cId="3185262253" sldId="296"/>
        </pc:sldMkLst>
        <pc:spChg chg="mod">
          <ac:chgData name="Alfred Smith" userId="3c60a3631c0db8ad" providerId="LiveId" clId="{B3807C8C-3A1A-4769-8AAC-F417A5E276BC}" dt="2023-09-12T07:32:20.878" v="22"/>
          <ac:spMkLst>
            <pc:docMk/>
            <pc:sldMk cId="3185262253" sldId="296"/>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1406928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55-8</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pic>
        <p:nvPicPr>
          <p:cNvPr id="6" name="Audio 5">
            <a:hlinkClick r:id="" action="ppaction://media"/>
            <a:extLst>
              <a:ext uri="{FF2B5EF4-FFF2-40B4-BE49-F238E27FC236}">
                <a16:creationId xmlns:a16="http://schemas.microsoft.com/office/drawing/2014/main" id="{D26E6C47-5505-3F6C-E75C-185E41D0237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68"/>
    </mc:Choice>
    <mc:Fallback xmlns="">
      <p:transition spd="slow" advTm="2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F71BC6-CF89-6DF7-9DD0-15068CDC5219}"/>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89B6858-1A41-676B-B580-ED007FB0B675}"/>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But Festus replied, “Paul is being held in Caesarea, and I myself am going there soon.</a:t>
            </a:r>
            <a:endParaRPr lang="en-IN" sz="3600" dirty="0"/>
          </a:p>
        </p:txBody>
      </p:sp>
      <p:sp>
        <p:nvSpPr>
          <p:cNvPr id="2" name="TextBox 1">
            <a:extLst>
              <a:ext uri="{FF2B5EF4-FFF2-40B4-BE49-F238E27FC236}">
                <a16:creationId xmlns:a16="http://schemas.microsoft.com/office/drawing/2014/main" id="{81233BE9-2F9E-995A-24E6-B3983BC3B03F}"/>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फेस्तुस ने उत्तर दिया, “पौलुस कैसरिया में कैदी है, और मैं स्वयं जल्द वहाँ जाऊँगा।”</a:t>
            </a:r>
            <a:endParaRPr lang="en-IN" sz="3600" dirty="0"/>
          </a:p>
        </p:txBody>
      </p:sp>
      <p:pic>
        <p:nvPicPr>
          <p:cNvPr id="10" name="Audio 9">
            <a:hlinkClick r:id="" action="ppaction://media"/>
            <a:extLst>
              <a:ext uri="{FF2B5EF4-FFF2-40B4-BE49-F238E27FC236}">
                <a16:creationId xmlns:a16="http://schemas.microsoft.com/office/drawing/2014/main" id="{624BDA3B-9AB4-7473-C615-CFA62957F0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148"/>
    </mc:Choice>
    <mc:Fallback xmlns="">
      <p:transition spd="slow" advTm="9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1DA0E-AD8A-9D33-2DF7-AC4D3D73F923}"/>
              </a:ext>
            </a:extLst>
          </p:cNvPr>
          <p:cNvPicPr>
            <a:picLocks noChangeAspect="1"/>
          </p:cNvPicPr>
          <p:nvPr/>
        </p:nvPicPr>
        <p:blipFill>
          <a:blip r:embed="rId2"/>
          <a:stretch>
            <a:fillRect/>
          </a:stretch>
        </p:blipFill>
        <p:spPr>
          <a:xfrm>
            <a:off x="0" y="-531091"/>
            <a:ext cx="12192000" cy="7389091"/>
          </a:xfrm>
          <a:prstGeom prst="rect">
            <a:avLst/>
          </a:prstGeom>
        </p:spPr>
      </p:pic>
      <p:sp>
        <p:nvSpPr>
          <p:cNvPr id="2" name="TextBox 1">
            <a:extLst>
              <a:ext uri="{FF2B5EF4-FFF2-40B4-BE49-F238E27FC236}">
                <a16:creationId xmlns:a16="http://schemas.microsoft.com/office/drawing/2014/main" id="{80B1010A-6F7A-FA87-154B-B6843191C991}"/>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So if this man has done anything wrong, let some of your leaders come down with me and accuse him there.”</a:t>
            </a:r>
            <a:endParaRPr lang="en-IN" sz="1600" dirty="0"/>
          </a:p>
        </p:txBody>
      </p:sp>
      <p:sp>
        <p:nvSpPr>
          <p:cNvPr id="2" name="TextBox 1">
            <a:extLst>
              <a:ext uri="{FF2B5EF4-FFF2-40B4-BE49-F238E27FC236}">
                <a16:creationId xmlns:a16="http://schemas.microsoft.com/office/drawing/2014/main" id="{904BC9CD-1EF0-72F4-C502-CAD2E96E90EE}"/>
              </a:ext>
            </a:extLst>
          </p:cNvPr>
          <p:cNvSpPr txBox="1"/>
          <p:nvPr/>
        </p:nvSpPr>
        <p:spPr>
          <a:xfrm>
            <a:off x="6096000" y="149949"/>
            <a:ext cx="6096000" cy="6558103"/>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5</a:t>
            </a:r>
            <a:r>
              <a:rPr lang="hi-IN" sz="3400" b="0" i="0" dirty="0">
                <a:solidFill>
                  <a:srgbClr val="000000"/>
                </a:solidFill>
                <a:effectLst/>
                <a:latin typeface="font1"/>
              </a:rPr>
              <a:t>फिर कहा, “तुम से जो अधिकार रखते हैं, वे साथ चलें, और यदि इस मनुष्य ने कुछ अनुचित काम किया है, तो उस पर दोष लगाएँ।”</a:t>
            </a:r>
            <a:endParaRPr lang="en-IN" sz="3400" dirty="0"/>
          </a:p>
        </p:txBody>
      </p:sp>
      <p:pic>
        <p:nvPicPr>
          <p:cNvPr id="6" name="Audio 5">
            <a:hlinkClick r:id="" action="ppaction://media"/>
            <a:extLst>
              <a:ext uri="{FF2B5EF4-FFF2-40B4-BE49-F238E27FC236}">
                <a16:creationId xmlns:a16="http://schemas.microsoft.com/office/drawing/2014/main" id="{73FEA620-D024-97E8-36B5-1EF8C7EFF1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5262253"/>
      </p:ext>
    </p:extLst>
  </p:cSld>
  <p:clrMapOvr>
    <a:masterClrMapping/>
  </p:clrMapOvr>
  <mc:AlternateContent xmlns:mc="http://schemas.openxmlformats.org/markup-compatibility/2006" xmlns:p14="http://schemas.microsoft.com/office/powerpoint/2010/main">
    <mc:Choice Requires="p14">
      <p:transition spd="slow" p14:dur="2000" advTm="8156"/>
    </mc:Choice>
    <mc:Fallback xmlns="">
      <p:transition spd="slow" advTm="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4" name="TextBox 3">
            <a:extLst>
              <a:ext uri="{FF2B5EF4-FFF2-40B4-BE49-F238E27FC236}">
                <a16:creationId xmlns:a16="http://schemas.microsoft.com/office/drawing/2014/main" id="{530C46AC-66CF-0D5E-8483-8D73590A4B22}"/>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p>
        </p:txBody>
      </p:sp>
    </p:spTree>
    <p:extLst>
      <p:ext uri="{BB962C8B-B14F-4D97-AF65-F5344CB8AC3E}">
        <p14:creationId xmlns:p14="http://schemas.microsoft.com/office/powerpoint/2010/main" val="319219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6</a:t>
            </a:r>
            <a:r>
              <a:rPr lang="en-US" sz="3200" b="0" i="0">
                <a:solidFill>
                  <a:srgbClr val="121212"/>
                </a:solidFill>
                <a:effectLst/>
                <a:latin typeface="Inter" panose="020B0502030000000004" pitchFamily="34" charset="0"/>
              </a:rPr>
              <a:t>After spending no more than eight or ten days with them, Festus went down to Caesarea. The next day he sat on the judgment seat and ordered that Paul be brought in.</a:t>
            </a:r>
            <a:endParaRPr lang="en-IN" sz="3200" dirty="0"/>
          </a:p>
        </p:txBody>
      </p:sp>
      <p:sp>
        <p:nvSpPr>
          <p:cNvPr id="2" name="TextBox 1">
            <a:extLst>
              <a:ext uri="{FF2B5EF4-FFF2-40B4-BE49-F238E27FC236}">
                <a16:creationId xmlns:a16="http://schemas.microsoft.com/office/drawing/2014/main" id="{EA60E810-407E-6A50-15D1-3309D06F01E1}"/>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a:t>
            </a:r>
            <a:r>
              <a:rPr lang="hi-IN" sz="3600" b="0" i="0" dirty="0">
                <a:solidFill>
                  <a:srgbClr val="000000"/>
                </a:solidFill>
                <a:effectLst/>
                <a:latin typeface="font1"/>
              </a:rPr>
              <a:t>उनके बीच कोई आठ दस दिन रहकर वह कैसरिया गया: और दूसरे दिन न्याय आसन पर बैठकर पौलुस को लाने की आज्ञा दी।</a:t>
            </a:r>
            <a:endParaRPr lang="en-IN" sz="3600" dirty="0"/>
          </a:p>
        </p:txBody>
      </p:sp>
      <p:pic>
        <p:nvPicPr>
          <p:cNvPr id="21" name="Audio 20">
            <a:hlinkClick r:id="" action="ppaction://media"/>
            <a:extLst>
              <a:ext uri="{FF2B5EF4-FFF2-40B4-BE49-F238E27FC236}">
                <a16:creationId xmlns:a16="http://schemas.microsoft.com/office/drawing/2014/main" id="{0832EB13-3AD9-87AE-9214-57800B0A2A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417"/>
    </mc:Choice>
    <mc:Fallback xmlns="">
      <p:transition spd="slow" advTm="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sign&#10;&#10;Description automatically generated with low confidence">
            <a:extLst>
              <a:ext uri="{FF2B5EF4-FFF2-40B4-BE49-F238E27FC236}">
                <a16:creationId xmlns:a16="http://schemas.microsoft.com/office/drawing/2014/main" id="{848FB576-94B6-EA74-5892-A5264EA5F746}"/>
              </a:ext>
            </a:extLst>
          </p:cNvPr>
          <p:cNvPicPr>
            <a:picLocks noChangeAspect="1"/>
          </p:cNvPicPr>
          <p:nvPr/>
        </p:nvPicPr>
        <p:blipFill rotWithShape="1">
          <a:blip r:embed="rId2"/>
          <a:srcRect l="4063" r="1253"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1FCAD91-F3E1-0948-EA94-A9297AE80DF3}"/>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:6</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When Paul arrived, the Jews who had come down from Jerusalem stood around him, bringing many serious charges that they could not prove.</a:t>
            </a:r>
            <a:endParaRPr lang="en-IN" sz="3600" dirty="0"/>
          </a:p>
        </p:txBody>
      </p:sp>
      <p:sp>
        <p:nvSpPr>
          <p:cNvPr id="2" name="TextBox 1">
            <a:extLst>
              <a:ext uri="{FF2B5EF4-FFF2-40B4-BE49-F238E27FC236}">
                <a16:creationId xmlns:a16="http://schemas.microsoft.com/office/drawing/2014/main" id="{DE05BB20-75CE-8B1F-9157-FF00BD9DF7C0}"/>
              </a:ext>
            </a:extLst>
          </p:cNvPr>
          <p:cNvSpPr txBox="1"/>
          <p:nvPr/>
        </p:nvSpPr>
        <p:spPr>
          <a:xfrm>
            <a:off x="6096000" y="149949"/>
            <a:ext cx="6096000" cy="6558103"/>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7</a:t>
            </a:r>
            <a:r>
              <a:rPr lang="hi-IN" sz="3400" b="0" i="0" dirty="0">
                <a:solidFill>
                  <a:srgbClr val="000000"/>
                </a:solidFill>
                <a:effectLst/>
                <a:latin typeface="font1"/>
              </a:rPr>
              <a:t>जब वह आया, तो जो यहूदी यरूशलेम से आए थे, उन्होंने आस-पास खड़े होकर उस पर बहुत से गम्भीर दोष लगाए, जिनका प्रमाण वे नहीं दे सकते थे।</a:t>
            </a:r>
            <a:endParaRPr lang="en-IN" sz="3400" dirty="0"/>
          </a:p>
        </p:txBody>
      </p:sp>
      <p:pic>
        <p:nvPicPr>
          <p:cNvPr id="32" name="Audio 31">
            <a:hlinkClick r:id="" action="ppaction://media"/>
            <a:extLst>
              <a:ext uri="{FF2B5EF4-FFF2-40B4-BE49-F238E27FC236}">
                <a16:creationId xmlns:a16="http://schemas.microsoft.com/office/drawing/2014/main" id="{22AE40A5-738E-B7CB-9A13-006CE647A8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05"/>
    </mc:Choice>
    <mc:Fallback xmlns="">
      <p:transition spd="slow" advTm="1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745F2D-3C14-BD89-F0A5-1034612DC6CE}"/>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2C0CC21-69FE-C3AA-0CC6-BF3B38DD4091}"/>
              </a:ext>
            </a:extLst>
          </p:cNvPr>
          <p:cNvSpPr txBox="1"/>
          <p:nvPr/>
        </p:nvSpPr>
        <p:spPr>
          <a:xfrm>
            <a:off x="278472" y="595217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:7</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Then Paul made his defense: “I have committed no offense against the law of the Jews or against the temple or against Caesar.”</a:t>
            </a:r>
            <a:endParaRPr lang="en-IN" sz="3600" dirty="0"/>
          </a:p>
        </p:txBody>
      </p:sp>
      <p:sp>
        <p:nvSpPr>
          <p:cNvPr id="2" name="TextBox 1">
            <a:extLst>
              <a:ext uri="{FF2B5EF4-FFF2-40B4-BE49-F238E27FC236}">
                <a16:creationId xmlns:a16="http://schemas.microsoft.com/office/drawing/2014/main" id="{6B1E1709-3A8A-A0B1-2416-5B057BD2D832}"/>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000000"/>
                </a:solidFill>
                <a:effectLst/>
                <a:latin typeface="font1"/>
              </a:rPr>
              <a:t>परन्तु पौलुस ने उत्तर दिया, “मैंने न तो यहूदियों की व्यवस्था के और न मन्दिर के, और न कैसर के विरुद्ध कोई अपराध किया है।”</a:t>
            </a:r>
            <a:endParaRPr lang="en-IN" sz="3600" dirty="0"/>
          </a:p>
        </p:txBody>
      </p:sp>
      <p:pic>
        <p:nvPicPr>
          <p:cNvPr id="14" name="Audio 13">
            <a:hlinkClick r:id="" action="ppaction://media"/>
            <a:extLst>
              <a:ext uri="{FF2B5EF4-FFF2-40B4-BE49-F238E27FC236}">
                <a16:creationId xmlns:a16="http://schemas.microsoft.com/office/drawing/2014/main" id="{680A468C-EDE7-3520-9DBE-B9B17A7D2F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958"/>
    </mc:Choice>
    <mc:Fallback xmlns="">
      <p:transition spd="slow" advTm="1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5" name="TextBox 4">
            <a:extLst>
              <a:ext uri="{FF2B5EF4-FFF2-40B4-BE49-F238E27FC236}">
                <a16:creationId xmlns:a16="http://schemas.microsoft.com/office/drawing/2014/main" id="{8FAACE44-605D-0DAA-57AB-60864B12CD11}"/>
              </a:ext>
            </a:extLst>
          </p:cNvPr>
          <p:cNvSpPr txBox="1"/>
          <p:nvPr/>
        </p:nvSpPr>
        <p:spPr>
          <a:xfrm>
            <a:off x="596765" y="4412671"/>
            <a:ext cx="5816735" cy="1499065"/>
          </a:xfrm>
          <a:prstGeom prst="rect">
            <a:avLst/>
          </a:prstGeom>
          <a:noFill/>
        </p:spPr>
        <p:txBody>
          <a:bodyPr wrap="square" rtlCol="0">
            <a:noAutofit/>
          </a:bodyPr>
          <a:lstStyle/>
          <a:p>
            <a:r>
              <a:rPr lang="hi-IN" sz="4400" b="0" i="0" u="none" strike="noStrike" baseline="0" dirty="0">
                <a:solidFill>
                  <a:schemeClr val="bg1"/>
                </a:solidFill>
                <a:latin typeface="TimesNewRomanPSMT"/>
              </a:rPr>
              <a:t>फेस्तुस के सामने पौलुस - प्रेरितों 25:1-12</a:t>
            </a:r>
            <a:endParaRPr lang="en-IN" sz="4400" dirty="0">
              <a:solidFill>
                <a:schemeClr val="bg1"/>
              </a:solidFill>
            </a:endParaRPr>
          </a:p>
        </p:txBody>
      </p:sp>
      <p:sp>
        <p:nvSpPr>
          <p:cNvPr id="2" name="TextBox 1">
            <a:extLst>
              <a:ext uri="{FF2B5EF4-FFF2-40B4-BE49-F238E27FC236}">
                <a16:creationId xmlns:a16="http://schemas.microsoft.com/office/drawing/2014/main" id="{DF14B78E-B24A-1599-1AAD-44264FFD083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9BDD4-00D5-70D0-B72B-686704C7511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756FADC-9CA8-EE1C-B5A2-F1CFF88F4443}"/>
              </a:ext>
            </a:extLst>
          </p:cNvPr>
          <p:cNvSpPr txBox="1"/>
          <p:nvPr/>
        </p:nvSpPr>
        <p:spPr>
          <a:xfrm>
            <a:off x="278472" y="587597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But Festus, wishing to do the Jews a favor, said to Paul, “Are you willing to go up to Jerusalem to stand trial before me on these charges?”</a:t>
            </a:r>
            <a:endParaRPr lang="en-IN" sz="3600" dirty="0"/>
          </a:p>
        </p:txBody>
      </p:sp>
      <p:sp>
        <p:nvSpPr>
          <p:cNvPr id="2" name="TextBox 1">
            <a:extLst>
              <a:ext uri="{FF2B5EF4-FFF2-40B4-BE49-F238E27FC236}">
                <a16:creationId xmlns:a16="http://schemas.microsoft.com/office/drawing/2014/main" id="{C4DDB37A-CB37-A0C7-07A8-7D133B60FD6E}"/>
              </a:ext>
            </a:extLst>
          </p:cNvPr>
          <p:cNvSpPr txBox="1"/>
          <p:nvPr/>
        </p:nvSpPr>
        <p:spPr>
          <a:xfrm>
            <a:off x="6096000" y="149949"/>
            <a:ext cx="6096000" cy="6558103"/>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9</a:t>
            </a:r>
            <a:r>
              <a:rPr lang="hi-IN" sz="3400" b="0" i="0" dirty="0">
                <a:solidFill>
                  <a:srgbClr val="000000"/>
                </a:solidFill>
                <a:effectLst/>
                <a:latin typeface="font1"/>
              </a:rPr>
              <a:t>तब फेस्तुस ने यहूदियों को खुश करने की इच्छा से पौलुस को उत्तर दिया, “क्या तू चाहता है कि यरूशलेम को जाए; और वहाँ मेरे सामने तेरा यह मुकद्दमा तय किया जाए?”</a:t>
            </a:r>
            <a:endParaRPr lang="en-IN" sz="3400" dirty="0"/>
          </a:p>
        </p:txBody>
      </p:sp>
      <p:pic>
        <p:nvPicPr>
          <p:cNvPr id="10" name="Audio 9">
            <a:hlinkClick r:id="" action="ppaction://media"/>
            <a:extLst>
              <a:ext uri="{FF2B5EF4-FFF2-40B4-BE49-F238E27FC236}">
                <a16:creationId xmlns:a16="http://schemas.microsoft.com/office/drawing/2014/main" id="{54C0AA61-14D0-891C-FF38-1E12D1597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557"/>
    </mc:Choice>
    <mc:Fallback xmlns="">
      <p:transition spd="slow" advTm="1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670F1-A1EF-F368-69E3-D0D2CF2BCE6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F8FBFF5-847F-3F97-8599-FCE4ADDADC76}"/>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Paul replied, “I am standing before the judgment seat of Caesar, where I ought to be tried. I have done nothing wrong to the Jews, as you yourself know very well.</a:t>
            </a:r>
            <a:endParaRPr lang="en-IN" sz="3600" dirty="0"/>
          </a:p>
        </p:txBody>
      </p:sp>
      <p:sp>
        <p:nvSpPr>
          <p:cNvPr id="2" name="TextBox 1">
            <a:extLst>
              <a:ext uri="{FF2B5EF4-FFF2-40B4-BE49-F238E27FC236}">
                <a16:creationId xmlns:a16="http://schemas.microsoft.com/office/drawing/2014/main" id="{B7129FE8-A597-5FB3-EF71-87F0DEFB187B}"/>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पौलुस ने कहा, “मैं कैसर के न्याय आसन के सामने खड़ा हूँ; मेरे मुकद्दमे का यहीं फैसला होना चाहिए। जैसा तू अच्छी तरह जानता है, यहूदियों का मैंने कुछ अपराध नहीं किया।</a:t>
            </a:r>
            <a:endParaRPr lang="en-IN" sz="3600" dirty="0"/>
          </a:p>
        </p:txBody>
      </p:sp>
      <p:pic>
        <p:nvPicPr>
          <p:cNvPr id="6" name="Audio 5">
            <a:hlinkClick r:id="" action="ppaction://media"/>
            <a:extLst>
              <a:ext uri="{FF2B5EF4-FFF2-40B4-BE49-F238E27FC236}">
                <a16:creationId xmlns:a16="http://schemas.microsoft.com/office/drawing/2014/main" id="{50DA7B9A-9D8A-0C9E-0C7A-03698F39C4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431"/>
    </mc:Choice>
    <mc:Fallback xmlns="">
      <p:transition spd="slow" advTm="1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EE6F2-510A-CB46-B0EB-6F5C13855F85}"/>
              </a:ext>
            </a:extLst>
          </p:cNvPr>
          <p:cNvPicPr>
            <a:picLocks noChangeAspect="1"/>
          </p:cNvPicPr>
          <p:nvPr/>
        </p:nvPicPr>
        <p:blipFill>
          <a:blip r:embed="rId2"/>
          <a:stretch>
            <a:fillRect/>
          </a:stretch>
        </p:blipFill>
        <p:spPr>
          <a:xfrm>
            <a:off x="-1" y="0"/>
            <a:ext cx="13316989" cy="6858000"/>
          </a:xfrm>
          <a:prstGeom prst="rect">
            <a:avLst/>
          </a:prstGeom>
        </p:spPr>
      </p:pic>
      <p:sp>
        <p:nvSpPr>
          <p:cNvPr id="2" name="TextBox 1">
            <a:extLst>
              <a:ext uri="{FF2B5EF4-FFF2-40B4-BE49-F238E27FC236}">
                <a16:creationId xmlns:a16="http://schemas.microsoft.com/office/drawing/2014/main" id="{6FFF06CB-5AA4-925F-6189-86D91582F39F}"/>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If, however, I am guilty of anything worthy of death, I do not refuse to die. But if there is no truth to their accusations against me, no one has the right to hand me over to them. I appeal to Caesar!”</a:t>
            </a:r>
            <a:endParaRPr lang="en-IN" sz="3600" dirty="0"/>
          </a:p>
        </p:txBody>
      </p:sp>
      <p:sp>
        <p:nvSpPr>
          <p:cNvPr id="2" name="TextBox 1">
            <a:extLst>
              <a:ext uri="{FF2B5EF4-FFF2-40B4-BE49-F238E27FC236}">
                <a16:creationId xmlns:a16="http://schemas.microsoft.com/office/drawing/2014/main" id="{F1094F48-5F15-1AB4-327D-BD7CBB2707FD}"/>
              </a:ext>
            </a:extLst>
          </p:cNvPr>
          <p:cNvSpPr txBox="1"/>
          <p:nvPr/>
        </p:nvSpPr>
        <p:spPr>
          <a:xfrm>
            <a:off x="6096000" y="149949"/>
            <a:ext cx="6096000" cy="6558103"/>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11</a:t>
            </a:r>
            <a:r>
              <a:rPr lang="hi-IN" sz="3400" b="0" i="0" dirty="0">
                <a:solidFill>
                  <a:srgbClr val="000000"/>
                </a:solidFill>
                <a:effectLst/>
                <a:latin typeface="font1"/>
              </a:rPr>
              <a:t>यदि अपराधी हूँ और मार डाले जाने योग्य कोई काम किया है, तो मरने से नहीं मुकरता; परन्तु जिन बातों का ये मुझ पर दोष लगाते हैं, यदि उनमें से कोई बात सच न ठहरे, तो कोई मुझे उनके हाथ नहीं सौंप सकता। मैं कैसर की दुहाई देता हूँ।”</a:t>
            </a:r>
            <a:endParaRPr lang="en-IN" sz="3400" dirty="0"/>
          </a:p>
        </p:txBody>
      </p:sp>
      <p:pic>
        <p:nvPicPr>
          <p:cNvPr id="14" name="Audio 13">
            <a:hlinkClick r:id="" action="ppaction://media"/>
            <a:extLst>
              <a:ext uri="{FF2B5EF4-FFF2-40B4-BE49-F238E27FC236}">
                <a16:creationId xmlns:a16="http://schemas.microsoft.com/office/drawing/2014/main" id="{7921CD76-B0CF-8EF8-C350-940B218B3A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247"/>
    </mc:Choice>
    <mc:Fallback xmlns="">
      <p:transition spd="slow" advTm="1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85DBF-DAC3-4B7A-DFB9-03C12783758B}"/>
              </a:ext>
            </a:extLst>
          </p:cNvPr>
          <p:cNvPicPr>
            <a:picLocks noChangeAspect="1"/>
          </p:cNvPicPr>
          <p:nvPr/>
        </p:nvPicPr>
        <p:blipFill>
          <a:blip r:embed="rId2"/>
          <a:stretch>
            <a:fillRect/>
          </a:stretch>
        </p:blipFill>
        <p:spPr>
          <a:xfrm>
            <a:off x="-426720" y="0"/>
            <a:ext cx="12618720" cy="6858000"/>
          </a:xfrm>
          <a:prstGeom prst="rect">
            <a:avLst/>
          </a:prstGeom>
        </p:spPr>
      </p:pic>
      <p:sp>
        <p:nvSpPr>
          <p:cNvPr id="2" name="TextBox 1">
            <a:extLst>
              <a:ext uri="{FF2B5EF4-FFF2-40B4-BE49-F238E27FC236}">
                <a16:creationId xmlns:a16="http://schemas.microsoft.com/office/drawing/2014/main" id="{C5B9C41D-DCC8-9FBA-C141-03CD73CB461E}"/>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Then Festus conferred with his council and replied, “You have appealed to Caesar. To Caesar you will go!”</a:t>
            </a:r>
            <a:endParaRPr lang="en-IN" sz="3600" dirty="0"/>
          </a:p>
        </p:txBody>
      </p:sp>
      <p:sp>
        <p:nvSpPr>
          <p:cNvPr id="2" name="TextBox 1">
            <a:extLst>
              <a:ext uri="{FF2B5EF4-FFF2-40B4-BE49-F238E27FC236}">
                <a16:creationId xmlns:a16="http://schemas.microsoft.com/office/drawing/2014/main" id="{5DF6C238-983B-F63A-BD13-48065BF4F88F}"/>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000000"/>
                </a:solidFill>
                <a:effectLst/>
                <a:latin typeface="font1"/>
              </a:rPr>
              <a:t>तब फेस्तुस ने मंत्रियों की सभा के साथ विचार करके उत्तर दिया, “तूने कैसर की दुहाई दी है, तो तू कैसर के पास ही जाएगा।”</a:t>
            </a:r>
            <a:endParaRPr lang="en-IN" sz="3600" dirty="0"/>
          </a:p>
        </p:txBody>
      </p:sp>
      <p:pic>
        <p:nvPicPr>
          <p:cNvPr id="6" name="Audio 5">
            <a:hlinkClick r:id="" action="ppaction://media"/>
            <a:extLst>
              <a:ext uri="{FF2B5EF4-FFF2-40B4-BE49-F238E27FC236}">
                <a16:creationId xmlns:a16="http://schemas.microsoft.com/office/drawing/2014/main" id="{70D3B996-556C-ADEB-3C6E-D114AE34E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768"/>
    </mc:Choice>
    <mc:Fallback xmlns="">
      <p:transition spd="slow" advTm="1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4" name="TextBox 3">
            <a:extLst>
              <a:ext uri="{FF2B5EF4-FFF2-40B4-BE49-F238E27FC236}">
                <a16:creationId xmlns:a16="http://schemas.microsoft.com/office/drawing/2014/main" id="{04AC5D20-B1D9-451F-CDF3-788362D5C217}"/>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a:t>
            </a:r>
          </a:p>
        </p:txBody>
      </p:sp>
    </p:spTree>
    <p:extLst>
      <p:ext uri="{BB962C8B-B14F-4D97-AF65-F5344CB8AC3E}">
        <p14:creationId xmlns:p14="http://schemas.microsoft.com/office/powerpoint/2010/main" val="127262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3"/>
          </a:xfrm>
          <a:prstGeom prst="rect">
            <a:avLst/>
          </a:prstGeom>
          <a:noFill/>
        </p:spPr>
        <p:txBody>
          <a:bodyPr wrap="square" rtlCol="0">
            <a:noAutofit/>
          </a:bodyPr>
          <a:lstStyle/>
          <a:p>
            <a:r>
              <a:rPr lang="hi-IN" sz="4400" dirty="0"/>
              <a:t>फेस्तुस के सामने पौलुस - प्रेरितों 25:1-12</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Festus – Acts 25:1-12 </a:t>
            </a:r>
            <a:endParaRPr lang="en-IN" sz="6000" dirty="0"/>
          </a:p>
        </p:txBody>
      </p:sp>
      <p:pic>
        <p:nvPicPr>
          <p:cNvPr id="6" name="Audio 5">
            <a:hlinkClick r:id="" action="ppaction://media"/>
            <a:extLst>
              <a:ext uri="{FF2B5EF4-FFF2-40B4-BE49-F238E27FC236}">
                <a16:creationId xmlns:a16="http://schemas.microsoft.com/office/drawing/2014/main" id="{80EE4718-9635-4325-AE14-6EB6289B30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404"/>
    </mc:Choice>
    <mc:Fallback xmlns="">
      <p:transition spd="slow" advTm="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25A6B-C7A4-8A6A-9245-8909D6C7EB91}"/>
              </a:ext>
            </a:extLst>
          </p:cNvPr>
          <p:cNvPicPr>
            <a:picLocks noChangeAspect="1"/>
          </p:cNvPicPr>
          <p:nvPr/>
        </p:nvPicPr>
        <p:blipFill>
          <a:blip r:embed="rId2"/>
          <a:stretch>
            <a:fillRect/>
          </a:stretch>
        </p:blipFill>
        <p:spPr>
          <a:xfrm>
            <a:off x="0" y="1"/>
            <a:ext cx="13148796" cy="6858000"/>
          </a:xfrm>
          <a:prstGeom prst="rect">
            <a:avLst/>
          </a:prstGeom>
        </p:spPr>
      </p:pic>
      <p:sp>
        <p:nvSpPr>
          <p:cNvPr id="4" name="TextBox 3">
            <a:extLst>
              <a:ext uri="{FF2B5EF4-FFF2-40B4-BE49-F238E27FC236}">
                <a16:creationId xmlns:a16="http://schemas.microsoft.com/office/drawing/2014/main" id="{8C865730-F958-CE72-93C8-56D7CC5C21E9}"/>
              </a:ext>
            </a:extLst>
          </p:cNvPr>
          <p:cNvSpPr txBox="1"/>
          <p:nvPr/>
        </p:nvSpPr>
        <p:spPr>
          <a:xfrm>
            <a:off x="596765" y="4680567"/>
            <a:ext cx="10270435" cy="2067491"/>
          </a:xfrm>
          <a:prstGeom prst="rect">
            <a:avLst/>
          </a:prstGeom>
          <a:noFill/>
        </p:spPr>
        <p:txBody>
          <a:bodyPr wrap="square" rtlCol="0">
            <a:noAutofit/>
          </a:bodyPr>
          <a:lstStyle/>
          <a:p>
            <a:r>
              <a:rPr lang="hi-IN" sz="6000" b="0" i="0" u="none" strike="noStrike" baseline="0" dirty="0">
                <a:solidFill>
                  <a:schemeClr val="bg1"/>
                </a:solidFill>
                <a:latin typeface="TimesNewRomanPSMT"/>
              </a:rPr>
              <a:t>फेस्तुस के सामने पौलुस - प्रेरितों 25:1-12</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Three days after his arrival in the province, Festus went up from Caesarea to Jerusalem,</a:t>
            </a:r>
            <a:endParaRPr lang="en-IN" sz="3600" dirty="0"/>
          </a:p>
        </p:txBody>
      </p:sp>
      <p:sp>
        <p:nvSpPr>
          <p:cNvPr id="2" name="TextBox 1">
            <a:extLst>
              <a:ext uri="{FF2B5EF4-FFF2-40B4-BE49-F238E27FC236}">
                <a16:creationId xmlns:a16="http://schemas.microsoft.com/office/drawing/2014/main" id="{159FDE58-DBC1-243C-C8C4-085543BB098E}"/>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000000"/>
                </a:solidFill>
                <a:effectLst/>
                <a:latin typeface="font1"/>
              </a:rPr>
              <a:t>फेस्तुस उस प्रान्त में पहुँचकर तीन दिन के बाद कैसरिया से यरूशलेम को गया।</a:t>
            </a:r>
            <a:endParaRPr lang="en-IN" sz="3600" dirty="0"/>
          </a:p>
        </p:txBody>
      </p:sp>
      <p:pic>
        <p:nvPicPr>
          <p:cNvPr id="136" name="Audio 135">
            <a:hlinkClick r:id="" action="ppaction://media"/>
            <a:extLst>
              <a:ext uri="{FF2B5EF4-FFF2-40B4-BE49-F238E27FC236}">
                <a16:creationId xmlns:a16="http://schemas.microsoft.com/office/drawing/2014/main" id="{29CE243A-C8B9-8811-61EA-5B9BC515B3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5651"/>
    </mc:Choice>
    <mc:Fallback xmlns="">
      <p:transition spd="slow" advTm="2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B9424-327F-F3D6-7BA7-8DAFC63B1A6E}"/>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EC804CC-F1C2-68F8-E8E0-882BACA5E67D}"/>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where the chief priests and Jewish leaders presented their case against Paul. They urged Festus</a:t>
            </a:r>
            <a:endParaRPr lang="en-IN" sz="3600" dirty="0"/>
          </a:p>
        </p:txBody>
      </p:sp>
      <p:sp>
        <p:nvSpPr>
          <p:cNvPr id="2" name="TextBox 1">
            <a:extLst>
              <a:ext uri="{FF2B5EF4-FFF2-40B4-BE49-F238E27FC236}">
                <a16:creationId xmlns:a16="http://schemas.microsoft.com/office/drawing/2014/main" id="{01A40516-233C-C7AA-8AE7-5FAEE1A2A821}"/>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तब प्रधान याजकों ने, और यहूदियों के प्रमुख लोगों ने, उसके सामने पौलुस पर दोषारोपण की;</a:t>
            </a:r>
            <a:endParaRPr lang="en-IN" sz="3600" dirty="0"/>
          </a:p>
        </p:txBody>
      </p:sp>
      <p:pic>
        <p:nvPicPr>
          <p:cNvPr id="20" name="Audio 19">
            <a:hlinkClick r:id="" action="ppaction://media"/>
            <a:extLst>
              <a:ext uri="{FF2B5EF4-FFF2-40B4-BE49-F238E27FC236}">
                <a16:creationId xmlns:a16="http://schemas.microsoft.com/office/drawing/2014/main" id="{2FB587BB-41DB-F968-CF64-B1B7F8E4BF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414"/>
    </mc:Choice>
    <mc:Fallback xmlns="">
      <p:transition spd="slow" advTm="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2" name="TextBox 1">
            <a:extLst>
              <a:ext uri="{FF2B5EF4-FFF2-40B4-BE49-F238E27FC236}">
                <a16:creationId xmlns:a16="http://schemas.microsoft.com/office/drawing/2014/main" id="{9475B243-29B7-8FD2-6F71-E01D60B7A850}"/>
              </a:ext>
            </a:extLst>
          </p:cNvPr>
          <p:cNvSpPr txBox="1"/>
          <p:nvPr/>
        </p:nvSpPr>
        <p:spPr>
          <a:xfrm>
            <a:off x="278472" y="267650"/>
            <a:ext cx="5360328" cy="646331"/>
          </a:xfrm>
          <a:prstGeom prst="rect">
            <a:avLst/>
          </a:prstGeom>
          <a:noFill/>
        </p:spPr>
        <p:txBody>
          <a:bodyPr wrap="square" rtlCol="0">
            <a:spAutoFit/>
          </a:bodyPr>
          <a:lstStyle/>
          <a:p>
            <a:r>
              <a:rPr lang="hi-IN" sz="3600" i="0" cap="all" dirty="0">
                <a:solidFill>
                  <a:schemeClr val="bg1"/>
                </a:solidFill>
                <a:effectLst/>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to grant them a concession against Paul by summoning him to Jerusalem, because they were preparing an ambush to kill him along the way.</a:t>
            </a:r>
            <a:endParaRPr lang="en-IN" sz="3600" dirty="0"/>
          </a:p>
        </p:txBody>
      </p:sp>
      <p:sp>
        <p:nvSpPr>
          <p:cNvPr id="2" name="TextBox 1">
            <a:extLst>
              <a:ext uri="{FF2B5EF4-FFF2-40B4-BE49-F238E27FC236}">
                <a16:creationId xmlns:a16="http://schemas.microsoft.com/office/drawing/2014/main" id="{DDBFB020-49A8-EFEB-FDBE-E42F79AE33AC}"/>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000000"/>
                </a:solidFill>
                <a:effectLst/>
                <a:latin typeface="font1"/>
              </a:rPr>
              <a:t>और उससे विनती करके उसके विरोध में यह चाहा कि वह उसे यरूशलेम में बुलवाए, क्योंकि वे उसे रास्ते ही में मार डालने की </a:t>
            </a:r>
            <a:r>
              <a:rPr lang="hi-IN" sz="3600" b="0" i="1" dirty="0">
                <a:solidFill>
                  <a:srgbClr val="000000"/>
                </a:solidFill>
                <a:effectLst/>
                <a:latin typeface="font1"/>
              </a:rPr>
              <a:t>घात</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लगाए हुए थे।</a:t>
            </a:r>
            <a:endParaRPr lang="en-IN" sz="3600" dirty="0"/>
          </a:p>
        </p:txBody>
      </p:sp>
      <p:pic>
        <p:nvPicPr>
          <p:cNvPr id="23" name="Audio 22">
            <a:hlinkClick r:id="" action="ppaction://media"/>
            <a:extLst>
              <a:ext uri="{FF2B5EF4-FFF2-40B4-BE49-F238E27FC236}">
                <a16:creationId xmlns:a16="http://schemas.microsoft.com/office/drawing/2014/main" id="{22D8671E-5A30-6D8B-FD23-16546C3EA7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130"/>
    </mc:Choice>
    <mc:Fallback xmlns="">
      <p:transition spd="slow" advTm="1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8181</TotalTime>
  <Words>947</Words>
  <Application>Microsoft Office PowerPoint</Application>
  <PresentationFormat>Widescreen</PresentationFormat>
  <Paragraphs>58</Paragraphs>
  <Slides>28</Slides>
  <Notes>2</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Aptos</vt:lpstr>
      <vt:lpstr>Arial</vt:lpstr>
      <vt:lpstr>Calibri</vt:lpstr>
      <vt:lpstr>Calibri Light</vt:lpstr>
      <vt:lpstr>font1</vt:lpstr>
      <vt:lpstr>Inter</vt:lpstr>
      <vt:lpstr>Mangal</vt:lpstr>
      <vt:lpstr>TimesNewRomanPS-BoldMT</vt:lpstr>
      <vt:lpstr>TimesNewRomanPSMT</vt:lpstr>
      <vt:lpstr>Office Theme</vt:lpstr>
      <vt:lpstr>55-8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57</cp:revision>
  <dcterms:created xsi:type="dcterms:W3CDTF">2022-09-30T06:26:14Z</dcterms:created>
  <dcterms:modified xsi:type="dcterms:W3CDTF">2024-08-29T10:56:47Z</dcterms:modified>
</cp:coreProperties>
</file>