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70"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CC6852-09FA-4B5F-BF37-106C578B10FD}" v="211" dt="2024-05-10T04:42:2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72" d="100"/>
          <a:sy n="72" d="100"/>
        </p:scale>
        <p:origin x="2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D6DB05-DBA9-482D-A972-647DFB41F75B}"/>
    <pc:docChg chg="custSel modSld">
      <pc:chgData name="Alfred Smith" userId="3c60a3631c0db8ad" providerId="LiveId" clId="{41D6DB05-DBA9-482D-A972-647DFB41F75B}" dt="2023-09-13T09:53:02.205" v="117"/>
      <pc:docMkLst>
        <pc:docMk/>
      </pc:docMkLst>
      <pc:sldChg chg="delSp modTransition modAnim">
        <pc:chgData name="Alfred Smith" userId="3c60a3631c0db8ad" providerId="LiveId" clId="{41D6DB05-DBA9-482D-A972-647DFB41F75B}" dt="2023-09-13T09:49:47.545" v="68"/>
        <pc:sldMkLst>
          <pc:docMk/>
          <pc:sldMk cId="1499918570" sldId="257"/>
        </pc:sldMkLst>
        <pc:picChg chg="del">
          <ac:chgData name="Alfred Smith" userId="3c60a3631c0db8ad" providerId="LiveId" clId="{41D6DB05-DBA9-482D-A972-647DFB41F75B}" dt="2023-09-13T09:49:47.545" v="68"/>
          <ac:picMkLst>
            <pc:docMk/>
            <pc:sldMk cId="1499918570" sldId="257"/>
            <ac:picMk id="10" creationId="{ED5573CD-F2FD-2783-97FD-72C1271BECBB}"/>
          </ac:picMkLst>
        </pc:picChg>
      </pc:sldChg>
      <pc:sldChg chg="modSp mod modTransition">
        <pc:chgData name="Alfred Smith" userId="3c60a3631c0db8ad" providerId="LiveId" clId="{41D6DB05-DBA9-482D-A972-647DFB41F75B}" dt="2023-09-13T09:51:37.593" v="94" actId="14100"/>
        <pc:sldMkLst>
          <pc:docMk/>
          <pc:sldMk cId="3788111665" sldId="258"/>
        </pc:sldMkLst>
        <pc:spChg chg="mod">
          <ac:chgData name="Alfred Smith" userId="3c60a3631c0db8ad" providerId="LiveId" clId="{41D6DB05-DBA9-482D-A972-647DFB41F75B}" dt="2023-09-13T09:51:37.593" v="94" actId="14100"/>
          <ac:spMkLst>
            <pc:docMk/>
            <pc:sldMk cId="3788111665" sldId="258"/>
            <ac:spMk id="4" creationId="{CD83344B-4A51-4591-C3B5-9958DD63A541}"/>
          </ac:spMkLst>
        </pc:spChg>
      </pc:sldChg>
      <pc:sldChg chg="delSp modSp mod modTransition modAnim">
        <pc:chgData name="Alfred Smith" userId="3c60a3631c0db8ad" providerId="LiveId" clId="{41D6DB05-DBA9-482D-A972-647DFB41F75B}" dt="2023-09-13T09:51:21.357" v="92" actId="20577"/>
        <pc:sldMkLst>
          <pc:docMk/>
          <pc:sldMk cId="454763615" sldId="259"/>
        </pc:sldMkLst>
        <pc:spChg chg="mod">
          <ac:chgData name="Alfred Smith" userId="3c60a3631c0db8ad" providerId="LiveId" clId="{41D6DB05-DBA9-482D-A972-647DFB41F75B}" dt="2023-09-13T09:51:21.357" v="92" actId="20577"/>
          <ac:spMkLst>
            <pc:docMk/>
            <pc:sldMk cId="454763615" sldId="259"/>
            <ac:spMk id="3" creationId="{A58184BD-88F1-BA02-40C1-D8403D0EEC0D}"/>
          </ac:spMkLst>
        </pc:spChg>
        <pc:picChg chg="del">
          <ac:chgData name="Alfred Smith" userId="3c60a3631c0db8ad" providerId="LiveId" clId="{41D6DB05-DBA9-482D-A972-647DFB41F75B}" dt="2023-09-13T09:49:47.545" v="68"/>
          <ac:picMkLst>
            <pc:docMk/>
            <pc:sldMk cId="454763615" sldId="259"/>
            <ac:picMk id="23" creationId="{07B397A7-C313-1C38-B3FD-81C4E02BAF22}"/>
          </ac:picMkLst>
        </pc:picChg>
      </pc:sldChg>
      <pc:sldChg chg="delSp modSp mod modTransition modAnim">
        <pc:chgData name="Alfred Smith" userId="3c60a3631c0db8ad" providerId="LiveId" clId="{41D6DB05-DBA9-482D-A972-647DFB41F75B}" dt="2023-09-13T09:51:15.268" v="91" actId="20577"/>
        <pc:sldMkLst>
          <pc:docMk/>
          <pc:sldMk cId="2346136586" sldId="260"/>
        </pc:sldMkLst>
        <pc:spChg chg="mod">
          <ac:chgData name="Alfred Smith" userId="3c60a3631c0db8ad" providerId="LiveId" clId="{41D6DB05-DBA9-482D-A972-647DFB41F75B}" dt="2023-09-13T09:51:15.268" v="91" actId="20577"/>
          <ac:spMkLst>
            <pc:docMk/>
            <pc:sldMk cId="2346136586" sldId="260"/>
            <ac:spMk id="3" creationId="{A58184BD-88F1-BA02-40C1-D8403D0EEC0D}"/>
          </ac:spMkLst>
        </pc:spChg>
        <pc:spChg chg="mod">
          <ac:chgData name="Alfred Smith" userId="3c60a3631c0db8ad" providerId="LiveId" clId="{41D6DB05-DBA9-482D-A972-647DFB41F75B}" dt="2023-09-13T09:39:50.090" v="8"/>
          <ac:spMkLst>
            <pc:docMk/>
            <pc:sldMk cId="2346136586" sldId="260"/>
            <ac:spMk id="4" creationId="{EE2AC625-9141-A801-F431-DD5F79396320}"/>
          </ac:spMkLst>
        </pc:spChg>
        <pc:picChg chg="del">
          <ac:chgData name="Alfred Smith" userId="3c60a3631c0db8ad" providerId="LiveId" clId="{41D6DB05-DBA9-482D-A972-647DFB41F75B}" dt="2023-09-13T09:49:47.545" v="68"/>
          <ac:picMkLst>
            <pc:docMk/>
            <pc:sldMk cId="2346136586" sldId="260"/>
            <ac:picMk id="33" creationId="{5BB9484D-D30C-B5D4-D4D0-3B6B120C0EA3}"/>
          </ac:picMkLst>
        </pc:picChg>
      </pc:sldChg>
      <pc:sldChg chg="delSp modSp mod modTransition modAnim">
        <pc:chgData name="Alfred Smith" userId="3c60a3631c0db8ad" providerId="LiveId" clId="{41D6DB05-DBA9-482D-A972-647DFB41F75B}" dt="2023-09-13T09:51:12.046" v="90" actId="20577"/>
        <pc:sldMkLst>
          <pc:docMk/>
          <pc:sldMk cId="4037329247" sldId="261"/>
        </pc:sldMkLst>
        <pc:spChg chg="mod">
          <ac:chgData name="Alfred Smith" userId="3c60a3631c0db8ad" providerId="LiveId" clId="{41D6DB05-DBA9-482D-A972-647DFB41F75B}" dt="2023-09-13T09:51:12.046" v="90" actId="20577"/>
          <ac:spMkLst>
            <pc:docMk/>
            <pc:sldMk cId="4037329247" sldId="261"/>
            <ac:spMk id="3" creationId="{A58184BD-88F1-BA02-40C1-D8403D0EEC0D}"/>
          </ac:spMkLst>
        </pc:spChg>
        <pc:spChg chg="mod">
          <ac:chgData name="Alfred Smith" userId="3c60a3631c0db8ad" providerId="LiveId" clId="{41D6DB05-DBA9-482D-A972-647DFB41F75B}" dt="2023-09-13T09:40:05.626" v="9"/>
          <ac:spMkLst>
            <pc:docMk/>
            <pc:sldMk cId="4037329247" sldId="261"/>
            <ac:spMk id="4" creationId="{EE2AC625-9141-A801-F431-DD5F79396320}"/>
          </ac:spMkLst>
        </pc:spChg>
        <pc:picChg chg="del">
          <ac:chgData name="Alfred Smith" userId="3c60a3631c0db8ad" providerId="LiveId" clId="{41D6DB05-DBA9-482D-A972-647DFB41F75B}" dt="2023-09-13T09:49:47.545" v="68"/>
          <ac:picMkLst>
            <pc:docMk/>
            <pc:sldMk cId="4037329247" sldId="261"/>
            <ac:picMk id="14" creationId="{C38F16E0-6923-2320-7D32-403F8175D33D}"/>
          </ac:picMkLst>
        </pc:picChg>
      </pc:sldChg>
      <pc:sldChg chg="delSp modSp mod modTransition modAnim">
        <pc:chgData name="Alfred Smith" userId="3c60a3631c0db8ad" providerId="LiveId" clId="{41D6DB05-DBA9-482D-A972-647DFB41F75B}" dt="2023-09-13T09:51:08.613" v="89" actId="20577"/>
        <pc:sldMkLst>
          <pc:docMk/>
          <pc:sldMk cId="1909638311" sldId="262"/>
        </pc:sldMkLst>
        <pc:spChg chg="mod">
          <ac:chgData name="Alfred Smith" userId="3c60a3631c0db8ad" providerId="LiveId" clId="{41D6DB05-DBA9-482D-A972-647DFB41F75B}" dt="2023-09-13T09:51:08.613" v="89" actId="20577"/>
          <ac:spMkLst>
            <pc:docMk/>
            <pc:sldMk cId="1909638311" sldId="262"/>
            <ac:spMk id="3" creationId="{A58184BD-88F1-BA02-40C1-D8403D0EEC0D}"/>
          </ac:spMkLst>
        </pc:spChg>
        <pc:spChg chg="mod">
          <ac:chgData name="Alfred Smith" userId="3c60a3631c0db8ad" providerId="LiveId" clId="{41D6DB05-DBA9-482D-A972-647DFB41F75B}" dt="2023-09-13T09:40:27.123" v="10"/>
          <ac:spMkLst>
            <pc:docMk/>
            <pc:sldMk cId="1909638311" sldId="262"/>
            <ac:spMk id="4" creationId="{EE2AC625-9141-A801-F431-DD5F79396320}"/>
          </ac:spMkLst>
        </pc:spChg>
        <pc:picChg chg="del">
          <ac:chgData name="Alfred Smith" userId="3c60a3631c0db8ad" providerId="LiveId" clId="{41D6DB05-DBA9-482D-A972-647DFB41F75B}" dt="2023-09-13T09:49:47.545" v="68"/>
          <ac:picMkLst>
            <pc:docMk/>
            <pc:sldMk cId="1909638311" sldId="262"/>
            <ac:picMk id="14" creationId="{1EDD8C31-40DB-8392-FADB-2D049DCB4785}"/>
          </ac:picMkLst>
        </pc:picChg>
      </pc:sldChg>
      <pc:sldChg chg="delSp modSp mod modTransition modAnim">
        <pc:chgData name="Alfred Smith" userId="3c60a3631c0db8ad" providerId="LiveId" clId="{41D6DB05-DBA9-482D-A972-647DFB41F75B}" dt="2023-09-13T09:51:04.928" v="88" actId="20577"/>
        <pc:sldMkLst>
          <pc:docMk/>
          <pc:sldMk cId="978260341" sldId="265"/>
        </pc:sldMkLst>
        <pc:spChg chg="mod">
          <ac:chgData name="Alfred Smith" userId="3c60a3631c0db8ad" providerId="LiveId" clId="{41D6DB05-DBA9-482D-A972-647DFB41F75B}" dt="2023-09-13T09:51:04.928" v="88" actId="20577"/>
          <ac:spMkLst>
            <pc:docMk/>
            <pc:sldMk cId="978260341" sldId="265"/>
            <ac:spMk id="3" creationId="{A58184BD-88F1-BA02-40C1-D8403D0EEC0D}"/>
          </ac:spMkLst>
        </pc:spChg>
        <pc:spChg chg="mod">
          <ac:chgData name="Alfred Smith" userId="3c60a3631c0db8ad" providerId="LiveId" clId="{41D6DB05-DBA9-482D-A972-647DFB41F75B}" dt="2023-09-13T09:41:19.065" v="14" actId="20577"/>
          <ac:spMkLst>
            <pc:docMk/>
            <pc:sldMk cId="978260341" sldId="265"/>
            <ac:spMk id="4" creationId="{EE2AC625-9141-A801-F431-DD5F79396320}"/>
          </ac:spMkLst>
        </pc:spChg>
        <pc:picChg chg="del">
          <ac:chgData name="Alfred Smith" userId="3c60a3631c0db8ad" providerId="LiveId" clId="{41D6DB05-DBA9-482D-A972-647DFB41F75B}" dt="2023-09-13T09:49:47.545" v="68"/>
          <ac:picMkLst>
            <pc:docMk/>
            <pc:sldMk cId="978260341" sldId="265"/>
            <ac:picMk id="9" creationId="{5987100E-C966-611C-C17C-CB3B9B3A1599}"/>
          </ac:picMkLst>
        </pc:picChg>
      </pc:sldChg>
      <pc:sldChg chg="delSp modSp mod modTransition modAnim">
        <pc:chgData name="Alfred Smith" userId="3c60a3631c0db8ad" providerId="LiveId" clId="{41D6DB05-DBA9-482D-A972-647DFB41F75B}" dt="2023-09-13T09:51:01.974" v="87" actId="20577"/>
        <pc:sldMkLst>
          <pc:docMk/>
          <pc:sldMk cId="3575870363" sldId="266"/>
        </pc:sldMkLst>
        <pc:spChg chg="mod">
          <ac:chgData name="Alfred Smith" userId="3c60a3631c0db8ad" providerId="LiveId" clId="{41D6DB05-DBA9-482D-A972-647DFB41F75B}" dt="2023-09-13T09:51:01.974" v="87" actId="20577"/>
          <ac:spMkLst>
            <pc:docMk/>
            <pc:sldMk cId="3575870363" sldId="266"/>
            <ac:spMk id="3" creationId="{A58184BD-88F1-BA02-40C1-D8403D0EEC0D}"/>
          </ac:spMkLst>
        </pc:spChg>
        <pc:spChg chg="mod">
          <ac:chgData name="Alfred Smith" userId="3c60a3631c0db8ad" providerId="LiveId" clId="{41D6DB05-DBA9-482D-A972-647DFB41F75B}" dt="2023-09-13T09:41:29.780" v="29" actId="20577"/>
          <ac:spMkLst>
            <pc:docMk/>
            <pc:sldMk cId="3575870363" sldId="266"/>
            <ac:spMk id="4" creationId="{EE2AC625-9141-A801-F431-DD5F79396320}"/>
          </ac:spMkLst>
        </pc:spChg>
        <pc:picChg chg="del">
          <ac:chgData name="Alfred Smith" userId="3c60a3631c0db8ad" providerId="LiveId" clId="{41D6DB05-DBA9-482D-A972-647DFB41F75B}" dt="2023-09-13T09:49:47.545" v="68"/>
          <ac:picMkLst>
            <pc:docMk/>
            <pc:sldMk cId="3575870363" sldId="266"/>
            <ac:picMk id="9" creationId="{3A116634-6DBC-4E04-923F-FBB50D60206A}"/>
          </ac:picMkLst>
        </pc:picChg>
      </pc:sldChg>
      <pc:sldChg chg="delSp modSp mod modTransition modAnim">
        <pc:chgData name="Alfred Smith" userId="3c60a3631c0db8ad" providerId="LiveId" clId="{41D6DB05-DBA9-482D-A972-647DFB41F75B}" dt="2023-09-13T09:50:58.801" v="86" actId="20577"/>
        <pc:sldMkLst>
          <pc:docMk/>
          <pc:sldMk cId="4017137865" sldId="267"/>
        </pc:sldMkLst>
        <pc:spChg chg="mod">
          <ac:chgData name="Alfred Smith" userId="3c60a3631c0db8ad" providerId="LiveId" clId="{41D6DB05-DBA9-482D-A972-647DFB41F75B}" dt="2023-09-13T09:50:58.801" v="86" actId="20577"/>
          <ac:spMkLst>
            <pc:docMk/>
            <pc:sldMk cId="4017137865" sldId="267"/>
            <ac:spMk id="3" creationId="{A58184BD-88F1-BA02-40C1-D8403D0EEC0D}"/>
          </ac:spMkLst>
        </pc:spChg>
        <pc:spChg chg="mod">
          <ac:chgData name="Alfred Smith" userId="3c60a3631c0db8ad" providerId="LiveId" clId="{41D6DB05-DBA9-482D-A972-647DFB41F75B}" dt="2023-09-13T09:41:55.724" v="32" actId="20577"/>
          <ac:spMkLst>
            <pc:docMk/>
            <pc:sldMk cId="4017137865" sldId="267"/>
            <ac:spMk id="4" creationId="{EE2AC625-9141-A801-F431-DD5F79396320}"/>
          </ac:spMkLst>
        </pc:spChg>
        <pc:picChg chg="del">
          <ac:chgData name="Alfred Smith" userId="3c60a3631c0db8ad" providerId="LiveId" clId="{41D6DB05-DBA9-482D-A972-647DFB41F75B}" dt="2023-09-13T09:49:47.545" v="68"/>
          <ac:picMkLst>
            <pc:docMk/>
            <pc:sldMk cId="4017137865" sldId="267"/>
            <ac:picMk id="8" creationId="{BEBC6F42-E135-F84F-7294-7577E5F2CA7B}"/>
          </ac:picMkLst>
        </pc:picChg>
      </pc:sldChg>
      <pc:sldChg chg="delSp modSp mod modTransition modAnim">
        <pc:chgData name="Alfred Smith" userId="3c60a3631c0db8ad" providerId="LiveId" clId="{41D6DB05-DBA9-482D-A972-647DFB41F75B}" dt="2023-09-13T09:50:54.633" v="85" actId="20577"/>
        <pc:sldMkLst>
          <pc:docMk/>
          <pc:sldMk cId="3137811553" sldId="268"/>
        </pc:sldMkLst>
        <pc:spChg chg="mod">
          <ac:chgData name="Alfred Smith" userId="3c60a3631c0db8ad" providerId="LiveId" clId="{41D6DB05-DBA9-482D-A972-647DFB41F75B}" dt="2023-09-13T09:50:54.633" v="85" actId="20577"/>
          <ac:spMkLst>
            <pc:docMk/>
            <pc:sldMk cId="3137811553" sldId="268"/>
            <ac:spMk id="3" creationId="{A58184BD-88F1-BA02-40C1-D8403D0EEC0D}"/>
          </ac:spMkLst>
        </pc:spChg>
        <pc:spChg chg="mod">
          <ac:chgData name="Alfred Smith" userId="3c60a3631c0db8ad" providerId="LiveId" clId="{41D6DB05-DBA9-482D-A972-647DFB41F75B}" dt="2023-09-13T09:42:10.943" v="33"/>
          <ac:spMkLst>
            <pc:docMk/>
            <pc:sldMk cId="3137811553" sldId="268"/>
            <ac:spMk id="4" creationId="{EE2AC625-9141-A801-F431-DD5F79396320}"/>
          </ac:spMkLst>
        </pc:spChg>
        <pc:picChg chg="del">
          <ac:chgData name="Alfred Smith" userId="3c60a3631c0db8ad" providerId="LiveId" clId="{41D6DB05-DBA9-482D-A972-647DFB41F75B}" dt="2023-09-13T09:49:47.545" v="68"/>
          <ac:picMkLst>
            <pc:docMk/>
            <pc:sldMk cId="3137811553" sldId="268"/>
            <ac:picMk id="28" creationId="{BE8AB35C-CFAD-4651-6AFE-529AFBF22AD2}"/>
          </ac:picMkLst>
        </pc:picChg>
      </pc:sldChg>
      <pc:sldChg chg="delSp modSp mod modTransition modAnim">
        <pc:chgData name="Alfred Smith" userId="3c60a3631c0db8ad" providerId="LiveId" clId="{41D6DB05-DBA9-482D-A972-647DFB41F75B}" dt="2023-09-13T09:50:51.136" v="84" actId="20577"/>
        <pc:sldMkLst>
          <pc:docMk/>
          <pc:sldMk cId="100491716" sldId="269"/>
        </pc:sldMkLst>
        <pc:spChg chg="mod">
          <ac:chgData name="Alfred Smith" userId="3c60a3631c0db8ad" providerId="LiveId" clId="{41D6DB05-DBA9-482D-A972-647DFB41F75B}" dt="2023-09-13T09:50:51.136" v="84" actId="20577"/>
          <ac:spMkLst>
            <pc:docMk/>
            <pc:sldMk cId="100491716" sldId="269"/>
            <ac:spMk id="3" creationId="{A58184BD-88F1-BA02-40C1-D8403D0EEC0D}"/>
          </ac:spMkLst>
        </pc:spChg>
        <pc:spChg chg="mod">
          <ac:chgData name="Alfred Smith" userId="3c60a3631c0db8ad" providerId="LiveId" clId="{41D6DB05-DBA9-482D-A972-647DFB41F75B}" dt="2023-09-13T09:42:25.945" v="34"/>
          <ac:spMkLst>
            <pc:docMk/>
            <pc:sldMk cId="100491716" sldId="269"/>
            <ac:spMk id="4" creationId="{EE2AC625-9141-A801-F431-DD5F79396320}"/>
          </ac:spMkLst>
        </pc:spChg>
        <pc:picChg chg="del">
          <ac:chgData name="Alfred Smith" userId="3c60a3631c0db8ad" providerId="LiveId" clId="{41D6DB05-DBA9-482D-A972-647DFB41F75B}" dt="2023-09-13T09:49:47.545" v="68"/>
          <ac:picMkLst>
            <pc:docMk/>
            <pc:sldMk cId="100491716" sldId="269"/>
            <ac:picMk id="16" creationId="{017100CB-3422-CDDC-7A1C-4D9C5847903D}"/>
          </ac:picMkLst>
        </pc:picChg>
      </pc:sldChg>
      <pc:sldChg chg="addSp delSp modSp mod modTransition">
        <pc:chgData name="Alfred Smith" userId="3c60a3631c0db8ad" providerId="LiveId" clId="{41D6DB05-DBA9-482D-A972-647DFB41F75B}" dt="2023-09-13T09:51:33.159" v="93" actId="14100"/>
        <pc:sldMkLst>
          <pc:docMk/>
          <pc:sldMk cId="4120481681" sldId="270"/>
        </pc:sldMkLst>
        <pc:spChg chg="del">
          <ac:chgData name="Alfred Smith" userId="3c60a3631c0db8ad" providerId="LiveId" clId="{41D6DB05-DBA9-482D-A972-647DFB41F75B}" dt="2023-09-13T09:39:21.771" v="6" actId="478"/>
          <ac:spMkLst>
            <pc:docMk/>
            <pc:sldMk cId="4120481681" sldId="270"/>
            <ac:spMk id="3" creationId="{E6FCD489-87C0-FFC6-35CF-BEB339A5C3CB}"/>
          </ac:spMkLst>
        </pc:spChg>
        <pc:spChg chg="add del mod">
          <ac:chgData name="Alfred Smith" userId="3c60a3631c0db8ad" providerId="LiveId" clId="{41D6DB05-DBA9-482D-A972-647DFB41F75B}" dt="2023-09-13T09:39:18.667" v="5"/>
          <ac:spMkLst>
            <pc:docMk/>
            <pc:sldMk cId="4120481681" sldId="270"/>
            <ac:spMk id="4" creationId="{B00F452C-D21F-27DB-A02C-8DAA805537BA}"/>
          </ac:spMkLst>
        </pc:spChg>
        <pc:spChg chg="add mod">
          <ac:chgData name="Alfred Smith" userId="3c60a3631c0db8ad" providerId="LiveId" clId="{41D6DB05-DBA9-482D-A972-647DFB41F75B}" dt="2023-09-13T09:51:33.159" v="93" actId="14100"/>
          <ac:spMkLst>
            <pc:docMk/>
            <pc:sldMk cId="4120481681" sldId="270"/>
            <ac:spMk id="5" creationId="{17735696-17F1-8EB7-DFB1-5816B2F5A5A4}"/>
          </ac:spMkLst>
        </pc:spChg>
      </pc:sldChg>
      <pc:sldChg chg="modSp mod modTransition">
        <pc:chgData name="Alfred Smith" userId="3c60a3631c0db8ad" providerId="LiveId" clId="{41D6DB05-DBA9-482D-A972-647DFB41F75B}" dt="2023-09-13T09:51:43.221" v="95"/>
        <pc:sldMkLst>
          <pc:docMk/>
          <pc:sldMk cId="939110669" sldId="271"/>
        </pc:sldMkLst>
        <pc:spChg chg="mod">
          <ac:chgData name="Alfred Smith" userId="3c60a3631c0db8ad" providerId="LiveId" clId="{41D6DB05-DBA9-482D-A972-647DFB41F75B}" dt="2023-09-13T09:51:43.221" v="95"/>
          <ac:spMkLst>
            <pc:docMk/>
            <pc:sldMk cId="939110669" sldId="271"/>
            <ac:spMk id="4" creationId="{039510C5-0006-320F-1135-2C99D6FC669E}"/>
          </ac:spMkLst>
        </pc:spChg>
      </pc:sldChg>
      <pc:sldChg chg="modSp mod modTransition">
        <pc:chgData name="Alfred Smith" userId="3c60a3631c0db8ad" providerId="LiveId" clId="{41D6DB05-DBA9-482D-A972-647DFB41F75B}" dt="2023-09-13T09:51:45.738" v="96"/>
        <pc:sldMkLst>
          <pc:docMk/>
          <pc:sldMk cId="4024569785" sldId="272"/>
        </pc:sldMkLst>
        <pc:spChg chg="mod">
          <ac:chgData name="Alfred Smith" userId="3c60a3631c0db8ad" providerId="LiveId" clId="{41D6DB05-DBA9-482D-A972-647DFB41F75B}" dt="2023-09-13T09:51:45.738" v="96"/>
          <ac:spMkLst>
            <pc:docMk/>
            <pc:sldMk cId="4024569785" sldId="272"/>
            <ac:spMk id="4" creationId="{396B7F16-51BF-124D-50EF-7DF0FC34CF2E}"/>
          </ac:spMkLst>
        </pc:spChg>
      </pc:sldChg>
      <pc:sldChg chg="modSp mod modTransition">
        <pc:chgData name="Alfred Smith" userId="3c60a3631c0db8ad" providerId="LiveId" clId="{41D6DB05-DBA9-482D-A972-647DFB41F75B}" dt="2023-09-13T09:51:48.818" v="97"/>
        <pc:sldMkLst>
          <pc:docMk/>
          <pc:sldMk cId="487179600" sldId="273"/>
        </pc:sldMkLst>
        <pc:spChg chg="mod">
          <ac:chgData name="Alfred Smith" userId="3c60a3631c0db8ad" providerId="LiveId" clId="{41D6DB05-DBA9-482D-A972-647DFB41F75B}" dt="2023-09-13T09:51:48.818" v="97"/>
          <ac:spMkLst>
            <pc:docMk/>
            <pc:sldMk cId="487179600" sldId="273"/>
            <ac:spMk id="4" creationId="{6EE7EBFC-6303-35EC-BBA9-A5B9D05E8AFE}"/>
          </ac:spMkLst>
        </pc:spChg>
      </pc:sldChg>
      <pc:sldChg chg="modSp mod modTransition">
        <pc:chgData name="Alfred Smith" userId="3c60a3631c0db8ad" providerId="LiveId" clId="{41D6DB05-DBA9-482D-A972-647DFB41F75B}" dt="2023-09-13T09:51:51.979" v="98"/>
        <pc:sldMkLst>
          <pc:docMk/>
          <pc:sldMk cId="2390376940" sldId="276"/>
        </pc:sldMkLst>
        <pc:spChg chg="mod">
          <ac:chgData name="Alfred Smith" userId="3c60a3631c0db8ad" providerId="LiveId" clId="{41D6DB05-DBA9-482D-A972-647DFB41F75B}" dt="2023-09-13T09:51:51.979" v="98"/>
          <ac:spMkLst>
            <pc:docMk/>
            <pc:sldMk cId="2390376940" sldId="276"/>
            <ac:spMk id="4" creationId="{DFD7863E-F88A-1BE9-4588-548E86A40396}"/>
          </ac:spMkLst>
        </pc:spChg>
      </pc:sldChg>
      <pc:sldChg chg="modSp mod modTransition">
        <pc:chgData name="Alfred Smith" userId="3c60a3631c0db8ad" providerId="LiveId" clId="{41D6DB05-DBA9-482D-A972-647DFB41F75B}" dt="2023-09-13T09:51:55.273" v="99"/>
        <pc:sldMkLst>
          <pc:docMk/>
          <pc:sldMk cId="4265919077" sldId="277"/>
        </pc:sldMkLst>
        <pc:spChg chg="mod">
          <ac:chgData name="Alfred Smith" userId="3c60a3631c0db8ad" providerId="LiveId" clId="{41D6DB05-DBA9-482D-A972-647DFB41F75B}" dt="2023-09-13T09:51:55.273" v="99"/>
          <ac:spMkLst>
            <pc:docMk/>
            <pc:sldMk cId="4265919077" sldId="277"/>
            <ac:spMk id="4" creationId="{A76B92BB-701A-CF4A-1A85-B3BC1F2CEA2F}"/>
          </ac:spMkLst>
        </pc:spChg>
      </pc:sldChg>
      <pc:sldChg chg="modSp mod modTransition">
        <pc:chgData name="Alfred Smith" userId="3c60a3631c0db8ad" providerId="LiveId" clId="{41D6DB05-DBA9-482D-A972-647DFB41F75B}" dt="2023-09-13T09:51:59.054" v="100"/>
        <pc:sldMkLst>
          <pc:docMk/>
          <pc:sldMk cId="210266664" sldId="278"/>
        </pc:sldMkLst>
        <pc:spChg chg="mod">
          <ac:chgData name="Alfred Smith" userId="3c60a3631c0db8ad" providerId="LiveId" clId="{41D6DB05-DBA9-482D-A972-647DFB41F75B}" dt="2023-09-13T09:51:59.054" v="100"/>
          <ac:spMkLst>
            <pc:docMk/>
            <pc:sldMk cId="210266664" sldId="278"/>
            <ac:spMk id="4" creationId="{A4C1B0B4-25AE-AF46-B4AB-540773A76F7A}"/>
          </ac:spMkLst>
        </pc:spChg>
      </pc:sldChg>
      <pc:sldChg chg="modSp mod modTransition">
        <pc:chgData name="Alfred Smith" userId="3c60a3631c0db8ad" providerId="LiveId" clId="{41D6DB05-DBA9-482D-A972-647DFB41F75B}" dt="2023-09-13T09:52:01.804" v="101"/>
        <pc:sldMkLst>
          <pc:docMk/>
          <pc:sldMk cId="888433145" sldId="279"/>
        </pc:sldMkLst>
        <pc:spChg chg="mod">
          <ac:chgData name="Alfred Smith" userId="3c60a3631c0db8ad" providerId="LiveId" clId="{41D6DB05-DBA9-482D-A972-647DFB41F75B}" dt="2023-09-13T09:52:01.804" v="101"/>
          <ac:spMkLst>
            <pc:docMk/>
            <pc:sldMk cId="888433145" sldId="279"/>
            <ac:spMk id="4" creationId="{2C0D38F3-BA39-FCC9-0CF2-5EF24C7EAD0E}"/>
          </ac:spMkLst>
        </pc:spChg>
      </pc:sldChg>
      <pc:sldChg chg="modSp mod modTransition">
        <pc:chgData name="Alfred Smith" userId="3c60a3631c0db8ad" providerId="LiveId" clId="{41D6DB05-DBA9-482D-A972-647DFB41F75B}" dt="2023-09-13T09:52:04.481" v="102"/>
        <pc:sldMkLst>
          <pc:docMk/>
          <pc:sldMk cId="791300187" sldId="280"/>
        </pc:sldMkLst>
        <pc:spChg chg="mod">
          <ac:chgData name="Alfred Smith" userId="3c60a3631c0db8ad" providerId="LiveId" clId="{41D6DB05-DBA9-482D-A972-647DFB41F75B}" dt="2023-09-13T09:52:04.481" v="102"/>
          <ac:spMkLst>
            <pc:docMk/>
            <pc:sldMk cId="791300187" sldId="280"/>
            <ac:spMk id="6" creationId="{DDBFE33D-979F-519B-71D2-5BF918F17BE8}"/>
          </ac:spMkLst>
        </pc:spChg>
      </pc:sldChg>
      <pc:sldChg chg="delSp modSp mod modTransition modAnim">
        <pc:chgData name="Alfred Smith" userId="3c60a3631c0db8ad" providerId="LiveId" clId="{41D6DB05-DBA9-482D-A972-647DFB41F75B}" dt="2023-09-13T09:50:47.389" v="83" actId="20577"/>
        <pc:sldMkLst>
          <pc:docMk/>
          <pc:sldMk cId="1922139011" sldId="281"/>
        </pc:sldMkLst>
        <pc:spChg chg="mod">
          <ac:chgData name="Alfred Smith" userId="3c60a3631c0db8ad" providerId="LiveId" clId="{41D6DB05-DBA9-482D-A972-647DFB41F75B}" dt="2023-09-13T09:50:47.389" v="83" actId="20577"/>
          <ac:spMkLst>
            <pc:docMk/>
            <pc:sldMk cId="1922139011" sldId="281"/>
            <ac:spMk id="3" creationId="{A58184BD-88F1-BA02-40C1-D8403D0EEC0D}"/>
          </ac:spMkLst>
        </pc:spChg>
        <pc:spChg chg="mod">
          <ac:chgData name="Alfred Smith" userId="3c60a3631c0db8ad" providerId="LiveId" clId="{41D6DB05-DBA9-482D-A972-647DFB41F75B}" dt="2023-09-13T09:42:40.886" v="35"/>
          <ac:spMkLst>
            <pc:docMk/>
            <pc:sldMk cId="1922139011" sldId="281"/>
            <ac:spMk id="4" creationId="{EE2AC625-9141-A801-F431-DD5F79396320}"/>
          </ac:spMkLst>
        </pc:spChg>
        <pc:picChg chg="del">
          <ac:chgData name="Alfred Smith" userId="3c60a3631c0db8ad" providerId="LiveId" clId="{41D6DB05-DBA9-482D-A972-647DFB41F75B}" dt="2023-09-13T09:49:47.545" v="68"/>
          <ac:picMkLst>
            <pc:docMk/>
            <pc:sldMk cId="1922139011" sldId="281"/>
            <ac:picMk id="8" creationId="{5217287C-F789-89A7-C2D9-D384F7072500}"/>
          </ac:picMkLst>
        </pc:picChg>
      </pc:sldChg>
      <pc:sldChg chg="modSp mod modTransition">
        <pc:chgData name="Alfred Smith" userId="3c60a3631c0db8ad" providerId="LiveId" clId="{41D6DB05-DBA9-482D-A972-647DFB41F75B}" dt="2023-09-13T09:52:07.718" v="103"/>
        <pc:sldMkLst>
          <pc:docMk/>
          <pc:sldMk cId="1126511635" sldId="282"/>
        </pc:sldMkLst>
        <pc:spChg chg="mod">
          <ac:chgData name="Alfred Smith" userId="3c60a3631c0db8ad" providerId="LiveId" clId="{41D6DB05-DBA9-482D-A972-647DFB41F75B}" dt="2023-09-13T09:52:07.718" v="103"/>
          <ac:spMkLst>
            <pc:docMk/>
            <pc:sldMk cId="1126511635" sldId="282"/>
            <ac:spMk id="4" creationId="{AA32842B-BCF4-8370-BCA8-5C1BB15297B7}"/>
          </ac:spMkLst>
        </pc:spChg>
      </pc:sldChg>
      <pc:sldChg chg="delSp modSp mod modTransition modAnim">
        <pc:chgData name="Alfred Smith" userId="3c60a3631c0db8ad" providerId="LiveId" clId="{41D6DB05-DBA9-482D-A972-647DFB41F75B}" dt="2023-09-13T09:50:42.332" v="82" actId="20577"/>
        <pc:sldMkLst>
          <pc:docMk/>
          <pc:sldMk cId="3166251957" sldId="283"/>
        </pc:sldMkLst>
        <pc:spChg chg="mod">
          <ac:chgData name="Alfred Smith" userId="3c60a3631c0db8ad" providerId="LiveId" clId="{41D6DB05-DBA9-482D-A972-647DFB41F75B}" dt="2023-09-13T09:50:42.332" v="82" actId="20577"/>
          <ac:spMkLst>
            <pc:docMk/>
            <pc:sldMk cId="3166251957" sldId="283"/>
            <ac:spMk id="3" creationId="{A58184BD-88F1-BA02-40C1-D8403D0EEC0D}"/>
          </ac:spMkLst>
        </pc:spChg>
        <pc:spChg chg="mod">
          <ac:chgData name="Alfred Smith" userId="3c60a3631c0db8ad" providerId="LiveId" clId="{41D6DB05-DBA9-482D-A972-647DFB41F75B}" dt="2023-09-13T09:43:07.164" v="36"/>
          <ac:spMkLst>
            <pc:docMk/>
            <pc:sldMk cId="3166251957" sldId="283"/>
            <ac:spMk id="4" creationId="{EE2AC625-9141-A801-F431-DD5F79396320}"/>
          </ac:spMkLst>
        </pc:spChg>
        <pc:picChg chg="del">
          <ac:chgData name="Alfred Smith" userId="3c60a3631c0db8ad" providerId="LiveId" clId="{41D6DB05-DBA9-482D-A972-647DFB41F75B}" dt="2023-09-13T09:49:47.545" v="68"/>
          <ac:picMkLst>
            <pc:docMk/>
            <pc:sldMk cId="3166251957" sldId="283"/>
            <ac:picMk id="12" creationId="{E0C7021C-2D6E-F64D-0A5F-61A8087D5316}"/>
          </ac:picMkLst>
        </pc:picChg>
      </pc:sldChg>
      <pc:sldChg chg="modSp mod modTransition">
        <pc:chgData name="Alfred Smith" userId="3c60a3631c0db8ad" providerId="LiveId" clId="{41D6DB05-DBA9-482D-A972-647DFB41F75B}" dt="2023-09-13T09:52:10.839" v="104"/>
        <pc:sldMkLst>
          <pc:docMk/>
          <pc:sldMk cId="3922583308" sldId="284"/>
        </pc:sldMkLst>
        <pc:spChg chg="mod">
          <ac:chgData name="Alfred Smith" userId="3c60a3631c0db8ad" providerId="LiveId" clId="{41D6DB05-DBA9-482D-A972-647DFB41F75B}" dt="2023-09-13T09:52:10.839" v="104"/>
          <ac:spMkLst>
            <pc:docMk/>
            <pc:sldMk cId="3922583308" sldId="284"/>
            <ac:spMk id="4" creationId="{90E9C5DB-2B00-4408-4368-957D96EF06A2}"/>
          </ac:spMkLst>
        </pc:spChg>
      </pc:sldChg>
      <pc:sldChg chg="delSp modSp mod modTransition modAnim">
        <pc:chgData name="Alfred Smith" userId="3c60a3631c0db8ad" providerId="LiveId" clId="{41D6DB05-DBA9-482D-A972-647DFB41F75B}" dt="2023-09-13T09:50:38.902" v="81" actId="20577"/>
        <pc:sldMkLst>
          <pc:docMk/>
          <pc:sldMk cId="1522780631" sldId="285"/>
        </pc:sldMkLst>
        <pc:spChg chg="mod">
          <ac:chgData name="Alfred Smith" userId="3c60a3631c0db8ad" providerId="LiveId" clId="{41D6DB05-DBA9-482D-A972-647DFB41F75B}" dt="2023-09-13T09:50:38.902" v="81" actId="20577"/>
          <ac:spMkLst>
            <pc:docMk/>
            <pc:sldMk cId="1522780631" sldId="285"/>
            <ac:spMk id="3" creationId="{A58184BD-88F1-BA02-40C1-D8403D0EEC0D}"/>
          </ac:spMkLst>
        </pc:spChg>
        <pc:spChg chg="mod">
          <ac:chgData name="Alfred Smith" userId="3c60a3631c0db8ad" providerId="LiveId" clId="{41D6DB05-DBA9-482D-A972-647DFB41F75B}" dt="2023-09-13T09:43:43.158" v="39" actId="20577"/>
          <ac:spMkLst>
            <pc:docMk/>
            <pc:sldMk cId="1522780631" sldId="285"/>
            <ac:spMk id="4" creationId="{EE2AC625-9141-A801-F431-DD5F79396320}"/>
          </ac:spMkLst>
        </pc:spChg>
        <pc:picChg chg="del">
          <ac:chgData name="Alfred Smith" userId="3c60a3631c0db8ad" providerId="LiveId" clId="{41D6DB05-DBA9-482D-A972-647DFB41F75B}" dt="2023-09-13T09:49:47.545" v="68"/>
          <ac:picMkLst>
            <pc:docMk/>
            <pc:sldMk cId="1522780631" sldId="285"/>
            <ac:picMk id="8" creationId="{ABBE05C0-1AB2-3151-714B-6134A2EF8E8C}"/>
          </ac:picMkLst>
        </pc:picChg>
      </pc:sldChg>
      <pc:sldChg chg="modSp mod modTransition">
        <pc:chgData name="Alfred Smith" userId="3c60a3631c0db8ad" providerId="LiveId" clId="{41D6DB05-DBA9-482D-A972-647DFB41F75B}" dt="2023-09-13T09:52:14.303" v="105"/>
        <pc:sldMkLst>
          <pc:docMk/>
          <pc:sldMk cId="1850742486" sldId="286"/>
        </pc:sldMkLst>
        <pc:spChg chg="mod">
          <ac:chgData name="Alfred Smith" userId="3c60a3631c0db8ad" providerId="LiveId" clId="{41D6DB05-DBA9-482D-A972-647DFB41F75B}" dt="2023-09-13T09:52:14.303" v="105"/>
          <ac:spMkLst>
            <pc:docMk/>
            <pc:sldMk cId="1850742486" sldId="286"/>
            <ac:spMk id="4" creationId="{3A264DB9-C464-A9C2-6882-E1EE3235F806}"/>
          </ac:spMkLst>
        </pc:spChg>
      </pc:sldChg>
      <pc:sldChg chg="delSp modSp mod modTransition modAnim">
        <pc:chgData name="Alfred Smith" userId="3c60a3631c0db8ad" providerId="LiveId" clId="{41D6DB05-DBA9-482D-A972-647DFB41F75B}" dt="2023-09-13T09:50:35.012" v="80" actId="20577"/>
        <pc:sldMkLst>
          <pc:docMk/>
          <pc:sldMk cId="2332778949" sldId="287"/>
        </pc:sldMkLst>
        <pc:spChg chg="mod">
          <ac:chgData name="Alfred Smith" userId="3c60a3631c0db8ad" providerId="LiveId" clId="{41D6DB05-DBA9-482D-A972-647DFB41F75B}" dt="2023-09-13T09:50:35.012" v="80" actId="20577"/>
          <ac:spMkLst>
            <pc:docMk/>
            <pc:sldMk cId="2332778949" sldId="287"/>
            <ac:spMk id="3" creationId="{A58184BD-88F1-BA02-40C1-D8403D0EEC0D}"/>
          </ac:spMkLst>
        </pc:spChg>
        <pc:spChg chg="mod">
          <ac:chgData name="Alfred Smith" userId="3c60a3631c0db8ad" providerId="LiveId" clId="{41D6DB05-DBA9-482D-A972-647DFB41F75B}" dt="2023-09-13T09:44:05.374" v="43" actId="20577"/>
          <ac:spMkLst>
            <pc:docMk/>
            <pc:sldMk cId="2332778949" sldId="287"/>
            <ac:spMk id="4" creationId="{EE2AC625-9141-A801-F431-DD5F79396320}"/>
          </ac:spMkLst>
        </pc:spChg>
        <pc:picChg chg="del">
          <ac:chgData name="Alfred Smith" userId="3c60a3631c0db8ad" providerId="LiveId" clId="{41D6DB05-DBA9-482D-A972-647DFB41F75B}" dt="2023-09-13T09:49:47.545" v="68"/>
          <ac:picMkLst>
            <pc:docMk/>
            <pc:sldMk cId="2332778949" sldId="287"/>
            <ac:picMk id="14" creationId="{7107F0B5-A7BB-CB78-3B48-035EBF14701C}"/>
          </ac:picMkLst>
        </pc:picChg>
      </pc:sldChg>
      <pc:sldChg chg="modSp mod modTransition">
        <pc:chgData name="Alfred Smith" userId="3c60a3631c0db8ad" providerId="LiveId" clId="{41D6DB05-DBA9-482D-A972-647DFB41F75B}" dt="2023-09-13T09:52:22.665" v="107"/>
        <pc:sldMkLst>
          <pc:docMk/>
          <pc:sldMk cId="1828872212" sldId="288"/>
        </pc:sldMkLst>
        <pc:spChg chg="mod">
          <ac:chgData name="Alfred Smith" userId="3c60a3631c0db8ad" providerId="LiveId" clId="{41D6DB05-DBA9-482D-A972-647DFB41F75B}" dt="2023-09-13T09:52:22.665" v="107"/>
          <ac:spMkLst>
            <pc:docMk/>
            <pc:sldMk cId="1828872212" sldId="288"/>
            <ac:spMk id="4" creationId="{793D924D-0541-A98A-129A-F12519ED1031}"/>
          </ac:spMkLst>
        </pc:spChg>
      </pc:sldChg>
      <pc:sldChg chg="delSp modSp mod modTransition modAnim">
        <pc:chgData name="Alfred Smith" userId="3c60a3631c0db8ad" providerId="LiveId" clId="{41D6DB05-DBA9-482D-A972-647DFB41F75B}" dt="2023-09-13T09:50:26.879" v="78" actId="20577"/>
        <pc:sldMkLst>
          <pc:docMk/>
          <pc:sldMk cId="3153919605" sldId="289"/>
        </pc:sldMkLst>
        <pc:spChg chg="mod">
          <ac:chgData name="Alfred Smith" userId="3c60a3631c0db8ad" providerId="LiveId" clId="{41D6DB05-DBA9-482D-A972-647DFB41F75B}" dt="2023-09-13T09:50:26.879" v="78" actId="20577"/>
          <ac:spMkLst>
            <pc:docMk/>
            <pc:sldMk cId="3153919605" sldId="289"/>
            <ac:spMk id="3" creationId="{A58184BD-88F1-BA02-40C1-D8403D0EEC0D}"/>
          </ac:spMkLst>
        </pc:spChg>
        <pc:spChg chg="mod">
          <ac:chgData name="Alfred Smith" userId="3c60a3631c0db8ad" providerId="LiveId" clId="{41D6DB05-DBA9-482D-A972-647DFB41F75B}" dt="2023-09-13T09:44:37.862" v="45"/>
          <ac:spMkLst>
            <pc:docMk/>
            <pc:sldMk cId="3153919605" sldId="289"/>
            <ac:spMk id="4" creationId="{EE2AC625-9141-A801-F431-DD5F79396320}"/>
          </ac:spMkLst>
        </pc:spChg>
        <pc:picChg chg="del">
          <ac:chgData name="Alfred Smith" userId="3c60a3631c0db8ad" providerId="LiveId" clId="{41D6DB05-DBA9-482D-A972-647DFB41F75B}" dt="2023-09-13T09:49:47.545" v="68"/>
          <ac:picMkLst>
            <pc:docMk/>
            <pc:sldMk cId="3153919605" sldId="289"/>
            <ac:picMk id="37" creationId="{0C24CC9D-DED8-926A-C950-1E013F7E498F}"/>
          </ac:picMkLst>
        </pc:picChg>
      </pc:sldChg>
      <pc:sldChg chg="modSp mod modTransition">
        <pc:chgData name="Alfred Smith" userId="3c60a3631c0db8ad" providerId="LiveId" clId="{41D6DB05-DBA9-482D-A972-647DFB41F75B}" dt="2023-09-13T09:52:26.222" v="108"/>
        <pc:sldMkLst>
          <pc:docMk/>
          <pc:sldMk cId="1292473336" sldId="290"/>
        </pc:sldMkLst>
        <pc:spChg chg="mod">
          <ac:chgData name="Alfred Smith" userId="3c60a3631c0db8ad" providerId="LiveId" clId="{41D6DB05-DBA9-482D-A972-647DFB41F75B}" dt="2023-09-13T09:52:26.222" v="108"/>
          <ac:spMkLst>
            <pc:docMk/>
            <pc:sldMk cId="1292473336" sldId="290"/>
            <ac:spMk id="4" creationId="{C2002EB3-5A29-ABFA-3CF6-B1C09CF64795}"/>
          </ac:spMkLst>
        </pc:spChg>
      </pc:sldChg>
      <pc:sldChg chg="delSp modSp mod modTransition modAnim">
        <pc:chgData name="Alfred Smith" userId="3c60a3631c0db8ad" providerId="LiveId" clId="{41D6DB05-DBA9-482D-A972-647DFB41F75B}" dt="2023-09-13T09:50:23.071" v="77" actId="20577"/>
        <pc:sldMkLst>
          <pc:docMk/>
          <pc:sldMk cId="1878919862" sldId="291"/>
        </pc:sldMkLst>
        <pc:spChg chg="mod">
          <ac:chgData name="Alfred Smith" userId="3c60a3631c0db8ad" providerId="LiveId" clId="{41D6DB05-DBA9-482D-A972-647DFB41F75B}" dt="2023-09-13T09:50:23.071" v="77" actId="20577"/>
          <ac:spMkLst>
            <pc:docMk/>
            <pc:sldMk cId="1878919862" sldId="291"/>
            <ac:spMk id="3" creationId="{A58184BD-88F1-BA02-40C1-D8403D0EEC0D}"/>
          </ac:spMkLst>
        </pc:spChg>
        <pc:spChg chg="mod">
          <ac:chgData name="Alfred Smith" userId="3c60a3631c0db8ad" providerId="LiveId" clId="{41D6DB05-DBA9-482D-A972-647DFB41F75B}" dt="2023-09-13T09:46:18.697" v="53" actId="404"/>
          <ac:spMkLst>
            <pc:docMk/>
            <pc:sldMk cId="1878919862" sldId="291"/>
            <ac:spMk id="4" creationId="{EE2AC625-9141-A801-F431-DD5F79396320}"/>
          </ac:spMkLst>
        </pc:spChg>
        <pc:picChg chg="del">
          <ac:chgData name="Alfred Smith" userId="3c60a3631c0db8ad" providerId="LiveId" clId="{41D6DB05-DBA9-482D-A972-647DFB41F75B}" dt="2023-09-13T09:49:47.545" v="68"/>
          <ac:picMkLst>
            <pc:docMk/>
            <pc:sldMk cId="1878919862" sldId="291"/>
            <ac:picMk id="16" creationId="{68CCD0B2-BD51-F9E9-BCA7-7A654DB9DA4D}"/>
          </ac:picMkLst>
        </pc:picChg>
      </pc:sldChg>
      <pc:sldChg chg="modSp mod modTransition">
        <pc:chgData name="Alfred Smith" userId="3c60a3631c0db8ad" providerId="LiveId" clId="{41D6DB05-DBA9-482D-A972-647DFB41F75B}" dt="2023-09-13T09:52:30.441" v="109"/>
        <pc:sldMkLst>
          <pc:docMk/>
          <pc:sldMk cId="1014080634" sldId="292"/>
        </pc:sldMkLst>
        <pc:spChg chg="mod">
          <ac:chgData name="Alfred Smith" userId="3c60a3631c0db8ad" providerId="LiveId" clId="{41D6DB05-DBA9-482D-A972-647DFB41F75B}" dt="2023-09-13T09:52:30.441" v="109"/>
          <ac:spMkLst>
            <pc:docMk/>
            <pc:sldMk cId="1014080634" sldId="292"/>
            <ac:spMk id="4" creationId="{6D85979A-D36A-50D8-A2CD-EFCC4B5794B4}"/>
          </ac:spMkLst>
        </pc:spChg>
      </pc:sldChg>
      <pc:sldChg chg="delSp modSp mod modTransition modAnim">
        <pc:chgData name="Alfred Smith" userId="3c60a3631c0db8ad" providerId="LiveId" clId="{41D6DB05-DBA9-482D-A972-647DFB41F75B}" dt="2023-09-13T09:50:18.274" v="76" actId="20577"/>
        <pc:sldMkLst>
          <pc:docMk/>
          <pc:sldMk cId="2219299321" sldId="293"/>
        </pc:sldMkLst>
        <pc:spChg chg="mod">
          <ac:chgData name="Alfred Smith" userId="3c60a3631c0db8ad" providerId="LiveId" clId="{41D6DB05-DBA9-482D-A972-647DFB41F75B}" dt="2023-09-13T09:50:18.274" v="76" actId="20577"/>
          <ac:spMkLst>
            <pc:docMk/>
            <pc:sldMk cId="2219299321" sldId="293"/>
            <ac:spMk id="3" creationId="{A58184BD-88F1-BA02-40C1-D8403D0EEC0D}"/>
          </ac:spMkLst>
        </pc:spChg>
        <pc:spChg chg="mod">
          <ac:chgData name="Alfred Smith" userId="3c60a3631c0db8ad" providerId="LiveId" clId="{41D6DB05-DBA9-482D-A972-647DFB41F75B}" dt="2023-09-13T09:47:17.601" v="60" actId="6549"/>
          <ac:spMkLst>
            <pc:docMk/>
            <pc:sldMk cId="2219299321" sldId="293"/>
            <ac:spMk id="4" creationId="{EE2AC625-9141-A801-F431-DD5F79396320}"/>
          </ac:spMkLst>
        </pc:spChg>
        <pc:picChg chg="del">
          <ac:chgData name="Alfred Smith" userId="3c60a3631c0db8ad" providerId="LiveId" clId="{41D6DB05-DBA9-482D-A972-647DFB41F75B}" dt="2023-09-13T09:49:47.545" v="68"/>
          <ac:picMkLst>
            <pc:docMk/>
            <pc:sldMk cId="2219299321" sldId="293"/>
            <ac:picMk id="14" creationId="{4877360C-ABCB-8859-A32C-A80337EB5147}"/>
          </ac:picMkLst>
        </pc:picChg>
      </pc:sldChg>
      <pc:sldChg chg="modSp mod modTransition">
        <pc:chgData name="Alfred Smith" userId="3c60a3631c0db8ad" providerId="LiveId" clId="{41D6DB05-DBA9-482D-A972-647DFB41F75B}" dt="2023-09-13T09:52:39.091" v="110"/>
        <pc:sldMkLst>
          <pc:docMk/>
          <pc:sldMk cId="2859407553" sldId="294"/>
        </pc:sldMkLst>
        <pc:spChg chg="mod">
          <ac:chgData name="Alfred Smith" userId="3c60a3631c0db8ad" providerId="LiveId" clId="{41D6DB05-DBA9-482D-A972-647DFB41F75B}" dt="2023-09-13T09:52:39.091" v="110"/>
          <ac:spMkLst>
            <pc:docMk/>
            <pc:sldMk cId="2859407553" sldId="294"/>
            <ac:spMk id="4" creationId="{71E60FD3-F7DE-B73A-8DA1-A350483421B0}"/>
          </ac:spMkLst>
        </pc:spChg>
      </pc:sldChg>
      <pc:sldChg chg="delSp modSp mod modTransition modAnim">
        <pc:chgData name="Alfred Smith" userId="3c60a3631c0db8ad" providerId="LiveId" clId="{41D6DB05-DBA9-482D-A972-647DFB41F75B}" dt="2023-09-13T09:50:14.233" v="75" actId="20577"/>
        <pc:sldMkLst>
          <pc:docMk/>
          <pc:sldMk cId="3279066978" sldId="295"/>
        </pc:sldMkLst>
        <pc:spChg chg="mod">
          <ac:chgData name="Alfred Smith" userId="3c60a3631c0db8ad" providerId="LiveId" clId="{41D6DB05-DBA9-482D-A972-647DFB41F75B}" dt="2023-09-13T09:50:14.233" v="75" actId="20577"/>
          <ac:spMkLst>
            <pc:docMk/>
            <pc:sldMk cId="3279066978" sldId="295"/>
            <ac:spMk id="3" creationId="{A58184BD-88F1-BA02-40C1-D8403D0EEC0D}"/>
          </ac:spMkLst>
        </pc:spChg>
        <pc:spChg chg="mod">
          <ac:chgData name="Alfred Smith" userId="3c60a3631c0db8ad" providerId="LiveId" clId="{41D6DB05-DBA9-482D-A972-647DFB41F75B}" dt="2023-09-13T09:47:44.415" v="61"/>
          <ac:spMkLst>
            <pc:docMk/>
            <pc:sldMk cId="3279066978" sldId="295"/>
            <ac:spMk id="4" creationId="{EE2AC625-9141-A801-F431-DD5F79396320}"/>
          </ac:spMkLst>
        </pc:spChg>
        <pc:picChg chg="del">
          <ac:chgData name="Alfred Smith" userId="3c60a3631c0db8ad" providerId="LiveId" clId="{41D6DB05-DBA9-482D-A972-647DFB41F75B}" dt="2023-09-13T09:49:47.545" v="68"/>
          <ac:picMkLst>
            <pc:docMk/>
            <pc:sldMk cId="3279066978" sldId="295"/>
            <ac:picMk id="17" creationId="{B2121961-349A-7A10-1799-1F811518C9CE}"/>
          </ac:picMkLst>
        </pc:picChg>
      </pc:sldChg>
      <pc:sldChg chg="modSp mod modTransition">
        <pc:chgData name="Alfred Smith" userId="3c60a3631c0db8ad" providerId="LiveId" clId="{41D6DB05-DBA9-482D-A972-647DFB41F75B}" dt="2023-09-13T09:52:43.262" v="111"/>
        <pc:sldMkLst>
          <pc:docMk/>
          <pc:sldMk cId="3353818640" sldId="297"/>
        </pc:sldMkLst>
        <pc:spChg chg="mod">
          <ac:chgData name="Alfred Smith" userId="3c60a3631c0db8ad" providerId="LiveId" clId="{41D6DB05-DBA9-482D-A972-647DFB41F75B}" dt="2023-09-13T09:52:43.262" v="111"/>
          <ac:spMkLst>
            <pc:docMk/>
            <pc:sldMk cId="3353818640" sldId="297"/>
            <ac:spMk id="6" creationId="{D249665A-FC95-0A49-8FA3-1454545CF852}"/>
          </ac:spMkLst>
        </pc:spChg>
      </pc:sldChg>
      <pc:sldChg chg="delSp modSp mod modTransition modAnim">
        <pc:chgData name="Alfred Smith" userId="3c60a3631c0db8ad" providerId="LiveId" clId="{41D6DB05-DBA9-482D-A972-647DFB41F75B}" dt="2023-09-13T09:50:09.413" v="74" actId="20577"/>
        <pc:sldMkLst>
          <pc:docMk/>
          <pc:sldMk cId="1740864946" sldId="298"/>
        </pc:sldMkLst>
        <pc:spChg chg="mod">
          <ac:chgData name="Alfred Smith" userId="3c60a3631c0db8ad" providerId="LiveId" clId="{41D6DB05-DBA9-482D-A972-647DFB41F75B}" dt="2023-09-13T09:50:09.413" v="74" actId="20577"/>
          <ac:spMkLst>
            <pc:docMk/>
            <pc:sldMk cId="1740864946" sldId="298"/>
            <ac:spMk id="3" creationId="{A58184BD-88F1-BA02-40C1-D8403D0EEC0D}"/>
          </ac:spMkLst>
        </pc:spChg>
        <pc:spChg chg="mod">
          <ac:chgData name="Alfred Smith" userId="3c60a3631c0db8ad" providerId="LiveId" clId="{41D6DB05-DBA9-482D-A972-647DFB41F75B}" dt="2023-09-13T09:48:11.730" v="62"/>
          <ac:spMkLst>
            <pc:docMk/>
            <pc:sldMk cId="1740864946" sldId="298"/>
            <ac:spMk id="4" creationId="{EE2AC625-9141-A801-F431-DD5F79396320}"/>
          </ac:spMkLst>
        </pc:spChg>
        <pc:picChg chg="del">
          <ac:chgData name="Alfred Smith" userId="3c60a3631c0db8ad" providerId="LiveId" clId="{41D6DB05-DBA9-482D-A972-647DFB41F75B}" dt="2023-09-13T09:49:47.545" v="68"/>
          <ac:picMkLst>
            <pc:docMk/>
            <pc:sldMk cId="1740864946" sldId="298"/>
            <ac:picMk id="16" creationId="{8D368ABD-F373-F570-007E-0F342DD7EC22}"/>
          </ac:picMkLst>
        </pc:picChg>
      </pc:sldChg>
      <pc:sldChg chg="modSp mod modTransition">
        <pc:chgData name="Alfred Smith" userId="3c60a3631c0db8ad" providerId="LiveId" clId="{41D6DB05-DBA9-482D-A972-647DFB41F75B}" dt="2023-09-13T09:52:47.294" v="112"/>
        <pc:sldMkLst>
          <pc:docMk/>
          <pc:sldMk cId="1328795808" sldId="299"/>
        </pc:sldMkLst>
        <pc:spChg chg="mod">
          <ac:chgData name="Alfred Smith" userId="3c60a3631c0db8ad" providerId="LiveId" clId="{41D6DB05-DBA9-482D-A972-647DFB41F75B}" dt="2023-09-13T09:52:47.294" v="112"/>
          <ac:spMkLst>
            <pc:docMk/>
            <pc:sldMk cId="1328795808" sldId="299"/>
            <ac:spMk id="4" creationId="{ECE3C311-9EED-971D-A645-B00A48D4827B}"/>
          </ac:spMkLst>
        </pc:spChg>
      </pc:sldChg>
      <pc:sldChg chg="delSp modSp mod modTransition modAnim">
        <pc:chgData name="Alfred Smith" userId="3c60a3631c0db8ad" providerId="LiveId" clId="{41D6DB05-DBA9-482D-A972-647DFB41F75B}" dt="2023-09-13T09:50:05.575" v="73" actId="20577"/>
        <pc:sldMkLst>
          <pc:docMk/>
          <pc:sldMk cId="2711835415" sldId="300"/>
        </pc:sldMkLst>
        <pc:spChg chg="mod">
          <ac:chgData name="Alfred Smith" userId="3c60a3631c0db8ad" providerId="LiveId" clId="{41D6DB05-DBA9-482D-A972-647DFB41F75B}" dt="2023-09-13T09:50:05.575" v="73" actId="20577"/>
          <ac:spMkLst>
            <pc:docMk/>
            <pc:sldMk cId="2711835415" sldId="300"/>
            <ac:spMk id="3" creationId="{A58184BD-88F1-BA02-40C1-D8403D0EEC0D}"/>
          </ac:spMkLst>
        </pc:spChg>
        <pc:spChg chg="mod">
          <ac:chgData name="Alfred Smith" userId="3c60a3631c0db8ad" providerId="LiveId" clId="{41D6DB05-DBA9-482D-A972-647DFB41F75B}" dt="2023-09-13T09:48:31.117" v="63"/>
          <ac:spMkLst>
            <pc:docMk/>
            <pc:sldMk cId="2711835415" sldId="300"/>
            <ac:spMk id="4" creationId="{EE2AC625-9141-A801-F431-DD5F79396320}"/>
          </ac:spMkLst>
        </pc:spChg>
        <pc:picChg chg="del">
          <ac:chgData name="Alfred Smith" userId="3c60a3631c0db8ad" providerId="LiveId" clId="{41D6DB05-DBA9-482D-A972-647DFB41F75B}" dt="2023-09-13T09:49:47.545" v="68"/>
          <ac:picMkLst>
            <pc:docMk/>
            <pc:sldMk cId="2711835415" sldId="300"/>
            <ac:picMk id="9" creationId="{A89B7B17-B673-E0F8-1610-0600CA5B9309}"/>
          </ac:picMkLst>
        </pc:picChg>
      </pc:sldChg>
      <pc:sldChg chg="modSp mod modTransition">
        <pc:chgData name="Alfred Smith" userId="3c60a3631c0db8ad" providerId="LiveId" clId="{41D6DB05-DBA9-482D-A972-647DFB41F75B}" dt="2023-09-13T09:52:49.922" v="113"/>
        <pc:sldMkLst>
          <pc:docMk/>
          <pc:sldMk cId="595938384" sldId="301"/>
        </pc:sldMkLst>
        <pc:spChg chg="mod">
          <ac:chgData name="Alfred Smith" userId="3c60a3631c0db8ad" providerId="LiveId" clId="{41D6DB05-DBA9-482D-A972-647DFB41F75B}" dt="2023-09-13T09:52:49.922" v="113"/>
          <ac:spMkLst>
            <pc:docMk/>
            <pc:sldMk cId="595938384" sldId="301"/>
            <ac:spMk id="4" creationId="{36AACF49-CAB4-5E28-6092-A3E91C367C63}"/>
          </ac:spMkLst>
        </pc:spChg>
      </pc:sldChg>
      <pc:sldChg chg="delSp modSp mod modTransition modAnim">
        <pc:chgData name="Alfred Smith" userId="3c60a3631c0db8ad" providerId="LiveId" clId="{41D6DB05-DBA9-482D-A972-647DFB41F75B}" dt="2023-09-13T09:50:02.013" v="72" actId="20577"/>
        <pc:sldMkLst>
          <pc:docMk/>
          <pc:sldMk cId="2735288967" sldId="302"/>
        </pc:sldMkLst>
        <pc:spChg chg="mod">
          <ac:chgData name="Alfred Smith" userId="3c60a3631c0db8ad" providerId="LiveId" clId="{41D6DB05-DBA9-482D-A972-647DFB41F75B}" dt="2023-09-13T09:50:02.013" v="72" actId="20577"/>
          <ac:spMkLst>
            <pc:docMk/>
            <pc:sldMk cId="2735288967" sldId="302"/>
            <ac:spMk id="3" creationId="{A58184BD-88F1-BA02-40C1-D8403D0EEC0D}"/>
          </ac:spMkLst>
        </pc:spChg>
        <pc:spChg chg="mod">
          <ac:chgData name="Alfred Smith" userId="3c60a3631c0db8ad" providerId="LiveId" clId="{41D6DB05-DBA9-482D-A972-647DFB41F75B}" dt="2023-09-13T09:48:48.886" v="64"/>
          <ac:spMkLst>
            <pc:docMk/>
            <pc:sldMk cId="2735288967" sldId="302"/>
            <ac:spMk id="4" creationId="{EE2AC625-9141-A801-F431-DD5F79396320}"/>
          </ac:spMkLst>
        </pc:spChg>
        <pc:picChg chg="del">
          <ac:chgData name="Alfred Smith" userId="3c60a3631c0db8ad" providerId="LiveId" clId="{41D6DB05-DBA9-482D-A972-647DFB41F75B}" dt="2023-09-13T09:49:47.545" v="68"/>
          <ac:picMkLst>
            <pc:docMk/>
            <pc:sldMk cId="2735288967" sldId="302"/>
            <ac:picMk id="9" creationId="{B61602B6-437E-D7A7-B318-92CD26D500B5}"/>
          </ac:picMkLst>
        </pc:picChg>
      </pc:sldChg>
      <pc:sldChg chg="modSp mod modTransition">
        <pc:chgData name="Alfred Smith" userId="3c60a3631c0db8ad" providerId="LiveId" clId="{41D6DB05-DBA9-482D-A972-647DFB41F75B}" dt="2023-09-13T09:52:52.558" v="114"/>
        <pc:sldMkLst>
          <pc:docMk/>
          <pc:sldMk cId="2836856742" sldId="303"/>
        </pc:sldMkLst>
        <pc:spChg chg="mod">
          <ac:chgData name="Alfred Smith" userId="3c60a3631c0db8ad" providerId="LiveId" clId="{41D6DB05-DBA9-482D-A972-647DFB41F75B}" dt="2023-09-13T09:52:52.558" v="114"/>
          <ac:spMkLst>
            <pc:docMk/>
            <pc:sldMk cId="2836856742" sldId="303"/>
            <ac:spMk id="4" creationId="{FB0BCCCA-45E4-DCE8-BFDB-1375057AB7E8}"/>
          </ac:spMkLst>
        </pc:spChg>
      </pc:sldChg>
      <pc:sldChg chg="modSp mod modTransition">
        <pc:chgData name="Alfred Smith" userId="3c60a3631c0db8ad" providerId="LiveId" clId="{41D6DB05-DBA9-482D-A972-647DFB41F75B}" dt="2023-09-13T09:52:55.410" v="115"/>
        <pc:sldMkLst>
          <pc:docMk/>
          <pc:sldMk cId="1578585657" sldId="305"/>
        </pc:sldMkLst>
        <pc:spChg chg="mod">
          <ac:chgData name="Alfred Smith" userId="3c60a3631c0db8ad" providerId="LiveId" clId="{41D6DB05-DBA9-482D-A972-647DFB41F75B}" dt="2023-09-13T09:52:55.410" v="115"/>
          <ac:spMkLst>
            <pc:docMk/>
            <pc:sldMk cId="1578585657" sldId="305"/>
            <ac:spMk id="6" creationId="{EB9D3127-C238-EB62-EEF3-07E7134DDD9A}"/>
          </ac:spMkLst>
        </pc:spChg>
      </pc:sldChg>
      <pc:sldChg chg="delSp modSp mod modTransition modAnim">
        <pc:chgData name="Alfred Smith" userId="3c60a3631c0db8ad" providerId="LiveId" clId="{41D6DB05-DBA9-482D-A972-647DFB41F75B}" dt="2023-09-13T09:49:53.668" v="70" actId="20577"/>
        <pc:sldMkLst>
          <pc:docMk/>
          <pc:sldMk cId="3070555250" sldId="306"/>
        </pc:sldMkLst>
        <pc:spChg chg="mod">
          <ac:chgData name="Alfred Smith" userId="3c60a3631c0db8ad" providerId="LiveId" clId="{41D6DB05-DBA9-482D-A972-647DFB41F75B}" dt="2023-09-13T09:49:53.668" v="70" actId="20577"/>
          <ac:spMkLst>
            <pc:docMk/>
            <pc:sldMk cId="3070555250" sldId="306"/>
            <ac:spMk id="3" creationId="{A58184BD-88F1-BA02-40C1-D8403D0EEC0D}"/>
          </ac:spMkLst>
        </pc:spChg>
        <pc:spChg chg="mod">
          <ac:chgData name="Alfred Smith" userId="3c60a3631c0db8ad" providerId="LiveId" clId="{41D6DB05-DBA9-482D-A972-647DFB41F75B}" dt="2023-09-13T09:49:23.142" v="66"/>
          <ac:spMkLst>
            <pc:docMk/>
            <pc:sldMk cId="3070555250" sldId="306"/>
            <ac:spMk id="4" creationId="{EE2AC625-9141-A801-F431-DD5F79396320}"/>
          </ac:spMkLst>
        </pc:spChg>
        <pc:picChg chg="del">
          <ac:chgData name="Alfred Smith" userId="3c60a3631c0db8ad" providerId="LiveId" clId="{41D6DB05-DBA9-482D-A972-647DFB41F75B}" dt="2023-09-13T09:49:47.545" v="68"/>
          <ac:picMkLst>
            <pc:docMk/>
            <pc:sldMk cId="3070555250" sldId="306"/>
            <ac:picMk id="12" creationId="{B9DF1FE4-89E0-A30F-BA40-E3A2E884AC5B}"/>
          </ac:picMkLst>
        </pc:picChg>
      </pc:sldChg>
      <pc:sldChg chg="modSp mod modTransition">
        <pc:chgData name="Alfred Smith" userId="3c60a3631c0db8ad" providerId="LiveId" clId="{41D6DB05-DBA9-482D-A972-647DFB41F75B}" dt="2023-09-13T09:52:58.248" v="116"/>
        <pc:sldMkLst>
          <pc:docMk/>
          <pc:sldMk cId="3992305503" sldId="307"/>
        </pc:sldMkLst>
        <pc:spChg chg="mod">
          <ac:chgData name="Alfred Smith" userId="3c60a3631c0db8ad" providerId="LiveId" clId="{41D6DB05-DBA9-482D-A972-647DFB41F75B}" dt="2023-09-13T09:52:58.248" v="116"/>
          <ac:spMkLst>
            <pc:docMk/>
            <pc:sldMk cId="3992305503" sldId="307"/>
            <ac:spMk id="4" creationId="{46558296-5611-C4E9-D013-BFA5D90D5BE9}"/>
          </ac:spMkLst>
        </pc:spChg>
      </pc:sldChg>
      <pc:sldChg chg="delSp modSp mod modTransition modAnim">
        <pc:chgData name="Alfred Smith" userId="3c60a3631c0db8ad" providerId="LiveId" clId="{41D6DB05-DBA9-482D-A972-647DFB41F75B}" dt="2023-09-13T09:49:57.997" v="71" actId="20577"/>
        <pc:sldMkLst>
          <pc:docMk/>
          <pc:sldMk cId="3320765" sldId="308"/>
        </pc:sldMkLst>
        <pc:spChg chg="mod">
          <ac:chgData name="Alfred Smith" userId="3c60a3631c0db8ad" providerId="LiveId" clId="{41D6DB05-DBA9-482D-A972-647DFB41F75B}" dt="2023-09-13T09:49:57.997" v="71" actId="20577"/>
          <ac:spMkLst>
            <pc:docMk/>
            <pc:sldMk cId="3320765" sldId="308"/>
            <ac:spMk id="3" creationId="{A58184BD-88F1-BA02-40C1-D8403D0EEC0D}"/>
          </ac:spMkLst>
        </pc:spChg>
        <pc:spChg chg="mod">
          <ac:chgData name="Alfred Smith" userId="3c60a3631c0db8ad" providerId="LiveId" clId="{41D6DB05-DBA9-482D-A972-647DFB41F75B}" dt="2023-09-13T09:49:06.156" v="65"/>
          <ac:spMkLst>
            <pc:docMk/>
            <pc:sldMk cId="3320765" sldId="308"/>
            <ac:spMk id="4" creationId="{EE2AC625-9141-A801-F431-DD5F79396320}"/>
          </ac:spMkLst>
        </pc:spChg>
        <pc:picChg chg="del">
          <ac:chgData name="Alfred Smith" userId="3c60a3631c0db8ad" providerId="LiveId" clId="{41D6DB05-DBA9-482D-A972-647DFB41F75B}" dt="2023-09-13T09:49:47.545" v="68"/>
          <ac:picMkLst>
            <pc:docMk/>
            <pc:sldMk cId="3320765" sldId="308"/>
            <ac:picMk id="16" creationId="{BD3D61FB-07C9-409C-59D0-2442CCF23351}"/>
          </ac:picMkLst>
        </pc:picChg>
      </pc:sldChg>
      <pc:sldChg chg="modSp mod modTransition">
        <pc:chgData name="Alfred Smith" userId="3c60a3631c0db8ad" providerId="LiveId" clId="{41D6DB05-DBA9-482D-A972-647DFB41F75B}" dt="2023-09-13T09:53:02.205" v="117"/>
        <pc:sldMkLst>
          <pc:docMk/>
          <pc:sldMk cId="2808729073" sldId="309"/>
        </pc:sldMkLst>
        <pc:spChg chg="mod">
          <ac:chgData name="Alfred Smith" userId="3c60a3631c0db8ad" providerId="LiveId" clId="{41D6DB05-DBA9-482D-A972-647DFB41F75B}" dt="2023-09-13T09:53:02.205" v="117"/>
          <ac:spMkLst>
            <pc:docMk/>
            <pc:sldMk cId="2808729073" sldId="309"/>
            <ac:spMk id="3" creationId="{9148817B-604F-BA46-4A0A-A3819D0E601D}"/>
          </ac:spMkLst>
        </pc:spChg>
      </pc:sldChg>
      <pc:sldChg chg="delSp modSp mod modTransition modAnim">
        <pc:chgData name="Alfred Smith" userId="3c60a3631c0db8ad" providerId="LiveId" clId="{41D6DB05-DBA9-482D-A972-647DFB41F75B}" dt="2023-09-13T09:49:50.101" v="69" actId="20577"/>
        <pc:sldMkLst>
          <pc:docMk/>
          <pc:sldMk cId="2452550594" sldId="310"/>
        </pc:sldMkLst>
        <pc:spChg chg="mod">
          <ac:chgData name="Alfred Smith" userId="3c60a3631c0db8ad" providerId="LiveId" clId="{41D6DB05-DBA9-482D-A972-647DFB41F75B}" dt="2023-09-13T09:49:50.101" v="69" actId="20577"/>
          <ac:spMkLst>
            <pc:docMk/>
            <pc:sldMk cId="2452550594" sldId="310"/>
            <ac:spMk id="3" creationId="{A58184BD-88F1-BA02-40C1-D8403D0EEC0D}"/>
          </ac:spMkLst>
        </pc:spChg>
        <pc:spChg chg="mod">
          <ac:chgData name="Alfred Smith" userId="3c60a3631c0db8ad" providerId="LiveId" clId="{41D6DB05-DBA9-482D-A972-647DFB41F75B}" dt="2023-09-13T09:49:36.188" v="67"/>
          <ac:spMkLst>
            <pc:docMk/>
            <pc:sldMk cId="2452550594" sldId="310"/>
            <ac:spMk id="4" creationId="{EE2AC625-9141-A801-F431-DD5F79396320}"/>
          </ac:spMkLst>
        </pc:spChg>
        <pc:picChg chg="del">
          <ac:chgData name="Alfred Smith" userId="3c60a3631c0db8ad" providerId="LiveId" clId="{41D6DB05-DBA9-482D-A972-647DFB41F75B}" dt="2023-09-13T09:49:47.545" v="68"/>
          <ac:picMkLst>
            <pc:docMk/>
            <pc:sldMk cId="2452550594" sldId="310"/>
            <ac:picMk id="21" creationId="{187046CD-C502-65E7-CDA1-8039FC4FA549}"/>
          </ac:picMkLst>
        </pc:picChg>
      </pc:sldChg>
      <pc:sldChg chg="delSp modSp mod modTransition modAnim">
        <pc:chgData name="Alfred Smith" userId="3c60a3631c0db8ad" providerId="LiveId" clId="{41D6DB05-DBA9-482D-A972-647DFB41F75B}" dt="2023-09-13T09:50:30.838" v="79" actId="20577"/>
        <pc:sldMkLst>
          <pc:docMk/>
          <pc:sldMk cId="1777695632" sldId="311"/>
        </pc:sldMkLst>
        <pc:spChg chg="mod">
          <ac:chgData name="Alfred Smith" userId="3c60a3631c0db8ad" providerId="LiveId" clId="{41D6DB05-DBA9-482D-A972-647DFB41F75B}" dt="2023-09-13T09:50:30.838" v="79" actId="20577"/>
          <ac:spMkLst>
            <pc:docMk/>
            <pc:sldMk cId="1777695632" sldId="311"/>
            <ac:spMk id="3" creationId="{A58184BD-88F1-BA02-40C1-D8403D0EEC0D}"/>
          </ac:spMkLst>
        </pc:spChg>
        <pc:spChg chg="mod">
          <ac:chgData name="Alfred Smith" userId="3c60a3631c0db8ad" providerId="LiveId" clId="{41D6DB05-DBA9-482D-A972-647DFB41F75B}" dt="2023-09-13T09:44:21.603" v="44"/>
          <ac:spMkLst>
            <pc:docMk/>
            <pc:sldMk cId="1777695632" sldId="311"/>
            <ac:spMk id="4" creationId="{EE2AC625-9141-A801-F431-DD5F79396320}"/>
          </ac:spMkLst>
        </pc:spChg>
        <pc:picChg chg="del">
          <ac:chgData name="Alfred Smith" userId="3c60a3631c0db8ad" providerId="LiveId" clId="{41D6DB05-DBA9-482D-A972-647DFB41F75B}" dt="2023-09-13T09:49:47.545" v="68"/>
          <ac:picMkLst>
            <pc:docMk/>
            <pc:sldMk cId="1777695632" sldId="311"/>
            <ac:picMk id="10" creationId="{894BA946-44C0-5C2B-D760-1D983C1F16F0}"/>
          </ac:picMkLst>
        </pc:picChg>
      </pc:sldChg>
      <pc:sldChg chg="modSp mod modTransition">
        <pc:chgData name="Alfred Smith" userId="3c60a3631c0db8ad" providerId="LiveId" clId="{41D6DB05-DBA9-482D-A972-647DFB41F75B}" dt="2023-09-13T09:52:18.102" v="106"/>
        <pc:sldMkLst>
          <pc:docMk/>
          <pc:sldMk cId="3015248384" sldId="312"/>
        </pc:sldMkLst>
        <pc:spChg chg="mod">
          <ac:chgData name="Alfred Smith" userId="3c60a3631c0db8ad" providerId="LiveId" clId="{41D6DB05-DBA9-482D-A972-647DFB41F75B}" dt="2023-09-13T09:52:18.102" v="106"/>
          <ac:spMkLst>
            <pc:docMk/>
            <pc:sldMk cId="3015248384" sldId="312"/>
            <ac:spMk id="4" creationId="{793D924D-0541-A98A-129A-F12519ED1031}"/>
          </ac:spMkLst>
        </pc:sp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pChg chg="mod">
          <ac:chgData name="Leonie Smith" userId="fed1330f33f5650e" providerId="LiveId" clId="{DB63FAC4-1A04-40A7-9105-6CCA5D18338E}" dt="2023-07-10T09:22:19.814" v="1" actId="21"/>
          <ac:spMkLst>
            <pc:docMk/>
            <pc:sldMk cId="2332778949" sldId="287"/>
            <ac:spMk id="3" creationId="{A58184BD-88F1-BA02-40C1-D8403D0EEC0D}"/>
          </ac:spMkLst>
        </pc:spChg>
        <pc:spChg chg="mod">
          <ac:chgData name="Leonie Smith" userId="fed1330f33f5650e" providerId="LiveId" clId="{DB63FAC4-1A04-40A7-9105-6CCA5D18338E}" dt="2023-07-10T09:22:15.975" v="0" actId="21"/>
          <ac:spMkLst>
            <pc:docMk/>
            <pc:sldMk cId="2332778949" sldId="287"/>
            <ac:spMk id="4" creationId="{EE2AC625-9141-A801-F431-DD5F79396320}"/>
          </ac:spMkLst>
        </pc:spChg>
      </pc:sldChg>
      <pc:sldChg chg="modSp mod">
        <pc:chgData name="Leonie Smith" userId="fed1330f33f5650e" providerId="LiveId" clId="{DB63FAC4-1A04-40A7-9105-6CCA5D18338E}" dt="2023-07-10T09:23:34.124" v="10" actId="14100"/>
        <pc:sldMkLst>
          <pc:docMk/>
          <pc:sldMk cId="1828872212" sldId="288"/>
        </pc:sldMkLst>
        <pc:spChg chg="mod">
          <ac:chgData name="Leonie Smith" userId="fed1330f33f5650e" providerId="LiveId" clId="{DB63FAC4-1A04-40A7-9105-6CCA5D18338E}" dt="2023-07-10T09:23:24.075" v="9" actId="20577"/>
          <ac:spMkLst>
            <pc:docMk/>
            <pc:sldMk cId="1828872212" sldId="288"/>
            <ac:spMk id="4" creationId="{793D924D-0541-A98A-129A-F12519ED1031}"/>
          </ac:spMkLst>
        </pc:spChg>
        <pc:picChg chg="mod">
          <ac:chgData name="Leonie Smith" userId="fed1330f33f5650e" providerId="LiveId" clId="{DB63FAC4-1A04-40A7-9105-6CCA5D18338E}" dt="2023-07-10T09:23:34.124" v="10" actId="14100"/>
          <ac:picMkLst>
            <pc:docMk/>
            <pc:sldMk cId="1828872212" sldId="288"/>
            <ac:picMk id="3" creationId="{710D1AA1-49AC-1F77-8B2A-986FEAC2A1ED}"/>
          </ac:picMkLst>
        </pc:picChg>
      </pc:sldChg>
      <pc:sldChg chg="modSp mod">
        <pc:chgData name="Leonie Smith" userId="fed1330f33f5650e" providerId="LiveId" clId="{DB63FAC4-1A04-40A7-9105-6CCA5D18338E}" dt="2023-07-10T09:22:29.652" v="3" actId="21"/>
        <pc:sldMkLst>
          <pc:docMk/>
          <pc:sldMk cId="1777695632" sldId="311"/>
        </pc:sldMkLst>
        <pc:spChg chg="mod">
          <ac:chgData name="Leonie Smith" userId="fed1330f33f5650e" providerId="LiveId" clId="{DB63FAC4-1A04-40A7-9105-6CCA5D18338E}" dt="2023-07-10T09:22:29.652" v="3" actId="21"/>
          <ac:spMkLst>
            <pc:docMk/>
            <pc:sldMk cId="1777695632" sldId="311"/>
            <ac:spMk id="3" creationId="{A58184BD-88F1-BA02-40C1-D8403D0EEC0D}"/>
          </ac:spMkLst>
        </pc:spChg>
        <pc:spChg chg="mod">
          <ac:chgData name="Leonie Smith" userId="fed1330f33f5650e" providerId="LiveId" clId="{DB63FAC4-1A04-40A7-9105-6CCA5D18338E}" dt="2023-07-10T09:22:26.085" v="2" actId="21"/>
          <ac:spMkLst>
            <pc:docMk/>
            <pc:sldMk cId="1777695632" sldId="311"/>
            <ac:spMk id="4" creationId="{EE2AC625-9141-A801-F431-DD5F79396320}"/>
          </ac:spMkLst>
        </pc:spChg>
      </pc:sldChg>
      <pc:sldChg chg="delSp modSp add mod setBg delDesignElem">
        <pc:chgData name="Leonie Smith" userId="fed1330f33f5650e" providerId="LiveId" clId="{DB63FAC4-1A04-40A7-9105-6CCA5D18338E}" dt="2023-07-10T09:23:15.839" v="7" actId="20577"/>
        <pc:sldMkLst>
          <pc:docMk/>
          <pc:sldMk cId="3015248384" sldId="312"/>
        </pc:sldMkLst>
        <pc:spChg chg="mod">
          <ac:chgData name="Leonie Smith" userId="fed1330f33f5650e" providerId="LiveId" clId="{DB63FAC4-1A04-40A7-9105-6CCA5D18338E}" dt="2023-07-10T09:23:15.839" v="7" actId="20577"/>
          <ac:spMkLst>
            <pc:docMk/>
            <pc:sldMk cId="3015248384" sldId="312"/>
            <ac:spMk id="4" creationId="{793D924D-0541-A98A-129A-F12519ED1031}"/>
          </ac:spMkLst>
        </pc:spChg>
        <pc:spChg chg="del">
          <ac:chgData name="Leonie Smith" userId="fed1330f33f5650e" providerId="LiveId" clId="{DB63FAC4-1A04-40A7-9105-6CCA5D18338E}" dt="2023-07-10T09:22:55.582" v="5"/>
          <ac:spMkLst>
            <pc:docMk/>
            <pc:sldMk cId="3015248384" sldId="312"/>
            <ac:spMk id="8" creationId="{42A4FC2C-047E-45A5-965D-8E1E3BF09BC6}"/>
          </ac:spMkLst>
        </pc:spChg>
      </pc:sldChg>
    </pc:docChg>
  </pc:docChgLst>
  <pc:docChgLst>
    <pc:chgData name="Leonie Smith" userId="fed1330f33f5650e" providerId="LiveId" clId="{BBCC6852-09FA-4B5F-BF37-106C578B10FD}"/>
    <pc:docChg chg="modSld">
      <pc:chgData name="Leonie Smith" userId="fed1330f33f5650e" providerId="LiveId" clId="{BBCC6852-09FA-4B5F-BF37-106C578B10FD}" dt="2024-05-10T04:42:23.057" v="303"/>
      <pc:docMkLst>
        <pc:docMk/>
      </pc:docMkLst>
      <pc:sldChg chg="addSp delSp modSp mod modTransition modAnim">
        <pc:chgData name="Leonie Smith" userId="fed1330f33f5650e" providerId="LiveId" clId="{BBCC6852-09FA-4B5F-BF37-106C578B10FD}" dt="2024-05-10T03:40:55.279" v="13"/>
        <pc:sldMkLst>
          <pc:docMk/>
          <pc:sldMk cId="1499918570" sldId="257"/>
        </pc:sldMkLst>
        <pc:picChg chg="add del mod">
          <ac:chgData name="Leonie Smith" userId="fed1330f33f5650e" providerId="LiveId" clId="{BBCC6852-09FA-4B5F-BF37-106C578B10FD}" dt="2024-05-10T03:36:40.861" v="3"/>
          <ac:picMkLst>
            <pc:docMk/>
            <pc:sldMk cId="1499918570" sldId="257"/>
            <ac:picMk id="6" creationId="{EABB7B57-EAEC-5671-EBAF-E16CFCB65AC4}"/>
          </ac:picMkLst>
        </pc:picChg>
        <pc:picChg chg="add del mod ord">
          <ac:chgData name="Leonie Smith" userId="fed1330f33f5650e" providerId="LiveId" clId="{BBCC6852-09FA-4B5F-BF37-106C578B10FD}" dt="2024-05-10T03:36:46.738" v="4"/>
          <ac:picMkLst>
            <pc:docMk/>
            <pc:sldMk cId="1499918570" sldId="257"/>
            <ac:picMk id="11" creationId="{A7160C80-A66C-2DCE-EE63-6BE7562825C1}"/>
          </ac:picMkLst>
        </pc:picChg>
        <pc:picChg chg="add del mod">
          <ac:chgData name="Leonie Smith" userId="fed1330f33f5650e" providerId="LiveId" clId="{BBCC6852-09FA-4B5F-BF37-106C578B10FD}" dt="2024-05-10T03:40:24.344" v="6"/>
          <ac:picMkLst>
            <pc:docMk/>
            <pc:sldMk cId="1499918570" sldId="257"/>
            <ac:picMk id="12" creationId="{AF1569A0-BE0E-F53A-49CC-BD05F0513887}"/>
          </ac:picMkLst>
        </pc:picChg>
        <pc:picChg chg="add del mod ord">
          <ac:chgData name="Leonie Smith" userId="fed1330f33f5650e" providerId="LiveId" clId="{BBCC6852-09FA-4B5F-BF37-106C578B10FD}" dt="2024-05-10T03:40:30.250" v="7"/>
          <ac:picMkLst>
            <pc:docMk/>
            <pc:sldMk cId="1499918570" sldId="257"/>
            <ac:picMk id="16" creationId="{541FCA8E-FC4F-B9C1-DA8E-FCFCCCE829C6}"/>
          </ac:picMkLst>
        </pc:picChg>
        <pc:picChg chg="add del mod">
          <ac:chgData name="Leonie Smith" userId="fed1330f33f5650e" providerId="LiveId" clId="{BBCC6852-09FA-4B5F-BF37-106C578B10FD}" dt="2024-05-10T03:40:35.567" v="9"/>
          <ac:picMkLst>
            <pc:docMk/>
            <pc:sldMk cId="1499918570" sldId="257"/>
            <ac:picMk id="17" creationId="{B4177D5E-F17A-98C7-3ED9-9E394F69ACEC}"/>
          </ac:picMkLst>
        </pc:picChg>
        <pc:picChg chg="add del mod ord">
          <ac:chgData name="Leonie Smith" userId="fed1330f33f5650e" providerId="LiveId" clId="{BBCC6852-09FA-4B5F-BF37-106C578B10FD}" dt="2024-05-10T03:40:41.436" v="10"/>
          <ac:picMkLst>
            <pc:docMk/>
            <pc:sldMk cId="1499918570" sldId="257"/>
            <ac:picMk id="21" creationId="{D2D2A248-C148-8E97-C064-A5ED95D283B4}"/>
          </ac:picMkLst>
        </pc:picChg>
        <pc:picChg chg="add del mod">
          <ac:chgData name="Leonie Smith" userId="fed1330f33f5650e" providerId="LiveId" clId="{BBCC6852-09FA-4B5F-BF37-106C578B10FD}" dt="2024-05-10T03:40:47.387" v="12"/>
          <ac:picMkLst>
            <pc:docMk/>
            <pc:sldMk cId="1499918570" sldId="257"/>
            <ac:picMk id="22" creationId="{B2CAD9B0-BE6D-C5D7-7C96-629D66F5EA21}"/>
          </ac:picMkLst>
        </pc:picChg>
        <pc:picChg chg="add del mod ord">
          <ac:chgData name="Leonie Smith" userId="fed1330f33f5650e" providerId="LiveId" clId="{BBCC6852-09FA-4B5F-BF37-106C578B10FD}" dt="2024-05-10T03:40:55.279" v="13"/>
          <ac:picMkLst>
            <pc:docMk/>
            <pc:sldMk cId="1499918570" sldId="257"/>
            <ac:picMk id="27" creationId="{79FDEDD9-DB8C-4266-A9D0-AD676FA1AFC5}"/>
          </ac:picMkLst>
        </pc:picChg>
        <pc:picChg chg="add mod">
          <ac:chgData name="Leonie Smith" userId="fed1330f33f5650e" providerId="LiveId" clId="{BBCC6852-09FA-4B5F-BF37-106C578B10FD}" dt="2024-05-10T03:40:55.279" v="13"/>
          <ac:picMkLst>
            <pc:docMk/>
            <pc:sldMk cId="1499918570" sldId="257"/>
            <ac:picMk id="28" creationId="{B32BA0BC-CA5E-0FCE-3217-D12A2334CE52}"/>
          </ac:picMkLst>
        </pc:picChg>
      </pc:sldChg>
      <pc:sldChg chg="addSp delSp modSp mod modTransition modAnim">
        <pc:chgData name="Leonie Smith" userId="fed1330f33f5650e" providerId="LiveId" clId="{BBCC6852-09FA-4B5F-BF37-106C578B10FD}" dt="2024-05-10T03:41:21.323" v="16"/>
        <pc:sldMkLst>
          <pc:docMk/>
          <pc:sldMk cId="454763615" sldId="259"/>
        </pc:sldMkLst>
        <pc:picChg chg="add del mod">
          <ac:chgData name="Leonie Smith" userId="fed1330f33f5650e" providerId="LiveId" clId="{BBCC6852-09FA-4B5F-BF37-106C578B10FD}" dt="2024-05-10T03:41:15.320" v="15"/>
          <ac:picMkLst>
            <pc:docMk/>
            <pc:sldMk cId="454763615" sldId="259"/>
            <ac:picMk id="7" creationId="{A146BB73-2325-551E-2612-4922AC15AB0B}"/>
          </ac:picMkLst>
        </pc:picChg>
        <pc:picChg chg="add del mod ord">
          <ac:chgData name="Leonie Smith" userId="fed1330f33f5650e" providerId="LiveId" clId="{BBCC6852-09FA-4B5F-BF37-106C578B10FD}" dt="2024-05-10T03:41:21.323" v="16"/>
          <ac:picMkLst>
            <pc:docMk/>
            <pc:sldMk cId="454763615" sldId="259"/>
            <ac:picMk id="13" creationId="{153D8D68-F777-A0FC-A543-CCBCA434052D}"/>
          </ac:picMkLst>
        </pc:picChg>
        <pc:picChg chg="add mod">
          <ac:chgData name="Leonie Smith" userId="fed1330f33f5650e" providerId="LiveId" clId="{BBCC6852-09FA-4B5F-BF37-106C578B10FD}" dt="2024-05-10T03:41:21.323" v="16"/>
          <ac:picMkLst>
            <pc:docMk/>
            <pc:sldMk cId="454763615" sldId="259"/>
            <ac:picMk id="14" creationId="{34E6ADED-F9FF-59EF-748B-98C0F2A045FD}"/>
          </ac:picMkLst>
        </pc:picChg>
      </pc:sldChg>
      <pc:sldChg chg="addSp delSp modSp mod modTransition modAnim">
        <pc:chgData name="Leonie Smith" userId="fed1330f33f5650e" providerId="LiveId" clId="{BBCC6852-09FA-4B5F-BF37-106C578B10FD}" dt="2024-05-10T03:47:21.097" v="62"/>
        <pc:sldMkLst>
          <pc:docMk/>
          <pc:sldMk cId="2346136586" sldId="260"/>
        </pc:sldMkLst>
        <pc:picChg chg="add del mod">
          <ac:chgData name="Leonie Smith" userId="fed1330f33f5650e" providerId="LiveId" clId="{BBCC6852-09FA-4B5F-BF37-106C578B10FD}" dt="2024-05-10T03:42:29.871" v="19"/>
          <ac:picMkLst>
            <pc:docMk/>
            <pc:sldMk cId="2346136586" sldId="260"/>
            <ac:picMk id="6" creationId="{0CB2F591-917E-44A7-906C-1015280622E3}"/>
          </ac:picMkLst>
        </pc:picChg>
        <pc:picChg chg="add del mod ord">
          <ac:chgData name="Leonie Smith" userId="fed1330f33f5650e" providerId="LiveId" clId="{BBCC6852-09FA-4B5F-BF37-106C578B10FD}" dt="2024-05-10T03:42:37.533" v="20"/>
          <ac:picMkLst>
            <pc:docMk/>
            <pc:sldMk cId="2346136586" sldId="260"/>
            <ac:picMk id="9" creationId="{BD81CB24-D045-9F5B-C483-10B89BAA351F}"/>
          </ac:picMkLst>
        </pc:picChg>
        <pc:picChg chg="add del mod">
          <ac:chgData name="Leonie Smith" userId="fed1330f33f5650e" providerId="LiveId" clId="{BBCC6852-09FA-4B5F-BF37-106C578B10FD}" dt="2024-05-10T03:42:38.721" v="22"/>
          <ac:picMkLst>
            <pc:docMk/>
            <pc:sldMk cId="2346136586" sldId="260"/>
            <ac:picMk id="10" creationId="{3D3A2E98-82B5-E077-9B88-7CDF01CBADBE}"/>
          </ac:picMkLst>
        </pc:picChg>
        <pc:picChg chg="add del mod ord">
          <ac:chgData name="Leonie Smith" userId="fed1330f33f5650e" providerId="LiveId" clId="{BBCC6852-09FA-4B5F-BF37-106C578B10FD}" dt="2024-05-10T03:42:57.305" v="23"/>
          <ac:picMkLst>
            <pc:docMk/>
            <pc:sldMk cId="2346136586" sldId="260"/>
            <ac:picMk id="13" creationId="{BB0799A3-5778-CD4F-B00D-7B029D6B783F}"/>
          </ac:picMkLst>
        </pc:picChg>
        <pc:picChg chg="add del mod">
          <ac:chgData name="Leonie Smith" userId="fed1330f33f5650e" providerId="LiveId" clId="{BBCC6852-09FA-4B5F-BF37-106C578B10FD}" dt="2024-05-10T03:42:58.539" v="25"/>
          <ac:picMkLst>
            <pc:docMk/>
            <pc:sldMk cId="2346136586" sldId="260"/>
            <ac:picMk id="14" creationId="{DF0BDDA6-185A-2218-911B-4A8063C5BA45}"/>
          </ac:picMkLst>
        </pc:picChg>
        <pc:picChg chg="add del mod ord">
          <ac:chgData name="Leonie Smith" userId="fed1330f33f5650e" providerId="LiveId" clId="{BBCC6852-09FA-4B5F-BF37-106C578B10FD}" dt="2024-05-10T03:43:08.028" v="26"/>
          <ac:picMkLst>
            <pc:docMk/>
            <pc:sldMk cId="2346136586" sldId="260"/>
            <ac:picMk id="17" creationId="{6173BD56-42FE-4D7B-24C8-436E6127F5FD}"/>
          </ac:picMkLst>
        </pc:picChg>
        <pc:picChg chg="add del mod">
          <ac:chgData name="Leonie Smith" userId="fed1330f33f5650e" providerId="LiveId" clId="{BBCC6852-09FA-4B5F-BF37-106C578B10FD}" dt="2024-05-10T03:43:09.763" v="28"/>
          <ac:picMkLst>
            <pc:docMk/>
            <pc:sldMk cId="2346136586" sldId="260"/>
            <ac:picMk id="18" creationId="{08300FA7-6F1A-908D-946B-5C75A3328FB7}"/>
          </ac:picMkLst>
        </pc:picChg>
        <pc:picChg chg="add del mod ord">
          <ac:chgData name="Leonie Smith" userId="fed1330f33f5650e" providerId="LiveId" clId="{BBCC6852-09FA-4B5F-BF37-106C578B10FD}" dt="2024-05-10T03:43:31.081" v="29"/>
          <ac:picMkLst>
            <pc:docMk/>
            <pc:sldMk cId="2346136586" sldId="260"/>
            <ac:picMk id="21" creationId="{52003826-8FA5-D492-7A55-F9CCD3BF5CBF}"/>
          </ac:picMkLst>
        </pc:picChg>
        <pc:picChg chg="add del mod">
          <ac:chgData name="Leonie Smith" userId="fed1330f33f5650e" providerId="LiveId" clId="{BBCC6852-09FA-4B5F-BF37-106C578B10FD}" dt="2024-05-10T03:43:47.247" v="31"/>
          <ac:picMkLst>
            <pc:docMk/>
            <pc:sldMk cId="2346136586" sldId="260"/>
            <ac:picMk id="22" creationId="{0626D750-6310-CD9A-5202-D9F94D684DD9}"/>
          </ac:picMkLst>
        </pc:picChg>
        <pc:picChg chg="add del mod ord">
          <ac:chgData name="Leonie Smith" userId="fed1330f33f5650e" providerId="LiveId" clId="{BBCC6852-09FA-4B5F-BF37-106C578B10FD}" dt="2024-05-10T03:43:57.453" v="32"/>
          <ac:picMkLst>
            <pc:docMk/>
            <pc:sldMk cId="2346136586" sldId="260"/>
            <ac:picMk id="26" creationId="{140493E2-71FC-06FD-8A02-1E59FB66E8EB}"/>
          </ac:picMkLst>
        </pc:picChg>
        <pc:picChg chg="add del mod">
          <ac:chgData name="Leonie Smith" userId="fed1330f33f5650e" providerId="LiveId" clId="{BBCC6852-09FA-4B5F-BF37-106C578B10FD}" dt="2024-05-10T03:43:58.869" v="34"/>
          <ac:picMkLst>
            <pc:docMk/>
            <pc:sldMk cId="2346136586" sldId="260"/>
            <ac:picMk id="27" creationId="{FDBA636F-2C4A-5DC3-7FE6-F7543CA9D302}"/>
          </ac:picMkLst>
        </pc:picChg>
        <pc:picChg chg="add del mod ord">
          <ac:chgData name="Leonie Smith" userId="fed1330f33f5650e" providerId="LiveId" clId="{BBCC6852-09FA-4B5F-BF37-106C578B10FD}" dt="2024-05-10T03:44:06.443" v="35"/>
          <ac:picMkLst>
            <pc:docMk/>
            <pc:sldMk cId="2346136586" sldId="260"/>
            <ac:picMk id="30" creationId="{A0459745-BC08-A24E-7194-295407692046}"/>
          </ac:picMkLst>
        </pc:picChg>
        <pc:picChg chg="add del mod">
          <ac:chgData name="Leonie Smith" userId="fed1330f33f5650e" providerId="LiveId" clId="{BBCC6852-09FA-4B5F-BF37-106C578B10FD}" dt="2024-05-10T03:44:07.468" v="37"/>
          <ac:picMkLst>
            <pc:docMk/>
            <pc:sldMk cId="2346136586" sldId="260"/>
            <ac:picMk id="31" creationId="{99ABB8FD-5702-0B35-FA1A-61A5968E9EC5}"/>
          </ac:picMkLst>
        </pc:picChg>
        <pc:picChg chg="add del mod ord">
          <ac:chgData name="Leonie Smith" userId="fed1330f33f5650e" providerId="LiveId" clId="{BBCC6852-09FA-4B5F-BF37-106C578B10FD}" dt="2024-05-10T03:44:13.200" v="38"/>
          <ac:picMkLst>
            <pc:docMk/>
            <pc:sldMk cId="2346136586" sldId="260"/>
            <ac:picMk id="34" creationId="{B53C9F65-C2C8-53B7-55FB-69658485465C}"/>
          </ac:picMkLst>
        </pc:picChg>
        <pc:picChg chg="add del mod">
          <ac:chgData name="Leonie Smith" userId="fed1330f33f5650e" providerId="LiveId" clId="{BBCC6852-09FA-4B5F-BF37-106C578B10FD}" dt="2024-05-10T03:44:14.305" v="40"/>
          <ac:picMkLst>
            <pc:docMk/>
            <pc:sldMk cId="2346136586" sldId="260"/>
            <ac:picMk id="35" creationId="{5069A1D4-BF29-A89D-A829-D52C425E5CAF}"/>
          </ac:picMkLst>
        </pc:picChg>
        <pc:picChg chg="add del mod ord">
          <ac:chgData name="Leonie Smith" userId="fed1330f33f5650e" providerId="LiveId" clId="{BBCC6852-09FA-4B5F-BF37-106C578B10FD}" dt="2024-05-10T03:44:34.651" v="41"/>
          <ac:picMkLst>
            <pc:docMk/>
            <pc:sldMk cId="2346136586" sldId="260"/>
            <ac:picMk id="38" creationId="{127A6B68-3B91-93EB-CF70-F5D5D0E8EB67}"/>
          </ac:picMkLst>
        </pc:picChg>
        <pc:picChg chg="add del mod">
          <ac:chgData name="Leonie Smith" userId="fed1330f33f5650e" providerId="LiveId" clId="{BBCC6852-09FA-4B5F-BF37-106C578B10FD}" dt="2024-05-10T03:45:44.179" v="43"/>
          <ac:picMkLst>
            <pc:docMk/>
            <pc:sldMk cId="2346136586" sldId="260"/>
            <ac:picMk id="39" creationId="{0579C27F-1EC9-B873-8A8B-4682BEED517E}"/>
          </ac:picMkLst>
        </pc:picChg>
        <pc:picChg chg="add del mod ord">
          <ac:chgData name="Leonie Smith" userId="fed1330f33f5650e" providerId="LiveId" clId="{BBCC6852-09FA-4B5F-BF37-106C578B10FD}" dt="2024-05-10T03:45:55.495" v="44"/>
          <ac:picMkLst>
            <pc:docMk/>
            <pc:sldMk cId="2346136586" sldId="260"/>
            <ac:picMk id="44" creationId="{05CB8DE1-C931-31E3-593D-A0547437F2F8}"/>
          </ac:picMkLst>
        </pc:picChg>
        <pc:picChg chg="add del mod">
          <ac:chgData name="Leonie Smith" userId="fed1330f33f5650e" providerId="LiveId" clId="{BBCC6852-09FA-4B5F-BF37-106C578B10FD}" dt="2024-05-10T03:45:56.714" v="46"/>
          <ac:picMkLst>
            <pc:docMk/>
            <pc:sldMk cId="2346136586" sldId="260"/>
            <ac:picMk id="45" creationId="{4FF8AF28-7C3C-6FED-C9FC-D72CECFAA116}"/>
          </ac:picMkLst>
        </pc:picChg>
        <pc:picChg chg="add del mod ord">
          <ac:chgData name="Leonie Smith" userId="fed1330f33f5650e" providerId="LiveId" clId="{BBCC6852-09FA-4B5F-BF37-106C578B10FD}" dt="2024-05-10T03:46:11.875" v="47"/>
          <ac:picMkLst>
            <pc:docMk/>
            <pc:sldMk cId="2346136586" sldId="260"/>
            <ac:picMk id="48" creationId="{651C76D4-BC0A-703A-8924-E7030422EF75}"/>
          </ac:picMkLst>
        </pc:picChg>
        <pc:picChg chg="add del mod">
          <ac:chgData name="Leonie Smith" userId="fed1330f33f5650e" providerId="LiveId" clId="{BBCC6852-09FA-4B5F-BF37-106C578B10FD}" dt="2024-05-10T03:46:13.178" v="49"/>
          <ac:picMkLst>
            <pc:docMk/>
            <pc:sldMk cId="2346136586" sldId="260"/>
            <ac:picMk id="49" creationId="{7763203D-EF44-66D8-ECB1-87E387F335BA}"/>
          </ac:picMkLst>
        </pc:picChg>
        <pc:picChg chg="add del mod ord">
          <ac:chgData name="Leonie Smith" userId="fed1330f33f5650e" providerId="LiveId" clId="{BBCC6852-09FA-4B5F-BF37-106C578B10FD}" dt="2024-05-10T03:46:24.488" v="50"/>
          <ac:picMkLst>
            <pc:docMk/>
            <pc:sldMk cId="2346136586" sldId="260"/>
            <ac:picMk id="52" creationId="{58D946F7-17DD-5B10-DD15-B3F294EAF796}"/>
          </ac:picMkLst>
        </pc:picChg>
        <pc:picChg chg="add del mod">
          <ac:chgData name="Leonie Smith" userId="fed1330f33f5650e" providerId="LiveId" clId="{BBCC6852-09FA-4B5F-BF37-106C578B10FD}" dt="2024-05-10T03:46:25.595" v="52"/>
          <ac:picMkLst>
            <pc:docMk/>
            <pc:sldMk cId="2346136586" sldId="260"/>
            <ac:picMk id="53" creationId="{7DF34A57-1525-EAAC-B960-03F12DB9193E}"/>
          </ac:picMkLst>
        </pc:picChg>
        <pc:picChg chg="add del mod ord">
          <ac:chgData name="Leonie Smith" userId="fed1330f33f5650e" providerId="LiveId" clId="{BBCC6852-09FA-4B5F-BF37-106C578B10FD}" dt="2024-05-10T03:46:31.370" v="53"/>
          <ac:picMkLst>
            <pc:docMk/>
            <pc:sldMk cId="2346136586" sldId="260"/>
            <ac:picMk id="56" creationId="{A4723AFD-E13C-B731-7354-A0998E6C02A6}"/>
          </ac:picMkLst>
        </pc:picChg>
        <pc:picChg chg="add del mod">
          <ac:chgData name="Leonie Smith" userId="fed1330f33f5650e" providerId="LiveId" clId="{BBCC6852-09FA-4B5F-BF37-106C578B10FD}" dt="2024-05-10T03:46:32.572" v="55"/>
          <ac:picMkLst>
            <pc:docMk/>
            <pc:sldMk cId="2346136586" sldId="260"/>
            <ac:picMk id="57" creationId="{68DFAA10-970B-D8F9-5B5C-47616D7C6024}"/>
          </ac:picMkLst>
        </pc:picChg>
        <pc:picChg chg="add del mod ord">
          <ac:chgData name="Leonie Smith" userId="fed1330f33f5650e" providerId="LiveId" clId="{BBCC6852-09FA-4B5F-BF37-106C578B10FD}" dt="2024-05-10T03:46:40.485" v="56"/>
          <ac:picMkLst>
            <pc:docMk/>
            <pc:sldMk cId="2346136586" sldId="260"/>
            <ac:picMk id="60" creationId="{8D310D40-F5C3-5562-624F-D7B665338073}"/>
          </ac:picMkLst>
        </pc:picChg>
        <pc:picChg chg="add del mod">
          <ac:chgData name="Leonie Smith" userId="fed1330f33f5650e" providerId="LiveId" clId="{BBCC6852-09FA-4B5F-BF37-106C578B10FD}" dt="2024-05-10T03:46:41.558" v="58"/>
          <ac:picMkLst>
            <pc:docMk/>
            <pc:sldMk cId="2346136586" sldId="260"/>
            <ac:picMk id="61" creationId="{95544888-F84D-4206-0ED9-688DB67C1679}"/>
          </ac:picMkLst>
        </pc:picChg>
        <pc:picChg chg="add del mod ord">
          <ac:chgData name="Leonie Smith" userId="fed1330f33f5650e" providerId="LiveId" clId="{BBCC6852-09FA-4B5F-BF37-106C578B10FD}" dt="2024-05-10T03:46:51.093" v="59"/>
          <ac:picMkLst>
            <pc:docMk/>
            <pc:sldMk cId="2346136586" sldId="260"/>
            <ac:picMk id="64" creationId="{C0A71315-B18B-ABC6-E636-23ECC5577308}"/>
          </ac:picMkLst>
        </pc:picChg>
        <pc:picChg chg="add del mod">
          <ac:chgData name="Leonie Smith" userId="fed1330f33f5650e" providerId="LiveId" clId="{BBCC6852-09FA-4B5F-BF37-106C578B10FD}" dt="2024-05-10T03:46:52.153" v="61"/>
          <ac:picMkLst>
            <pc:docMk/>
            <pc:sldMk cId="2346136586" sldId="260"/>
            <ac:picMk id="65" creationId="{2B1DE5B4-4098-3A54-56B6-64990599F87D}"/>
          </ac:picMkLst>
        </pc:picChg>
        <pc:picChg chg="add del mod ord">
          <ac:chgData name="Leonie Smith" userId="fed1330f33f5650e" providerId="LiveId" clId="{BBCC6852-09FA-4B5F-BF37-106C578B10FD}" dt="2024-05-10T03:47:21.097" v="62"/>
          <ac:picMkLst>
            <pc:docMk/>
            <pc:sldMk cId="2346136586" sldId="260"/>
            <ac:picMk id="68" creationId="{EBCA1337-8EC3-5875-4F26-CDE356345202}"/>
          </ac:picMkLst>
        </pc:picChg>
        <pc:picChg chg="add mod">
          <ac:chgData name="Leonie Smith" userId="fed1330f33f5650e" providerId="LiveId" clId="{BBCC6852-09FA-4B5F-BF37-106C578B10FD}" dt="2024-05-10T03:47:21.097" v="62"/>
          <ac:picMkLst>
            <pc:docMk/>
            <pc:sldMk cId="2346136586" sldId="260"/>
            <ac:picMk id="69" creationId="{016F9EB5-D078-A812-1822-BBDC87D33075}"/>
          </ac:picMkLst>
        </pc:picChg>
      </pc:sldChg>
      <pc:sldChg chg="addSp delSp modSp mod modTransition modAnim">
        <pc:chgData name="Leonie Smith" userId="fed1330f33f5650e" providerId="LiveId" clId="{BBCC6852-09FA-4B5F-BF37-106C578B10FD}" dt="2024-05-10T03:54:20.483" v="105"/>
        <pc:sldMkLst>
          <pc:docMk/>
          <pc:sldMk cId="4037329247" sldId="261"/>
        </pc:sldMkLst>
        <pc:picChg chg="add del mod">
          <ac:chgData name="Leonie Smith" userId="fed1330f33f5650e" providerId="LiveId" clId="{BBCC6852-09FA-4B5F-BF37-106C578B10FD}" dt="2024-05-10T03:48:12.890" v="65"/>
          <ac:picMkLst>
            <pc:docMk/>
            <pc:sldMk cId="4037329247" sldId="261"/>
            <ac:picMk id="6" creationId="{C3732AB4-2567-47D3-49E6-1635EFECA68E}"/>
          </ac:picMkLst>
        </pc:picChg>
        <pc:picChg chg="add del mod ord">
          <ac:chgData name="Leonie Smith" userId="fed1330f33f5650e" providerId="LiveId" clId="{BBCC6852-09FA-4B5F-BF37-106C578B10FD}" dt="2024-05-10T03:48:31.177" v="66"/>
          <ac:picMkLst>
            <pc:docMk/>
            <pc:sldMk cId="4037329247" sldId="261"/>
            <ac:picMk id="9" creationId="{F86D11A1-62EF-C3C7-FE89-DD237C6EACBC}"/>
          </ac:picMkLst>
        </pc:picChg>
        <pc:picChg chg="add del mod">
          <ac:chgData name="Leonie Smith" userId="fed1330f33f5650e" providerId="LiveId" clId="{BBCC6852-09FA-4B5F-BF37-106C578B10FD}" dt="2024-05-10T03:53:55.329" v="101"/>
          <ac:picMkLst>
            <pc:docMk/>
            <pc:sldMk cId="4037329247" sldId="261"/>
            <ac:picMk id="10" creationId="{EADA19E8-2137-991C-B7E3-4FC31EAFC696}"/>
          </ac:picMkLst>
        </pc:picChg>
        <pc:picChg chg="add del mod ord">
          <ac:chgData name="Leonie Smith" userId="fed1330f33f5650e" providerId="LiveId" clId="{BBCC6852-09FA-4B5F-BF37-106C578B10FD}" dt="2024-05-10T03:54:02.184" v="102"/>
          <ac:picMkLst>
            <pc:docMk/>
            <pc:sldMk cId="4037329247" sldId="261"/>
            <ac:picMk id="17" creationId="{3B90425A-63F3-CFF5-395C-A297FEB99748}"/>
          </ac:picMkLst>
        </pc:picChg>
        <pc:picChg chg="add del mod">
          <ac:chgData name="Leonie Smith" userId="fed1330f33f5650e" providerId="LiveId" clId="{BBCC6852-09FA-4B5F-BF37-106C578B10FD}" dt="2024-05-10T03:54:03.386" v="104"/>
          <ac:picMkLst>
            <pc:docMk/>
            <pc:sldMk cId="4037329247" sldId="261"/>
            <ac:picMk id="18" creationId="{73935459-3315-54F1-E271-703C9DB5BED1}"/>
          </ac:picMkLst>
        </pc:picChg>
        <pc:picChg chg="add del mod ord">
          <ac:chgData name="Leonie Smith" userId="fed1330f33f5650e" providerId="LiveId" clId="{BBCC6852-09FA-4B5F-BF37-106C578B10FD}" dt="2024-05-10T03:54:20.483" v="105"/>
          <ac:picMkLst>
            <pc:docMk/>
            <pc:sldMk cId="4037329247" sldId="261"/>
            <ac:picMk id="21" creationId="{647F479D-17CF-F7B7-C530-6B86EE9337F0}"/>
          </ac:picMkLst>
        </pc:picChg>
        <pc:picChg chg="add mod">
          <ac:chgData name="Leonie Smith" userId="fed1330f33f5650e" providerId="LiveId" clId="{BBCC6852-09FA-4B5F-BF37-106C578B10FD}" dt="2024-05-10T03:54:20.483" v="105"/>
          <ac:picMkLst>
            <pc:docMk/>
            <pc:sldMk cId="4037329247" sldId="261"/>
            <ac:picMk id="22" creationId="{2714B790-A523-D754-AD71-BE5E81F35598}"/>
          </ac:picMkLst>
        </pc:picChg>
      </pc:sldChg>
      <pc:sldChg chg="addSp delSp modSp mod modTransition modAnim">
        <pc:chgData name="Leonie Smith" userId="fed1330f33f5650e" providerId="LiveId" clId="{BBCC6852-09FA-4B5F-BF37-106C578B10FD}" dt="2024-05-10T03:54:54.839" v="108"/>
        <pc:sldMkLst>
          <pc:docMk/>
          <pc:sldMk cId="1909638311" sldId="262"/>
        </pc:sldMkLst>
        <pc:picChg chg="add del mod">
          <ac:chgData name="Leonie Smith" userId="fed1330f33f5650e" providerId="LiveId" clId="{BBCC6852-09FA-4B5F-BF37-106C578B10FD}" dt="2024-05-10T03:49:05.006" v="69"/>
          <ac:picMkLst>
            <pc:docMk/>
            <pc:sldMk cId="1909638311" sldId="262"/>
            <ac:picMk id="6" creationId="{AD050AEA-836C-AE16-FBBD-1E1C4B42E823}"/>
          </ac:picMkLst>
        </pc:picChg>
        <pc:picChg chg="add del mod ord">
          <ac:chgData name="Leonie Smith" userId="fed1330f33f5650e" providerId="LiveId" clId="{BBCC6852-09FA-4B5F-BF37-106C578B10FD}" dt="2024-05-10T03:49:09.855" v="70"/>
          <ac:picMkLst>
            <pc:docMk/>
            <pc:sldMk cId="1909638311" sldId="262"/>
            <ac:picMk id="9" creationId="{69437CA7-C89D-5F80-C420-AC8B2DF324B9}"/>
          </ac:picMkLst>
        </pc:picChg>
        <pc:picChg chg="add del mod">
          <ac:chgData name="Leonie Smith" userId="fed1330f33f5650e" providerId="LiveId" clId="{BBCC6852-09FA-4B5F-BF37-106C578B10FD}" dt="2024-05-10T03:49:10.886" v="72"/>
          <ac:picMkLst>
            <pc:docMk/>
            <pc:sldMk cId="1909638311" sldId="262"/>
            <ac:picMk id="10" creationId="{FFBA6E24-F9E9-A222-4BAA-33B1D5EBE452}"/>
          </ac:picMkLst>
        </pc:picChg>
        <pc:picChg chg="add del mod ord">
          <ac:chgData name="Leonie Smith" userId="fed1330f33f5650e" providerId="LiveId" clId="{BBCC6852-09FA-4B5F-BF37-106C578B10FD}" dt="2024-05-10T03:49:25.602" v="73"/>
          <ac:picMkLst>
            <pc:docMk/>
            <pc:sldMk cId="1909638311" sldId="262"/>
            <ac:picMk id="13" creationId="{E2503E27-6F15-3867-E244-139E4DED4395}"/>
          </ac:picMkLst>
        </pc:picChg>
        <pc:picChg chg="add del mod">
          <ac:chgData name="Leonie Smith" userId="fed1330f33f5650e" providerId="LiveId" clId="{BBCC6852-09FA-4B5F-BF37-106C578B10FD}" dt="2024-05-10T03:49:33.927" v="75"/>
          <ac:picMkLst>
            <pc:docMk/>
            <pc:sldMk cId="1909638311" sldId="262"/>
            <ac:picMk id="14" creationId="{3DE1FE32-9929-A6E8-1D30-3AD598B3B87F}"/>
          </ac:picMkLst>
        </pc:picChg>
        <pc:picChg chg="add del mod ord">
          <ac:chgData name="Leonie Smith" userId="fed1330f33f5650e" providerId="LiveId" clId="{BBCC6852-09FA-4B5F-BF37-106C578B10FD}" dt="2024-05-10T03:49:39.225" v="76"/>
          <ac:picMkLst>
            <pc:docMk/>
            <pc:sldMk cId="1909638311" sldId="262"/>
            <ac:picMk id="18" creationId="{1F436B23-8999-BA83-ECFF-8C46330C20AD}"/>
          </ac:picMkLst>
        </pc:picChg>
        <pc:picChg chg="add del mod">
          <ac:chgData name="Leonie Smith" userId="fed1330f33f5650e" providerId="LiveId" clId="{BBCC6852-09FA-4B5F-BF37-106C578B10FD}" dt="2024-05-10T03:49:40.351" v="78"/>
          <ac:picMkLst>
            <pc:docMk/>
            <pc:sldMk cId="1909638311" sldId="262"/>
            <ac:picMk id="19" creationId="{D822A928-BC0D-732C-FA19-4B1B944F977E}"/>
          </ac:picMkLst>
        </pc:picChg>
        <pc:picChg chg="add del mod ord">
          <ac:chgData name="Leonie Smith" userId="fed1330f33f5650e" providerId="LiveId" clId="{BBCC6852-09FA-4B5F-BF37-106C578B10FD}" dt="2024-05-10T03:49:55.215" v="79"/>
          <ac:picMkLst>
            <pc:docMk/>
            <pc:sldMk cId="1909638311" sldId="262"/>
            <ac:picMk id="22" creationId="{E87AD8F1-AF3C-6114-804B-482BD3DC30FD}"/>
          </ac:picMkLst>
        </pc:picChg>
        <pc:picChg chg="add del mod">
          <ac:chgData name="Leonie Smith" userId="fed1330f33f5650e" providerId="LiveId" clId="{BBCC6852-09FA-4B5F-BF37-106C578B10FD}" dt="2024-05-10T03:54:40.247" v="107"/>
          <ac:picMkLst>
            <pc:docMk/>
            <pc:sldMk cId="1909638311" sldId="262"/>
            <ac:picMk id="23" creationId="{33B7E2B5-82B9-24A9-A0B8-B2293DBAEAAE}"/>
          </ac:picMkLst>
        </pc:picChg>
        <pc:picChg chg="add del mod ord">
          <ac:chgData name="Leonie Smith" userId="fed1330f33f5650e" providerId="LiveId" clId="{BBCC6852-09FA-4B5F-BF37-106C578B10FD}" dt="2024-05-10T03:54:54.839" v="108"/>
          <ac:picMkLst>
            <pc:docMk/>
            <pc:sldMk cId="1909638311" sldId="262"/>
            <ac:picMk id="30" creationId="{BB95C488-4421-F8C3-F3B1-34002BD00A4B}"/>
          </ac:picMkLst>
        </pc:picChg>
        <pc:picChg chg="add mod">
          <ac:chgData name="Leonie Smith" userId="fed1330f33f5650e" providerId="LiveId" clId="{BBCC6852-09FA-4B5F-BF37-106C578B10FD}" dt="2024-05-10T03:54:54.839" v="108"/>
          <ac:picMkLst>
            <pc:docMk/>
            <pc:sldMk cId="1909638311" sldId="262"/>
            <ac:picMk id="31" creationId="{1BD821DC-01AB-8B2E-9CC2-8ABBABFC536E}"/>
          </ac:picMkLst>
        </pc:picChg>
      </pc:sldChg>
      <pc:sldChg chg="addSp delSp modSp mod modTransition modAnim">
        <pc:chgData name="Leonie Smith" userId="fed1330f33f5650e" providerId="LiveId" clId="{BBCC6852-09FA-4B5F-BF37-106C578B10FD}" dt="2024-05-10T04:33:20.542" v="282"/>
        <pc:sldMkLst>
          <pc:docMk/>
          <pc:sldMk cId="978260341" sldId="265"/>
        </pc:sldMkLst>
        <pc:picChg chg="add del mod">
          <ac:chgData name="Leonie Smith" userId="fed1330f33f5650e" providerId="LiveId" clId="{BBCC6852-09FA-4B5F-BF37-106C578B10FD}" dt="2024-05-10T03:51:08.661" v="82"/>
          <ac:picMkLst>
            <pc:docMk/>
            <pc:sldMk cId="978260341" sldId="265"/>
            <ac:picMk id="6" creationId="{D6A30BB3-EF6D-3BBC-E81C-AEBD2BD1CFDF}"/>
          </ac:picMkLst>
        </pc:picChg>
        <pc:picChg chg="add del mod ord">
          <ac:chgData name="Leonie Smith" userId="fed1330f33f5650e" providerId="LiveId" clId="{BBCC6852-09FA-4B5F-BF37-106C578B10FD}" dt="2024-05-10T03:51:24.429" v="83"/>
          <ac:picMkLst>
            <pc:docMk/>
            <pc:sldMk cId="978260341" sldId="265"/>
            <ac:picMk id="10" creationId="{BDEAE47D-33E1-4600-3F8C-25B6E7D03434}"/>
          </ac:picMkLst>
        </pc:picChg>
        <pc:picChg chg="add del mod">
          <ac:chgData name="Leonie Smith" userId="fed1330f33f5650e" providerId="LiveId" clId="{BBCC6852-09FA-4B5F-BF37-106C578B10FD}" dt="2024-05-10T03:51:25.679" v="85"/>
          <ac:picMkLst>
            <pc:docMk/>
            <pc:sldMk cId="978260341" sldId="265"/>
            <ac:picMk id="11" creationId="{687D9337-27B7-BC92-1E3B-CBCE96876CA0}"/>
          </ac:picMkLst>
        </pc:picChg>
        <pc:picChg chg="add del mod ord">
          <ac:chgData name="Leonie Smith" userId="fed1330f33f5650e" providerId="LiveId" clId="{BBCC6852-09FA-4B5F-BF37-106C578B10FD}" dt="2024-05-10T03:51:30.497" v="86"/>
          <ac:picMkLst>
            <pc:docMk/>
            <pc:sldMk cId="978260341" sldId="265"/>
            <ac:picMk id="14" creationId="{D5776F3E-C866-DCF0-0A56-1F290D3C53F6}"/>
          </ac:picMkLst>
        </pc:picChg>
        <pc:picChg chg="add del mod">
          <ac:chgData name="Leonie Smith" userId="fed1330f33f5650e" providerId="LiveId" clId="{BBCC6852-09FA-4B5F-BF37-106C578B10FD}" dt="2024-05-10T03:51:31.746" v="88"/>
          <ac:picMkLst>
            <pc:docMk/>
            <pc:sldMk cId="978260341" sldId="265"/>
            <ac:picMk id="15" creationId="{A27498AE-8490-A743-DE2E-5E67192154FE}"/>
          </ac:picMkLst>
        </pc:picChg>
        <pc:picChg chg="add del mod ord">
          <ac:chgData name="Leonie Smith" userId="fed1330f33f5650e" providerId="LiveId" clId="{BBCC6852-09FA-4B5F-BF37-106C578B10FD}" dt="2024-05-10T03:51:39.814" v="89"/>
          <ac:picMkLst>
            <pc:docMk/>
            <pc:sldMk cId="978260341" sldId="265"/>
            <ac:picMk id="18" creationId="{56970980-22AA-2BA2-A867-6B5454D6C42C}"/>
          </ac:picMkLst>
        </pc:picChg>
        <pc:picChg chg="add del mod">
          <ac:chgData name="Leonie Smith" userId="fed1330f33f5650e" providerId="LiveId" clId="{BBCC6852-09FA-4B5F-BF37-106C578B10FD}" dt="2024-05-10T03:51:41.161" v="91"/>
          <ac:picMkLst>
            <pc:docMk/>
            <pc:sldMk cId="978260341" sldId="265"/>
            <ac:picMk id="19" creationId="{DC6F78D4-19BB-861D-9CC4-77EF56230B6A}"/>
          </ac:picMkLst>
        </pc:picChg>
        <pc:picChg chg="add del mod ord">
          <ac:chgData name="Leonie Smith" userId="fed1330f33f5650e" providerId="LiveId" clId="{BBCC6852-09FA-4B5F-BF37-106C578B10FD}" dt="2024-05-10T03:51:50.655" v="92"/>
          <ac:picMkLst>
            <pc:docMk/>
            <pc:sldMk cId="978260341" sldId="265"/>
            <ac:picMk id="22" creationId="{7DBAED57-AB95-7906-E67A-27C1CF032225}"/>
          </ac:picMkLst>
        </pc:picChg>
        <pc:picChg chg="add del mod">
          <ac:chgData name="Leonie Smith" userId="fed1330f33f5650e" providerId="LiveId" clId="{BBCC6852-09FA-4B5F-BF37-106C578B10FD}" dt="2024-05-10T03:51:52.107" v="94"/>
          <ac:picMkLst>
            <pc:docMk/>
            <pc:sldMk cId="978260341" sldId="265"/>
            <ac:picMk id="23" creationId="{0DBF7B57-F5E6-D0EF-A9D4-4A0816E5471B}"/>
          </ac:picMkLst>
        </pc:picChg>
        <pc:picChg chg="add del mod ord">
          <ac:chgData name="Leonie Smith" userId="fed1330f33f5650e" providerId="LiveId" clId="{BBCC6852-09FA-4B5F-BF37-106C578B10FD}" dt="2024-05-10T03:51:58.222" v="95"/>
          <ac:picMkLst>
            <pc:docMk/>
            <pc:sldMk cId="978260341" sldId="265"/>
            <ac:picMk id="26" creationId="{1EB6D26E-7E4C-B11E-9137-79E8803ABA91}"/>
          </ac:picMkLst>
        </pc:picChg>
        <pc:picChg chg="add del mod">
          <ac:chgData name="Leonie Smith" userId="fed1330f33f5650e" providerId="LiveId" clId="{BBCC6852-09FA-4B5F-BF37-106C578B10FD}" dt="2024-05-10T03:51:59.192" v="97"/>
          <ac:picMkLst>
            <pc:docMk/>
            <pc:sldMk cId="978260341" sldId="265"/>
            <ac:picMk id="27" creationId="{EB0219E4-FFAD-8711-A22B-D8F2FD7F383F}"/>
          </ac:picMkLst>
        </pc:picChg>
        <pc:picChg chg="add del mod ord">
          <ac:chgData name="Leonie Smith" userId="fed1330f33f5650e" providerId="LiveId" clId="{BBCC6852-09FA-4B5F-BF37-106C578B10FD}" dt="2024-05-10T03:52:19.444" v="98"/>
          <ac:picMkLst>
            <pc:docMk/>
            <pc:sldMk cId="978260341" sldId="265"/>
            <ac:picMk id="30" creationId="{A787457E-90E3-7BFC-B222-8168F45BD2B8}"/>
          </ac:picMkLst>
        </pc:picChg>
        <pc:picChg chg="add del mod">
          <ac:chgData name="Leonie Smith" userId="fed1330f33f5650e" providerId="LiveId" clId="{BBCC6852-09FA-4B5F-BF37-106C578B10FD}" dt="2024-05-10T03:55:12.509" v="110"/>
          <ac:picMkLst>
            <pc:docMk/>
            <pc:sldMk cId="978260341" sldId="265"/>
            <ac:picMk id="31" creationId="{7981C5E1-4231-DB4B-FCD9-42D1A28BBF89}"/>
          </ac:picMkLst>
        </pc:picChg>
        <pc:picChg chg="add del mod ord">
          <ac:chgData name="Leonie Smith" userId="fed1330f33f5650e" providerId="LiveId" clId="{BBCC6852-09FA-4B5F-BF37-106C578B10FD}" dt="2024-05-10T03:55:33.772" v="111"/>
          <ac:picMkLst>
            <pc:docMk/>
            <pc:sldMk cId="978260341" sldId="265"/>
            <ac:picMk id="38" creationId="{DFB6C627-7EEA-412F-349A-2D9B83EBB6E9}"/>
          </ac:picMkLst>
        </pc:picChg>
        <pc:picChg chg="add del mod">
          <ac:chgData name="Leonie Smith" userId="fed1330f33f5650e" providerId="LiveId" clId="{BBCC6852-09FA-4B5F-BF37-106C578B10FD}" dt="2024-05-10T03:55:49.140" v="113"/>
          <ac:picMkLst>
            <pc:docMk/>
            <pc:sldMk cId="978260341" sldId="265"/>
            <ac:picMk id="39" creationId="{D4B8BB9B-3464-C12F-E4DE-65CCE3393D5B}"/>
          </ac:picMkLst>
        </pc:picChg>
        <pc:picChg chg="add del mod ord">
          <ac:chgData name="Leonie Smith" userId="fed1330f33f5650e" providerId="LiveId" clId="{BBCC6852-09FA-4B5F-BF37-106C578B10FD}" dt="2024-05-10T03:55:57.535" v="114"/>
          <ac:picMkLst>
            <pc:docMk/>
            <pc:sldMk cId="978260341" sldId="265"/>
            <ac:picMk id="43" creationId="{85E8CA50-CFCD-687E-D85B-EF7E17006D4D}"/>
          </ac:picMkLst>
        </pc:picChg>
        <pc:picChg chg="add del mod">
          <ac:chgData name="Leonie Smith" userId="fed1330f33f5650e" providerId="LiveId" clId="{BBCC6852-09FA-4B5F-BF37-106C578B10FD}" dt="2024-05-10T03:55:58.639" v="116"/>
          <ac:picMkLst>
            <pc:docMk/>
            <pc:sldMk cId="978260341" sldId="265"/>
            <ac:picMk id="44" creationId="{4FAFCB1D-3DFA-E82B-6DBB-F467BDF20959}"/>
          </ac:picMkLst>
        </pc:picChg>
        <pc:picChg chg="add del mod ord">
          <ac:chgData name="Leonie Smith" userId="fed1330f33f5650e" providerId="LiveId" clId="{BBCC6852-09FA-4B5F-BF37-106C578B10FD}" dt="2024-05-10T03:56:19.974" v="117"/>
          <ac:picMkLst>
            <pc:docMk/>
            <pc:sldMk cId="978260341" sldId="265"/>
            <ac:picMk id="47" creationId="{CE045C08-5321-1360-48C6-92FD41AFC745}"/>
          </ac:picMkLst>
        </pc:picChg>
        <pc:picChg chg="add del mod">
          <ac:chgData name="Leonie Smith" userId="fed1330f33f5650e" providerId="LiveId" clId="{BBCC6852-09FA-4B5F-BF37-106C578B10FD}" dt="2024-05-10T04:28:09.792" v="260"/>
          <ac:picMkLst>
            <pc:docMk/>
            <pc:sldMk cId="978260341" sldId="265"/>
            <ac:picMk id="48" creationId="{3F43599E-5EFD-F8CC-FACD-C65AC6318713}"/>
          </ac:picMkLst>
        </pc:picChg>
        <pc:picChg chg="add del mod ord">
          <ac:chgData name="Leonie Smith" userId="fed1330f33f5650e" providerId="LiveId" clId="{BBCC6852-09FA-4B5F-BF37-106C578B10FD}" dt="2024-05-10T04:28:18.071" v="261"/>
          <ac:picMkLst>
            <pc:docMk/>
            <pc:sldMk cId="978260341" sldId="265"/>
            <ac:picMk id="53" creationId="{07FCEDDC-F822-43F4-38B7-D5BA9FB20243}"/>
          </ac:picMkLst>
        </pc:picChg>
        <pc:picChg chg="add del mod">
          <ac:chgData name="Leonie Smith" userId="fed1330f33f5650e" providerId="LiveId" clId="{BBCC6852-09FA-4B5F-BF37-106C578B10FD}" dt="2024-05-10T04:28:18.942" v="263"/>
          <ac:picMkLst>
            <pc:docMk/>
            <pc:sldMk cId="978260341" sldId="265"/>
            <ac:picMk id="54" creationId="{9FC91333-C376-A45B-958E-593CB9EB0D8C}"/>
          </ac:picMkLst>
        </pc:picChg>
        <pc:picChg chg="add del mod ord">
          <ac:chgData name="Leonie Smith" userId="fed1330f33f5650e" providerId="LiveId" clId="{BBCC6852-09FA-4B5F-BF37-106C578B10FD}" dt="2024-05-10T04:28:33.420" v="264"/>
          <ac:picMkLst>
            <pc:docMk/>
            <pc:sldMk cId="978260341" sldId="265"/>
            <ac:picMk id="57" creationId="{AC133958-76B8-EC42-F4F1-7E3204077AE4}"/>
          </ac:picMkLst>
        </pc:picChg>
        <pc:picChg chg="add del mod">
          <ac:chgData name="Leonie Smith" userId="fed1330f33f5650e" providerId="LiveId" clId="{BBCC6852-09FA-4B5F-BF37-106C578B10FD}" dt="2024-05-10T04:28:35.527" v="266"/>
          <ac:picMkLst>
            <pc:docMk/>
            <pc:sldMk cId="978260341" sldId="265"/>
            <ac:picMk id="58" creationId="{306CBF8D-0C89-4FDA-5410-5AF7436F86F1}"/>
          </ac:picMkLst>
        </pc:picChg>
        <pc:picChg chg="add del mod ord">
          <ac:chgData name="Leonie Smith" userId="fed1330f33f5650e" providerId="LiveId" clId="{BBCC6852-09FA-4B5F-BF37-106C578B10FD}" dt="2024-05-10T04:28:56.832" v="267"/>
          <ac:picMkLst>
            <pc:docMk/>
            <pc:sldMk cId="978260341" sldId="265"/>
            <ac:picMk id="61" creationId="{C68AAD76-B1F7-A215-3101-60F3B9E6ECED}"/>
          </ac:picMkLst>
        </pc:picChg>
        <pc:picChg chg="add del mod">
          <ac:chgData name="Leonie Smith" userId="fed1330f33f5650e" providerId="LiveId" clId="{BBCC6852-09FA-4B5F-BF37-106C578B10FD}" dt="2024-05-10T04:29:44.109" v="269"/>
          <ac:picMkLst>
            <pc:docMk/>
            <pc:sldMk cId="978260341" sldId="265"/>
            <ac:picMk id="62" creationId="{0C6FDAF7-ACEF-0C52-3EEB-5F85AA7B9B2F}"/>
          </ac:picMkLst>
        </pc:picChg>
        <pc:picChg chg="add del mod ord">
          <ac:chgData name="Leonie Smith" userId="fed1330f33f5650e" providerId="LiveId" clId="{BBCC6852-09FA-4B5F-BF37-106C578B10FD}" dt="2024-05-10T04:30:05.048" v="270"/>
          <ac:picMkLst>
            <pc:docMk/>
            <pc:sldMk cId="978260341" sldId="265"/>
            <ac:picMk id="66" creationId="{6044215F-9970-FC02-9850-B7EFBE36A0A6}"/>
          </ac:picMkLst>
        </pc:picChg>
        <pc:picChg chg="add del mod">
          <ac:chgData name="Leonie Smith" userId="fed1330f33f5650e" providerId="LiveId" clId="{BBCC6852-09FA-4B5F-BF37-106C578B10FD}" dt="2024-05-10T04:32:41.102" v="278"/>
          <ac:picMkLst>
            <pc:docMk/>
            <pc:sldMk cId="978260341" sldId="265"/>
            <ac:picMk id="67" creationId="{66F46B68-F726-EB5F-4E62-EEC58C515684}"/>
          </ac:picMkLst>
        </pc:picChg>
        <pc:picChg chg="add del mod ord">
          <ac:chgData name="Leonie Smith" userId="fed1330f33f5650e" providerId="LiveId" clId="{BBCC6852-09FA-4B5F-BF37-106C578B10FD}" dt="2024-05-10T04:32:57.426" v="279"/>
          <ac:picMkLst>
            <pc:docMk/>
            <pc:sldMk cId="978260341" sldId="265"/>
            <ac:picMk id="72" creationId="{CB1C3D41-480A-82B2-2D65-FD16A733120D}"/>
          </ac:picMkLst>
        </pc:picChg>
        <pc:picChg chg="add del mod">
          <ac:chgData name="Leonie Smith" userId="fed1330f33f5650e" providerId="LiveId" clId="{BBCC6852-09FA-4B5F-BF37-106C578B10FD}" dt="2024-05-10T04:32:58.533" v="281"/>
          <ac:picMkLst>
            <pc:docMk/>
            <pc:sldMk cId="978260341" sldId="265"/>
            <ac:picMk id="73" creationId="{389F2359-583A-ACCA-AD47-E293745A3796}"/>
          </ac:picMkLst>
        </pc:picChg>
        <pc:picChg chg="add del mod ord">
          <ac:chgData name="Leonie Smith" userId="fed1330f33f5650e" providerId="LiveId" clId="{BBCC6852-09FA-4B5F-BF37-106C578B10FD}" dt="2024-05-10T04:33:20.542" v="282"/>
          <ac:picMkLst>
            <pc:docMk/>
            <pc:sldMk cId="978260341" sldId="265"/>
            <ac:picMk id="76" creationId="{429A3570-FA64-7395-5633-50D5DDB8EEFE}"/>
          </ac:picMkLst>
        </pc:picChg>
        <pc:picChg chg="add mod">
          <ac:chgData name="Leonie Smith" userId="fed1330f33f5650e" providerId="LiveId" clId="{BBCC6852-09FA-4B5F-BF37-106C578B10FD}" dt="2024-05-10T04:33:20.542" v="282"/>
          <ac:picMkLst>
            <pc:docMk/>
            <pc:sldMk cId="978260341" sldId="265"/>
            <ac:picMk id="77" creationId="{D44F6BEE-F589-433F-6D8F-51A9CFAFB122}"/>
          </ac:picMkLst>
        </pc:picChg>
      </pc:sldChg>
      <pc:sldChg chg="addSp delSp modSp mod modTransition modAnim">
        <pc:chgData name="Leonie Smith" userId="fed1330f33f5650e" providerId="LiveId" clId="{BBCC6852-09FA-4B5F-BF37-106C578B10FD}" dt="2024-05-10T04:34:14.996" v="288"/>
        <pc:sldMkLst>
          <pc:docMk/>
          <pc:sldMk cId="3575870363" sldId="266"/>
        </pc:sldMkLst>
        <pc:picChg chg="add del mod">
          <ac:chgData name="Leonie Smith" userId="fed1330f33f5650e" providerId="LiveId" clId="{BBCC6852-09FA-4B5F-BF37-106C578B10FD}" dt="2024-05-10T03:56:48.679" v="119"/>
          <ac:picMkLst>
            <pc:docMk/>
            <pc:sldMk cId="3575870363" sldId="266"/>
            <ac:picMk id="6" creationId="{B95551F2-D719-9A50-60AC-46B173F556CD}"/>
          </ac:picMkLst>
        </pc:picChg>
        <pc:picChg chg="add del mod ord">
          <ac:chgData name="Leonie Smith" userId="fed1330f33f5650e" providerId="LiveId" clId="{BBCC6852-09FA-4B5F-BF37-106C578B10FD}" dt="2024-05-10T03:57:04.471" v="120"/>
          <ac:picMkLst>
            <pc:docMk/>
            <pc:sldMk cId="3575870363" sldId="266"/>
            <ac:picMk id="13" creationId="{8977823A-90C7-548B-1E8D-220B4A21B567}"/>
          </ac:picMkLst>
        </pc:picChg>
        <pc:picChg chg="add del mod">
          <ac:chgData name="Leonie Smith" userId="fed1330f33f5650e" providerId="LiveId" clId="{BBCC6852-09FA-4B5F-BF37-106C578B10FD}" dt="2024-05-10T04:31:08.534" v="272"/>
          <ac:picMkLst>
            <pc:docMk/>
            <pc:sldMk cId="3575870363" sldId="266"/>
            <ac:picMk id="14" creationId="{7695C033-14FE-B9A4-2AF1-B7A8FB801B79}"/>
          </ac:picMkLst>
        </pc:picChg>
        <pc:picChg chg="add del mod ord">
          <ac:chgData name="Leonie Smith" userId="fed1330f33f5650e" providerId="LiveId" clId="{BBCC6852-09FA-4B5F-BF37-106C578B10FD}" dt="2024-05-10T04:31:14.937" v="273"/>
          <ac:picMkLst>
            <pc:docMk/>
            <pc:sldMk cId="3575870363" sldId="266"/>
            <ac:picMk id="19" creationId="{ABADA615-C1E6-749F-F580-14D5030041FB}"/>
          </ac:picMkLst>
        </pc:picChg>
        <pc:picChg chg="add del mod">
          <ac:chgData name="Leonie Smith" userId="fed1330f33f5650e" providerId="LiveId" clId="{BBCC6852-09FA-4B5F-BF37-106C578B10FD}" dt="2024-05-10T04:31:15.901" v="275"/>
          <ac:picMkLst>
            <pc:docMk/>
            <pc:sldMk cId="3575870363" sldId="266"/>
            <ac:picMk id="20" creationId="{2B88C83F-ACB1-4063-A04C-901159308068}"/>
          </ac:picMkLst>
        </pc:picChg>
        <pc:picChg chg="add del mod ord">
          <ac:chgData name="Leonie Smith" userId="fed1330f33f5650e" providerId="LiveId" clId="{BBCC6852-09FA-4B5F-BF37-106C578B10FD}" dt="2024-05-10T04:31:32.048" v="276"/>
          <ac:picMkLst>
            <pc:docMk/>
            <pc:sldMk cId="3575870363" sldId="266"/>
            <ac:picMk id="23" creationId="{60E9BA23-142D-0057-40BD-7EC5DCCB4525}"/>
          </ac:picMkLst>
        </pc:picChg>
        <pc:picChg chg="add del mod">
          <ac:chgData name="Leonie Smith" userId="fed1330f33f5650e" providerId="LiveId" clId="{BBCC6852-09FA-4B5F-BF37-106C578B10FD}" dt="2024-05-10T04:33:43.553" v="284"/>
          <ac:picMkLst>
            <pc:docMk/>
            <pc:sldMk cId="3575870363" sldId="266"/>
            <ac:picMk id="24" creationId="{D0573F93-D3C0-7790-0619-18800AA3A5B8}"/>
          </ac:picMkLst>
        </pc:picChg>
        <pc:picChg chg="add del mod ord">
          <ac:chgData name="Leonie Smith" userId="fed1330f33f5650e" providerId="LiveId" clId="{BBCC6852-09FA-4B5F-BF37-106C578B10FD}" dt="2024-05-10T04:33:57.543" v="285"/>
          <ac:picMkLst>
            <pc:docMk/>
            <pc:sldMk cId="3575870363" sldId="266"/>
            <ac:picMk id="29" creationId="{FAFE3CCF-65D3-9A91-3763-EDA262AF8499}"/>
          </ac:picMkLst>
        </pc:picChg>
        <pc:picChg chg="add del mod">
          <ac:chgData name="Leonie Smith" userId="fed1330f33f5650e" providerId="LiveId" clId="{BBCC6852-09FA-4B5F-BF37-106C578B10FD}" dt="2024-05-10T04:33:58.564" v="287"/>
          <ac:picMkLst>
            <pc:docMk/>
            <pc:sldMk cId="3575870363" sldId="266"/>
            <ac:picMk id="30" creationId="{8B3E4F0E-1335-8C18-1A9D-2D041C5DF38A}"/>
          </ac:picMkLst>
        </pc:picChg>
        <pc:picChg chg="add del mod ord">
          <ac:chgData name="Leonie Smith" userId="fed1330f33f5650e" providerId="LiveId" clId="{BBCC6852-09FA-4B5F-BF37-106C578B10FD}" dt="2024-05-10T04:34:14.996" v="288"/>
          <ac:picMkLst>
            <pc:docMk/>
            <pc:sldMk cId="3575870363" sldId="266"/>
            <ac:picMk id="33" creationId="{6BEA60CA-E692-02C9-4AF2-83B256F0ED6E}"/>
          </ac:picMkLst>
        </pc:picChg>
        <pc:picChg chg="add mod">
          <ac:chgData name="Leonie Smith" userId="fed1330f33f5650e" providerId="LiveId" clId="{BBCC6852-09FA-4B5F-BF37-106C578B10FD}" dt="2024-05-10T04:34:14.996" v="288"/>
          <ac:picMkLst>
            <pc:docMk/>
            <pc:sldMk cId="3575870363" sldId="266"/>
            <ac:picMk id="34" creationId="{DA2BEB05-1FC7-6C60-D93B-59F52E096884}"/>
          </ac:picMkLst>
        </pc:picChg>
      </pc:sldChg>
      <pc:sldChg chg="addSp delSp modSp mod modTransition modAnim">
        <pc:chgData name="Leonie Smith" userId="fed1330f33f5650e" providerId="LiveId" clId="{BBCC6852-09FA-4B5F-BF37-106C578B10FD}" dt="2024-05-10T04:42:23.057" v="303"/>
        <pc:sldMkLst>
          <pc:docMk/>
          <pc:sldMk cId="4017137865" sldId="267"/>
        </pc:sldMkLst>
        <pc:picChg chg="add del mod">
          <ac:chgData name="Leonie Smith" userId="fed1330f33f5650e" providerId="LiveId" clId="{BBCC6852-09FA-4B5F-BF37-106C578B10FD}" dt="2024-05-10T03:57:44.195" v="123"/>
          <ac:picMkLst>
            <pc:docMk/>
            <pc:sldMk cId="4017137865" sldId="267"/>
            <ac:picMk id="7" creationId="{06D9A864-C5FD-61B5-F0BD-8E3682BE013D}"/>
          </ac:picMkLst>
        </pc:picChg>
        <pc:picChg chg="add del mod ord">
          <ac:chgData name="Leonie Smith" userId="fed1330f33f5650e" providerId="LiveId" clId="{BBCC6852-09FA-4B5F-BF37-106C578B10FD}" dt="2024-05-10T03:57:52.472" v="124"/>
          <ac:picMkLst>
            <pc:docMk/>
            <pc:sldMk cId="4017137865" sldId="267"/>
            <ac:picMk id="10" creationId="{6D1F0126-A8AC-9E91-9625-1B653154FFCD}"/>
          </ac:picMkLst>
        </pc:picChg>
        <pc:picChg chg="add del mod">
          <ac:chgData name="Leonie Smith" userId="fed1330f33f5650e" providerId="LiveId" clId="{BBCC6852-09FA-4B5F-BF37-106C578B10FD}" dt="2024-05-10T03:57:53.565" v="126"/>
          <ac:picMkLst>
            <pc:docMk/>
            <pc:sldMk cId="4017137865" sldId="267"/>
            <ac:picMk id="11" creationId="{B55D6DA0-6F9A-D003-8276-C4D0257622DD}"/>
          </ac:picMkLst>
        </pc:picChg>
        <pc:picChg chg="add del mod ord">
          <ac:chgData name="Leonie Smith" userId="fed1330f33f5650e" providerId="LiveId" clId="{BBCC6852-09FA-4B5F-BF37-106C578B10FD}" dt="2024-05-10T03:57:58.721" v="127"/>
          <ac:picMkLst>
            <pc:docMk/>
            <pc:sldMk cId="4017137865" sldId="267"/>
            <ac:picMk id="14" creationId="{07EAC557-2016-5EA2-BCD7-A4FC9D3062CA}"/>
          </ac:picMkLst>
        </pc:picChg>
        <pc:picChg chg="add del mod">
          <ac:chgData name="Leonie Smith" userId="fed1330f33f5650e" providerId="LiveId" clId="{BBCC6852-09FA-4B5F-BF37-106C578B10FD}" dt="2024-05-10T03:57:59.810" v="129"/>
          <ac:picMkLst>
            <pc:docMk/>
            <pc:sldMk cId="4017137865" sldId="267"/>
            <ac:picMk id="15" creationId="{259B5345-6E6C-51AA-D498-D0D6F4FC80FD}"/>
          </ac:picMkLst>
        </pc:picChg>
        <pc:picChg chg="add del mod ord">
          <ac:chgData name="Leonie Smith" userId="fed1330f33f5650e" providerId="LiveId" clId="{BBCC6852-09FA-4B5F-BF37-106C578B10FD}" dt="2024-05-10T03:58:14.598" v="130"/>
          <ac:picMkLst>
            <pc:docMk/>
            <pc:sldMk cId="4017137865" sldId="267"/>
            <ac:picMk id="18" creationId="{3F5FB6C5-5A22-AB12-EC0D-4A7F46D2DF7D}"/>
          </ac:picMkLst>
        </pc:picChg>
        <pc:picChg chg="add del mod">
          <ac:chgData name="Leonie Smith" userId="fed1330f33f5650e" providerId="LiveId" clId="{BBCC6852-09FA-4B5F-BF37-106C578B10FD}" dt="2024-05-10T03:58:23.403" v="132"/>
          <ac:picMkLst>
            <pc:docMk/>
            <pc:sldMk cId="4017137865" sldId="267"/>
            <ac:picMk id="19" creationId="{D178A040-B9D0-22C0-A1D0-90DA2E46D08A}"/>
          </ac:picMkLst>
        </pc:picChg>
        <pc:picChg chg="add del mod ord">
          <ac:chgData name="Leonie Smith" userId="fed1330f33f5650e" providerId="LiveId" clId="{BBCC6852-09FA-4B5F-BF37-106C578B10FD}" dt="2024-05-10T03:58:39.389" v="133"/>
          <ac:picMkLst>
            <pc:docMk/>
            <pc:sldMk cId="4017137865" sldId="267"/>
            <ac:picMk id="23" creationId="{66152883-D01D-43E7-5F1F-F2CAE731E8F4}"/>
          </ac:picMkLst>
        </pc:picChg>
        <pc:picChg chg="add del mod">
          <ac:chgData name="Leonie Smith" userId="fed1330f33f5650e" providerId="LiveId" clId="{BBCC6852-09FA-4B5F-BF37-106C578B10FD}" dt="2024-05-10T03:58:57.097" v="135"/>
          <ac:picMkLst>
            <pc:docMk/>
            <pc:sldMk cId="4017137865" sldId="267"/>
            <ac:picMk id="24" creationId="{A4BC7FDE-B986-4A51-5CFF-64B6CF55AAF1}"/>
          </ac:picMkLst>
        </pc:picChg>
        <pc:picChg chg="add del mod ord">
          <ac:chgData name="Leonie Smith" userId="fed1330f33f5650e" providerId="LiveId" clId="{BBCC6852-09FA-4B5F-BF37-106C578B10FD}" dt="2024-05-10T03:59:12.808" v="136"/>
          <ac:picMkLst>
            <pc:docMk/>
            <pc:sldMk cId="4017137865" sldId="267"/>
            <ac:picMk id="29" creationId="{B006D46B-DFFE-3D5F-E9B7-5C945832787C}"/>
          </ac:picMkLst>
        </pc:picChg>
        <pc:picChg chg="add del mod">
          <ac:chgData name="Leonie Smith" userId="fed1330f33f5650e" providerId="LiveId" clId="{BBCC6852-09FA-4B5F-BF37-106C578B10FD}" dt="2024-05-10T04:41:16.933" v="293"/>
          <ac:picMkLst>
            <pc:docMk/>
            <pc:sldMk cId="4017137865" sldId="267"/>
            <ac:picMk id="30" creationId="{65F08756-DD65-89ED-C2F7-4D26C58BD4EF}"/>
          </ac:picMkLst>
        </pc:picChg>
        <pc:picChg chg="add del mod ord">
          <ac:chgData name="Leonie Smith" userId="fed1330f33f5650e" providerId="LiveId" clId="{BBCC6852-09FA-4B5F-BF37-106C578B10FD}" dt="2024-05-10T04:41:24.034" v="294"/>
          <ac:picMkLst>
            <pc:docMk/>
            <pc:sldMk cId="4017137865" sldId="267"/>
            <ac:picMk id="35" creationId="{C968EA68-8E64-45FC-F5C8-8CB3A7A21A4D}"/>
          </ac:picMkLst>
        </pc:picChg>
        <pc:picChg chg="add del mod">
          <ac:chgData name="Leonie Smith" userId="fed1330f33f5650e" providerId="LiveId" clId="{BBCC6852-09FA-4B5F-BF37-106C578B10FD}" dt="2024-05-10T04:41:26.419" v="296"/>
          <ac:picMkLst>
            <pc:docMk/>
            <pc:sldMk cId="4017137865" sldId="267"/>
            <ac:picMk id="36" creationId="{FA568FF1-3737-924E-C364-F00D166F95CA}"/>
          </ac:picMkLst>
        </pc:picChg>
        <pc:picChg chg="add del mod ord">
          <ac:chgData name="Leonie Smith" userId="fed1330f33f5650e" providerId="LiveId" clId="{BBCC6852-09FA-4B5F-BF37-106C578B10FD}" dt="2024-05-10T04:41:34.903" v="297"/>
          <ac:picMkLst>
            <pc:docMk/>
            <pc:sldMk cId="4017137865" sldId="267"/>
            <ac:picMk id="39" creationId="{A3613405-87D7-025D-4CDF-230F66467849}"/>
          </ac:picMkLst>
        </pc:picChg>
        <pc:picChg chg="add del mod">
          <ac:chgData name="Leonie Smith" userId="fed1330f33f5650e" providerId="LiveId" clId="{BBCC6852-09FA-4B5F-BF37-106C578B10FD}" dt="2024-05-10T04:41:36.182" v="299"/>
          <ac:picMkLst>
            <pc:docMk/>
            <pc:sldMk cId="4017137865" sldId="267"/>
            <ac:picMk id="40" creationId="{93B5DDFF-9B75-5AB9-0747-73B118108B22}"/>
          </ac:picMkLst>
        </pc:picChg>
        <pc:picChg chg="add del mod ord">
          <ac:chgData name="Leonie Smith" userId="fed1330f33f5650e" providerId="LiveId" clId="{BBCC6852-09FA-4B5F-BF37-106C578B10FD}" dt="2024-05-10T04:41:52.973" v="300"/>
          <ac:picMkLst>
            <pc:docMk/>
            <pc:sldMk cId="4017137865" sldId="267"/>
            <ac:picMk id="43" creationId="{001670B1-0388-7771-ADC5-049FC1D4FD19}"/>
          </ac:picMkLst>
        </pc:picChg>
        <pc:picChg chg="add del mod">
          <ac:chgData name="Leonie Smith" userId="fed1330f33f5650e" providerId="LiveId" clId="{BBCC6852-09FA-4B5F-BF37-106C578B10FD}" dt="2024-05-10T04:42:06.813" v="302"/>
          <ac:picMkLst>
            <pc:docMk/>
            <pc:sldMk cId="4017137865" sldId="267"/>
            <ac:picMk id="44" creationId="{7CE9453D-7278-27BA-5DD3-3C1F6A867289}"/>
          </ac:picMkLst>
        </pc:picChg>
        <pc:picChg chg="add del mod ord">
          <ac:chgData name="Leonie Smith" userId="fed1330f33f5650e" providerId="LiveId" clId="{BBCC6852-09FA-4B5F-BF37-106C578B10FD}" dt="2024-05-10T04:42:23.057" v="303"/>
          <ac:picMkLst>
            <pc:docMk/>
            <pc:sldMk cId="4017137865" sldId="267"/>
            <ac:picMk id="48" creationId="{404C89CD-3ED5-51B0-90F4-3333E1A28385}"/>
          </ac:picMkLst>
        </pc:picChg>
        <pc:picChg chg="add mod">
          <ac:chgData name="Leonie Smith" userId="fed1330f33f5650e" providerId="LiveId" clId="{BBCC6852-09FA-4B5F-BF37-106C578B10FD}" dt="2024-05-10T04:42:23.057" v="303"/>
          <ac:picMkLst>
            <pc:docMk/>
            <pc:sldMk cId="4017137865" sldId="267"/>
            <ac:picMk id="49" creationId="{0AE46018-87E7-97D9-83E9-588B40B584AC}"/>
          </ac:picMkLst>
        </pc:picChg>
      </pc:sldChg>
      <pc:sldChg chg="addSp delSp modSp mod modTransition modAnim">
        <pc:chgData name="Leonie Smith" userId="fed1330f33f5650e" providerId="LiveId" clId="{BBCC6852-09FA-4B5F-BF37-106C578B10FD}" dt="2024-05-10T04:02:08.857" v="152"/>
        <pc:sldMkLst>
          <pc:docMk/>
          <pc:sldMk cId="3137811553" sldId="268"/>
        </pc:sldMkLst>
        <pc:picChg chg="add del mod">
          <ac:chgData name="Leonie Smith" userId="fed1330f33f5650e" providerId="LiveId" clId="{BBCC6852-09FA-4B5F-BF37-106C578B10FD}" dt="2024-05-10T04:01:04.538" v="139"/>
          <ac:picMkLst>
            <pc:docMk/>
            <pc:sldMk cId="3137811553" sldId="268"/>
            <ac:picMk id="6" creationId="{101685F7-5D67-E36E-8861-63832876E25A}"/>
          </ac:picMkLst>
        </pc:picChg>
        <pc:picChg chg="add del mod ord">
          <ac:chgData name="Leonie Smith" userId="fed1330f33f5650e" providerId="LiveId" clId="{BBCC6852-09FA-4B5F-BF37-106C578B10FD}" dt="2024-05-10T04:01:09.582" v="140"/>
          <ac:picMkLst>
            <pc:docMk/>
            <pc:sldMk cId="3137811553" sldId="268"/>
            <ac:picMk id="9" creationId="{8D8DAA02-2586-A57E-AA6D-ED86511952C9}"/>
          </ac:picMkLst>
        </pc:picChg>
        <pc:picChg chg="add del mod">
          <ac:chgData name="Leonie Smith" userId="fed1330f33f5650e" providerId="LiveId" clId="{BBCC6852-09FA-4B5F-BF37-106C578B10FD}" dt="2024-05-10T04:01:10.633" v="142"/>
          <ac:picMkLst>
            <pc:docMk/>
            <pc:sldMk cId="3137811553" sldId="268"/>
            <ac:picMk id="10" creationId="{B7FB5F28-CD9F-ACD9-6AF4-43E9443EAE9B}"/>
          </ac:picMkLst>
        </pc:picChg>
        <pc:picChg chg="add del mod ord">
          <ac:chgData name="Leonie Smith" userId="fed1330f33f5650e" providerId="LiveId" clId="{BBCC6852-09FA-4B5F-BF37-106C578B10FD}" dt="2024-05-10T04:01:15.972" v="143"/>
          <ac:picMkLst>
            <pc:docMk/>
            <pc:sldMk cId="3137811553" sldId="268"/>
            <ac:picMk id="13" creationId="{D72CAA8B-A87A-B702-B16C-E72B621C6891}"/>
          </ac:picMkLst>
        </pc:picChg>
        <pc:picChg chg="add del mod">
          <ac:chgData name="Leonie Smith" userId="fed1330f33f5650e" providerId="LiveId" clId="{BBCC6852-09FA-4B5F-BF37-106C578B10FD}" dt="2024-05-10T04:01:17.051" v="145"/>
          <ac:picMkLst>
            <pc:docMk/>
            <pc:sldMk cId="3137811553" sldId="268"/>
            <ac:picMk id="14" creationId="{013FC0E3-5913-0CCB-542C-F84438BB3D93}"/>
          </ac:picMkLst>
        </pc:picChg>
        <pc:picChg chg="add del mod ord">
          <ac:chgData name="Leonie Smith" userId="fed1330f33f5650e" providerId="LiveId" clId="{BBCC6852-09FA-4B5F-BF37-106C578B10FD}" dt="2024-05-10T04:01:26.814" v="146"/>
          <ac:picMkLst>
            <pc:docMk/>
            <pc:sldMk cId="3137811553" sldId="268"/>
            <ac:picMk id="17" creationId="{6E18C3EC-1A70-DB0F-F5CE-18EB48D7F1AD}"/>
          </ac:picMkLst>
        </pc:picChg>
        <pc:picChg chg="add del mod">
          <ac:chgData name="Leonie Smith" userId="fed1330f33f5650e" providerId="LiveId" clId="{BBCC6852-09FA-4B5F-BF37-106C578B10FD}" dt="2024-05-10T04:01:27.917" v="148"/>
          <ac:picMkLst>
            <pc:docMk/>
            <pc:sldMk cId="3137811553" sldId="268"/>
            <ac:picMk id="18" creationId="{18B757DF-B794-F1F2-5315-2694E5E20E23}"/>
          </ac:picMkLst>
        </pc:picChg>
        <pc:picChg chg="add del mod ord">
          <ac:chgData name="Leonie Smith" userId="fed1330f33f5650e" providerId="LiveId" clId="{BBCC6852-09FA-4B5F-BF37-106C578B10FD}" dt="2024-05-10T04:01:43.083" v="149"/>
          <ac:picMkLst>
            <pc:docMk/>
            <pc:sldMk cId="3137811553" sldId="268"/>
            <ac:picMk id="21" creationId="{8E56ED1E-3D31-0D7F-308B-4DD0015F6E35}"/>
          </ac:picMkLst>
        </pc:picChg>
        <pc:picChg chg="add del mod">
          <ac:chgData name="Leonie Smith" userId="fed1330f33f5650e" providerId="LiveId" clId="{BBCC6852-09FA-4B5F-BF37-106C578B10FD}" dt="2024-05-10T04:01:53.010" v="151"/>
          <ac:picMkLst>
            <pc:docMk/>
            <pc:sldMk cId="3137811553" sldId="268"/>
            <ac:picMk id="22" creationId="{D50F6EC2-937E-8929-3DA2-1732D66F538B}"/>
          </ac:picMkLst>
        </pc:picChg>
        <pc:picChg chg="add del mod ord">
          <ac:chgData name="Leonie Smith" userId="fed1330f33f5650e" providerId="LiveId" clId="{BBCC6852-09FA-4B5F-BF37-106C578B10FD}" dt="2024-05-10T04:02:08.857" v="152"/>
          <ac:picMkLst>
            <pc:docMk/>
            <pc:sldMk cId="3137811553" sldId="268"/>
            <ac:picMk id="26" creationId="{8522F4F4-4740-D439-7370-BA783E937ADE}"/>
          </ac:picMkLst>
        </pc:picChg>
        <pc:picChg chg="add mod">
          <ac:chgData name="Leonie Smith" userId="fed1330f33f5650e" providerId="LiveId" clId="{BBCC6852-09FA-4B5F-BF37-106C578B10FD}" dt="2024-05-10T04:02:08.857" v="152"/>
          <ac:picMkLst>
            <pc:docMk/>
            <pc:sldMk cId="3137811553" sldId="268"/>
            <ac:picMk id="27" creationId="{FE47162D-44C7-079F-5688-10085623B4D6}"/>
          </ac:picMkLst>
        </pc:picChg>
      </pc:sldChg>
      <pc:sldChg chg="addSp delSp modSp mod modTransition modAnim">
        <pc:chgData name="Leonie Smith" userId="fed1330f33f5650e" providerId="LiveId" clId="{BBCC6852-09FA-4B5F-BF37-106C578B10FD}" dt="2024-05-10T04:04:11.460" v="165"/>
        <pc:sldMkLst>
          <pc:docMk/>
          <pc:sldMk cId="100491716" sldId="269"/>
        </pc:sldMkLst>
        <pc:picChg chg="add del mod">
          <ac:chgData name="Leonie Smith" userId="fed1330f33f5650e" providerId="LiveId" clId="{BBCC6852-09FA-4B5F-BF37-106C578B10FD}" dt="2024-05-10T04:03:03.952" v="155"/>
          <ac:picMkLst>
            <pc:docMk/>
            <pc:sldMk cId="100491716" sldId="269"/>
            <ac:picMk id="6" creationId="{330FCEC8-22A0-33E9-76C4-87AC9D9EFCAB}"/>
          </ac:picMkLst>
        </pc:picChg>
        <pc:picChg chg="add del mod ord">
          <ac:chgData name="Leonie Smith" userId="fed1330f33f5650e" providerId="LiveId" clId="{BBCC6852-09FA-4B5F-BF37-106C578B10FD}" dt="2024-05-10T04:03:14.330" v="156"/>
          <ac:picMkLst>
            <pc:docMk/>
            <pc:sldMk cId="100491716" sldId="269"/>
            <ac:picMk id="9" creationId="{7CE89A8B-8329-2DDE-FA2F-B0CDCCD7EB08}"/>
          </ac:picMkLst>
        </pc:picChg>
        <pc:picChg chg="add del mod">
          <ac:chgData name="Leonie Smith" userId="fed1330f33f5650e" providerId="LiveId" clId="{BBCC6852-09FA-4B5F-BF37-106C578B10FD}" dt="2024-05-10T04:03:18.875" v="158"/>
          <ac:picMkLst>
            <pc:docMk/>
            <pc:sldMk cId="100491716" sldId="269"/>
            <ac:picMk id="10" creationId="{022C0720-4113-FC22-E155-E07D3BA59CD1}"/>
          </ac:picMkLst>
        </pc:picChg>
        <pc:picChg chg="add del mod ord">
          <ac:chgData name="Leonie Smith" userId="fed1330f33f5650e" providerId="LiveId" clId="{BBCC6852-09FA-4B5F-BF37-106C578B10FD}" dt="2024-05-10T04:03:28.860" v="159"/>
          <ac:picMkLst>
            <pc:docMk/>
            <pc:sldMk cId="100491716" sldId="269"/>
            <ac:picMk id="13" creationId="{625C1364-4F37-DA9A-4E61-D2FB1AD28B91}"/>
          </ac:picMkLst>
        </pc:picChg>
        <pc:picChg chg="add del mod">
          <ac:chgData name="Leonie Smith" userId="fed1330f33f5650e" providerId="LiveId" clId="{BBCC6852-09FA-4B5F-BF37-106C578B10FD}" dt="2024-05-10T04:03:29.994" v="161"/>
          <ac:picMkLst>
            <pc:docMk/>
            <pc:sldMk cId="100491716" sldId="269"/>
            <ac:picMk id="14" creationId="{25BF826D-2031-459A-E6F4-BC3D30462C42}"/>
          </ac:picMkLst>
        </pc:picChg>
        <pc:picChg chg="add del mod ord">
          <ac:chgData name="Leonie Smith" userId="fed1330f33f5650e" providerId="LiveId" clId="{BBCC6852-09FA-4B5F-BF37-106C578B10FD}" dt="2024-05-10T04:03:46.736" v="162"/>
          <ac:picMkLst>
            <pc:docMk/>
            <pc:sldMk cId="100491716" sldId="269"/>
            <ac:picMk id="17" creationId="{3DDDC856-E87C-9F5D-A198-BDEAE63AC717}"/>
          </ac:picMkLst>
        </pc:picChg>
        <pc:picChg chg="add del mod">
          <ac:chgData name="Leonie Smith" userId="fed1330f33f5650e" providerId="LiveId" clId="{BBCC6852-09FA-4B5F-BF37-106C578B10FD}" dt="2024-05-10T04:03:53.241" v="164"/>
          <ac:picMkLst>
            <pc:docMk/>
            <pc:sldMk cId="100491716" sldId="269"/>
            <ac:picMk id="18" creationId="{9BC86DF1-3E0A-5C56-F5E8-2575E49341E1}"/>
          </ac:picMkLst>
        </pc:picChg>
        <pc:picChg chg="add del mod ord">
          <ac:chgData name="Leonie Smith" userId="fed1330f33f5650e" providerId="LiveId" clId="{BBCC6852-09FA-4B5F-BF37-106C578B10FD}" dt="2024-05-10T04:04:11.460" v="165"/>
          <ac:picMkLst>
            <pc:docMk/>
            <pc:sldMk cId="100491716" sldId="269"/>
            <ac:picMk id="22" creationId="{D4F66382-BCB3-F584-B156-CA83FD4A983A}"/>
          </ac:picMkLst>
        </pc:picChg>
        <pc:picChg chg="add mod">
          <ac:chgData name="Leonie Smith" userId="fed1330f33f5650e" providerId="LiveId" clId="{BBCC6852-09FA-4B5F-BF37-106C578B10FD}" dt="2024-05-10T04:04:11.460" v="165"/>
          <ac:picMkLst>
            <pc:docMk/>
            <pc:sldMk cId="100491716" sldId="269"/>
            <ac:picMk id="23" creationId="{B60E9BF5-854D-259A-9644-C0389870893F}"/>
          </ac:picMkLst>
        </pc:picChg>
      </pc:sldChg>
      <pc:sldChg chg="addSp delSp modSp mod modTransition modAnim">
        <pc:chgData name="Leonie Smith" userId="fed1330f33f5650e" providerId="LiveId" clId="{BBCC6852-09FA-4B5F-BF37-106C578B10FD}" dt="2024-05-10T04:05:57.571" v="175"/>
        <pc:sldMkLst>
          <pc:docMk/>
          <pc:sldMk cId="1922139011" sldId="281"/>
        </pc:sldMkLst>
        <pc:picChg chg="add del mod">
          <ac:chgData name="Leonie Smith" userId="fed1330f33f5650e" providerId="LiveId" clId="{BBCC6852-09FA-4B5F-BF37-106C578B10FD}" dt="2024-05-10T04:05:19.361" v="168"/>
          <ac:picMkLst>
            <pc:docMk/>
            <pc:sldMk cId="1922139011" sldId="281"/>
            <ac:picMk id="6" creationId="{97FDF24A-E36C-C861-FAEB-28B4E826C2DC}"/>
          </ac:picMkLst>
        </pc:picChg>
        <pc:picChg chg="add del mod ord">
          <ac:chgData name="Leonie Smith" userId="fed1330f33f5650e" providerId="LiveId" clId="{BBCC6852-09FA-4B5F-BF37-106C578B10FD}" dt="2024-05-10T04:05:26.688" v="169"/>
          <ac:picMkLst>
            <pc:docMk/>
            <pc:sldMk cId="1922139011" sldId="281"/>
            <ac:picMk id="9" creationId="{73B13221-A07D-861B-8364-FAC7EB8255B8}"/>
          </ac:picMkLst>
        </pc:picChg>
        <pc:picChg chg="add del mod">
          <ac:chgData name="Leonie Smith" userId="fed1330f33f5650e" providerId="LiveId" clId="{BBCC6852-09FA-4B5F-BF37-106C578B10FD}" dt="2024-05-10T04:05:27.854" v="171"/>
          <ac:picMkLst>
            <pc:docMk/>
            <pc:sldMk cId="1922139011" sldId="281"/>
            <ac:picMk id="10" creationId="{04ECD6B8-7E8C-2172-8ED5-4BAFCD55C556}"/>
          </ac:picMkLst>
        </pc:picChg>
        <pc:picChg chg="add del mod ord">
          <ac:chgData name="Leonie Smith" userId="fed1330f33f5650e" providerId="LiveId" clId="{BBCC6852-09FA-4B5F-BF37-106C578B10FD}" dt="2024-05-10T04:05:37.462" v="172"/>
          <ac:picMkLst>
            <pc:docMk/>
            <pc:sldMk cId="1922139011" sldId="281"/>
            <ac:picMk id="13" creationId="{5E4CC7D8-529D-FFEC-048D-3D78985D58B7}"/>
          </ac:picMkLst>
        </pc:picChg>
        <pc:picChg chg="add del mod">
          <ac:chgData name="Leonie Smith" userId="fed1330f33f5650e" providerId="LiveId" clId="{BBCC6852-09FA-4B5F-BF37-106C578B10FD}" dt="2024-05-10T04:05:38.579" v="174"/>
          <ac:picMkLst>
            <pc:docMk/>
            <pc:sldMk cId="1922139011" sldId="281"/>
            <ac:picMk id="14" creationId="{3436B072-E528-C1A6-F7EB-76A706CE7446}"/>
          </ac:picMkLst>
        </pc:picChg>
        <pc:picChg chg="add del mod ord">
          <ac:chgData name="Leonie Smith" userId="fed1330f33f5650e" providerId="LiveId" clId="{BBCC6852-09FA-4B5F-BF37-106C578B10FD}" dt="2024-05-10T04:05:57.571" v="175"/>
          <ac:picMkLst>
            <pc:docMk/>
            <pc:sldMk cId="1922139011" sldId="281"/>
            <ac:picMk id="17" creationId="{161F7E5F-6B46-3042-8BBD-7F7BE8C9108A}"/>
          </ac:picMkLst>
        </pc:picChg>
        <pc:picChg chg="add mod">
          <ac:chgData name="Leonie Smith" userId="fed1330f33f5650e" providerId="LiveId" clId="{BBCC6852-09FA-4B5F-BF37-106C578B10FD}" dt="2024-05-10T04:05:57.571" v="175"/>
          <ac:picMkLst>
            <pc:docMk/>
            <pc:sldMk cId="1922139011" sldId="281"/>
            <ac:picMk id="18" creationId="{C80FCEAB-F810-D88F-0F52-9ED044F6375B}"/>
          </ac:picMkLst>
        </pc:picChg>
      </pc:sldChg>
      <pc:sldChg chg="addSp delSp modSp mod modTransition modAnim">
        <pc:chgData name="Leonie Smith" userId="fed1330f33f5650e" providerId="LiveId" clId="{BBCC6852-09FA-4B5F-BF37-106C578B10FD}" dt="2024-05-10T04:08:37.127" v="191"/>
        <pc:sldMkLst>
          <pc:docMk/>
          <pc:sldMk cId="3166251957" sldId="283"/>
        </pc:sldMkLst>
        <pc:picChg chg="add del mod">
          <ac:chgData name="Leonie Smith" userId="fed1330f33f5650e" providerId="LiveId" clId="{BBCC6852-09FA-4B5F-BF37-106C578B10FD}" dt="2024-05-10T04:07:39.599" v="178"/>
          <ac:picMkLst>
            <pc:docMk/>
            <pc:sldMk cId="3166251957" sldId="283"/>
            <ac:picMk id="6" creationId="{684DEE00-5080-EC77-720C-E60E22DCDF56}"/>
          </ac:picMkLst>
        </pc:picChg>
        <pc:picChg chg="add del mod ord">
          <ac:chgData name="Leonie Smith" userId="fed1330f33f5650e" providerId="LiveId" clId="{BBCC6852-09FA-4B5F-BF37-106C578B10FD}" dt="2024-05-10T04:07:55.614" v="179"/>
          <ac:picMkLst>
            <pc:docMk/>
            <pc:sldMk cId="3166251957" sldId="283"/>
            <ac:picMk id="9" creationId="{B2F13FE2-D83A-CA96-8748-06E649013B12}"/>
          </ac:picMkLst>
        </pc:picChg>
        <pc:picChg chg="add del mod">
          <ac:chgData name="Leonie Smith" userId="fed1330f33f5650e" providerId="LiveId" clId="{BBCC6852-09FA-4B5F-BF37-106C578B10FD}" dt="2024-05-10T04:07:56.565" v="181"/>
          <ac:picMkLst>
            <pc:docMk/>
            <pc:sldMk cId="3166251957" sldId="283"/>
            <ac:picMk id="10" creationId="{7554E8E6-54E2-B2F0-6172-0C38407A4D82}"/>
          </ac:picMkLst>
        </pc:picChg>
        <pc:picChg chg="add del mod ord">
          <ac:chgData name="Leonie Smith" userId="fed1330f33f5650e" providerId="LiveId" clId="{BBCC6852-09FA-4B5F-BF37-106C578B10FD}" dt="2024-05-10T04:08:05.191" v="182"/>
          <ac:picMkLst>
            <pc:docMk/>
            <pc:sldMk cId="3166251957" sldId="283"/>
            <ac:picMk id="13" creationId="{C3B828FE-72CC-470B-E436-9CD1DF72E06F}"/>
          </ac:picMkLst>
        </pc:picChg>
        <pc:picChg chg="add del mod">
          <ac:chgData name="Leonie Smith" userId="fed1330f33f5650e" providerId="LiveId" clId="{BBCC6852-09FA-4B5F-BF37-106C578B10FD}" dt="2024-05-10T04:08:06.293" v="184"/>
          <ac:picMkLst>
            <pc:docMk/>
            <pc:sldMk cId="3166251957" sldId="283"/>
            <ac:picMk id="14" creationId="{A499BFFA-BE32-0838-B8F8-8537B9AAE22F}"/>
          </ac:picMkLst>
        </pc:picChg>
        <pc:picChg chg="add del mod ord">
          <ac:chgData name="Leonie Smith" userId="fed1330f33f5650e" providerId="LiveId" clId="{BBCC6852-09FA-4B5F-BF37-106C578B10FD}" dt="2024-05-10T04:08:10.782" v="185"/>
          <ac:picMkLst>
            <pc:docMk/>
            <pc:sldMk cId="3166251957" sldId="283"/>
            <ac:picMk id="17" creationId="{62CAF680-EFF5-8808-C783-429BA87388C9}"/>
          </ac:picMkLst>
        </pc:picChg>
        <pc:picChg chg="add del mod">
          <ac:chgData name="Leonie Smith" userId="fed1330f33f5650e" providerId="LiveId" clId="{BBCC6852-09FA-4B5F-BF37-106C578B10FD}" dt="2024-05-10T04:08:11.694" v="187"/>
          <ac:picMkLst>
            <pc:docMk/>
            <pc:sldMk cId="3166251957" sldId="283"/>
            <ac:picMk id="18" creationId="{65B9615A-AFD4-A1AC-D407-497BE6F9EC4A}"/>
          </ac:picMkLst>
        </pc:picChg>
        <pc:picChg chg="add del mod ord">
          <ac:chgData name="Leonie Smith" userId="fed1330f33f5650e" providerId="LiveId" clId="{BBCC6852-09FA-4B5F-BF37-106C578B10FD}" dt="2024-05-10T04:08:17.663" v="188"/>
          <ac:picMkLst>
            <pc:docMk/>
            <pc:sldMk cId="3166251957" sldId="283"/>
            <ac:picMk id="21" creationId="{412B72E1-AFC5-7E2F-3B5C-50B952FFB7FC}"/>
          </ac:picMkLst>
        </pc:picChg>
        <pc:picChg chg="add del mod">
          <ac:chgData name="Leonie Smith" userId="fed1330f33f5650e" providerId="LiveId" clId="{BBCC6852-09FA-4B5F-BF37-106C578B10FD}" dt="2024-05-10T04:08:18.606" v="190"/>
          <ac:picMkLst>
            <pc:docMk/>
            <pc:sldMk cId="3166251957" sldId="283"/>
            <ac:picMk id="22" creationId="{55C0A09D-F95E-4F39-DDE9-BC2A05505725}"/>
          </ac:picMkLst>
        </pc:picChg>
        <pc:picChg chg="add del mod ord">
          <ac:chgData name="Leonie Smith" userId="fed1330f33f5650e" providerId="LiveId" clId="{BBCC6852-09FA-4B5F-BF37-106C578B10FD}" dt="2024-05-10T04:08:37.127" v="191"/>
          <ac:picMkLst>
            <pc:docMk/>
            <pc:sldMk cId="3166251957" sldId="283"/>
            <ac:picMk id="25" creationId="{17C06DEC-B2F4-7506-3256-67DB0DCD954F}"/>
          </ac:picMkLst>
        </pc:picChg>
        <pc:picChg chg="add mod">
          <ac:chgData name="Leonie Smith" userId="fed1330f33f5650e" providerId="LiveId" clId="{BBCC6852-09FA-4B5F-BF37-106C578B10FD}" dt="2024-05-10T04:08:37.127" v="191"/>
          <ac:picMkLst>
            <pc:docMk/>
            <pc:sldMk cId="3166251957" sldId="283"/>
            <ac:picMk id="26" creationId="{8802EC13-910F-5EB2-0C7C-6D7B7A2BFAA9}"/>
          </ac:picMkLst>
        </pc:picChg>
      </pc:sldChg>
      <pc:sldChg chg="addSp delSp modSp mod modTransition modAnim">
        <pc:chgData name="Leonie Smith" userId="fed1330f33f5650e" providerId="LiveId" clId="{BBCC6852-09FA-4B5F-BF37-106C578B10FD}" dt="2024-05-10T04:09:45.164" v="201"/>
        <pc:sldMkLst>
          <pc:docMk/>
          <pc:sldMk cId="1522780631" sldId="285"/>
        </pc:sldMkLst>
        <pc:picChg chg="add del mod">
          <ac:chgData name="Leonie Smith" userId="fed1330f33f5650e" providerId="LiveId" clId="{BBCC6852-09FA-4B5F-BF37-106C578B10FD}" dt="2024-05-10T04:09:16.650" v="194"/>
          <ac:picMkLst>
            <pc:docMk/>
            <pc:sldMk cId="1522780631" sldId="285"/>
            <ac:picMk id="6" creationId="{8197C6F6-5C65-0B3F-C105-0748189B83B8}"/>
          </ac:picMkLst>
        </pc:picChg>
        <pc:picChg chg="add del mod ord">
          <ac:chgData name="Leonie Smith" userId="fed1330f33f5650e" providerId="LiveId" clId="{BBCC6852-09FA-4B5F-BF37-106C578B10FD}" dt="2024-05-10T04:09:22.083" v="195"/>
          <ac:picMkLst>
            <pc:docMk/>
            <pc:sldMk cId="1522780631" sldId="285"/>
            <ac:picMk id="9" creationId="{D6621BC8-8627-6C49-C68C-713BEF546829}"/>
          </ac:picMkLst>
        </pc:picChg>
        <pc:picChg chg="add del mod">
          <ac:chgData name="Leonie Smith" userId="fed1330f33f5650e" providerId="LiveId" clId="{BBCC6852-09FA-4B5F-BF37-106C578B10FD}" dt="2024-05-10T04:09:23.280" v="197"/>
          <ac:picMkLst>
            <pc:docMk/>
            <pc:sldMk cId="1522780631" sldId="285"/>
            <ac:picMk id="10" creationId="{B1F0AB14-EFB9-A533-EDA6-AE2C3CB8B759}"/>
          </ac:picMkLst>
        </pc:picChg>
        <pc:picChg chg="add del mod ord">
          <ac:chgData name="Leonie Smith" userId="fed1330f33f5650e" providerId="LiveId" clId="{BBCC6852-09FA-4B5F-BF37-106C578B10FD}" dt="2024-05-10T04:09:30.058" v="198"/>
          <ac:picMkLst>
            <pc:docMk/>
            <pc:sldMk cId="1522780631" sldId="285"/>
            <ac:picMk id="13" creationId="{2C3AF3B8-6283-28D4-C36A-3988F7AAF103}"/>
          </ac:picMkLst>
        </pc:picChg>
        <pc:picChg chg="add del mod">
          <ac:chgData name="Leonie Smith" userId="fed1330f33f5650e" providerId="LiveId" clId="{BBCC6852-09FA-4B5F-BF37-106C578B10FD}" dt="2024-05-10T04:09:30.996" v="200"/>
          <ac:picMkLst>
            <pc:docMk/>
            <pc:sldMk cId="1522780631" sldId="285"/>
            <ac:picMk id="14" creationId="{C113065F-9D92-0870-F27E-EC0234C5EB61}"/>
          </ac:picMkLst>
        </pc:picChg>
        <pc:picChg chg="add del mod ord">
          <ac:chgData name="Leonie Smith" userId="fed1330f33f5650e" providerId="LiveId" clId="{BBCC6852-09FA-4B5F-BF37-106C578B10FD}" dt="2024-05-10T04:09:45.164" v="201"/>
          <ac:picMkLst>
            <pc:docMk/>
            <pc:sldMk cId="1522780631" sldId="285"/>
            <ac:picMk id="17" creationId="{90B5732C-2F9C-AAEA-6CFC-5814D9C9E7E9}"/>
          </ac:picMkLst>
        </pc:picChg>
        <pc:picChg chg="add mod">
          <ac:chgData name="Leonie Smith" userId="fed1330f33f5650e" providerId="LiveId" clId="{BBCC6852-09FA-4B5F-BF37-106C578B10FD}" dt="2024-05-10T04:09:45.164" v="201"/>
          <ac:picMkLst>
            <pc:docMk/>
            <pc:sldMk cId="1522780631" sldId="285"/>
            <ac:picMk id="18" creationId="{A73FC8E9-F5F8-AEC2-4CE5-33641E55EC84}"/>
          </ac:picMkLst>
        </pc:picChg>
      </pc:sldChg>
      <pc:sldChg chg="addSp modSp">
        <pc:chgData name="Leonie Smith" userId="fed1330f33f5650e" providerId="LiveId" clId="{BBCC6852-09FA-4B5F-BF37-106C578B10FD}" dt="2024-05-10T04:10:21.535" v="202"/>
        <pc:sldMkLst>
          <pc:docMk/>
          <pc:sldMk cId="2332778949" sldId="287"/>
        </pc:sldMkLst>
        <pc:picChg chg="add mod">
          <ac:chgData name="Leonie Smith" userId="fed1330f33f5650e" providerId="LiveId" clId="{BBCC6852-09FA-4B5F-BF37-106C578B10FD}" dt="2024-05-10T04:10:21.535" v="202"/>
          <ac:picMkLst>
            <pc:docMk/>
            <pc:sldMk cId="2332778949" sldId="287"/>
            <ac:picMk id="6" creationId="{1FF3CD01-CD2B-5C20-BB52-A4A23425FFA1}"/>
          </ac:picMkLst>
        </pc:picChg>
      </pc:sldChg>
      <pc:sldChg chg="addSp modSp">
        <pc:chgData name="Leonie Smith" userId="fed1330f33f5650e" providerId="LiveId" clId="{BBCC6852-09FA-4B5F-BF37-106C578B10FD}" dt="2024-05-10T04:11:33.350" v="204"/>
        <pc:sldMkLst>
          <pc:docMk/>
          <pc:sldMk cId="3153919605" sldId="289"/>
        </pc:sldMkLst>
        <pc:picChg chg="add mod">
          <ac:chgData name="Leonie Smith" userId="fed1330f33f5650e" providerId="LiveId" clId="{BBCC6852-09FA-4B5F-BF37-106C578B10FD}" dt="2024-05-10T04:11:33.350" v="204"/>
          <ac:picMkLst>
            <pc:docMk/>
            <pc:sldMk cId="3153919605" sldId="289"/>
            <ac:picMk id="6" creationId="{3A3C4459-734F-3239-99F9-109838C67013}"/>
          </ac:picMkLst>
        </pc:picChg>
      </pc:sldChg>
      <pc:sldChg chg="addSp modSp">
        <pc:chgData name="Leonie Smith" userId="fed1330f33f5650e" providerId="LiveId" clId="{BBCC6852-09FA-4B5F-BF37-106C578B10FD}" dt="2024-05-10T04:13:18.885" v="205"/>
        <pc:sldMkLst>
          <pc:docMk/>
          <pc:sldMk cId="1878919862" sldId="291"/>
        </pc:sldMkLst>
        <pc:picChg chg="add mod">
          <ac:chgData name="Leonie Smith" userId="fed1330f33f5650e" providerId="LiveId" clId="{BBCC6852-09FA-4B5F-BF37-106C578B10FD}" dt="2024-05-10T04:13:18.885" v="205"/>
          <ac:picMkLst>
            <pc:docMk/>
            <pc:sldMk cId="1878919862" sldId="291"/>
            <ac:picMk id="6" creationId="{8427BF54-FB46-26C1-CED5-EA85B39653AB}"/>
          </ac:picMkLst>
        </pc:picChg>
      </pc:sldChg>
      <pc:sldChg chg="addSp modSp">
        <pc:chgData name="Leonie Smith" userId="fed1330f33f5650e" providerId="LiveId" clId="{BBCC6852-09FA-4B5F-BF37-106C578B10FD}" dt="2024-05-10T04:14:41.645" v="206"/>
        <pc:sldMkLst>
          <pc:docMk/>
          <pc:sldMk cId="2219299321" sldId="293"/>
        </pc:sldMkLst>
        <pc:picChg chg="add mod">
          <ac:chgData name="Leonie Smith" userId="fed1330f33f5650e" providerId="LiveId" clId="{BBCC6852-09FA-4B5F-BF37-106C578B10FD}" dt="2024-05-10T04:14:41.645" v="206"/>
          <ac:picMkLst>
            <pc:docMk/>
            <pc:sldMk cId="2219299321" sldId="293"/>
            <ac:picMk id="6" creationId="{6FF7248B-8879-9635-FC0C-BE664B2BFC8D}"/>
          </ac:picMkLst>
        </pc:picChg>
      </pc:sldChg>
      <pc:sldChg chg="addSp delSp modSp mod modTransition modAnim">
        <pc:chgData name="Leonie Smith" userId="fed1330f33f5650e" providerId="LiveId" clId="{BBCC6852-09FA-4B5F-BF37-106C578B10FD}" dt="2024-05-10T04:16:27.481" v="210"/>
        <pc:sldMkLst>
          <pc:docMk/>
          <pc:sldMk cId="3279066978" sldId="295"/>
        </pc:sldMkLst>
        <pc:picChg chg="add del mod">
          <ac:chgData name="Leonie Smith" userId="fed1330f33f5650e" providerId="LiveId" clId="{BBCC6852-09FA-4B5F-BF37-106C578B10FD}" dt="2024-05-10T04:16:06.015" v="209"/>
          <ac:picMkLst>
            <pc:docMk/>
            <pc:sldMk cId="3279066978" sldId="295"/>
            <ac:picMk id="6" creationId="{31412291-E28E-6142-1E56-84A53705AA94}"/>
          </ac:picMkLst>
        </pc:picChg>
        <pc:picChg chg="add del mod ord">
          <ac:chgData name="Leonie Smith" userId="fed1330f33f5650e" providerId="LiveId" clId="{BBCC6852-09FA-4B5F-BF37-106C578B10FD}" dt="2024-05-10T04:16:27.481" v="210"/>
          <ac:picMkLst>
            <pc:docMk/>
            <pc:sldMk cId="3279066978" sldId="295"/>
            <ac:picMk id="9" creationId="{73A7DFC2-BAEE-9BA6-BFD4-EE9336B12DC7}"/>
          </ac:picMkLst>
        </pc:picChg>
        <pc:picChg chg="add mod">
          <ac:chgData name="Leonie Smith" userId="fed1330f33f5650e" providerId="LiveId" clId="{BBCC6852-09FA-4B5F-BF37-106C578B10FD}" dt="2024-05-10T04:16:27.481" v="210"/>
          <ac:picMkLst>
            <pc:docMk/>
            <pc:sldMk cId="3279066978" sldId="295"/>
            <ac:picMk id="10" creationId="{46F5D611-3BBA-6B5E-300D-CD07464AFC5E}"/>
          </ac:picMkLst>
        </pc:picChg>
      </pc:sldChg>
      <pc:sldChg chg="addSp delSp modSp mod modTransition modAnim">
        <pc:chgData name="Leonie Smith" userId="fed1330f33f5650e" providerId="LiveId" clId="{BBCC6852-09FA-4B5F-BF37-106C578B10FD}" dt="2024-05-10T04:21:13.726" v="244"/>
        <pc:sldMkLst>
          <pc:docMk/>
          <pc:sldMk cId="1740864946" sldId="298"/>
        </pc:sldMkLst>
        <pc:picChg chg="add del mod">
          <ac:chgData name="Leonie Smith" userId="fed1330f33f5650e" providerId="LiveId" clId="{BBCC6852-09FA-4B5F-BF37-106C578B10FD}" dt="2024-05-10T04:17:40.325" v="213"/>
          <ac:picMkLst>
            <pc:docMk/>
            <pc:sldMk cId="1740864946" sldId="298"/>
            <ac:picMk id="6" creationId="{724C8A4B-1811-B2BE-DAB2-59510559992B}"/>
          </ac:picMkLst>
        </pc:picChg>
        <pc:picChg chg="add del mod ord">
          <ac:chgData name="Leonie Smith" userId="fed1330f33f5650e" providerId="LiveId" clId="{BBCC6852-09FA-4B5F-BF37-106C578B10FD}" dt="2024-05-10T04:18:06.752" v="214"/>
          <ac:picMkLst>
            <pc:docMk/>
            <pc:sldMk cId="1740864946" sldId="298"/>
            <ac:picMk id="9" creationId="{80552133-4F0E-547B-51A9-9E482D641F53}"/>
          </ac:picMkLst>
        </pc:picChg>
        <pc:picChg chg="add del mod">
          <ac:chgData name="Leonie Smith" userId="fed1330f33f5650e" providerId="LiveId" clId="{BBCC6852-09FA-4B5F-BF37-106C578B10FD}" dt="2024-05-10T04:18:20.847" v="216"/>
          <ac:picMkLst>
            <pc:docMk/>
            <pc:sldMk cId="1740864946" sldId="298"/>
            <ac:picMk id="10" creationId="{4DAE19DB-968B-6205-143B-725C30551353}"/>
          </ac:picMkLst>
        </pc:picChg>
        <pc:picChg chg="add del mod ord">
          <ac:chgData name="Leonie Smith" userId="fed1330f33f5650e" providerId="LiveId" clId="{BBCC6852-09FA-4B5F-BF37-106C578B10FD}" dt="2024-05-10T04:18:27.572" v="217"/>
          <ac:picMkLst>
            <pc:docMk/>
            <pc:sldMk cId="1740864946" sldId="298"/>
            <ac:picMk id="14" creationId="{34115055-D791-A9A3-2779-371BA6937FE2}"/>
          </ac:picMkLst>
        </pc:picChg>
        <pc:picChg chg="add del mod">
          <ac:chgData name="Leonie Smith" userId="fed1330f33f5650e" providerId="LiveId" clId="{BBCC6852-09FA-4B5F-BF37-106C578B10FD}" dt="2024-05-10T04:18:28.420" v="219"/>
          <ac:picMkLst>
            <pc:docMk/>
            <pc:sldMk cId="1740864946" sldId="298"/>
            <ac:picMk id="15" creationId="{C53AC0A7-7D37-1034-1A86-60FD946B943C}"/>
          </ac:picMkLst>
        </pc:picChg>
        <pc:picChg chg="add del mod ord">
          <ac:chgData name="Leonie Smith" userId="fed1330f33f5650e" providerId="LiveId" clId="{BBCC6852-09FA-4B5F-BF37-106C578B10FD}" dt="2024-05-10T04:18:38.188" v="220"/>
          <ac:picMkLst>
            <pc:docMk/>
            <pc:sldMk cId="1740864946" sldId="298"/>
            <ac:picMk id="18" creationId="{22F439A2-9523-0855-721E-CBBCB321D483}"/>
          </ac:picMkLst>
        </pc:picChg>
        <pc:picChg chg="add del mod">
          <ac:chgData name="Leonie Smith" userId="fed1330f33f5650e" providerId="LiveId" clId="{BBCC6852-09FA-4B5F-BF37-106C578B10FD}" dt="2024-05-10T04:18:39.411" v="222"/>
          <ac:picMkLst>
            <pc:docMk/>
            <pc:sldMk cId="1740864946" sldId="298"/>
            <ac:picMk id="19" creationId="{CE44668F-C54D-201E-82CA-0CDF6BFC3100}"/>
          </ac:picMkLst>
        </pc:picChg>
        <pc:picChg chg="add del mod ord">
          <ac:chgData name="Leonie Smith" userId="fed1330f33f5650e" providerId="LiveId" clId="{BBCC6852-09FA-4B5F-BF37-106C578B10FD}" dt="2024-05-10T04:18:43.358" v="223"/>
          <ac:picMkLst>
            <pc:docMk/>
            <pc:sldMk cId="1740864946" sldId="298"/>
            <ac:picMk id="22" creationId="{BC0A5681-0903-14FF-AAE5-FCC0C888E205}"/>
          </ac:picMkLst>
        </pc:picChg>
        <pc:picChg chg="add del mod">
          <ac:chgData name="Leonie Smith" userId="fed1330f33f5650e" providerId="LiveId" clId="{BBCC6852-09FA-4B5F-BF37-106C578B10FD}" dt="2024-05-10T04:18:48.103" v="225"/>
          <ac:picMkLst>
            <pc:docMk/>
            <pc:sldMk cId="1740864946" sldId="298"/>
            <ac:picMk id="23" creationId="{F02335AD-66D9-C489-455C-2DCAD066C84E}"/>
          </ac:picMkLst>
        </pc:picChg>
        <pc:picChg chg="add del mod ord">
          <ac:chgData name="Leonie Smith" userId="fed1330f33f5650e" providerId="LiveId" clId="{BBCC6852-09FA-4B5F-BF37-106C578B10FD}" dt="2024-05-10T04:18:53.536" v="226"/>
          <ac:picMkLst>
            <pc:docMk/>
            <pc:sldMk cId="1740864946" sldId="298"/>
            <ac:picMk id="26" creationId="{F9CABCFE-7FF4-8904-37FB-0F3583D4DBE7}"/>
          </ac:picMkLst>
        </pc:picChg>
        <pc:picChg chg="add del mod">
          <ac:chgData name="Leonie Smith" userId="fed1330f33f5650e" providerId="LiveId" clId="{BBCC6852-09FA-4B5F-BF37-106C578B10FD}" dt="2024-05-10T04:18:54.462" v="228"/>
          <ac:picMkLst>
            <pc:docMk/>
            <pc:sldMk cId="1740864946" sldId="298"/>
            <ac:picMk id="27" creationId="{8E5E1CFF-195C-7C79-1546-17052AEC9F54}"/>
          </ac:picMkLst>
        </pc:picChg>
        <pc:picChg chg="add del mod ord">
          <ac:chgData name="Leonie Smith" userId="fed1330f33f5650e" providerId="LiveId" clId="{BBCC6852-09FA-4B5F-BF37-106C578B10FD}" dt="2024-05-10T04:19:22.380" v="229"/>
          <ac:picMkLst>
            <pc:docMk/>
            <pc:sldMk cId="1740864946" sldId="298"/>
            <ac:picMk id="30" creationId="{C86D5455-9BDA-2B73-8AFC-79DCC05EE81C}"/>
          </ac:picMkLst>
        </pc:picChg>
        <pc:picChg chg="add del mod">
          <ac:chgData name="Leonie Smith" userId="fed1330f33f5650e" providerId="LiveId" clId="{BBCC6852-09FA-4B5F-BF37-106C578B10FD}" dt="2024-05-10T04:19:37.315" v="231"/>
          <ac:picMkLst>
            <pc:docMk/>
            <pc:sldMk cId="1740864946" sldId="298"/>
            <ac:picMk id="31" creationId="{806CA1E4-6F5F-F151-F3A9-EF45EBAE391C}"/>
          </ac:picMkLst>
        </pc:picChg>
        <pc:picChg chg="add del mod ord">
          <ac:chgData name="Leonie Smith" userId="fed1330f33f5650e" providerId="LiveId" clId="{BBCC6852-09FA-4B5F-BF37-106C578B10FD}" dt="2024-05-10T04:19:42.843" v="232"/>
          <ac:picMkLst>
            <pc:docMk/>
            <pc:sldMk cId="1740864946" sldId="298"/>
            <ac:picMk id="35" creationId="{56EE9647-E272-A3D8-333A-B35E18C92F1D}"/>
          </ac:picMkLst>
        </pc:picChg>
        <pc:picChg chg="add del mod">
          <ac:chgData name="Leonie Smith" userId="fed1330f33f5650e" providerId="LiveId" clId="{BBCC6852-09FA-4B5F-BF37-106C578B10FD}" dt="2024-05-10T04:19:43.717" v="234"/>
          <ac:picMkLst>
            <pc:docMk/>
            <pc:sldMk cId="1740864946" sldId="298"/>
            <ac:picMk id="36" creationId="{9F7D2A0B-6422-9127-6F8E-C57A996BF8C9}"/>
          </ac:picMkLst>
        </pc:picChg>
        <pc:picChg chg="add del mod ord">
          <ac:chgData name="Leonie Smith" userId="fed1330f33f5650e" providerId="LiveId" clId="{BBCC6852-09FA-4B5F-BF37-106C578B10FD}" dt="2024-05-10T04:20:11.594" v="235"/>
          <ac:picMkLst>
            <pc:docMk/>
            <pc:sldMk cId="1740864946" sldId="298"/>
            <ac:picMk id="39" creationId="{59BA7190-C1AB-CBA8-21FA-F45469E00EFB}"/>
          </ac:picMkLst>
        </pc:picChg>
        <pc:picChg chg="add del mod">
          <ac:chgData name="Leonie Smith" userId="fed1330f33f5650e" providerId="LiveId" clId="{BBCC6852-09FA-4B5F-BF37-106C578B10FD}" dt="2024-05-10T04:20:30.410" v="237"/>
          <ac:picMkLst>
            <pc:docMk/>
            <pc:sldMk cId="1740864946" sldId="298"/>
            <ac:picMk id="40" creationId="{FEA684A7-DA1A-F3D8-C130-067632BF71F3}"/>
          </ac:picMkLst>
        </pc:picChg>
        <pc:picChg chg="add del mod ord">
          <ac:chgData name="Leonie Smith" userId="fed1330f33f5650e" providerId="LiveId" clId="{BBCC6852-09FA-4B5F-BF37-106C578B10FD}" dt="2024-05-10T04:20:37.511" v="238"/>
          <ac:picMkLst>
            <pc:docMk/>
            <pc:sldMk cId="1740864946" sldId="298"/>
            <ac:picMk id="44" creationId="{F53C4D20-78EB-B8D9-E771-86661B8277E9}"/>
          </ac:picMkLst>
        </pc:picChg>
        <pc:picChg chg="add del mod">
          <ac:chgData name="Leonie Smith" userId="fed1330f33f5650e" providerId="LiveId" clId="{BBCC6852-09FA-4B5F-BF37-106C578B10FD}" dt="2024-05-10T04:20:38.799" v="240"/>
          <ac:picMkLst>
            <pc:docMk/>
            <pc:sldMk cId="1740864946" sldId="298"/>
            <ac:picMk id="45" creationId="{C654849D-6110-E567-4C23-671801857B7D}"/>
          </ac:picMkLst>
        </pc:picChg>
        <pc:picChg chg="add del mod ord">
          <ac:chgData name="Leonie Smith" userId="fed1330f33f5650e" providerId="LiveId" clId="{BBCC6852-09FA-4B5F-BF37-106C578B10FD}" dt="2024-05-10T04:20:45.066" v="241"/>
          <ac:picMkLst>
            <pc:docMk/>
            <pc:sldMk cId="1740864946" sldId="298"/>
            <ac:picMk id="48" creationId="{209C0556-F0CA-0CBA-E3DF-2BCC9E68593D}"/>
          </ac:picMkLst>
        </pc:picChg>
        <pc:picChg chg="add del mod">
          <ac:chgData name="Leonie Smith" userId="fed1330f33f5650e" providerId="LiveId" clId="{BBCC6852-09FA-4B5F-BF37-106C578B10FD}" dt="2024-05-10T04:20:46.046" v="243"/>
          <ac:picMkLst>
            <pc:docMk/>
            <pc:sldMk cId="1740864946" sldId="298"/>
            <ac:picMk id="49" creationId="{0054DA7D-C063-B037-FC8B-A87B20A10929}"/>
          </ac:picMkLst>
        </pc:picChg>
        <pc:picChg chg="add del mod ord">
          <ac:chgData name="Leonie Smith" userId="fed1330f33f5650e" providerId="LiveId" clId="{BBCC6852-09FA-4B5F-BF37-106C578B10FD}" dt="2024-05-10T04:21:13.726" v="244"/>
          <ac:picMkLst>
            <pc:docMk/>
            <pc:sldMk cId="1740864946" sldId="298"/>
            <ac:picMk id="52" creationId="{A29AFBC2-C1DF-F585-0C3B-E084B6269B0D}"/>
          </ac:picMkLst>
        </pc:picChg>
        <pc:picChg chg="add mod">
          <ac:chgData name="Leonie Smith" userId="fed1330f33f5650e" providerId="LiveId" clId="{BBCC6852-09FA-4B5F-BF37-106C578B10FD}" dt="2024-05-10T04:21:13.726" v="244"/>
          <ac:picMkLst>
            <pc:docMk/>
            <pc:sldMk cId="1740864946" sldId="298"/>
            <ac:picMk id="53" creationId="{CF94194E-634A-ADAC-0BD8-2FBFF26EF271}"/>
          </ac:picMkLst>
        </pc:picChg>
      </pc:sldChg>
      <pc:sldChg chg="addSp delSp modSp mod modTransition modAnim">
        <pc:chgData name="Leonie Smith" userId="fed1330f33f5650e" providerId="LiveId" clId="{BBCC6852-09FA-4B5F-BF37-106C578B10FD}" dt="2024-05-10T04:22:50.511" v="248"/>
        <pc:sldMkLst>
          <pc:docMk/>
          <pc:sldMk cId="2711835415" sldId="300"/>
        </pc:sldMkLst>
        <pc:picChg chg="add del mod">
          <ac:chgData name="Leonie Smith" userId="fed1330f33f5650e" providerId="LiveId" clId="{BBCC6852-09FA-4B5F-BF37-106C578B10FD}" dt="2024-05-10T04:22:34.961" v="247"/>
          <ac:picMkLst>
            <pc:docMk/>
            <pc:sldMk cId="2711835415" sldId="300"/>
            <ac:picMk id="6" creationId="{1CD29B51-599A-687F-7911-D8B186185FFC}"/>
          </ac:picMkLst>
        </pc:picChg>
        <pc:picChg chg="add del mod ord">
          <ac:chgData name="Leonie Smith" userId="fed1330f33f5650e" providerId="LiveId" clId="{BBCC6852-09FA-4B5F-BF37-106C578B10FD}" dt="2024-05-10T04:22:50.511" v="248"/>
          <ac:picMkLst>
            <pc:docMk/>
            <pc:sldMk cId="2711835415" sldId="300"/>
            <ac:picMk id="9" creationId="{6742A4A8-0BBF-7E25-9DFD-5233671135B9}"/>
          </ac:picMkLst>
        </pc:picChg>
        <pc:picChg chg="add mod">
          <ac:chgData name="Leonie Smith" userId="fed1330f33f5650e" providerId="LiveId" clId="{BBCC6852-09FA-4B5F-BF37-106C578B10FD}" dt="2024-05-10T04:22:50.511" v="248"/>
          <ac:picMkLst>
            <pc:docMk/>
            <pc:sldMk cId="2711835415" sldId="300"/>
            <ac:picMk id="10" creationId="{F9AE7528-0A48-ECC0-B2B4-E95665B9B1FC}"/>
          </ac:picMkLst>
        </pc:picChg>
      </pc:sldChg>
      <pc:sldChg chg="addSp delSp modSp mod modTransition modAnim">
        <pc:chgData name="Leonie Smith" userId="fed1330f33f5650e" providerId="LiveId" clId="{BBCC6852-09FA-4B5F-BF37-106C578B10FD}" dt="2024-05-10T04:39:43.608" v="291"/>
        <pc:sldMkLst>
          <pc:docMk/>
          <pc:sldMk cId="2735288967" sldId="302"/>
        </pc:sldMkLst>
        <pc:picChg chg="add del mod">
          <ac:chgData name="Leonie Smith" userId="fed1330f33f5650e" providerId="LiveId" clId="{BBCC6852-09FA-4B5F-BF37-106C578B10FD}" dt="2024-05-10T04:23:37.836" v="251"/>
          <ac:picMkLst>
            <pc:docMk/>
            <pc:sldMk cId="2735288967" sldId="302"/>
            <ac:picMk id="6" creationId="{7485FEE5-6325-47E4-3B11-9312F1A75E9D}"/>
          </ac:picMkLst>
        </pc:picChg>
        <pc:picChg chg="add del mod ord">
          <ac:chgData name="Leonie Smith" userId="fed1330f33f5650e" providerId="LiveId" clId="{BBCC6852-09FA-4B5F-BF37-106C578B10FD}" dt="2024-05-10T04:23:49.863" v="252"/>
          <ac:picMkLst>
            <pc:docMk/>
            <pc:sldMk cId="2735288967" sldId="302"/>
            <ac:picMk id="9" creationId="{5BBE4BB3-6BAC-3739-F702-1E3C3C21C152}"/>
          </ac:picMkLst>
        </pc:picChg>
        <pc:picChg chg="add del mod">
          <ac:chgData name="Leonie Smith" userId="fed1330f33f5650e" providerId="LiveId" clId="{BBCC6852-09FA-4B5F-BF37-106C578B10FD}" dt="2024-05-10T04:39:31.254" v="290"/>
          <ac:picMkLst>
            <pc:docMk/>
            <pc:sldMk cId="2735288967" sldId="302"/>
            <ac:picMk id="10" creationId="{BC5CC289-0DE6-383D-778E-4ABD107D0527}"/>
          </ac:picMkLst>
        </pc:picChg>
        <pc:picChg chg="add del mod ord">
          <ac:chgData name="Leonie Smith" userId="fed1330f33f5650e" providerId="LiveId" clId="{BBCC6852-09FA-4B5F-BF37-106C578B10FD}" dt="2024-05-10T04:39:43.608" v="291"/>
          <ac:picMkLst>
            <pc:docMk/>
            <pc:sldMk cId="2735288967" sldId="302"/>
            <ac:picMk id="15" creationId="{C9CBF6F4-34B2-62E2-B447-403DF3F625F2}"/>
          </ac:picMkLst>
        </pc:picChg>
        <pc:picChg chg="add mod">
          <ac:chgData name="Leonie Smith" userId="fed1330f33f5650e" providerId="LiveId" clId="{BBCC6852-09FA-4B5F-BF37-106C578B10FD}" dt="2024-05-10T04:39:43.608" v="291"/>
          <ac:picMkLst>
            <pc:docMk/>
            <pc:sldMk cId="2735288967" sldId="302"/>
            <ac:picMk id="16" creationId="{15E6041C-E4F3-D186-B52D-9CA599BF366F}"/>
          </ac:picMkLst>
        </pc:picChg>
      </pc:sldChg>
      <pc:sldChg chg="addSp modSp">
        <pc:chgData name="Leonie Smith" userId="fed1330f33f5650e" providerId="LiveId" clId="{BBCC6852-09FA-4B5F-BF37-106C578B10FD}" dt="2024-05-10T04:25:43.293" v="257"/>
        <pc:sldMkLst>
          <pc:docMk/>
          <pc:sldMk cId="3070555250" sldId="306"/>
        </pc:sldMkLst>
        <pc:picChg chg="add mod">
          <ac:chgData name="Leonie Smith" userId="fed1330f33f5650e" providerId="LiveId" clId="{BBCC6852-09FA-4B5F-BF37-106C578B10FD}" dt="2024-05-10T04:25:43.293" v="257"/>
          <ac:picMkLst>
            <pc:docMk/>
            <pc:sldMk cId="3070555250" sldId="306"/>
            <ac:picMk id="6" creationId="{EB523DE8-9FF0-57D2-F3B1-E4D8585D5FD4}"/>
          </ac:picMkLst>
        </pc:picChg>
      </pc:sldChg>
      <pc:sldChg chg="addSp delSp modSp mod modTransition modAnim">
        <pc:chgData name="Leonie Smith" userId="fed1330f33f5650e" providerId="LiveId" clId="{BBCC6852-09FA-4B5F-BF37-106C578B10FD}" dt="2024-05-10T04:24:47.354" v="256"/>
        <pc:sldMkLst>
          <pc:docMk/>
          <pc:sldMk cId="3320765" sldId="308"/>
        </pc:sldMkLst>
        <pc:picChg chg="add del mod">
          <ac:chgData name="Leonie Smith" userId="fed1330f33f5650e" providerId="LiveId" clId="{BBCC6852-09FA-4B5F-BF37-106C578B10FD}" dt="2024-05-10T04:24:28.242" v="255"/>
          <ac:picMkLst>
            <pc:docMk/>
            <pc:sldMk cId="3320765" sldId="308"/>
            <ac:picMk id="6" creationId="{39957550-7E7F-8270-3535-7FE65FE49A3F}"/>
          </ac:picMkLst>
        </pc:picChg>
        <pc:picChg chg="add del mod ord">
          <ac:chgData name="Leonie Smith" userId="fed1330f33f5650e" providerId="LiveId" clId="{BBCC6852-09FA-4B5F-BF37-106C578B10FD}" dt="2024-05-10T04:24:47.354" v="256"/>
          <ac:picMkLst>
            <pc:docMk/>
            <pc:sldMk cId="3320765" sldId="308"/>
            <ac:picMk id="9" creationId="{E8E10E1E-C9D6-E526-F482-C6AF99E946DC}"/>
          </ac:picMkLst>
        </pc:picChg>
        <pc:picChg chg="add mod">
          <ac:chgData name="Leonie Smith" userId="fed1330f33f5650e" providerId="LiveId" clId="{BBCC6852-09FA-4B5F-BF37-106C578B10FD}" dt="2024-05-10T04:24:47.354" v="256"/>
          <ac:picMkLst>
            <pc:docMk/>
            <pc:sldMk cId="3320765" sldId="308"/>
            <ac:picMk id="10" creationId="{A0CB6DEE-3D6E-A3E1-5FC9-BFBDC8761D02}"/>
          </ac:picMkLst>
        </pc:picChg>
      </pc:sldChg>
      <pc:sldChg chg="addSp modSp">
        <pc:chgData name="Leonie Smith" userId="fed1330f33f5650e" providerId="LiveId" clId="{BBCC6852-09FA-4B5F-BF37-106C578B10FD}" dt="2024-05-10T04:26:34.843" v="258"/>
        <pc:sldMkLst>
          <pc:docMk/>
          <pc:sldMk cId="2452550594" sldId="310"/>
        </pc:sldMkLst>
        <pc:picChg chg="add mod">
          <ac:chgData name="Leonie Smith" userId="fed1330f33f5650e" providerId="LiveId" clId="{BBCC6852-09FA-4B5F-BF37-106C578B10FD}" dt="2024-05-10T04:26:34.843" v="258"/>
          <ac:picMkLst>
            <pc:docMk/>
            <pc:sldMk cId="2452550594" sldId="310"/>
            <ac:picMk id="6" creationId="{2E549E4B-F1A2-E03E-8F2F-445A2F1FC7B7}"/>
          </ac:picMkLst>
        </pc:picChg>
      </pc:sldChg>
      <pc:sldChg chg="addSp modSp">
        <pc:chgData name="Leonie Smith" userId="fed1330f33f5650e" providerId="LiveId" clId="{BBCC6852-09FA-4B5F-BF37-106C578B10FD}" dt="2024-05-10T04:11:06.072" v="203"/>
        <pc:sldMkLst>
          <pc:docMk/>
          <pc:sldMk cId="1777695632" sldId="311"/>
        </pc:sldMkLst>
        <pc:picChg chg="add mod">
          <ac:chgData name="Leonie Smith" userId="fed1330f33f5650e" providerId="LiveId" clId="{BBCC6852-09FA-4B5F-BF37-106C578B10FD}" dt="2024-05-10T04:11:06.072" v="203"/>
          <ac:picMkLst>
            <pc:docMk/>
            <pc:sldMk cId="1777695632" sldId="311"/>
            <ac:picMk id="6" creationId="{7191B84D-E993-3833-A746-6FBC23E29649}"/>
          </ac:picMkLst>
        </pc:picChg>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pChg chg="mod">
          <ac:chgData name="Leonie Smith" userId="fed1330f33f5650e" providerId="LiveId" clId="{2664936D-44DB-4A80-9BBB-13429A42CB83}" dt="2023-05-15T04:22:10.411" v="5" actId="20577"/>
          <ac:spMkLst>
            <pc:docMk/>
            <pc:sldMk cId="1499918570" sldId="257"/>
            <ac:spMk id="2" creationId="{5914029F-D823-8CA0-19FD-0251CC3E3412}"/>
          </ac:spMkLst>
        </pc:spChg>
        <pc:picChg chg="add mod">
          <ac:chgData name="Leonie Smith" userId="fed1330f33f5650e" providerId="LiveId" clId="{2664936D-44DB-4A80-9BBB-13429A42CB83}" dt="2023-05-15T04:22:25.654" v="6"/>
          <ac:picMkLst>
            <pc:docMk/>
            <pc:sldMk cId="1499918570" sldId="257"/>
            <ac:picMk id="10" creationId="{ED5573CD-F2FD-2783-97FD-72C1271BECBB}"/>
          </ac:picMkLst>
        </pc:picChg>
      </pc:sldChg>
      <pc:sldChg chg="addSp delSp modSp mod modTransition modAnim">
        <pc:chgData name="Leonie Smith" userId="fed1330f33f5650e" providerId="LiveId" clId="{2664936D-44DB-4A80-9BBB-13429A42CB83}" dt="2023-05-15T04:30:27.190" v="32"/>
        <pc:sldMkLst>
          <pc:docMk/>
          <pc:sldMk cId="454763615" sldId="259"/>
        </pc:sldMkLst>
        <pc:picChg chg="add del mod">
          <ac:chgData name="Leonie Smith" userId="fed1330f33f5650e" providerId="LiveId" clId="{2664936D-44DB-4A80-9BBB-13429A42CB83}" dt="2023-05-15T04:22:56.292" v="9"/>
          <ac:picMkLst>
            <pc:docMk/>
            <pc:sldMk cId="454763615" sldId="259"/>
            <ac:picMk id="8" creationId="{E5204B40-42DD-CF37-175E-1A8B8E7A05DB}"/>
          </ac:picMkLst>
        </pc:picChg>
        <pc:picChg chg="add del mod">
          <ac:chgData name="Leonie Smith" userId="fed1330f33f5650e" providerId="LiveId" clId="{2664936D-44DB-4A80-9BBB-13429A42CB83}" dt="2023-05-15T04:23:04.902" v="10"/>
          <ac:picMkLst>
            <pc:docMk/>
            <pc:sldMk cId="454763615" sldId="259"/>
            <ac:picMk id="11" creationId="{96E742B9-2441-487F-2874-66F1310C0C63}"/>
          </ac:picMkLst>
        </pc:picChg>
        <pc:picChg chg="add del mod">
          <ac:chgData name="Leonie Smith" userId="fed1330f33f5650e" providerId="LiveId" clId="{2664936D-44DB-4A80-9BBB-13429A42CB83}" dt="2023-05-15T04:30:18.627" v="31"/>
          <ac:picMkLst>
            <pc:docMk/>
            <pc:sldMk cId="454763615" sldId="259"/>
            <ac:picMk id="12" creationId="{E5402369-A33F-BF22-C462-09A80E009AFB}"/>
          </ac:picMkLst>
        </pc:picChg>
        <pc:picChg chg="add del mod ord">
          <ac:chgData name="Leonie Smith" userId="fed1330f33f5650e" providerId="LiveId" clId="{2664936D-44DB-4A80-9BBB-13429A42CB83}" dt="2023-05-15T04:30:27.190" v="32"/>
          <ac:picMkLst>
            <pc:docMk/>
            <pc:sldMk cId="454763615" sldId="259"/>
            <ac:picMk id="22" creationId="{A92FBD45-7E68-A4E5-89D5-B9DACDCDAE19}"/>
          </ac:picMkLst>
        </pc:picChg>
        <pc:picChg chg="add mod">
          <ac:chgData name="Leonie Smith" userId="fed1330f33f5650e" providerId="LiveId" clId="{2664936D-44DB-4A80-9BBB-13429A42CB83}" dt="2023-05-15T04:30:27.190" v="32"/>
          <ac:picMkLst>
            <pc:docMk/>
            <pc:sldMk cId="454763615" sldId="259"/>
            <ac:picMk id="23" creationId="{07B397A7-C313-1C38-B3FD-81C4E02BAF22}"/>
          </ac:picMkLst>
        </pc:picChg>
      </pc:sldChg>
      <pc:sldChg chg="addSp delSp modSp mod modTransition modAnim">
        <pc:chgData name="Leonie Smith" userId="fed1330f33f5650e" providerId="LiveId" clId="{2664936D-44DB-4A80-9BBB-13429A42CB83}" dt="2023-05-15T04:29:39.092" v="29"/>
        <pc:sldMkLst>
          <pc:docMk/>
          <pc:sldMk cId="2346136586" sldId="260"/>
        </pc:sldMkLst>
        <pc:picChg chg="add del mod">
          <ac:chgData name="Leonie Smith" userId="fed1330f33f5650e" providerId="LiveId" clId="{2664936D-44DB-4A80-9BBB-13429A42CB83}" dt="2023-05-15T04:27:51.093" v="13"/>
          <ac:picMkLst>
            <pc:docMk/>
            <pc:sldMk cId="2346136586" sldId="260"/>
            <ac:picMk id="9" creationId="{DD3DFD45-EC74-EA2B-C7F3-094D6B337C09}"/>
          </ac:picMkLst>
        </pc:picChg>
        <pc:picChg chg="add del mod">
          <ac:chgData name="Leonie Smith" userId="fed1330f33f5650e" providerId="LiveId" clId="{2664936D-44DB-4A80-9BBB-13429A42CB83}" dt="2023-05-15T04:28:00.314" v="14"/>
          <ac:picMkLst>
            <pc:docMk/>
            <pc:sldMk cId="2346136586" sldId="260"/>
            <ac:picMk id="12" creationId="{DEA9DACA-00B3-398C-2134-7D998C390451}"/>
          </ac:picMkLst>
        </pc:picChg>
        <pc:picChg chg="add del mod">
          <ac:chgData name="Leonie Smith" userId="fed1330f33f5650e" providerId="LiveId" clId="{2664936D-44DB-4A80-9BBB-13429A42CB83}" dt="2023-05-15T04:28:02.645" v="16"/>
          <ac:picMkLst>
            <pc:docMk/>
            <pc:sldMk cId="2346136586" sldId="260"/>
            <ac:picMk id="13" creationId="{4116AD9F-5E6D-76DB-CBDA-B740FD6EF16C}"/>
          </ac:picMkLst>
        </pc:picChg>
        <pc:picChg chg="add del mod ord">
          <ac:chgData name="Leonie Smith" userId="fed1330f33f5650e" providerId="LiveId" clId="{2664936D-44DB-4A80-9BBB-13429A42CB83}" dt="2023-05-15T04:28:16.076" v="17"/>
          <ac:picMkLst>
            <pc:docMk/>
            <pc:sldMk cId="2346136586" sldId="260"/>
            <ac:picMk id="16" creationId="{A83A1B1C-6877-F515-0692-E995604E5085}"/>
          </ac:picMkLst>
        </pc:picChg>
        <pc:picChg chg="add del mod">
          <ac:chgData name="Leonie Smith" userId="fed1330f33f5650e" providerId="LiveId" clId="{2664936D-44DB-4A80-9BBB-13429A42CB83}" dt="2023-05-15T04:28:32.671" v="19"/>
          <ac:picMkLst>
            <pc:docMk/>
            <pc:sldMk cId="2346136586" sldId="260"/>
            <ac:picMk id="17" creationId="{28927848-08CA-2AE1-7655-9C90683AA1B5}"/>
          </ac:picMkLst>
        </pc:picChg>
        <pc:picChg chg="add del mod ord">
          <ac:chgData name="Leonie Smith" userId="fed1330f33f5650e" providerId="LiveId" clId="{2664936D-44DB-4A80-9BBB-13429A42CB83}" dt="2023-05-15T04:28:36.668" v="20"/>
          <ac:picMkLst>
            <pc:docMk/>
            <pc:sldMk cId="2346136586" sldId="260"/>
            <ac:picMk id="20" creationId="{8651E632-8214-F54A-983B-DD6E8E21759F}"/>
          </ac:picMkLst>
        </pc:picChg>
        <pc:picChg chg="add del mod">
          <ac:chgData name="Leonie Smith" userId="fed1330f33f5650e" providerId="LiveId" clId="{2664936D-44DB-4A80-9BBB-13429A42CB83}" dt="2023-05-15T04:28:43.194" v="22"/>
          <ac:picMkLst>
            <pc:docMk/>
            <pc:sldMk cId="2346136586" sldId="260"/>
            <ac:picMk id="21" creationId="{E941211F-9E2B-46B9-BB77-268D4BA4E875}"/>
          </ac:picMkLst>
        </pc:picChg>
        <pc:picChg chg="add del mod ord">
          <ac:chgData name="Leonie Smith" userId="fed1330f33f5650e" providerId="LiveId" clId="{2664936D-44DB-4A80-9BBB-13429A42CB83}" dt="2023-05-15T04:28:55.471" v="23"/>
          <ac:picMkLst>
            <pc:docMk/>
            <pc:sldMk cId="2346136586" sldId="260"/>
            <ac:picMk id="24" creationId="{13874326-EB0C-6525-BEB4-CBC6D8FD2669}"/>
          </ac:picMkLst>
        </pc:picChg>
        <pc:picChg chg="add del mod">
          <ac:chgData name="Leonie Smith" userId="fed1330f33f5650e" providerId="LiveId" clId="{2664936D-44DB-4A80-9BBB-13429A42CB83}" dt="2023-05-15T04:29:09.510" v="25"/>
          <ac:picMkLst>
            <pc:docMk/>
            <pc:sldMk cId="2346136586" sldId="260"/>
            <ac:picMk id="25" creationId="{7D3258F2-CC4E-5C57-2886-837852C47C84}"/>
          </ac:picMkLst>
        </pc:picChg>
        <pc:picChg chg="add del mod ord">
          <ac:chgData name="Leonie Smith" userId="fed1330f33f5650e" providerId="LiveId" clId="{2664936D-44DB-4A80-9BBB-13429A42CB83}" dt="2023-05-15T04:29:20.474" v="26"/>
          <ac:picMkLst>
            <pc:docMk/>
            <pc:sldMk cId="2346136586" sldId="260"/>
            <ac:picMk id="28" creationId="{A1DC6740-0F5C-34A8-4434-A8259C619000}"/>
          </ac:picMkLst>
        </pc:picChg>
        <pc:picChg chg="add del mod">
          <ac:chgData name="Leonie Smith" userId="fed1330f33f5650e" providerId="LiveId" clId="{2664936D-44DB-4A80-9BBB-13429A42CB83}" dt="2023-05-15T04:29:26.067" v="28"/>
          <ac:picMkLst>
            <pc:docMk/>
            <pc:sldMk cId="2346136586" sldId="260"/>
            <ac:picMk id="29" creationId="{04A0324B-D3C7-38E4-F473-27E7742D3E72}"/>
          </ac:picMkLst>
        </pc:picChg>
        <pc:picChg chg="add del mod ord">
          <ac:chgData name="Leonie Smith" userId="fed1330f33f5650e" providerId="LiveId" clId="{2664936D-44DB-4A80-9BBB-13429A42CB83}" dt="2023-05-15T04:29:39.092" v="29"/>
          <ac:picMkLst>
            <pc:docMk/>
            <pc:sldMk cId="2346136586" sldId="260"/>
            <ac:picMk id="32" creationId="{3897C78C-227F-B340-1974-ABA285B1F035}"/>
          </ac:picMkLst>
        </pc:picChg>
        <pc:picChg chg="add mod">
          <ac:chgData name="Leonie Smith" userId="fed1330f33f5650e" providerId="LiveId" clId="{2664936D-44DB-4A80-9BBB-13429A42CB83}" dt="2023-05-15T04:29:39.092" v="29"/>
          <ac:picMkLst>
            <pc:docMk/>
            <pc:sldMk cId="2346136586" sldId="260"/>
            <ac:picMk id="33" creationId="{5BB9484D-D30C-B5D4-D4D0-3B6B120C0EA3}"/>
          </ac:picMkLst>
        </pc:picChg>
      </pc:sldChg>
      <pc:sldChg chg="addSp delSp modSp mod modTransition modAnim">
        <pc:chgData name="Leonie Smith" userId="fed1330f33f5650e" providerId="LiveId" clId="{2664936D-44DB-4A80-9BBB-13429A42CB83}" dt="2023-05-15T04:33:03.292" v="36"/>
        <pc:sldMkLst>
          <pc:docMk/>
          <pc:sldMk cId="4037329247" sldId="261"/>
        </pc:sldMkLst>
        <pc:picChg chg="add del mod">
          <ac:chgData name="Leonie Smith" userId="fed1330f33f5650e" providerId="LiveId" clId="{2664936D-44DB-4A80-9BBB-13429A42CB83}" dt="2023-05-15T04:32:52.165" v="35"/>
          <ac:picMkLst>
            <pc:docMk/>
            <pc:sldMk cId="4037329247" sldId="261"/>
            <ac:picMk id="10" creationId="{8554FDB8-4457-FD7A-F0EA-26933557F7A5}"/>
          </ac:picMkLst>
        </pc:picChg>
        <pc:picChg chg="add del mod">
          <ac:chgData name="Leonie Smith" userId="fed1330f33f5650e" providerId="LiveId" clId="{2664936D-44DB-4A80-9BBB-13429A42CB83}" dt="2023-05-15T04:33:03.292" v="36"/>
          <ac:picMkLst>
            <pc:docMk/>
            <pc:sldMk cId="4037329247" sldId="261"/>
            <ac:picMk id="13" creationId="{6BEB12D9-860A-CF50-3245-36ED61DA82AF}"/>
          </ac:picMkLst>
        </pc:picChg>
        <pc:picChg chg="add mod">
          <ac:chgData name="Leonie Smith" userId="fed1330f33f5650e" providerId="LiveId" clId="{2664936D-44DB-4A80-9BBB-13429A42CB83}" dt="2023-05-15T04:33:03.292" v="36"/>
          <ac:picMkLst>
            <pc:docMk/>
            <pc:sldMk cId="4037329247" sldId="261"/>
            <ac:picMk id="14" creationId="{C38F16E0-6923-2320-7D32-403F8175D33D}"/>
          </ac:picMkLst>
        </pc:picChg>
      </pc:sldChg>
      <pc:sldChg chg="addSp delSp modSp mod modTransition modAnim">
        <pc:chgData name="Leonie Smith" userId="fed1330f33f5650e" providerId="LiveId" clId="{2664936D-44DB-4A80-9BBB-13429A42CB83}" dt="2023-05-15T04:33:56.587" v="40"/>
        <pc:sldMkLst>
          <pc:docMk/>
          <pc:sldMk cId="1909638311" sldId="262"/>
        </pc:sldMkLst>
        <pc:picChg chg="add del mod">
          <ac:chgData name="Leonie Smith" userId="fed1330f33f5650e" providerId="LiveId" clId="{2664936D-44DB-4A80-9BBB-13429A42CB83}" dt="2023-05-15T04:33:47.513" v="39"/>
          <ac:picMkLst>
            <pc:docMk/>
            <pc:sldMk cId="1909638311" sldId="262"/>
            <ac:picMk id="10" creationId="{2A5E42DC-B69B-A08C-DA8E-292189B30398}"/>
          </ac:picMkLst>
        </pc:picChg>
        <pc:picChg chg="add del mod">
          <ac:chgData name="Leonie Smith" userId="fed1330f33f5650e" providerId="LiveId" clId="{2664936D-44DB-4A80-9BBB-13429A42CB83}" dt="2023-05-15T04:33:56.587" v="40"/>
          <ac:picMkLst>
            <pc:docMk/>
            <pc:sldMk cId="1909638311" sldId="262"/>
            <ac:picMk id="13" creationId="{243C7121-D50B-5741-5ADE-C4E6F6D4BFF9}"/>
          </ac:picMkLst>
        </pc:picChg>
        <pc:picChg chg="add mod">
          <ac:chgData name="Leonie Smith" userId="fed1330f33f5650e" providerId="LiveId" clId="{2664936D-44DB-4A80-9BBB-13429A42CB83}" dt="2023-05-15T04:33:56.587" v="40"/>
          <ac:picMkLst>
            <pc:docMk/>
            <pc:sldMk cId="1909638311" sldId="262"/>
            <ac:picMk id="14" creationId="{1EDD8C31-40DB-8392-FADB-2D049DCB4785}"/>
          </ac:picMkLst>
        </pc:picChg>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pChg chg="mod">
          <ac:chgData name="Leonie Smith" userId="fed1330f33f5650e" providerId="LiveId" clId="{2664936D-44DB-4A80-9BBB-13429A42CB83}" dt="2023-05-15T05:20:47.147" v="183" actId="20577"/>
          <ac:spMkLst>
            <pc:docMk/>
            <pc:sldMk cId="978260341" sldId="265"/>
            <ac:spMk id="4" creationId="{EE2AC625-9141-A801-F431-DD5F79396320}"/>
          </ac:spMkLst>
        </pc:spChg>
        <pc:picChg chg="add mod">
          <ac:chgData name="Leonie Smith" userId="fed1330f33f5650e" providerId="LiveId" clId="{2664936D-44DB-4A80-9BBB-13429A42CB83}" dt="2023-05-15T04:35:54.762" v="41"/>
          <ac:picMkLst>
            <pc:docMk/>
            <pc:sldMk cId="978260341" sldId="265"/>
            <ac:picMk id="9" creationId="{5987100E-C966-611C-C17C-CB3B9B3A1599}"/>
          </ac:picMkLst>
        </pc:picChg>
      </pc:sldChg>
      <pc:sldChg chg="addSp modSp">
        <pc:chgData name="Leonie Smith" userId="fed1330f33f5650e" providerId="LiveId" clId="{2664936D-44DB-4A80-9BBB-13429A42CB83}" dt="2023-05-15T04:37:33.326" v="42"/>
        <pc:sldMkLst>
          <pc:docMk/>
          <pc:sldMk cId="3575870363" sldId="266"/>
        </pc:sldMkLst>
        <pc:picChg chg="add mod">
          <ac:chgData name="Leonie Smith" userId="fed1330f33f5650e" providerId="LiveId" clId="{2664936D-44DB-4A80-9BBB-13429A42CB83}" dt="2023-05-15T04:37:33.326" v="42"/>
          <ac:picMkLst>
            <pc:docMk/>
            <pc:sldMk cId="3575870363" sldId="266"/>
            <ac:picMk id="9" creationId="{3A116634-6DBC-4E04-923F-FBB50D60206A}"/>
          </ac:picMkLst>
        </pc:picChg>
      </pc:sldChg>
      <pc:sldChg chg="addSp modSp">
        <pc:chgData name="Leonie Smith" userId="fed1330f33f5650e" providerId="LiveId" clId="{2664936D-44DB-4A80-9BBB-13429A42CB83}" dt="2023-05-15T04:38:49.776" v="43"/>
        <pc:sldMkLst>
          <pc:docMk/>
          <pc:sldMk cId="4017137865" sldId="267"/>
        </pc:sldMkLst>
        <pc:picChg chg="add mod">
          <ac:chgData name="Leonie Smith" userId="fed1330f33f5650e" providerId="LiveId" clId="{2664936D-44DB-4A80-9BBB-13429A42CB83}" dt="2023-05-15T04:38:49.776" v="43"/>
          <ac:picMkLst>
            <pc:docMk/>
            <pc:sldMk cId="4017137865" sldId="267"/>
            <ac:picMk id="8" creationId="{BEBC6F42-E135-F84F-7294-7577E5F2CA7B}"/>
          </ac:picMkLst>
        </pc:picChg>
      </pc:sldChg>
      <pc:sldChg chg="addSp delSp modSp mod modTransition modAnim">
        <pc:chgData name="Leonie Smith" userId="fed1330f33f5650e" providerId="LiveId" clId="{2664936D-44DB-4A80-9BBB-13429A42CB83}" dt="2023-05-15T04:41:59.099" v="59"/>
        <pc:sldMkLst>
          <pc:docMk/>
          <pc:sldMk cId="3137811553" sldId="268"/>
        </pc:sldMkLst>
        <pc:picChg chg="add del mod">
          <ac:chgData name="Leonie Smith" userId="fed1330f33f5650e" providerId="LiveId" clId="{2664936D-44DB-4A80-9BBB-13429A42CB83}" dt="2023-05-15T04:40:26.230" v="46"/>
          <ac:picMkLst>
            <pc:docMk/>
            <pc:sldMk cId="3137811553" sldId="268"/>
            <ac:picMk id="8" creationId="{9632EDB5-A577-4CE5-BF64-1447E0B9693D}"/>
          </ac:picMkLst>
        </pc:picChg>
        <pc:picChg chg="add del mod">
          <ac:chgData name="Leonie Smith" userId="fed1330f33f5650e" providerId="LiveId" clId="{2664936D-44DB-4A80-9BBB-13429A42CB83}" dt="2023-05-15T04:40:34.352" v="47"/>
          <ac:picMkLst>
            <pc:docMk/>
            <pc:sldMk cId="3137811553" sldId="268"/>
            <ac:picMk id="11" creationId="{26056FB1-FD4C-E58B-6761-897A133AE58B}"/>
          </ac:picMkLst>
        </pc:picChg>
        <pc:picChg chg="add del mod">
          <ac:chgData name="Leonie Smith" userId="fed1330f33f5650e" providerId="LiveId" clId="{2664936D-44DB-4A80-9BBB-13429A42CB83}" dt="2023-05-15T04:40:53.614" v="49"/>
          <ac:picMkLst>
            <pc:docMk/>
            <pc:sldMk cId="3137811553" sldId="268"/>
            <ac:picMk id="12" creationId="{0DCB2B34-D06E-6F03-606D-2D01E8F91816}"/>
          </ac:picMkLst>
        </pc:picChg>
        <pc:picChg chg="add del mod ord">
          <ac:chgData name="Leonie Smith" userId="fed1330f33f5650e" providerId="LiveId" clId="{2664936D-44DB-4A80-9BBB-13429A42CB83}" dt="2023-05-15T04:41:09.175" v="50"/>
          <ac:picMkLst>
            <pc:docMk/>
            <pc:sldMk cId="3137811553" sldId="268"/>
            <ac:picMk id="15" creationId="{F479E49C-ADF9-DD3A-0573-FA7E149CB793}"/>
          </ac:picMkLst>
        </pc:picChg>
        <pc:picChg chg="add del mod">
          <ac:chgData name="Leonie Smith" userId="fed1330f33f5650e" providerId="LiveId" clId="{2664936D-44DB-4A80-9BBB-13429A42CB83}" dt="2023-05-15T04:41:14.589" v="52"/>
          <ac:picMkLst>
            <pc:docMk/>
            <pc:sldMk cId="3137811553" sldId="268"/>
            <ac:picMk id="16" creationId="{0F7157B9-8D57-AEDD-B411-7D11C701F85F}"/>
          </ac:picMkLst>
        </pc:picChg>
        <pc:picChg chg="add del mod ord">
          <ac:chgData name="Leonie Smith" userId="fed1330f33f5650e" providerId="LiveId" clId="{2664936D-44DB-4A80-9BBB-13429A42CB83}" dt="2023-05-15T04:41:20.461" v="53"/>
          <ac:picMkLst>
            <pc:docMk/>
            <pc:sldMk cId="3137811553" sldId="268"/>
            <ac:picMk id="19" creationId="{52C817B5-AFC3-00DD-DD1E-9C9328841B7C}"/>
          </ac:picMkLst>
        </pc:picChg>
        <pc:picChg chg="add del mod">
          <ac:chgData name="Leonie Smith" userId="fed1330f33f5650e" providerId="LiveId" clId="{2664936D-44DB-4A80-9BBB-13429A42CB83}" dt="2023-05-15T04:41:28.923" v="55"/>
          <ac:picMkLst>
            <pc:docMk/>
            <pc:sldMk cId="3137811553" sldId="268"/>
            <ac:picMk id="20" creationId="{24F314F5-4A34-6B4C-7465-97F2E00F266D}"/>
          </ac:picMkLst>
        </pc:picChg>
        <pc:picChg chg="add del mod ord">
          <ac:chgData name="Leonie Smith" userId="fed1330f33f5650e" providerId="LiveId" clId="{2664936D-44DB-4A80-9BBB-13429A42CB83}" dt="2023-05-15T04:41:40.792" v="56"/>
          <ac:picMkLst>
            <pc:docMk/>
            <pc:sldMk cId="3137811553" sldId="268"/>
            <ac:picMk id="23" creationId="{387762BB-62D0-0864-29FC-368DC9BCC0AD}"/>
          </ac:picMkLst>
        </pc:picChg>
        <pc:picChg chg="add del mod">
          <ac:chgData name="Leonie Smith" userId="fed1330f33f5650e" providerId="LiveId" clId="{2664936D-44DB-4A80-9BBB-13429A42CB83}" dt="2023-05-15T04:41:44.617" v="58"/>
          <ac:picMkLst>
            <pc:docMk/>
            <pc:sldMk cId="3137811553" sldId="268"/>
            <ac:picMk id="24" creationId="{CCFE172A-6E0D-2F17-4AAE-5E0EF5C9113E}"/>
          </ac:picMkLst>
        </pc:picChg>
        <pc:picChg chg="add del mod ord">
          <ac:chgData name="Leonie Smith" userId="fed1330f33f5650e" providerId="LiveId" clId="{2664936D-44DB-4A80-9BBB-13429A42CB83}" dt="2023-05-15T04:41:59.099" v="59"/>
          <ac:picMkLst>
            <pc:docMk/>
            <pc:sldMk cId="3137811553" sldId="268"/>
            <ac:picMk id="27" creationId="{42F134A5-9B95-226A-20B6-0A87C1338EC2}"/>
          </ac:picMkLst>
        </pc:picChg>
        <pc:picChg chg="add mod">
          <ac:chgData name="Leonie Smith" userId="fed1330f33f5650e" providerId="LiveId" clId="{2664936D-44DB-4A80-9BBB-13429A42CB83}" dt="2023-05-15T04:41:59.099" v="59"/>
          <ac:picMkLst>
            <pc:docMk/>
            <pc:sldMk cId="3137811553" sldId="268"/>
            <ac:picMk id="28" creationId="{BE8AB35C-CFAD-4651-6AFE-529AFBF22AD2}"/>
          </ac:picMkLst>
        </pc:picChg>
      </pc:sldChg>
      <pc:sldChg chg="addSp delSp modSp mod modTransition modAnim">
        <pc:chgData name="Leonie Smith" userId="fed1330f33f5650e" providerId="LiveId" clId="{2664936D-44DB-4A80-9BBB-13429A42CB83}" dt="2023-05-15T04:43:21.346" v="66"/>
        <pc:sldMkLst>
          <pc:docMk/>
          <pc:sldMk cId="100491716" sldId="269"/>
        </pc:sldMkLst>
        <pc:picChg chg="add del mod">
          <ac:chgData name="Leonie Smith" userId="fed1330f33f5650e" providerId="LiveId" clId="{2664936D-44DB-4A80-9BBB-13429A42CB83}" dt="2023-05-15T04:42:58.107" v="62"/>
          <ac:picMkLst>
            <pc:docMk/>
            <pc:sldMk cId="100491716" sldId="269"/>
            <ac:picMk id="8" creationId="{BC4A5CA6-79B4-24A2-052F-0A5603CF74D0}"/>
          </ac:picMkLst>
        </pc:picChg>
        <pc:picChg chg="add del mod">
          <ac:chgData name="Leonie Smith" userId="fed1330f33f5650e" providerId="LiveId" clId="{2664936D-44DB-4A80-9BBB-13429A42CB83}" dt="2023-05-15T04:43:05.028" v="63"/>
          <ac:picMkLst>
            <pc:docMk/>
            <pc:sldMk cId="100491716" sldId="269"/>
            <ac:picMk id="11" creationId="{BFB21945-4B04-1536-918B-02549F1A5B5D}"/>
          </ac:picMkLst>
        </pc:picChg>
        <pc:picChg chg="add del mod">
          <ac:chgData name="Leonie Smith" userId="fed1330f33f5650e" providerId="LiveId" clId="{2664936D-44DB-4A80-9BBB-13429A42CB83}" dt="2023-05-15T04:43:06.975" v="65"/>
          <ac:picMkLst>
            <pc:docMk/>
            <pc:sldMk cId="100491716" sldId="269"/>
            <ac:picMk id="12" creationId="{EBCA96D1-0E92-3064-5115-38857ED04963}"/>
          </ac:picMkLst>
        </pc:picChg>
        <pc:picChg chg="add del mod ord">
          <ac:chgData name="Leonie Smith" userId="fed1330f33f5650e" providerId="LiveId" clId="{2664936D-44DB-4A80-9BBB-13429A42CB83}" dt="2023-05-15T04:43:21.346" v="66"/>
          <ac:picMkLst>
            <pc:docMk/>
            <pc:sldMk cId="100491716" sldId="269"/>
            <ac:picMk id="15" creationId="{7DC4CD16-A50B-46B6-8906-2D1A4440BB46}"/>
          </ac:picMkLst>
        </pc:picChg>
        <pc:picChg chg="add mod">
          <ac:chgData name="Leonie Smith" userId="fed1330f33f5650e" providerId="LiveId" clId="{2664936D-44DB-4A80-9BBB-13429A42CB83}" dt="2023-05-15T04:43:21.346" v="66"/>
          <ac:picMkLst>
            <pc:docMk/>
            <pc:sldMk cId="100491716" sldId="269"/>
            <ac:picMk id="16" creationId="{017100CB-3422-CDDC-7A1C-4D9C5847903D}"/>
          </ac:picMkLst>
        </pc:picChg>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picChg chg="add mod">
          <ac:chgData name="Leonie Smith" userId="fed1330f33f5650e" providerId="LiveId" clId="{2664936D-44DB-4A80-9BBB-13429A42CB83}" dt="2023-05-15T04:44:27.214" v="67"/>
          <ac:picMkLst>
            <pc:docMk/>
            <pc:sldMk cId="1922139011" sldId="281"/>
            <ac:picMk id="8" creationId="{5217287C-F789-89A7-C2D9-D384F7072500}"/>
          </ac:picMkLst>
        </pc:picChg>
      </pc:sldChg>
      <pc:sldChg chg="addSp delSp modSp mod modTransition modAnim">
        <pc:chgData name="Leonie Smith" userId="fed1330f33f5650e" providerId="LiveId" clId="{2664936D-44DB-4A80-9BBB-13429A42CB83}" dt="2023-05-15T04:45:55.954" v="71"/>
        <pc:sldMkLst>
          <pc:docMk/>
          <pc:sldMk cId="3166251957" sldId="283"/>
        </pc:sldMkLst>
        <pc:picChg chg="add del mod">
          <ac:chgData name="Leonie Smith" userId="fed1330f33f5650e" providerId="LiveId" clId="{2664936D-44DB-4A80-9BBB-13429A42CB83}" dt="2023-05-15T04:45:42.379" v="70"/>
          <ac:picMkLst>
            <pc:docMk/>
            <pc:sldMk cId="3166251957" sldId="283"/>
            <ac:picMk id="8" creationId="{EDD0C2CE-4DFD-0FA2-940D-5678E70286F2}"/>
          </ac:picMkLst>
        </pc:picChg>
        <pc:picChg chg="add del mod">
          <ac:chgData name="Leonie Smith" userId="fed1330f33f5650e" providerId="LiveId" clId="{2664936D-44DB-4A80-9BBB-13429A42CB83}" dt="2023-05-15T04:45:55.954" v="71"/>
          <ac:picMkLst>
            <pc:docMk/>
            <pc:sldMk cId="3166251957" sldId="283"/>
            <ac:picMk id="11" creationId="{9510D6A5-E9CB-CB78-EB22-4C528A2603E6}"/>
          </ac:picMkLst>
        </pc:picChg>
        <pc:picChg chg="add mod">
          <ac:chgData name="Leonie Smith" userId="fed1330f33f5650e" providerId="LiveId" clId="{2664936D-44DB-4A80-9BBB-13429A42CB83}" dt="2023-05-15T04:45:55.954" v="71"/>
          <ac:picMkLst>
            <pc:docMk/>
            <pc:sldMk cId="3166251957" sldId="283"/>
            <ac:picMk id="12" creationId="{E0C7021C-2D6E-F64D-0A5F-61A8087D5316}"/>
          </ac:picMkLst>
        </pc:picChg>
      </pc:sldChg>
      <pc:sldChg chg="addSp modSp">
        <pc:chgData name="Leonie Smith" userId="fed1330f33f5650e" providerId="LiveId" clId="{2664936D-44DB-4A80-9BBB-13429A42CB83}" dt="2023-05-15T04:48:05.271" v="72"/>
        <pc:sldMkLst>
          <pc:docMk/>
          <pc:sldMk cId="1522780631" sldId="285"/>
        </pc:sldMkLst>
        <pc:picChg chg="add mod">
          <ac:chgData name="Leonie Smith" userId="fed1330f33f5650e" providerId="LiveId" clId="{2664936D-44DB-4A80-9BBB-13429A42CB83}" dt="2023-05-15T04:48:05.271" v="72"/>
          <ac:picMkLst>
            <pc:docMk/>
            <pc:sldMk cId="1522780631" sldId="285"/>
            <ac:picMk id="8" creationId="{ABBE05C0-1AB2-3151-714B-6134A2EF8E8C}"/>
          </ac:picMkLst>
        </pc:picChg>
      </pc:sldChg>
      <pc:sldChg chg="addSp delSp modSp mod modTransition modAnim">
        <pc:chgData name="Leonie Smith" userId="fed1330f33f5650e" providerId="LiveId" clId="{2664936D-44DB-4A80-9BBB-13429A42CB83}" dt="2023-05-15T04:51:22.846" v="77"/>
        <pc:sldMkLst>
          <pc:docMk/>
          <pc:sldMk cId="2332778949" sldId="287"/>
        </pc:sldMkLst>
        <pc:picChg chg="add del mod">
          <ac:chgData name="Leonie Smith" userId="fed1330f33f5650e" providerId="LiveId" clId="{2664936D-44DB-4A80-9BBB-13429A42CB83}" dt="2023-05-15T04:51:10.107" v="76"/>
          <ac:picMkLst>
            <pc:docMk/>
            <pc:sldMk cId="2332778949" sldId="287"/>
            <ac:picMk id="10" creationId="{96F07265-210F-550A-2296-A807715CF011}"/>
          </ac:picMkLst>
        </pc:picChg>
        <pc:picChg chg="add del mod">
          <ac:chgData name="Leonie Smith" userId="fed1330f33f5650e" providerId="LiveId" clId="{2664936D-44DB-4A80-9BBB-13429A42CB83}" dt="2023-05-15T04:51:22.846" v="77"/>
          <ac:picMkLst>
            <pc:docMk/>
            <pc:sldMk cId="2332778949" sldId="287"/>
            <ac:picMk id="13" creationId="{3EB97C01-3B09-D386-C3CA-48703BF20D8F}"/>
          </ac:picMkLst>
        </pc:picChg>
        <pc:picChg chg="add mod">
          <ac:chgData name="Leonie Smith" userId="fed1330f33f5650e" providerId="LiveId" clId="{2664936D-44DB-4A80-9BBB-13429A42CB83}" dt="2023-05-15T04:51:22.846" v="77"/>
          <ac:picMkLst>
            <pc:docMk/>
            <pc:sldMk cId="2332778949" sldId="287"/>
            <ac:picMk id="14" creationId="{7107F0B5-A7BB-CB78-3B48-035EBF14701C}"/>
          </ac:picMkLst>
        </pc:picChg>
      </pc:sldChg>
      <pc:sldChg chg="addSp delSp modSp mod modTransition modAnim">
        <pc:chgData name="Leonie Smith" userId="fed1330f33f5650e" providerId="LiveId" clId="{2664936D-44DB-4A80-9BBB-13429A42CB83}" dt="2023-05-15T04:56:01.178" v="97"/>
        <pc:sldMkLst>
          <pc:docMk/>
          <pc:sldMk cId="3153919605" sldId="289"/>
        </pc:sldMkLst>
        <pc:picChg chg="add del mod">
          <ac:chgData name="Leonie Smith" userId="fed1330f33f5650e" providerId="LiveId" clId="{2664936D-44DB-4A80-9BBB-13429A42CB83}" dt="2023-05-15T04:53:33.245" v="81"/>
          <ac:picMkLst>
            <pc:docMk/>
            <pc:sldMk cId="3153919605" sldId="289"/>
            <ac:picMk id="9" creationId="{661ACA19-2301-196C-7566-953CF4FA7DAC}"/>
          </ac:picMkLst>
        </pc:picChg>
        <pc:picChg chg="add del mod">
          <ac:chgData name="Leonie Smith" userId="fed1330f33f5650e" providerId="LiveId" clId="{2664936D-44DB-4A80-9BBB-13429A42CB83}" dt="2023-05-15T04:53:46.008" v="82"/>
          <ac:picMkLst>
            <pc:docMk/>
            <pc:sldMk cId="3153919605" sldId="289"/>
            <ac:picMk id="12" creationId="{8393442F-FD8A-8294-16CA-B9A29FF9615E}"/>
          </ac:picMkLst>
        </pc:picChg>
        <pc:picChg chg="add del mod">
          <ac:chgData name="Leonie Smith" userId="fed1330f33f5650e" providerId="LiveId" clId="{2664936D-44DB-4A80-9BBB-13429A42CB83}" dt="2023-05-15T04:53:55.158" v="84"/>
          <ac:picMkLst>
            <pc:docMk/>
            <pc:sldMk cId="3153919605" sldId="289"/>
            <ac:picMk id="13" creationId="{3A0B563B-65DB-C700-2E38-A7C4472D90D1}"/>
          </ac:picMkLst>
        </pc:picChg>
        <pc:picChg chg="add del mod ord">
          <ac:chgData name="Leonie Smith" userId="fed1330f33f5650e" providerId="LiveId" clId="{2664936D-44DB-4A80-9BBB-13429A42CB83}" dt="2023-05-15T04:54:12.161" v="85"/>
          <ac:picMkLst>
            <pc:docMk/>
            <pc:sldMk cId="3153919605" sldId="289"/>
            <ac:picMk id="16" creationId="{735C1254-0E33-5BF6-0E82-61756560324C}"/>
          </ac:picMkLst>
        </pc:picChg>
        <pc:picChg chg="add del mod">
          <ac:chgData name="Leonie Smith" userId="fed1330f33f5650e" providerId="LiveId" clId="{2664936D-44DB-4A80-9BBB-13429A42CB83}" dt="2023-05-15T04:54:58.622" v="87"/>
          <ac:picMkLst>
            <pc:docMk/>
            <pc:sldMk cId="3153919605" sldId="289"/>
            <ac:picMk id="17" creationId="{857B76BD-AC80-9D10-F0BD-A236D515F9E4}"/>
          </ac:picMkLst>
        </pc:picChg>
        <pc:picChg chg="add del mod ord">
          <ac:chgData name="Leonie Smith" userId="fed1330f33f5650e" providerId="LiveId" clId="{2664936D-44DB-4A80-9BBB-13429A42CB83}" dt="2023-05-15T04:55:11.412" v="88"/>
          <ac:picMkLst>
            <pc:docMk/>
            <pc:sldMk cId="3153919605" sldId="289"/>
            <ac:picMk id="24" creationId="{BC1E2668-88FD-781F-D67C-D6A4BE3D2B96}"/>
          </ac:picMkLst>
        </pc:picChg>
        <pc:picChg chg="add del mod">
          <ac:chgData name="Leonie Smith" userId="fed1330f33f5650e" providerId="LiveId" clId="{2664936D-44DB-4A80-9BBB-13429A42CB83}" dt="2023-05-15T04:55:14.114" v="90"/>
          <ac:picMkLst>
            <pc:docMk/>
            <pc:sldMk cId="3153919605" sldId="289"/>
            <ac:picMk id="25" creationId="{37FF95D2-15B2-7B7E-F665-01068C32330C}"/>
          </ac:picMkLst>
        </pc:picChg>
        <pc:picChg chg="add del mod ord">
          <ac:chgData name="Leonie Smith" userId="fed1330f33f5650e" providerId="LiveId" clId="{2664936D-44DB-4A80-9BBB-13429A42CB83}" dt="2023-05-15T04:55:20.801" v="91"/>
          <ac:picMkLst>
            <pc:docMk/>
            <pc:sldMk cId="3153919605" sldId="289"/>
            <ac:picMk id="28" creationId="{CBD92F04-D929-5C02-134C-FC95A88B5595}"/>
          </ac:picMkLst>
        </pc:picChg>
        <pc:picChg chg="add del mod">
          <ac:chgData name="Leonie Smith" userId="fed1330f33f5650e" providerId="LiveId" clId="{2664936D-44DB-4A80-9BBB-13429A42CB83}" dt="2023-05-15T04:55:22.565" v="93"/>
          <ac:picMkLst>
            <pc:docMk/>
            <pc:sldMk cId="3153919605" sldId="289"/>
            <ac:picMk id="29" creationId="{13429C3D-6615-E23C-3CFD-1B3F6E3D568C}"/>
          </ac:picMkLst>
        </pc:picChg>
        <pc:picChg chg="add del mod ord">
          <ac:chgData name="Leonie Smith" userId="fed1330f33f5650e" providerId="LiveId" clId="{2664936D-44DB-4A80-9BBB-13429A42CB83}" dt="2023-05-15T04:55:39.598" v="94"/>
          <ac:picMkLst>
            <pc:docMk/>
            <pc:sldMk cId="3153919605" sldId="289"/>
            <ac:picMk id="32" creationId="{1F2DFEF6-F150-0805-0D82-5254F697DDD8}"/>
          </ac:picMkLst>
        </pc:picChg>
        <pc:picChg chg="add del mod">
          <ac:chgData name="Leonie Smith" userId="fed1330f33f5650e" providerId="LiveId" clId="{2664936D-44DB-4A80-9BBB-13429A42CB83}" dt="2023-05-15T04:55:43.798" v="96"/>
          <ac:picMkLst>
            <pc:docMk/>
            <pc:sldMk cId="3153919605" sldId="289"/>
            <ac:picMk id="33" creationId="{DAF88D27-0701-E8CA-880A-DA040F19F02E}"/>
          </ac:picMkLst>
        </pc:picChg>
        <pc:picChg chg="add del mod ord">
          <ac:chgData name="Leonie Smith" userId="fed1330f33f5650e" providerId="LiveId" clId="{2664936D-44DB-4A80-9BBB-13429A42CB83}" dt="2023-05-15T04:56:01.178" v="97"/>
          <ac:picMkLst>
            <pc:docMk/>
            <pc:sldMk cId="3153919605" sldId="289"/>
            <ac:picMk id="36" creationId="{E6234883-917C-C416-CEC1-0255FA91438E}"/>
          </ac:picMkLst>
        </pc:picChg>
        <pc:picChg chg="add mod">
          <ac:chgData name="Leonie Smith" userId="fed1330f33f5650e" providerId="LiveId" clId="{2664936D-44DB-4A80-9BBB-13429A42CB83}" dt="2023-05-15T04:56:01.178" v="97"/>
          <ac:picMkLst>
            <pc:docMk/>
            <pc:sldMk cId="3153919605" sldId="289"/>
            <ac:picMk id="37" creationId="{0C24CC9D-DED8-926A-C950-1E013F7E498F}"/>
          </ac:picMkLst>
        </pc:picChg>
      </pc:sldChg>
      <pc:sldChg chg="addSp delSp modSp mod modTransition modAnim">
        <pc:chgData name="Leonie Smith" userId="fed1330f33f5650e" providerId="LiveId" clId="{2664936D-44DB-4A80-9BBB-13429A42CB83}" dt="2023-05-15T04:57:44.813" v="104"/>
        <pc:sldMkLst>
          <pc:docMk/>
          <pc:sldMk cId="1878919862" sldId="291"/>
        </pc:sldMkLst>
        <pc:picChg chg="add del mod">
          <ac:chgData name="Leonie Smith" userId="fed1330f33f5650e" providerId="LiveId" clId="{2664936D-44DB-4A80-9BBB-13429A42CB83}" dt="2023-05-15T04:56:57.330" v="100"/>
          <ac:picMkLst>
            <pc:docMk/>
            <pc:sldMk cId="1878919862" sldId="291"/>
            <ac:picMk id="8" creationId="{FFD3C12A-59DB-7E6D-A2E8-B989D1DCD5D0}"/>
          </ac:picMkLst>
        </pc:picChg>
        <pc:picChg chg="add del mod">
          <ac:chgData name="Leonie Smith" userId="fed1330f33f5650e" providerId="LiveId" clId="{2664936D-44DB-4A80-9BBB-13429A42CB83}" dt="2023-05-15T04:57:15.050" v="101"/>
          <ac:picMkLst>
            <pc:docMk/>
            <pc:sldMk cId="1878919862" sldId="291"/>
            <ac:picMk id="11" creationId="{4CAA2D39-BCF0-814E-099F-8CDE5506F19F}"/>
          </ac:picMkLst>
        </pc:picChg>
        <pc:picChg chg="add del mod">
          <ac:chgData name="Leonie Smith" userId="fed1330f33f5650e" providerId="LiveId" clId="{2664936D-44DB-4A80-9BBB-13429A42CB83}" dt="2023-05-15T04:57:25.073" v="103"/>
          <ac:picMkLst>
            <pc:docMk/>
            <pc:sldMk cId="1878919862" sldId="291"/>
            <ac:picMk id="12" creationId="{629FBE97-1BBA-EAAC-B431-77F18E0EC129}"/>
          </ac:picMkLst>
        </pc:picChg>
        <pc:picChg chg="add del mod ord">
          <ac:chgData name="Leonie Smith" userId="fed1330f33f5650e" providerId="LiveId" clId="{2664936D-44DB-4A80-9BBB-13429A42CB83}" dt="2023-05-15T04:57:44.813" v="104"/>
          <ac:picMkLst>
            <pc:docMk/>
            <pc:sldMk cId="1878919862" sldId="291"/>
            <ac:picMk id="15" creationId="{DB0D6BD0-DF02-4251-C1A7-CF7FA23A37E7}"/>
          </ac:picMkLst>
        </pc:picChg>
        <pc:picChg chg="add mod">
          <ac:chgData name="Leonie Smith" userId="fed1330f33f5650e" providerId="LiveId" clId="{2664936D-44DB-4A80-9BBB-13429A42CB83}" dt="2023-05-15T04:57:44.813" v="104"/>
          <ac:picMkLst>
            <pc:docMk/>
            <pc:sldMk cId="1878919862" sldId="291"/>
            <ac:picMk id="16" creationId="{68CCD0B2-BD51-F9E9-BCA7-7A654DB9DA4D}"/>
          </ac:picMkLst>
        </pc:picChg>
      </pc:sldChg>
      <pc:sldChg chg="addSp delSp modSp mod modTransition modAnim">
        <pc:chgData name="Leonie Smith" userId="fed1330f33f5650e" providerId="LiveId" clId="{2664936D-44DB-4A80-9BBB-13429A42CB83}" dt="2023-05-15T04:59:56.265" v="108"/>
        <pc:sldMkLst>
          <pc:docMk/>
          <pc:sldMk cId="2219299321" sldId="293"/>
        </pc:sldMkLst>
        <pc:picChg chg="add del mod">
          <ac:chgData name="Leonie Smith" userId="fed1330f33f5650e" providerId="LiveId" clId="{2664936D-44DB-4A80-9BBB-13429A42CB83}" dt="2023-05-15T04:59:35.864" v="107"/>
          <ac:picMkLst>
            <pc:docMk/>
            <pc:sldMk cId="2219299321" sldId="293"/>
            <ac:picMk id="8" creationId="{0E2FB12E-B392-53C5-6F9E-4D1D2C61E500}"/>
          </ac:picMkLst>
        </pc:picChg>
        <pc:picChg chg="add del mod">
          <ac:chgData name="Leonie Smith" userId="fed1330f33f5650e" providerId="LiveId" clId="{2664936D-44DB-4A80-9BBB-13429A42CB83}" dt="2023-05-15T04:59:56.265" v="108"/>
          <ac:picMkLst>
            <pc:docMk/>
            <pc:sldMk cId="2219299321" sldId="293"/>
            <ac:picMk id="13" creationId="{3E61A391-B032-290E-7D6B-AB992FA98D1D}"/>
          </ac:picMkLst>
        </pc:picChg>
        <pc:picChg chg="add mod">
          <ac:chgData name="Leonie Smith" userId="fed1330f33f5650e" providerId="LiveId" clId="{2664936D-44DB-4A80-9BBB-13429A42CB83}" dt="2023-05-15T04:59:56.265" v="108"/>
          <ac:picMkLst>
            <pc:docMk/>
            <pc:sldMk cId="2219299321" sldId="293"/>
            <ac:picMk id="14" creationId="{4877360C-ABCB-8859-A32C-A80337EB5147}"/>
          </ac:picMkLst>
        </pc:picChg>
      </pc:sldChg>
      <pc:sldChg chg="addSp delSp modSp mod modTransition modAnim">
        <pc:chgData name="Leonie Smith" userId="fed1330f33f5650e" providerId="LiveId" clId="{2664936D-44DB-4A80-9BBB-13429A42CB83}" dt="2023-05-15T05:02:26.551" v="115"/>
        <pc:sldMkLst>
          <pc:docMk/>
          <pc:sldMk cId="3279066978" sldId="295"/>
        </pc:sldMkLst>
        <pc:picChg chg="add del mod">
          <ac:chgData name="Leonie Smith" userId="fed1330f33f5650e" providerId="LiveId" clId="{2664936D-44DB-4A80-9BBB-13429A42CB83}" dt="2023-05-15T05:01:38.491" v="111"/>
          <ac:picMkLst>
            <pc:docMk/>
            <pc:sldMk cId="3279066978" sldId="295"/>
            <ac:picMk id="9" creationId="{B8200984-B584-BA6D-5407-9C82518FAED4}"/>
          </ac:picMkLst>
        </pc:picChg>
        <pc:picChg chg="add del mod">
          <ac:chgData name="Leonie Smith" userId="fed1330f33f5650e" providerId="LiveId" clId="{2664936D-44DB-4A80-9BBB-13429A42CB83}" dt="2023-05-15T05:01:50.750" v="112"/>
          <ac:picMkLst>
            <pc:docMk/>
            <pc:sldMk cId="3279066978" sldId="295"/>
            <ac:picMk id="12" creationId="{2104806C-42AC-9ECE-EE32-3DE715BE28CE}"/>
          </ac:picMkLst>
        </pc:picChg>
        <pc:picChg chg="add del mod">
          <ac:chgData name="Leonie Smith" userId="fed1330f33f5650e" providerId="LiveId" clId="{2664936D-44DB-4A80-9BBB-13429A42CB83}" dt="2023-05-15T05:01:58.847" v="114"/>
          <ac:picMkLst>
            <pc:docMk/>
            <pc:sldMk cId="3279066978" sldId="295"/>
            <ac:picMk id="13" creationId="{775A64F7-F546-3E16-EE8A-1D9B1F7BF6AB}"/>
          </ac:picMkLst>
        </pc:picChg>
        <pc:picChg chg="add del mod ord">
          <ac:chgData name="Leonie Smith" userId="fed1330f33f5650e" providerId="LiveId" clId="{2664936D-44DB-4A80-9BBB-13429A42CB83}" dt="2023-05-15T05:02:26.551" v="115"/>
          <ac:picMkLst>
            <pc:docMk/>
            <pc:sldMk cId="3279066978" sldId="295"/>
            <ac:picMk id="16" creationId="{2C1AD68C-FCC6-292B-DD31-F4C09EA9E9D0}"/>
          </ac:picMkLst>
        </pc:picChg>
        <pc:picChg chg="add mod">
          <ac:chgData name="Leonie Smith" userId="fed1330f33f5650e" providerId="LiveId" clId="{2664936D-44DB-4A80-9BBB-13429A42CB83}" dt="2023-05-15T05:02:26.551" v="115"/>
          <ac:picMkLst>
            <pc:docMk/>
            <pc:sldMk cId="3279066978" sldId="295"/>
            <ac:picMk id="17" creationId="{B2121961-349A-7A10-1799-1F811518C9CE}"/>
          </ac:picMkLst>
        </pc:picChg>
      </pc:sldChg>
      <pc:sldChg chg="addSp delSp modSp mod modTransition modAnim">
        <pc:chgData name="Leonie Smith" userId="fed1330f33f5650e" providerId="LiveId" clId="{2664936D-44DB-4A80-9BBB-13429A42CB83}" dt="2023-05-15T05:05:45.707" v="122"/>
        <pc:sldMkLst>
          <pc:docMk/>
          <pc:sldMk cId="1740864946" sldId="298"/>
        </pc:sldMkLst>
        <pc:picChg chg="add del mod">
          <ac:chgData name="Leonie Smith" userId="fed1330f33f5650e" providerId="LiveId" clId="{2664936D-44DB-4A80-9BBB-13429A42CB83}" dt="2023-05-15T05:05:11.359" v="118"/>
          <ac:picMkLst>
            <pc:docMk/>
            <pc:sldMk cId="1740864946" sldId="298"/>
            <ac:picMk id="8" creationId="{7EE05B8E-A5DA-F105-9721-72B485526AA1}"/>
          </ac:picMkLst>
        </pc:picChg>
        <pc:picChg chg="add del mod">
          <ac:chgData name="Leonie Smith" userId="fed1330f33f5650e" providerId="LiveId" clId="{2664936D-44DB-4A80-9BBB-13429A42CB83}" dt="2023-05-15T05:05:20.240" v="119"/>
          <ac:picMkLst>
            <pc:docMk/>
            <pc:sldMk cId="1740864946" sldId="298"/>
            <ac:picMk id="11" creationId="{DDDCDD4A-FF62-11E4-E6C6-B30FDD3FE4A1}"/>
          </ac:picMkLst>
        </pc:picChg>
        <pc:picChg chg="add del mod">
          <ac:chgData name="Leonie Smith" userId="fed1330f33f5650e" providerId="LiveId" clId="{2664936D-44DB-4A80-9BBB-13429A42CB83}" dt="2023-05-15T05:05:22.645" v="121"/>
          <ac:picMkLst>
            <pc:docMk/>
            <pc:sldMk cId="1740864946" sldId="298"/>
            <ac:picMk id="12" creationId="{04687F9A-8068-139F-4190-F4A1B883F590}"/>
          </ac:picMkLst>
        </pc:picChg>
        <pc:picChg chg="add del mod ord">
          <ac:chgData name="Leonie Smith" userId="fed1330f33f5650e" providerId="LiveId" clId="{2664936D-44DB-4A80-9BBB-13429A42CB83}" dt="2023-05-15T05:05:45.707" v="122"/>
          <ac:picMkLst>
            <pc:docMk/>
            <pc:sldMk cId="1740864946" sldId="298"/>
            <ac:picMk id="15" creationId="{CCFF2DDF-6A48-CA45-20B0-7C050AD4A171}"/>
          </ac:picMkLst>
        </pc:picChg>
        <pc:picChg chg="add mod">
          <ac:chgData name="Leonie Smith" userId="fed1330f33f5650e" providerId="LiveId" clId="{2664936D-44DB-4A80-9BBB-13429A42CB83}" dt="2023-05-15T05:05:45.707" v="122"/>
          <ac:picMkLst>
            <pc:docMk/>
            <pc:sldMk cId="1740864946" sldId="298"/>
            <ac:picMk id="16" creationId="{8D368ABD-F373-F570-007E-0F342DD7EC22}"/>
          </ac:picMkLst>
        </pc:picChg>
      </pc:sldChg>
      <pc:sldChg chg="addSp modSp">
        <pc:chgData name="Leonie Smith" userId="fed1330f33f5650e" providerId="LiveId" clId="{2664936D-44DB-4A80-9BBB-13429A42CB83}" dt="2023-05-15T05:07:26.190" v="123"/>
        <pc:sldMkLst>
          <pc:docMk/>
          <pc:sldMk cId="2711835415" sldId="300"/>
        </pc:sldMkLst>
        <pc:picChg chg="add mod">
          <ac:chgData name="Leonie Smith" userId="fed1330f33f5650e" providerId="LiveId" clId="{2664936D-44DB-4A80-9BBB-13429A42CB83}" dt="2023-05-15T05:07:26.190" v="123"/>
          <ac:picMkLst>
            <pc:docMk/>
            <pc:sldMk cId="2711835415" sldId="300"/>
            <ac:picMk id="9" creationId="{A89B7B17-B673-E0F8-1610-0600CA5B9309}"/>
          </ac:picMkLst>
        </pc:picChg>
      </pc:sldChg>
      <pc:sldChg chg="addSp modSp">
        <pc:chgData name="Leonie Smith" userId="fed1330f33f5650e" providerId="LiveId" clId="{2664936D-44DB-4A80-9BBB-13429A42CB83}" dt="2023-05-15T05:09:17.084" v="124"/>
        <pc:sldMkLst>
          <pc:docMk/>
          <pc:sldMk cId="2735288967" sldId="302"/>
        </pc:sldMkLst>
        <pc:picChg chg="add mod">
          <ac:chgData name="Leonie Smith" userId="fed1330f33f5650e" providerId="LiveId" clId="{2664936D-44DB-4A80-9BBB-13429A42CB83}" dt="2023-05-15T05:09:17.084" v="124"/>
          <ac:picMkLst>
            <pc:docMk/>
            <pc:sldMk cId="2735288967" sldId="302"/>
            <ac:picMk id="9" creationId="{B61602B6-437E-D7A7-B318-92CD26D500B5}"/>
          </ac:picMkLst>
        </pc:picChg>
      </pc:sldChg>
      <pc:sldChg chg="addSp delSp modSp mod modTransition modAnim">
        <pc:chgData name="Leonie Smith" userId="fed1330f33f5650e" providerId="LiveId" clId="{2664936D-44DB-4A80-9BBB-13429A42CB83}" dt="2023-05-15T05:13:56.175" v="135"/>
        <pc:sldMkLst>
          <pc:docMk/>
          <pc:sldMk cId="3070555250" sldId="306"/>
        </pc:sldMkLst>
        <pc:picChg chg="add del mod">
          <ac:chgData name="Leonie Smith" userId="fed1330f33f5650e" providerId="LiveId" clId="{2664936D-44DB-4A80-9BBB-13429A42CB83}" dt="2023-05-15T05:13:37.322" v="134"/>
          <ac:picMkLst>
            <pc:docMk/>
            <pc:sldMk cId="3070555250" sldId="306"/>
            <ac:picMk id="8" creationId="{B441B032-E940-92E0-4180-1BFF35FA1166}"/>
          </ac:picMkLst>
        </pc:picChg>
        <pc:picChg chg="add del mod">
          <ac:chgData name="Leonie Smith" userId="fed1330f33f5650e" providerId="LiveId" clId="{2664936D-44DB-4A80-9BBB-13429A42CB83}" dt="2023-05-15T05:13:56.175" v="135"/>
          <ac:picMkLst>
            <pc:docMk/>
            <pc:sldMk cId="3070555250" sldId="306"/>
            <ac:picMk id="11" creationId="{1940E2CA-5B64-23E1-F803-D64ADEE38E27}"/>
          </ac:picMkLst>
        </pc:picChg>
        <pc:picChg chg="add mod">
          <ac:chgData name="Leonie Smith" userId="fed1330f33f5650e" providerId="LiveId" clId="{2664936D-44DB-4A80-9BBB-13429A42CB83}" dt="2023-05-15T05:13:56.175" v="135"/>
          <ac:picMkLst>
            <pc:docMk/>
            <pc:sldMk cId="3070555250" sldId="306"/>
            <ac:picMk id="12" creationId="{B9DF1FE4-89E0-A30F-BA40-E3A2E884AC5B}"/>
          </ac:picMkLst>
        </pc:picChg>
      </pc:sldChg>
      <pc:sldChg chg="addSp delSp modSp mod modTransition modAnim">
        <pc:chgData name="Leonie Smith" userId="fed1330f33f5650e" providerId="LiveId" clId="{2664936D-44DB-4A80-9BBB-13429A42CB83}" dt="2023-05-15T05:11:50.413" v="131"/>
        <pc:sldMkLst>
          <pc:docMk/>
          <pc:sldMk cId="3320765" sldId="308"/>
        </pc:sldMkLst>
        <pc:picChg chg="add del mod">
          <ac:chgData name="Leonie Smith" userId="fed1330f33f5650e" providerId="LiveId" clId="{2664936D-44DB-4A80-9BBB-13429A42CB83}" dt="2023-05-15T05:11:16.125" v="127"/>
          <ac:picMkLst>
            <pc:docMk/>
            <pc:sldMk cId="3320765" sldId="308"/>
            <ac:picMk id="8" creationId="{4562E6A8-B558-13D7-240D-DC2AC3D062CD}"/>
          </ac:picMkLst>
        </pc:picChg>
        <pc:picChg chg="add del mod">
          <ac:chgData name="Leonie Smith" userId="fed1330f33f5650e" providerId="LiveId" clId="{2664936D-44DB-4A80-9BBB-13429A42CB83}" dt="2023-05-15T05:11:26.705" v="128"/>
          <ac:picMkLst>
            <pc:docMk/>
            <pc:sldMk cId="3320765" sldId="308"/>
            <ac:picMk id="11" creationId="{D24F5602-6024-6846-0813-98B786B81D0E}"/>
          </ac:picMkLst>
        </pc:picChg>
        <pc:picChg chg="add del mod">
          <ac:chgData name="Leonie Smith" userId="fed1330f33f5650e" providerId="LiveId" clId="{2664936D-44DB-4A80-9BBB-13429A42CB83}" dt="2023-05-15T05:11:28.557" v="130"/>
          <ac:picMkLst>
            <pc:docMk/>
            <pc:sldMk cId="3320765" sldId="308"/>
            <ac:picMk id="12" creationId="{3E779088-0AE3-CB02-BF64-9FD5034F8B39}"/>
          </ac:picMkLst>
        </pc:picChg>
        <pc:picChg chg="add del mod ord">
          <ac:chgData name="Leonie Smith" userId="fed1330f33f5650e" providerId="LiveId" clId="{2664936D-44DB-4A80-9BBB-13429A42CB83}" dt="2023-05-15T05:11:50.413" v="131"/>
          <ac:picMkLst>
            <pc:docMk/>
            <pc:sldMk cId="3320765" sldId="308"/>
            <ac:picMk id="15" creationId="{F8C8567B-A2AD-F732-A4F4-02ED65B6DC5E}"/>
          </ac:picMkLst>
        </pc:picChg>
        <pc:picChg chg="add mod">
          <ac:chgData name="Leonie Smith" userId="fed1330f33f5650e" providerId="LiveId" clId="{2664936D-44DB-4A80-9BBB-13429A42CB83}" dt="2023-05-15T05:11:50.413" v="131"/>
          <ac:picMkLst>
            <pc:docMk/>
            <pc:sldMk cId="3320765" sldId="308"/>
            <ac:picMk id="16" creationId="{BD3D61FB-07C9-409C-59D0-2442CCF23351}"/>
          </ac:picMkLst>
        </pc:picChg>
      </pc:sldChg>
      <pc:sldChg chg="addSp delSp modSp mod modTransition modAnim">
        <pc:chgData name="Leonie Smith" userId="fed1330f33f5650e" providerId="LiveId" clId="{2664936D-44DB-4A80-9BBB-13429A42CB83}" dt="2023-05-15T05:18:54.250" v="145"/>
        <pc:sldMkLst>
          <pc:docMk/>
          <pc:sldMk cId="2452550594" sldId="310"/>
        </pc:sldMkLst>
        <pc:picChg chg="add del mod">
          <ac:chgData name="Leonie Smith" userId="fed1330f33f5650e" providerId="LiveId" clId="{2664936D-44DB-4A80-9BBB-13429A42CB83}" dt="2023-05-15T05:18:12.957" v="138"/>
          <ac:picMkLst>
            <pc:docMk/>
            <pc:sldMk cId="2452550594" sldId="310"/>
            <ac:picMk id="7" creationId="{4BC00788-AF72-F313-1E22-6F5E0C454B18}"/>
          </ac:picMkLst>
        </pc:picChg>
        <pc:picChg chg="add del mod">
          <ac:chgData name="Leonie Smith" userId="fed1330f33f5650e" providerId="LiveId" clId="{2664936D-44DB-4A80-9BBB-13429A42CB83}" dt="2023-05-15T05:18:21.466" v="139"/>
          <ac:picMkLst>
            <pc:docMk/>
            <pc:sldMk cId="2452550594" sldId="310"/>
            <ac:picMk id="12" creationId="{E192D8E3-1779-577B-A14C-6AAEE4D3578E}"/>
          </ac:picMkLst>
        </pc:picChg>
        <pc:picChg chg="add del mod">
          <ac:chgData name="Leonie Smith" userId="fed1330f33f5650e" providerId="LiveId" clId="{2664936D-44DB-4A80-9BBB-13429A42CB83}" dt="2023-05-15T05:18:24.951" v="141"/>
          <ac:picMkLst>
            <pc:docMk/>
            <pc:sldMk cId="2452550594" sldId="310"/>
            <ac:picMk id="13" creationId="{A6E520BA-E960-4162-5852-C282B979A0F8}"/>
          </ac:picMkLst>
        </pc:picChg>
        <pc:picChg chg="add del mod ord">
          <ac:chgData name="Leonie Smith" userId="fed1330f33f5650e" providerId="LiveId" clId="{2664936D-44DB-4A80-9BBB-13429A42CB83}" dt="2023-05-15T05:18:36.637" v="142"/>
          <ac:picMkLst>
            <pc:docMk/>
            <pc:sldMk cId="2452550594" sldId="310"/>
            <ac:picMk id="16" creationId="{06D6C28B-F773-6CF8-9FEA-51833529F23F}"/>
          </ac:picMkLst>
        </pc:picChg>
        <pc:picChg chg="add del mod">
          <ac:chgData name="Leonie Smith" userId="fed1330f33f5650e" providerId="LiveId" clId="{2664936D-44DB-4A80-9BBB-13429A42CB83}" dt="2023-05-15T05:18:38.491" v="144"/>
          <ac:picMkLst>
            <pc:docMk/>
            <pc:sldMk cId="2452550594" sldId="310"/>
            <ac:picMk id="17" creationId="{B2CA4F20-57B4-4BF8-1369-7B1BCE7F1D16}"/>
          </ac:picMkLst>
        </pc:picChg>
        <pc:picChg chg="add del mod ord">
          <ac:chgData name="Leonie Smith" userId="fed1330f33f5650e" providerId="LiveId" clId="{2664936D-44DB-4A80-9BBB-13429A42CB83}" dt="2023-05-15T05:18:54.250" v="145"/>
          <ac:picMkLst>
            <pc:docMk/>
            <pc:sldMk cId="2452550594" sldId="310"/>
            <ac:picMk id="20" creationId="{22AA432B-8B9A-3476-F5A6-6706BDFA3DAE}"/>
          </ac:picMkLst>
        </pc:picChg>
        <pc:picChg chg="add mod">
          <ac:chgData name="Leonie Smith" userId="fed1330f33f5650e" providerId="LiveId" clId="{2664936D-44DB-4A80-9BBB-13429A42CB83}" dt="2023-05-15T05:18:54.250" v="145"/>
          <ac:picMkLst>
            <pc:docMk/>
            <pc:sldMk cId="2452550594" sldId="310"/>
            <ac:picMk id="21" creationId="{187046CD-C502-65E7-CDA1-8039FC4FA549}"/>
          </ac:picMkLst>
        </pc:picChg>
      </pc:sldChg>
      <pc:sldChg chg="addSp modSp add">
        <pc:chgData name="Leonie Smith" userId="fed1330f33f5650e" providerId="LiveId" clId="{2664936D-44DB-4A80-9BBB-13429A42CB83}" dt="2023-05-15T04:52:30.511" v="78"/>
        <pc:sldMkLst>
          <pc:docMk/>
          <pc:sldMk cId="1777695632" sldId="311"/>
        </pc:sldMkLst>
        <pc:picChg chg="add mod">
          <ac:chgData name="Leonie Smith" userId="fed1330f33f5650e" providerId="LiveId" clId="{2664936D-44DB-4A80-9BBB-13429A42CB83}" dt="2023-05-15T04:52:30.511" v="78"/>
          <ac:picMkLst>
            <pc:docMk/>
            <pc:sldMk cId="1777695632" sldId="311"/>
            <ac:picMk id="10" creationId="{894BA946-44C0-5C2B-D760-1D983C1F16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8" name="Audio 27">
            <a:hlinkClick r:id="" action="ppaction://media"/>
            <a:extLst>
              <a:ext uri="{FF2B5EF4-FFF2-40B4-BE49-F238E27FC236}">
                <a16:creationId xmlns:a16="http://schemas.microsoft.com/office/drawing/2014/main" id="{B32BA0BC-CA5E-0FCE-3217-D12A2334CE5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551"/>
    </mc:Choice>
    <mc:Fallback xmlns="">
      <p:transition spd="slow" advTm="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263DBB6-70EC-0E73-9F79-982ABE37A762}"/>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But when his accusers rose to speak, they did not charge him with any of the crimes I had expected.</a:t>
            </a:r>
            <a:endParaRPr lang="en-IN" sz="1400" dirty="0"/>
          </a:p>
        </p:txBody>
      </p:sp>
      <p:sp>
        <p:nvSpPr>
          <p:cNvPr id="2" name="TextBox 1">
            <a:extLst>
              <a:ext uri="{FF2B5EF4-FFF2-40B4-BE49-F238E27FC236}">
                <a16:creationId xmlns:a16="http://schemas.microsoft.com/office/drawing/2014/main" id="{CD61C6C1-ABC6-12C8-2957-4FCD0EB0482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 उन्हें अदालत में लाया)18</a:t>
            </a:r>
            <a:r>
              <a:rPr lang="hi-IN" sz="3600" b="0" i="0" dirty="0">
                <a:solidFill>
                  <a:srgbClr val="000000"/>
                </a:solidFill>
                <a:effectLst/>
                <a:latin typeface="font1"/>
              </a:rPr>
              <a:t>जब उसके मुद्दई खड़े हुए, तो उन्होंने ऐसी बुरी बातों का दोष नहीं लगाया, जैसा मैं समझता था।</a:t>
            </a:r>
            <a:endParaRPr lang="en-IN" sz="3600" dirty="0"/>
          </a:p>
        </p:txBody>
      </p:sp>
      <p:pic>
        <p:nvPicPr>
          <p:cNvPr id="77" name="Audio 76">
            <a:hlinkClick r:id="" action="ppaction://media"/>
            <a:extLst>
              <a:ext uri="{FF2B5EF4-FFF2-40B4-BE49-F238E27FC236}">
                <a16:creationId xmlns:a16="http://schemas.microsoft.com/office/drawing/2014/main" id="{D44F6BEE-F589-433F-6D8F-51A9CFAFB1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688"/>
    </mc:Choice>
    <mc:Fallback xmlns="">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2665215-5819-FAE4-6C43-8FCBF309A636}"/>
              </a:ext>
            </a:extLst>
          </p:cNvPr>
          <p:cNvSpPr txBox="1"/>
          <p:nvPr/>
        </p:nvSpPr>
        <p:spPr>
          <a:xfrm>
            <a:off x="285402" y="5965112"/>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They only had some contentions with him regarding their own religion and a certain Jesus who had died, but whom Paul affirmed to be alive.</a:t>
            </a:r>
            <a:endParaRPr lang="en-IN" sz="3600" dirty="0"/>
          </a:p>
        </p:txBody>
      </p:sp>
      <p:sp>
        <p:nvSpPr>
          <p:cNvPr id="2" name="TextBox 1">
            <a:extLst>
              <a:ext uri="{FF2B5EF4-FFF2-40B4-BE49-F238E27FC236}">
                <a16:creationId xmlns:a16="http://schemas.microsoft.com/office/drawing/2014/main" id="{721BA3DF-5F29-CE30-564B-10225894F67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 परन्तु अपने मत के, और यीशु नामक किसी मनुष्य के विषय में जो मर गया था, और पौलुस उसको जीवित बताता था, विवाद करते थे।</a:t>
            </a:r>
            <a:endParaRPr lang="en-IN" sz="3600" dirty="0"/>
          </a:p>
        </p:txBody>
      </p:sp>
      <p:pic>
        <p:nvPicPr>
          <p:cNvPr id="34" name="Audio 33">
            <a:hlinkClick r:id="" action="ppaction://media"/>
            <a:extLst>
              <a:ext uri="{FF2B5EF4-FFF2-40B4-BE49-F238E27FC236}">
                <a16:creationId xmlns:a16="http://schemas.microsoft.com/office/drawing/2014/main" id="{DA2BEB05-1FC7-6C60-D93B-59F52E0968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85"/>
    </mc:Choice>
    <mc:Fallback xmlns="">
      <p:transition spd="slow" advTm="1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BD7743-BC91-669A-EDC4-A1F0E622E38D}"/>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Since I was at a loss as to how to investigate these matters, I asked if he was willing to go to Jerusalem and be tried there on these charges. </a:t>
            </a:r>
            <a:endParaRPr lang="en-IN" sz="3600" dirty="0"/>
          </a:p>
        </p:txBody>
      </p:sp>
      <p:sp>
        <p:nvSpPr>
          <p:cNvPr id="2" name="TextBox 1">
            <a:extLst>
              <a:ext uri="{FF2B5EF4-FFF2-40B4-BE49-F238E27FC236}">
                <a16:creationId xmlns:a16="http://schemas.microsoft.com/office/drawing/2014/main" id="{3BBE8AE2-9DBB-AAFB-6E6E-74E80A0B4A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और मैं उलझन में था, कि इन बातों का पता कैसे लगाऊँ? इसलिए मैंने उससे पूछा, ‘क्या तू यरूशलेम जाएगा, कि वहाँ इन बातों का फैसला हो?’ </a:t>
            </a:r>
            <a:endParaRPr lang="en-IN" sz="3600" dirty="0"/>
          </a:p>
        </p:txBody>
      </p:sp>
      <p:pic>
        <p:nvPicPr>
          <p:cNvPr id="49" name="Audio 48">
            <a:hlinkClick r:id="" action="ppaction://media"/>
            <a:extLst>
              <a:ext uri="{FF2B5EF4-FFF2-40B4-BE49-F238E27FC236}">
                <a16:creationId xmlns:a16="http://schemas.microsoft.com/office/drawing/2014/main" id="{0AE46018-87E7-97D9-83E9-588B40B58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884"/>
    </mc:Choice>
    <mc:Fallback xmlns="">
      <p:transition spd="slow" advTm="1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2" name="TextBox 1">
            <a:extLst>
              <a:ext uri="{FF2B5EF4-FFF2-40B4-BE49-F238E27FC236}">
                <a16:creationId xmlns:a16="http://schemas.microsoft.com/office/drawing/2014/main" id="{11474659-D16B-856D-ECAB-0C776F2B929D}"/>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But when Paul appealed to be held over for the decision of the Emperor, I ordered that he be held until I could send him to Caesar.”</a:t>
            </a:r>
            <a:endParaRPr lang="en-IN" sz="3600" dirty="0"/>
          </a:p>
        </p:txBody>
      </p:sp>
      <p:sp>
        <p:nvSpPr>
          <p:cNvPr id="2" name="TextBox 1">
            <a:extLst>
              <a:ext uri="{FF2B5EF4-FFF2-40B4-BE49-F238E27FC236}">
                <a16:creationId xmlns:a16="http://schemas.microsoft.com/office/drawing/2014/main" id="{286F304E-E3CF-6552-4CDF-7986C126D315}"/>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21</a:t>
            </a:r>
            <a:r>
              <a:rPr lang="hi-IN" sz="3200" b="0" i="0" dirty="0">
                <a:solidFill>
                  <a:srgbClr val="000000"/>
                </a:solidFill>
                <a:effectLst/>
                <a:latin typeface="font1"/>
              </a:rPr>
              <a:t>परन्तु जब पौलुस ने दुहाई दी, कि मेरे मुकद्दमे का फैसला महाराजाधिराज के यहाँ हो; तो मैंने आज्ञा दी, कि जब तक उसे कैसर के पास न भेजूँ, उसकी रखवाली की जाए।”</a:t>
            </a:r>
            <a:endParaRPr lang="en-IN" sz="3200" dirty="0"/>
          </a:p>
        </p:txBody>
      </p:sp>
      <p:pic>
        <p:nvPicPr>
          <p:cNvPr id="27" name="Audio 26">
            <a:hlinkClick r:id="" action="ppaction://media"/>
            <a:extLst>
              <a:ext uri="{FF2B5EF4-FFF2-40B4-BE49-F238E27FC236}">
                <a16:creationId xmlns:a16="http://schemas.microsoft.com/office/drawing/2014/main" id="{FE47162D-44C7-079F-5688-10085623B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527"/>
    </mc:Choice>
    <mc:Fallback xmlns="">
      <p:transition spd="slow" advTm="1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B1FB0F0-0384-55D7-35C7-2AFFF3DB13AD}"/>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Then Agrippa said to Festus, “I would like to hear this man myself.”</a:t>
            </a:r>
          </a:p>
          <a:p>
            <a:pPr algn="l"/>
            <a:r>
              <a:rPr lang="en-US" sz="3600" b="0" i="0">
                <a:solidFill>
                  <a:srgbClr val="121212"/>
                </a:solidFill>
                <a:effectLst/>
                <a:latin typeface="Inter" panose="020B0502030000000004" pitchFamily="34" charset="0"/>
              </a:rPr>
              <a:t>“Tomorrow you will hear him,” Festus declared.</a:t>
            </a:r>
          </a:p>
        </p:txBody>
      </p:sp>
      <p:sp>
        <p:nvSpPr>
          <p:cNvPr id="2" name="TextBox 1">
            <a:extLst>
              <a:ext uri="{FF2B5EF4-FFF2-40B4-BE49-F238E27FC236}">
                <a16:creationId xmlns:a16="http://schemas.microsoft.com/office/drawing/2014/main" id="{D7B62D54-F06F-0E9C-81BE-E64893817EFB}"/>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तब अग्रिप्पा ने फेस्तुस से कहा, “मैं भी उस मनुष्य की सुनना चाहता हूँ।” उसने कहा, “तू कल सुन लेगा।”</a:t>
            </a:r>
            <a:endParaRPr lang="hi-IN" sz="3600" b="0" i="0" dirty="0">
              <a:solidFill>
                <a:srgbClr val="121212"/>
              </a:solidFill>
              <a:effectLst/>
              <a:latin typeface="Inter" panose="020B0502030000000004" pitchFamily="34" charset="0"/>
            </a:endParaRPr>
          </a:p>
        </p:txBody>
      </p:sp>
      <p:pic>
        <p:nvPicPr>
          <p:cNvPr id="23" name="Audio 22">
            <a:hlinkClick r:id="" action="ppaction://media"/>
            <a:extLst>
              <a:ext uri="{FF2B5EF4-FFF2-40B4-BE49-F238E27FC236}">
                <a16:creationId xmlns:a16="http://schemas.microsoft.com/office/drawing/2014/main" id="{B60E9BF5-854D-259A-9644-C03898708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09"/>
    </mc:Choice>
    <mc:Fallback xmlns="">
      <p:transition spd="slow" advTm="1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572345" y="4403309"/>
            <a:ext cx="7803030" cy="1323844"/>
          </a:xfrm>
          <a:prstGeom prst="rect">
            <a:avLst/>
          </a:prstGeom>
          <a:noFill/>
        </p:spPr>
        <p:txBody>
          <a:bodyPr wrap="square" rtlCol="0">
            <a:noAutofit/>
          </a:bodyPr>
          <a:lstStyle/>
          <a:p>
            <a:r>
              <a:rPr lang="hi-IN" sz="4400" b="0" i="0" u="none" strike="noStrike" baseline="0" dirty="0">
                <a:solidFill>
                  <a:schemeClr val="bg1"/>
                </a:solidFill>
                <a:latin typeface="TimesNewRomanPSMT"/>
              </a:rPr>
              <a:t>अग्रिप्पा के सामने पौलुस - प्रेरितों के काम 25:13 - 26:32</a:t>
            </a:r>
            <a:endParaRPr lang="en-IN" sz="4400" dirty="0">
              <a:solidFill>
                <a:schemeClr val="bg1"/>
              </a:solidFill>
            </a:endParaRPr>
          </a:p>
        </p:txBody>
      </p:sp>
      <p:sp>
        <p:nvSpPr>
          <p:cNvPr id="2" name="TextBox 1">
            <a:extLst>
              <a:ext uri="{FF2B5EF4-FFF2-40B4-BE49-F238E27FC236}">
                <a16:creationId xmlns:a16="http://schemas.microsoft.com/office/drawing/2014/main" id="{0C1981F1-BAC7-F5F6-A9B6-FC7C16C4357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47B29F6-5676-A256-3A82-354820FEF5FE}"/>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The next day Agrippa and Bernice came with great pomp and entered the auditorium, along with the commanders and leading men of the city. And Festus ordered that Paul be brought in.</a:t>
            </a:r>
            <a:endParaRPr lang="en-IN" sz="3600" dirty="0"/>
          </a:p>
        </p:txBody>
      </p:sp>
      <p:sp>
        <p:nvSpPr>
          <p:cNvPr id="2" name="TextBox 1">
            <a:extLst>
              <a:ext uri="{FF2B5EF4-FFF2-40B4-BE49-F238E27FC236}">
                <a16:creationId xmlns:a16="http://schemas.microsoft.com/office/drawing/2014/main" id="{03BA1EF5-282C-9EE9-8D83-AE86EC69B7A2}"/>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23</a:t>
            </a:r>
            <a:r>
              <a:rPr lang="hi-IN" sz="3200" b="0" i="0" dirty="0">
                <a:solidFill>
                  <a:srgbClr val="000000"/>
                </a:solidFill>
                <a:effectLst/>
                <a:latin typeface="font1"/>
              </a:rPr>
              <a:t>अतः दूसरे दिन, जब अग्रिप्पा और बिरनीके बड़ी धूमधाम से आकर सैन्य-दल के सरदारों और नगर के प्रमुख लोगों के साथ दरबार में पहुँचे। तब फेस्तुस ने आज्ञा दी, कि वे पौलुस को ले आएँ। </a:t>
            </a:r>
            <a:endParaRPr lang="en-IN" sz="3200" dirty="0"/>
          </a:p>
        </p:txBody>
      </p:sp>
      <p:pic>
        <p:nvPicPr>
          <p:cNvPr id="18" name="Audio 17">
            <a:hlinkClick r:id="" action="ppaction://media"/>
            <a:extLst>
              <a:ext uri="{FF2B5EF4-FFF2-40B4-BE49-F238E27FC236}">
                <a16:creationId xmlns:a16="http://schemas.microsoft.com/office/drawing/2014/main" id="{C80FCEAB-F810-D88F-0F52-9ED044F63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642"/>
    </mc:Choice>
    <mc:Fallback xmlns="">
      <p:transition spd="slow" advTm="1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F45BCC0-AC0F-46A5-D8A2-21C5ECFD08E8}"/>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26:1</a:t>
            </a:r>
            <a:r>
              <a:rPr lang="en-US" sz="3600" b="0" i="0" dirty="0">
                <a:solidFill>
                  <a:srgbClr val="121212"/>
                </a:solidFill>
                <a:effectLst/>
                <a:latin typeface="Inter" panose="020B0502030000000004" pitchFamily="34" charset="0"/>
              </a:rPr>
              <a:t>Agrippa said to Paul, “You have permission to speak for yourself.”</a:t>
            </a:r>
          </a:p>
          <a:p>
            <a:pPr algn="l"/>
            <a:r>
              <a:rPr lang="en-US" sz="3600" b="0" i="0" dirty="0">
                <a:solidFill>
                  <a:srgbClr val="121212"/>
                </a:solidFill>
                <a:effectLst/>
                <a:latin typeface="Inter" panose="020B0502030000000004" pitchFamily="34" charset="0"/>
              </a:rPr>
              <a:t>Then Paul stretched out his hand and began his defense:</a:t>
            </a:r>
          </a:p>
        </p:txBody>
      </p:sp>
      <p:sp>
        <p:nvSpPr>
          <p:cNvPr id="2" name="TextBox 1">
            <a:extLst>
              <a:ext uri="{FF2B5EF4-FFF2-40B4-BE49-F238E27FC236}">
                <a16:creationId xmlns:a16="http://schemas.microsoft.com/office/drawing/2014/main" id="{ACE509D1-DEDD-8A73-6BF8-D91081102BD2}"/>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26:</a:t>
            </a:r>
            <a:r>
              <a:rPr lang="hi-IN" sz="3600" b="0" i="0" dirty="0">
                <a:solidFill>
                  <a:srgbClr val="777A7B"/>
                </a:solidFill>
                <a:effectLst/>
                <a:latin typeface="Inter" panose="020B0502030000000004" pitchFamily="34" charset="0"/>
              </a:rPr>
              <a:t>1</a:t>
            </a:r>
            <a:r>
              <a:rPr lang="hi-IN" sz="3600" b="0" i="0" dirty="0">
                <a:solidFill>
                  <a:srgbClr val="000000"/>
                </a:solidFill>
                <a:effectLst/>
                <a:latin typeface="font1"/>
              </a:rPr>
              <a:t>अग्रिप्पा ने पौलुस से कहा, “तुझे अपने विषय में बोलने की अनुमति है।” तब पौलुस हाथ बढ़ाकर उत्तर देने लगा,</a:t>
            </a:r>
            <a:endParaRPr lang="hi-IN" sz="3600" b="0" i="0" dirty="0">
              <a:solidFill>
                <a:srgbClr val="121212"/>
              </a:solidFill>
              <a:effectLst/>
              <a:latin typeface="Inter" panose="020B0502030000000004" pitchFamily="34" charset="0"/>
            </a:endParaRPr>
          </a:p>
        </p:txBody>
      </p:sp>
      <p:pic>
        <p:nvPicPr>
          <p:cNvPr id="26" name="Audio 25">
            <a:hlinkClick r:id="" action="ppaction://media"/>
            <a:extLst>
              <a:ext uri="{FF2B5EF4-FFF2-40B4-BE49-F238E27FC236}">
                <a16:creationId xmlns:a16="http://schemas.microsoft.com/office/drawing/2014/main" id="{8802EC13-910F-5EB2-0C7C-6D7B7A2BF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195"/>
    </mc:Choice>
    <mc:Fallback xmlns="">
      <p:transition spd="slow" advTm="1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DF39087-1E6C-44D9-26EE-D97DC580A8EB}"/>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“King Agrippa, I consider myself fortunate to stand before you today to defend myself against all the accusations of the Jews,</a:t>
            </a:r>
            <a:endParaRPr lang="en-IN" sz="3600" dirty="0"/>
          </a:p>
        </p:txBody>
      </p:sp>
      <p:sp>
        <p:nvSpPr>
          <p:cNvPr id="2" name="TextBox 1">
            <a:extLst>
              <a:ext uri="{FF2B5EF4-FFF2-40B4-BE49-F238E27FC236}">
                <a16:creationId xmlns:a16="http://schemas.microsoft.com/office/drawing/2014/main" id="{32C87324-DF91-54CC-18F8-F83482615C3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“हे राजा अग्रिप्पा, जितनी बातों का यहूदी मुझ पर दोष लगाते हैं, आज तेरे सामने उनका उत्तर देने में मैं अपने को धन्य समझता हूँ,</a:t>
            </a:r>
            <a:endParaRPr lang="en-IN" sz="3600" dirty="0"/>
          </a:p>
        </p:txBody>
      </p:sp>
      <p:pic>
        <p:nvPicPr>
          <p:cNvPr id="18" name="Audio 17">
            <a:hlinkClick r:id="" action="ppaction://media"/>
            <a:extLst>
              <a:ext uri="{FF2B5EF4-FFF2-40B4-BE49-F238E27FC236}">
                <a16:creationId xmlns:a16="http://schemas.microsoft.com/office/drawing/2014/main" id="{A73FC8E9-F5F8-AEC2-4CE5-33641E55EC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844"/>
    </mc:Choice>
    <mc:Fallback xmlns="">
      <p:transition spd="slow" advTm="1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829A396-B17D-0AA9-8B7B-821E2F61533E}"/>
              </a:ext>
            </a:extLst>
          </p:cNvPr>
          <p:cNvSpPr txBox="1"/>
          <p:nvPr/>
        </p:nvSpPr>
        <p:spPr>
          <a:xfrm>
            <a:off x="285402" y="5986807"/>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6</a:t>
            </a:r>
            <a:r>
              <a:rPr lang="en-US" sz="3800" b="0" i="0">
                <a:solidFill>
                  <a:srgbClr val="121212"/>
                </a:solidFill>
                <a:effectLst/>
                <a:latin typeface="Inter" panose="020B0502030000000004" pitchFamily="34" charset="0"/>
              </a:rPr>
              <a:t>And now I stand on trial because of my hope in the promise that God made to our fathers,</a:t>
            </a:r>
            <a:endParaRPr lang="en-US" sz="3800" dirty="0">
              <a:solidFill>
                <a:srgbClr val="121212"/>
              </a:solidFill>
              <a:latin typeface="Arial" panose="020B0604020202020204" pitchFamily="34" charset="0"/>
            </a:endParaRPr>
          </a:p>
        </p:txBody>
      </p:sp>
      <p:sp>
        <p:nvSpPr>
          <p:cNvPr id="2" name="TextBox 1">
            <a:extLst>
              <a:ext uri="{FF2B5EF4-FFF2-40B4-BE49-F238E27FC236}">
                <a16:creationId xmlns:a16="http://schemas.microsoft.com/office/drawing/2014/main" id="{80F67DF4-B84C-D6D8-23F9-3C89879DB15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और अब उस प्रतिज्ञा की आशा के कारण जो परमेश्वर ने हमारे पूर्वजों से की थी, मुझ पर मुकद्दमा चल रहा है।</a:t>
            </a:r>
            <a:endParaRPr lang="en-IN" sz="3600" dirty="0"/>
          </a:p>
        </p:txBody>
      </p:sp>
      <p:pic>
        <p:nvPicPr>
          <p:cNvPr id="6" name="Audio 5">
            <a:hlinkClick r:id="" action="ppaction://media"/>
            <a:extLst>
              <a:ext uri="{FF2B5EF4-FFF2-40B4-BE49-F238E27FC236}">
                <a16:creationId xmlns:a16="http://schemas.microsoft.com/office/drawing/2014/main" id="{1FF3CD01-CD2B-5C20-BB52-A4A23425FF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822"/>
    </mc:Choice>
    <mc:Fallback xmlns="">
      <p:transition spd="slow" advTm="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8AE70B1-B1BE-40F4-613A-36C879C4412C}"/>
              </a:ext>
            </a:extLst>
          </p:cNvPr>
          <p:cNvSpPr txBox="1"/>
          <p:nvPr/>
        </p:nvSpPr>
        <p:spPr>
          <a:xfrm>
            <a:off x="285402" y="5986807"/>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Why would any of you consider it incredible that God raises the dead?</a:t>
            </a:r>
            <a:endParaRPr lang="en-IN" sz="4000" dirty="0"/>
          </a:p>
        </p:txBody>
      </p:sp>
      <p:sp>
        <p:nvSpPr>
          <p:cNvPr id="2" name="TextBox 1">
            <a:extLst>
              <a:ext uri="{FF2B5EF4-FFF2-40B4-BE49-F238E27FC236}">
                <a16:creationId xmlns:a16="http://schemas.microsoft.com/office/drawing/2014/main" id="{6D9A3135-9011-38C5-79C4-0116FBBD19AE}"/>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8</a:t>
            </a:r>
            <a:r>
              <a:rPr lang="hi-IN" sz="3200" b="0" i="0" dirty="0">
                <a:solidFill>
                  <a:srgbClr val="000000"/>
                </a:solidFill>
                <a:effectLst/>
                <a:latin typeface="font1"/>
              </a:rPr>
              <a:t>जबकि </a:t>
            </a:r>
            <a:r>
              <a:rPr lang="hi-IN" sz="3200" b="0" i="1" dirty="0">
                <a:solidFill>
                  <a:srgbClr val="000000"/>
                </a:solidFill>
                <a:effectLst/>
                <a:latin typeface="font1"/>
              </a:rPr>
              <a:t>परमेश्वर मरे हुओं को जिलाता है</a:t>
            </a:r>
            <a:r>
              <a:rPr lang="en-US" sz="3200" b="0" i="0" baseline="30000" dirty="0">
                <a:solidFill>
                  <a:srgbClr val="000080"/>
                </a:solidFill>
                <a:effectLst/>
                <a:latin typeface="font1"/>
              </a:rPr>
              <a:t>b</a:t>
            </a:r>
            <a:r>
              <a:rPr lang="en-US" sz="3200" b="0" i="0" dirty="0">
                <a:solidFill>
                  <a:srgbClr val="000000"/>
                </a:solidFill>
                <a:effectLst/>
                <a:latin typeface="font1"/>
              </a:rPr>
              <a:t>, </a:t>
            </a:r>
            <a:r>
              <a:rPr lang="hi-IN" sz="3200" b="0" i="0" dirty="0">
                <a:solidFill>
                  <a:srgbClr val="000000"/>
                </a:solidFill>
                <a:effectLst/>
                <a:latin typeface="font1"/>
              </a:rPr>
              <a:t>तो तुम्हारे यहाँ यह बात क्यों विश्वास के योग्य नहीं समझी जाती?</a:t>
            </a:r>
            <a:endParaRPr lang="en-IN" sz="3200" dirty="0"/>
          </a:p>
        </p:txBody>
      </p:sp>
      <p:pic>
        <p:nvPicPr>
          <p:cNvPr id="6" name="Audio 5">
            <a:hlinkClick r:id="" action="ppaction://media"/>
            <a:extLst>
              <a:ext uri="{FF2B5EF4-FFF2-40B4-BE49-F238E27FC236}">
                <a16:creationId xmlns:a16="http://schemas.microsoft.com/office/drawing/2014/main" id="{7191B84D-E993-3833-A746-6FBC23E296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6168"/>
    </mc:Choice>
    <mc:Fallback xmlns="">
      <p:transition spd="slow" advTm="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3"/>
          </a:xfrm>
          <a:prstGeom prst="rect">
            <a:avLst/>
          </a:prstGeom>
          <a:noFill/>
        </p:spPr>
        <p:txBody>
          <a:bodyPr wrap="square" rtlCol="0">
            <a:noAutofit/>
          </a:bodyPr>
          <a:lstStyle/>
          <a:p>
            <a:r>
              <a:rPr lang="hi-IN" sz="6600" dirty="0">
                <a:latin typeface="Microsoft Himalaya" panose="01010100010101010101" pitchFamily="2" charset="0"/>
                <a:ea typeface="Microsoft Himalaya" panose="01010100010101010101" pitchFamily="2" charset="0"/>
                <a:cs typeface="Microsoft Himalaya" panose="01010100010101010101" pitchFamily="2" charset="0"/>
              </a:rPr>
              <a:t>अग्रिप्पा के सामने पौलुस - प्रेरितों के काम 25:13 - 26:32</a:t>
            </a:r>
            <a:endParaRPr lang="en-IN" sz="6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14" name="Audio 13">
            <a:hlinkClick r:id="" action="ppaction://media"/>
            <a:extLst>
              <a:ext uri="{FF2B5EF4-FFF2-40B4-BE49-F238E27FC236}">
                <a16:creationId xmlns:a16="http://schemas.microsoft.com/office/drawing/2014/main" id="{34E6ADED-F9FF-59EF-748B-98C0F2A045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605"/>
    </mc:Choice>
    <mc:Fallback xmlns="">
      <p:transition spd="slow" advTm="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2" name="TextBox 1">
            <a:extLst>
              <a:ext uri="{FF2B5EF4-FFF2-40B4-BE49-F238E27FC236}">
                <a16:creationId xmlns:a16="http://schemas.microsoft.com/office/drawing/2014/main" id="{EAA65552-19EA-8748-6682-B9DF8DB5E604}"/>
              </a:ext>
            </a:extLst>
          </p:cNvPr>
          <p:cNvSpPr txBox="1"/>
          <p:nvPr/>
        </p:nvSpPr>
        <p:spPr>
          <a:xfrm>
            <a:off x="285402" y="5986807"/>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9</a:t>
            </a:r>
            <a:r>
              <a:rPr lang="en-US" sz="3200" b="0" i="0">
                <a:solidFill>
                  <a:srgbClr val="121212"/>
                </a:solidFill>
                <a:effectLst/>
                <a:latin typeface="Inter" panose="020B0502030000000004" pitchFamily="34" charset="0"/>
              </a:rPr>
              <a:t>So then, I too was convinced that I ought to do all I could to oppose the name of Jesus of Nazareth. </a:t>
            </a:r>
            <a:endParaRPr lang="en-IN" sz="3200" dirty="0"/>
          </a:p>
        </p:txBody>
      </p:sp>
      <p:sp>
        <p:nvSpPr>
          <p:cNvPr id="2" name="TextBox 1">
            <a:extLst>
              <a:ext uri="{FF2B5EF4-FFF2-40B4-BE49-F238E27FC236}">
                <a16:creationId xmlns:a16="http://schemas.microsoft.com/office/drawing/2014/main" id="{D6A1835A-095D-8CF5-680A-90AE34F424B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“मैंने भी समझा था कि यीशु नासरी के नाम के विरोध में मुझे बहुत कुछ करना चाहिए।</a:t>
            </a:r>
            <a:endParaRPr lang="en-IN" sz="3600" dirty="0"/>
          </a:p>
        </p:txBody>
      </p:sp>
      <p:pic>
        <p:nvPicPr>
          <p:cNvPr id="6" name="Audio 5">
            <a:hlinkClick r:id="" action="ppaction://media"/>
            <a:extLst>
              <a:ext uri="{FF2B5EF4-FFF2-40B4-BE49-F238E27FC236}">
                <a16:creationId xmlns:a16="http://schemas.microsoft.com/office/drawing/2014/main" id="{3A3C4459-734F-3239-99F9-109838C670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999"/>
    </mc:Choice>
    <mc:Fallback xmlns="">
      <p:transition spd="slow" advTm="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03D881E-50A6-D7CF-6204-480683AE134A}"/>
              </a:ext>
            </a:extLst>
          </p:cNvPr>
          <p:cNvSpPr txBox="1"/>
          <p:nvPr/>
        </p:nvSpPr>
        <p:spPr>
          <a:xfrm>
            <a:off x="285402" y="5986807"/>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12</a:t>
            </a:r>
            <a:r>
              <a:rPr lang="en-US" sz="3200" b="0" i="0" dirty="0">
                <a:solidFill>
                  <a:srgbClr val="121212"/>
                </a:solidFill>
                <a:effectLst/>
                <a:latin typeface="Inter" panose="020B0502030000000004" pitchFamily="34" charset="0"/>
              </a:rPr>
              <a:t>In this pursuit I was on my way to Damascus with the authority and commission of the chief priests.</a:t>
            </a:r>
            <a:r>
              <a:rPr lang="en-US" sz="3200" dirty="0">
                <a:solidFill>
                  <a:srgbClr val="121212"/>
                </a:solidFill>
                <a:latin typeface="Arial" panose="020B0604020202020204" pitchFamily="34" charset="0"/>
              </a:rPr>
              <a:t>13….(When I saw a light coming from heaven) </a:t>
            </a:r>
            <a:r>
              <a:rPr lang="en-US" sz="3200" b="0" i="0" dirty="0">
                <a:solidFill>
                  <a:srgbClr val="777A7B"/>
                </a:solidFill>
                <a:effectLst/>
                <a:latin typeface="Arial" panose="020B0604020202020204" pitchFamily="34" charset="0"/>
              </a:rPr>
              <a:t>14</a:t>
            </a:r>
            <a:r>
              <a:rPr lang="en-US" sz="3200" dirty="0">
                <a:solidFill>
                  <a:srgbClr val="121212"/>
                </a:solidFill>
                <a:latin typeface="Arial" panose="020B0604020202020204" pitchFamily="34" charset="0"/>
              </a:rPr>
              <a:t>…</a:t>
            </a:r>
            <a:r>
              <a:rPr lang="en-US" sz="3200" b="0" i="0" dirty="0">
                <a:solidFill>
                  <a:srgbClr val="121212"/>
                </a:solidFill>
                <a:effectLst/>
                <a:latin typeface="Arial" panose="020B0604020202020204" pitchFamily="34" charset="0"/>
              </a:rPr>
              <a:t>I heard a voice speak to me </a:t>
            </a:r>
            <a:r>
              <a:rPr lang="en-US" sz="3200" dirty="0">
                <a:solidFill>
                  <a:srgbClr val="121212"/>
                </a:solidFill>
                <a:latin typeface="Arial" panose="020B0604020202020204" pitchFamily="34" charset="0"/>
              </a:rPr>
              <a:t>..</a:t>
            </a:r>
            <a:r>
              <a:rPr lang="en-US" sz="3200" b="0" i="0" dirty="0">
                <a:solidFill>
                  <a:srgbClr val="121212"/>
                </a:solidFill>
                <a:effectLst/>
                <a:latin typeface="Arial" panose="020B0604020202020204" pitchFamily="34" charset="0"/>
              </a:rPr>
              <a:t>. </a:t>
            </a:r>
            <a:r>
              <a:rPr lang="en-US" sz="3200" b="0" i="0" dirty="0">
                <a:solidFill>
                  <a:srgbClr val="121212"/>
                </a:solidFill>
                <a:effectLst/>
                <a:latin typeface="Inter"/>
              </a:rPr>
              <a:t>I heard a voice saying to me in the Hebrew language, </a:t>
            </a:r>
            <a:r>
              <a:rPr lang="en-US" sz="3200" b="0" i="0" dirty="0">
                <a:solidFill>
                  <a:srgbClr val="FF3D4D"/>
                </a:solidFill>
                <a:effectLst/>
                <a:latin typeface="Inter"/>
              </a:rPr>
              <a:t>‘Saul, Saul, why are you persecuting me?</a:t>
            </a:r>
            <a:r>
              <a:rPr lang="en-US" sz="3200" b="0" i="0" dirty="0">
                <a:solidFill>
                  <a:srgbClr val="121212"/>
                </a:solidFill>
                <a:effectLst/>
                <a:latin typeface="Arial" panose="020B0604020202020204" pitchFamily="34" charset="0"/>
              </a:rPr>
              <a:t>…</a:t>
            </a:r>
            <a:endParaRPr lang="en-IN" sz="3200" dirty="0"/>
          </a:p>
        </p:txBody>
      </p:sp>
      <p:sp>
        <p:nvSpPr>
          <p:cNvPr id="2" name="TextBox 1">
            <a:extLst>
              <a:ext uri="{FF2B5EF4-FFF2-40B4-BE49-F238E27FC236}">
                <a16:creationId xmlns:a16="http://schemas.microsoft.com/office/drawing/2014/main" id="{3D69C99E-6CED-5109-87FB-51FB32CBBE61}"/>
              </a:ext>
            </a:extLst>
          </p:cNvPr>
          <p:cNvSpPr txBox="1"/>
          <p:nvPr/>
        </p:nvSpPr>
        <p:spPr>
          <a:xfrm>
            <a:off x="6096000" y="166254"/>
            <a:ext cx="6096000" cy="6558101"/>
          </a:xfrm>
          <a:prstGeom prst="rect">
            <a:avLst/>
          </a:prstGeom>
          <a:noFill/>
        </p:spPr>
        <p:txBody>
          <a:bodyPr wrap="square" rtlCol="0">
            <a:noAutofit/>
          </a:bodyPr>
          <a:lstStyle/>
          <a:p>
            <a:pPr algn="l"/>
            <a:r>
              <a:rPr lang="hi-IN" sz="2800" b="0" i="0" dirty="0">
                <a:solidFill>
                  <a:srgbClr val="777A7B"/>
                </a:solidFill>
                <a:effectLst/>
                <a:latin typeface="Inter" panose="020B0502030000000004" pitchFamily="34" charset="0"/>
              </a:rPr>
              <a:t>12</a:t>
            </a:r>
            <a:r>
              <a:rPr lang="hi-IN" sz="2800" b="0" i="0" dirty="0">
                <a:solidFill>
                  <a:srgbClr val="000000"/>
                </a:solidFill>
                <a:effectLst/>
                <a:latin typeface="font1"/>
              </a:rPr>
              <a:t>“इसी धुन में जब मैं प्रधान याजकों से अधिकार और आज्ञापत्र लेकर दमिश्क को जा रहा था; </a:t>
            </a:r>
          </a:p>
          <a:p>
            <a:pPr algn="l"/>
            <a:r>
              <a:rPr lang="hi-IN" sz="2800" b="0" i="0" dirty="0">
                <a:solidFill>
                  <a:srgbClr val="5D4037"/>
                </a:solidFill>
                <a:effectLst/>
                <a:latin typeface="font1"/>
              </a:rPr>
              <a:t>13</a:t>
            </a:r>
            <a:r>
              <a:rPr lang="hi-IN" sz="2800" b="0" i="0" dirty="0">
                <a:solidFill>
                  <a:srgbClr val="000000"/>
                </a:solidFill>
                <a:effectLst/>
                <a:latin typeface="font1"/>
              </a:rPr>
              <a:t> तो हे राजा, मार्ग में दोपहर के समय मैंने आकाश से सूर्य के तेज से भी बढ़कर एक ज्योति, अपने और अपने साथ चलनेवालों के चारों ओर चमकती हुई देखी। </a:t>
            </a:r>
          </a:p>
          <a:p>
            <a:pPr algn="l"/>
            <a:r>
              <a:rPr lang="hi-IN" sz="2800" b="0" i="0" dirty="0">
                <a:solidFill>
                  <a:srgbClr val="5D4037"/>
                </a:solidFill>
                <a:effectLst/>
                <a:latin typeface="font1"/>
              </a:rPr>
              <a:t>14</a:t>
            </a:r>
            <a:r>
              <a:rPr lang="hi-IN" sz="2800" b="0" i="0" dirty="0">
                <a:solidFill>
                  <a:srgbClr val="000000"/>
                </a:solidFill>
                <a:effectLst/>
                <a:latin typeface="font1"/>
              </a:rPr>
              <a:t> और जब हम सब भूमि पर गिर पड़े, तो मैंने इब्रानी भाषा में, मुझसे कहते हुए यह वाणी सुनी, </a:t>
            </a:r>
            <a:r>
              <a:rPr lang="hi-IN" sz="2800" b="0" i="0" dirty="0">
                <a:solidFill>
                  <a:srgbClr val="FF0000"/>
                </a:solidFill>
                <a:effectLst/>
                <a:latin typeface="font1"/>
              </a:rPr>
              <a:t>‘हे शाऊल, हे शाऊल, तू मुझे क्यों सताता है? पैने पर लात मारना तेरे लिये कठिन है।’</a:t>
            </a:r>
            <a:endParaRPr lang="hi-IN" sz="2800" b="0" i="0" dirty="0">
              <a:solidFill>
                <a:srgbClr val="000000"/>
              </a:solidFill>
              <a:effectLst/>
              <a:latin typeface="font1"/>
            </a:endParaRPr>
          </a:p>
          <a:p>
            <a:endParaRPr lang="en-IN" sz="2800" dirty="0"/>
          </a:p>
        </p:txBody>
      </p:sp>
      <p:pic>
        <p:nvPicPr>
          <p:cNvPr id="6" name="Audio 5">
            <a:hlinkClick r:id="" action="ppaction://media"/>
            <a:extLst>
              <a:ext uri="{FF2B5EF4-FFF2-40B4-BE49-F238E27FC236}">
                <a16:creationId xmlns:a16="http://schemas.microsoft.com/office/drawing/2014/main" id="{8427BF54-FB46-26C1-CED5-EA85B39653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30123"/>
    </mc:Choice>
    <mc:Fallback xmlns="">
      <p:transition spd="slow" advTm="3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3" name="TextBox 2">
            <a:extLst>
              <a:ext uri="{FF2B5EF4-FFF2-40B4-BE49-F238E27FC236}">
                <a16:creationId xmlns:a16="http://schemas.microsoft.com/office/drawing/2014/main" id="{93E6C660-2994-3F58-7B0A-371DBB5034AF}"/>
              </a:ext>
            </a:extLst>
          </p:cNvPr>
          <p:cNvSpPr txBox="1"/>
          <p:nvPr/>
        </p:nvSpPr>
        <p:spPr>
          <a:xfrm>
            <a:off x="285402" y="5986807"/>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‘Who are You, Lord?’ I asked.</a:t>
            </a:r>
          </a:p>
          <a:p>
            <a:pPr algn="l"/>
            <a:r>
              <a:rPr lang="en-US" sz="3200" b="0" i="0">
                <a:solidFill>
                  <a:srgbClr val="121212"/>
                </a:solidFill>
                <a:effectLst/>
                <a:latin typeface="Inter" panose="020B0502030000000004" pitchFamily="34" charset="0"/>
              </a:rPr>
              <a:t>‘I am Jesus, whom you are persecuting,’ the Lord replied. </a:t>
            </a:r>
            <a:r>
              <a:rPr lang="en-US" sz="3200" b="0" i="0">
                <a:solidFill>
                  <a:srgbClr val="777A7B"/>
                </a:solidFill>
                <a:effectLst/>
                <a:latin typeface="Inter" panose="020B0502030000000004" pitchFamily="34" charset="0"/>
              </a:rPr>
              <a:t>16</a:t>
            </a:r>
            <a:r>
              <a:rPr lang="en-US" sz="3200" b="0" i="0">
                <a:solidFill>
                  <a:srgbClr val="121212"/>
                </a:solidFill>
                <a:effectLst/>
                <a:latin typeface="Inter" panose="020B0502030000000004" pitchFamily="34" charset="0"/>
              </a:rPr>
              <a:t>‘But get up and stand on your feet. For I have appeared to you to appoint you as a servant and as a witness of what you have seen from Me and what I will show you.</a:t>
            </a:r>
          </a:p>
        </p:txBody>
      </p:sp>
      <p:sp>
        <p:nvSpPr>
          <p:cNvPr id="2" name="TextBox 1">
            <a:extLst>
              <a:ext uri="{FF2B5EF4-FFF2-40B4-BE49-F238E27FC236}">
                <a16:creationId xmlns:a16="http://schemas.microsoft.com/office/drawing/2014/main" id="{6CFED86C-A344-4F48-3FF7-3BAF53772BD6}"/>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15</a:t>
            </a:r>
            <a:r>
              <a:rPr lang="hi-IN" sz="3200" b="0" i="0" dirty="0">
                <a:solidFill>
                  <a:srgbClr val="000000"/>
                </a:solidFill>
                <a:effectLst/>
                <a:latin typeface="font1"/>
              </a:rPr>
              <a:t>मैंने कहा, ‘हे प्रभु, तू कौन है?’ प्रभु ने कहा, </a:t>
            </a:r>
            <a:r>
              <a:rPr lang="hi-IN" sz="3200" b="0" i="0" dirty="0">
                <a:solidFill>
                  <a:srgbClr val="FF0000"/>
                </a:solidFill>
                <a:effectLst/>
                <a:latin typeface="font1"/>
              </a:rPr>
              <a:t>‘मैं यीशु हूँ, जिसे तू सताता है।</a:t>
            </a:r>
            <a:endParaRPr lang="hi-IN" sz="3200" b="0" i="0" dirty="0">
              <a:solidFill>
                <a:srgbClr val="000000"/>
              </a:solidFill>
              <a:effectLst/>
              <a:latin typeface="font1"/>
            </a:endParaRPr>
          </a:p>
          <a:p>
            <a:pPr algn="l"/>
            <a:r>
              <a:rPr lang="hi-IN" sz="3200" b="0" i="0" dirty="0">
                <a:solidFill>
                  <a:srgbClr val="000000"/>
                </a:solidFill>
                <a:effectLst/>
                <a:latin typeface="font1"/>
              </a:rPr>
              <a:t> </a:t>
            </a:r>
            <a:r>
              <a:rPr lang="hi-IN" sz="3200" b="0" i="0" dirty="0">
                <a:solidFill>
                  <a:srgbClr val="5D4037"/>
                </a:solidFill>
                <a:effectLst/>
                <a:latin typeface="font1"/>
              </a:rPr>
              <a:t>16</a:t>
            </a:r>
            <a:r>
              <a:rPr lang="hi-IN" sz="3200" b="0" i="0" dirty="0">
                <a:solidFill>
                  <a:srgbClr val="000000"/>
                </a:solidFill>
                <a:effectLst/>
                <a:latin typeface="font1"/>
              </a:rPr>
              <a:t> </a:t>
            </a:r>
            <a:r>
              <a:rPr lang="hi-IN" sz="3200" b="0" i="0" dirty="0">
                <a:solidFill>
                  <a:srgbClr val="FF0000"/>
                </a:solidFill>
                <a:effectLst/>
                <a:latin typeface="font1"/>
              </a:rPr>
              <a:t>परन्तु तू उठ, अपने पाँवों पर खड़ा हो; क्योंकि मैंने तुझे इसलिए दर्शन दिया है कि तुझे उन बातों का भी सेवक और गवाह ठहराऊँ, जो तूने देखी हैं, और उनका भी जिनके लिये मैं तुझे दर्शन दूँगा।</a:t>
            </a:r>
            <a:endParaRPr lang="hi-IN" sz="3200" b="0" i="0" dirty="0">
              <a:solidFill>
                <a:srgbClr val="000000"/>
              </a:solidFill>
              <a:effectLst/>
              <a:latin typeface="font1"/>
            </a:endParaRPr>
          </a:p>
          <a:p>
            <a:pPr algn="l"/>
            <a:r>
              <a:rPr lang="hi-IN" sz="3200" b="0" i="0" dirty="0">
                <a:solidFill>
                  <a:srgbClr val="121212"/>
                </a:solidFill>
                <a:effectLst/>
                <a:latin typeface="Inter" panose="020B0502030000000004" pitchFamily="34" charset="0"/>
              </a:rPr>
              <a:t> </a:t>
            </a:r>
          </a:p>
        </p:txBody>
      </p:sp>
      <p:pic>
        <p:nvPicPr>
          <p:cNvPr id="6" name="Audio 5">
            <a:hlinkClick r:id="" action="ppaction://media"/>
            <a:extLst>
              <a:ext uri="{FF2B5EF4-FFF2-40B4-BE49-F238E27FC236}">
                <a16:creationId xmlns:a16="http://schemas.microsoft.com/office/drawing/2014/main" id="{6FF7248B-8879-9635-FC0C-BE664B2BFC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24443"/>
    </mc:Choice>
    <mc:Fallback xmlns="">
      <p:transition spd="slow" advTm="2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8D7D3F79-7A0B-7745-C90E-41E15E1F2CC3}"/>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19</a:t>
            </a:r>
            <a:r>
              <a:rPr lang="en-US" sz="3200" b="0" i="0">
                <a:solidFill>
                  <a:srgbClr val="121212"/>
                </a:solidFill>
                <a:effectLst/>
                <a:latin typeface="Inter" panose="020B0502030000000004" pitchFamily="34" charset="0"/>
              </a:rPr>
              <a:t>So then, King Agrippa, I was not disobedient to the heavenly vision. </a:t>
            </a:r>
            <a:r>
              <a:rPr lang="en-US" sz="3200" b="0" i="0">
                <a:solidFill>
                  <a:srgbClr val="777A7B"/>
                </a:solidFill>
                <a:effectLst/>
                <a:latin typeface="Inter" panose="020B0502030000000004" pitchFamily="34" charset="0"/>
              </a:rPr>
              <a:t>20</a:t>
            </a:r>
            <a:r>
              <a:rPr lang="en-US" sz="3200" b="0" i="0">
                <a:solidFill>
                  <a:srgbClr val="121212"/>
                </a:solidFill>
                <a:effectLst/>
                <a:latin typeface="Inter" panose="020B0502030000000004" pitchFamily="34" charset="0"/>
              </a:rPr>
              <a:t>First to those in Damascus and Jerusalem, then to everyone in the region of Judea, and then to the Gentiles, I declared that they should repent and turn to God, performing deeds worthy of their repentance.</a:t>
            </a:r>
            <a:endParaRPr lang="en-IN" sz="3200" dirty="0"/>
          </a:p>
        </p:txBody>
      </p:sp>
      <p:sp>
        <p:nvSpPr>
          <p:cNvPr id="2" name="TextBox 1">
            <a:extLst>
              <a:ext uri="{FF2B5EF4-FFF2-40B4-BE49-F238E27FC236}">
                <a16:creationId xmlns:a16="http://schemas.microsoft.com/office/drawing/2014/main" id="{960B6469-5A56-389C-2AE5-8A74B3DB6305}"/>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19</a:t>
            </a:r>
            <a:r>
              <a:rPr lang="hi-IN" sz="3200" b="0" i="0" dirty="0">
                <a:solidFill>
                  <a:srgbClr val="000000"/>
                </a:solidFill>
                <a:effectLst/>
                <a:latin typeface="font1"/>
              </a:rPr>
              <a:t>अतः हे राजा अग्रिप्पा, मैंने उस स्वर्गीय दर्शन की बात न टाली, </a:t>
            </a:r>
          </a:p>
          <a:p>
            <a:pPr algn="l"/>
            <a:r>
              <a:rPr lang="hi-IN" sz="3200" b="0" i="0" dirty="0">
                <a:solidFill>
                  <a:srgbClr val="5D4037"/>
                </a:solidFill>
                <a:effectLst/>
                <a:latin typeface="font1"/>
              </a:rPr>
              <a:t>20</a:t>
            </a:r>
            <a:r>
              <a:rPr lang="hi-IN" sz="3200" b="0" i="0" dirty="0">
                <a:solidFill>
                  <a:srgbClr val="000000"/>
                </a:solidFill>
                <a:effectLst/>
                <a:latin typeface="font1"/>
              </a:rPr>
              <a:t> परन्तु पहले दमिश्क के, फिर यरूशलेम के रहनेवालों को, तब यहूदिया के सारे देश में और अन्यजातियों को समझाता रहा, कि मन फिराओ और परमेश्वर की ओर फिरकर मन फिराव के योग्य काम करो।</a:t>
            </a:r>
          </a:p>
          <a:p>
            <a:endParaRPr lang="en-IN" sz="3200" dirty="0"/>
          </a:p>
        </p:txBody>
      </p:sp>
      <p:pic>
        <p:nvPicPr>
          <p:cNvPr id="10" name="Audio 9">
            <a:hlinkClick r:id="" action="ppaction://media"/>
            <a:extLst>
              <a:ext uri="{FF2B5EF4-FFF2-40B4-BE49-F238E27FC236}">
                <a16:creationId xmlns:a16="http://schemas.microsoft.com/office/drawing/2014/main" id="{46F5D611-3BBA-6B5E-300D-CD07464AF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8130"/>
    </mc:Choice>
    <mc:Fallback xmlns="">
      <p:transition spd="slow" advTm="1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3FCE75-2C60-B43C-F7EB-BE2D874F7CBD}"/>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24</a:t>
            </a:r>
            <a:r>
              <a:rPr lang="en-US" sz="3400" b="0" i="0">
                <a:solidFill>
                  <a:srgbClr val="121212"/>
                </a:solidFill>
                <a:effectLst/>
                <a:latin typeface="Inter" panose="020B0502030000000004" pitchFamily="34" charset="0"/>
              </a:rPr>
              <a:t>At this stage of Paul’s defense, Festus exclaimed in a loud voice, “You are insane, Paul! Your great learning is driving you to madness!”</a:t>
            </a:r>
          </a:p>
          <a:p>
            <a:pPr algn="l"/>
            <a:r>
              <a:rPr lang="en-US" sz="3400" b="0" i="0">
                <a:solidFill>
                  <a:srgbClr val="777A7B"/>
                </a:solidFill>
                <a:effectLst/>
                <a:latin typeface="Inter" panose="020B0502030000000004" pitchFamily="34" charset="0"/>
              </a:rPr>
              <a:t>25</a:t>
            </a:r>
            <a:r>
              <a:rPr lang="en-US" sz="3400" b="0" i="0">
                <a:solidFill>
                  <a:srgbClr val="121212"/>
                </a:solidFill>
                <a:effectLst/>
                <a:latin typeface="Inter" panose="020B0502030000000004" pitchFamily="34" charset="0"/>
              </a:rPr>
              <a:t>But Paul answered, “I am not insane, most excellent Festus; I am speaking words of truth and sobriety.</a:t>
            </a:r>
          </a:p>
        </p:txBody>
      </p:sp>
      <p:sp>
        <p:nvSpPr>
          <p:cNvPr id="2" name="TextBox 1">
            <a:extLst>
              <a:ext uri="{FF2B5EF4-FFF2-40B4-BE49-F238E27FC236}">
                <a16:creationId xmlns:a16="http://schemas.microsoft.com/office/drawing/2014/main" id="{887B7B5C-5306-A156-1001-825522CA98F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24</a:t>
            </a:r>
            <a:r>
              <a:rPr lang="hi-IN" sz="3600" b="0" i="0" dirty="0">
                <a:solidFill>
                  <a:srgbClr val="000000"/>
                </a:solidFill>
                <a:effectLst/>
                <a:latin typeface="font1"/>
              </a:rPr>
              <a:t>जब वह इस रीति से उत्तर दे रहा था, तो फेस्तुस ने ऊँचे शब्द से कहा, “हे पौलुस, तू पागल है। बहुत विद्या ने तुझे पागल कर दिया है।” </a:t>
            </a:r>
          </a:p>
          <a:p>
            <a:pPr algn="l"/>
            <a:r>
              <a:rPr lang="hi-IN" sz="3600" b="0" i="0" dirty="0">
                <a:solidFill>
                  <a:srgbClr val="5D4037"/>
                </a:solidFill>
                <a:effectLst/>
                <a:latin typeface="font1"/>
              </a:rPr>
              <a:t>25</a:t>
            </a:r>
            <a:r>
              <a:rPr lang="hi-IN" sz="3600" b="0" i="0" dirty="0">
                <a:solidFill>
                  <a:srgbClr val="000000"/>
                </a:solidFill>
                <a:effectLst/>
                <a:latin typeface="font1"/>
              </a:rPr>
              <a:t> परन्तु उसने कहा, “हे महाप्रतापी फेस्तुस, मैं पागल नहीं, परन्तु सच्चाई और बुद्धि की बातें कहता हूँ।</a:t>
            </a:r>
          </a:p>
          <a:p>
            <a:pPr algn="l"/>
            <a:endParaRPr lang="hi-IN" sz="3600" b="0" i="0" dirty="0">
              <a:solidFill>
                <a:srgbClr val="121212"/>
              </a:solidFill>
              <a:effectLst/>
              <a:latin typeface="Inter" panose="020B0502030000000004" pitchFamily="34" charset="0"/>
            </a:endParaRPr>
          </a:p>
        </p:txBody>
      </p:sp>
      <p:pic>
        <p:nvPicPr>
          <p:cNvPr id="53" name="Audio 52">
            <a:hlinkClick r:id="" action="ppaction://media"/>
            <a:extLst>
              <a:ext uri="{FF2B5EF4-FFF2-40B4-BE49-F238E27FC236}">
                <a16:creationId xmlns:a16="http://schemas.microsoft.com/office/drawing/2014/main" id="{CF94194E-634A-ADAC-0BD8-2FBFF26EF2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24324"/>
    </mc:Choice>
    <mc:Fallback xmlns="">
      <p:transition spd="slow" advTm="2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70E1B9E-003D-7DAD-6571-33761A984146}"/>
              </a:ext>
            </a:extLst>
          </p:cNvPr>
          <p:cNvSpPr txBox="1"/>
          <p:nvPr/>
        </p:nvSpPr>
        <p:spPr>
          <a:xfrm>
            <a:off x="572345" y="4403309"/>
            <a:ext cx="7803030" cy="1323844"/>
          </a:xfrm>
          <a:prstGeom prst="rect">
            <a:avLst/>
          </a:prstGeom>
          <a:noFill/>
        </p:spPr>
        <p:txBody>
          <a:bodyPr wrap="square" rtlCol="0">
            <a:noAutofit/>
          </a:bodyPr>
          <a:lstStyle/>
          <a:p>
            <a:r>
              <a:rPr lang="hi-IN" sz="4400" b="0" i="0" u="none" strike="noStrike" baseline="0" dirty="0">
                <a:solidFill>
                  <a:schemeClr val="bg1"/>
                </a:solidFill>
                <a:latin typeface="TimesNewRomanPSMT"/>
              </a:rPr>
              <a:t>अग्रिप्पा के सामने पौलुस - प्रेरितों के काम 25:13 - 26:32</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2" name="TextBox 1">
            <a:extLst>
              <a:ext uri="{FF2B5EF4-FFF2-40B4-BE49-F238E27FC236}">
                <a16:creationId xmlns:a16="http://schemas.microsoft.com/office/drawing/2014/main" id="{F40E9E2A-1C01-A356-E4CD-8E0437A8FC55}"/>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For the king knows about these matters, and I can speak freely to him. I am confident that none of this has escaped his notice, because it was not done in a corner.</a:t>
            </a:r>
            <a:endParaRPr lang="en-IN" sz="3600" dirty="0"/>
          </a:p>
        </p:txBody>
      </p:sp>
      <p:sp>
        <p:nvSpPr>
          <p:cNvPr id="2" name="TextBox 1">
            <a:extLst>
              <a:ext uri="{FF2B5EF4-FFF2-40B4-BE49-F238E27FC236}">
                <a16:creationId xmlns:a16="http://schemas.microsoft.com/office/drawing/2014/main" id="{2C782C6A-045B-28E3-94C4-A513B27C4DA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राजा भी जिसके सामने मैं निडर होकर बोल रहा हूँ, ये बातें जानता है, और मुझे विश्वास है, कि इन बातों में से कोई उससे छिपी नहीं, क्योंकि वह घटना तो कोने में नहीं हुई।</a:t>
            </a:r>
            <a:endParaRPr lang="en-IN" sz="3600" dirty="0"/>
          </a:p>
        </p:txBody>
      </p:sp>
      <p:pic>
        <p:nvPicPr>
          <p:cNvPr id="10" name="Audio 9">
            <a:hlinkClick r:id="" action="ppaction://media"/>
            <a:extLst>
              <a:ext uri="{FF2B5EF4-FFF2-40B4-BE49-F238E27FC236}">
                <a16:creationId xmlns:a16="http://schemas.microsoft.com/office/drawing/2014/main" id="{F9AE7528-0A48-ECC0-B2B4-E95665B9B1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F824AA0-B5D9-3B6E-5669-82F025DBED65}"/>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Then Agrippa said to Paul, “Can you persuade me in such a short time to become a Christian?”</a:t>
            </a:r>
            <a:endParaRPr lang="en-IN" sz="3600" dirty="0"/>
          </a:p>
        </p:txBody>
      </p:sp>
      <p:sp>
        <p:nvSpPr>
          <p:cNvPr id="2" name="TextBox 1">
            <a:extLst>
              <a:ext uri="{FF2B5EF4-FFF2-40B4-BE49-F238E27FC236}">
                <a16:creationId xmlns:a16="http://schemas.microsoft.com/office/drawing/2014/main" id="{A5792877-ABB8-27DE-3C82-2881A77F851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28</a:t>
            </a:r>
            <a:r>
              <a:rPr lang="hi-IN" sz="4000" b="0" i="0" dirty="0">
                <a:solidFill>
                  <a:srgbClr val="000000"/>
                </a:solidFill>
                <a:effectLst/>
                <a:latin typeface="font1"/>
              </a:rPr>
              <a:t>अब अग्रिप्पा ने पौलुस से कहा, “क्या तू थोड़े ही समझाने से मुझे मसीही बनाना चाहता है?”</a:t>
            </a:r>
            <a:endParaRPr lang="en-IN" sz="4000" dirty="0"/>
          </a:p>
        </p:txBody>
      </p:sp>
      <p:pic>
        <p:nvPicPr>
          <p:cNvPr id="16" name="Audio 15">
            <a:hlinkClick r:id="" action="ppaction://media"/>
            <a:extLst>
              <a:ext uri="{FF2B5EF4-FFF2-40B4-BE49-F238E27FC236}">
                <a16:creationId xmlns:a16="http://schemas.microsoft.com/office/drawing/2014/main" id="{15E6041C-E4F3-D186-B52D-9CA599BF36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9021"/>
    </mc:Choice>
    <mc:Fallback xmlns="">
      <p:transition spd="slow" advTm="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2" name="TextBox 1">
            <a:extLst>
              <a:ext uri="{FF2B5EF4-FFF2-40B4-BE49-F238E27FC236}">
                <a16:creationId xmlns:a16="http://schemas.microsoft.com/office/drawing/2014/main" id="{CB841E7E-6C44-0366-985B-0AD8C722FA3F}"/>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29</a:t>
            </a:r>
            <a:r>
              <a:rPr lang="en-US" sz="3200" b="0" i="0">
                <a:solidFill>
                  <a:srgbClr val="121212"/>
                </a:solidFill>
                <a:effectLst/>
                <a:latin typeface="Inter" panose="020B0502030000000004" pitchFamily="34" charset="0"/>
              </a:rPr>
              <a:t>“Short time or long,” Paul replied, “I wish to God that not only you but all who hear me this day may become what I am, except for these chains.”</a:t>
            </a:r>
            <a:endParaRPr lang="en-IN" sz="3200" dirty="0"/>
          </a:p>
        </p:txBody>
      </p:sp>
      <p:sp>
        <p:nvSpPr>
          <p:cNvPr id="2" name="TextBox 1">
            <a:extLst>
              <a:ext uri="{FF2B5EF4-FFF2-40B4-BE49-F238E27FC236}">
                <a16:creationId xmlns:a16="http://schemas.microsoft.com/office/drawing/2014/main" id="{13401264-A081-C14B-3C11-8922E3C59D48}"/>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29</a:t>
            </a:r>
            <a:r>
              <a:rPr lang="hi-IN" sz="3200" b="0" i="0" dirty="0">
                <a:solidFill>
                  <a:srgbClr val="000000"/>
                </a:solidFill>
                <a:effectLst/>
                <a:latin typeface="font1"/>
              </a:rPr>
              <a:t>पौलुस ने कहा, “परमेश्वर से मेरी प्रार्थना यह है कि क्या थोड़े में, क्या बहुत में, केवल तू ही नहीं, परन्तु जितने लोग आज मेरी सुनते हैं, मेरे इन बन्धनों को छोड़ वे मेरे समान हो जाएँ।”</a:t>
            </a:r>
            <a:endParaRPr lang="en-IN" sz="3200" dirty="0"/>
          </a:p>
        </p:txBody>
      </p:sp>
      <p:pic>
        <p:nvPicPr>
          <p:cNvPr id="10" name="Audio 9">
            <a:hlinkClick r:id="" action="ppaction://media"/>
            <a:extLst>
              <a:ext uri="{FF2B5EF4-FFF2-40B4-BE49-F238E27FC236}">
                <a16:creationId xmlns:a16="http://schemas.microsoft.com/office/drawing/2014/main" id="{A0CB6DEE-3D6E-A3E1-5FC9-BFBDC8761D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5796"/>
    </mc:Choice>
    <mc:Fallback xmlns="">
      <p:transition spd="slow" advTm="1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045EFE-FCD0-B15C-8675-D0555EA38864}"/>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Then the king and the governor rose, along with Bernice and those seated with them. </a:t>
            </a:r>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On their way out, they said to one another, “This man has done nothing worthy of death or imprisonment.”</a:t>
            </a:r>
            <a:endParaRPr lang="en-IN" sz="3600" dirty="0"/>
          </a:p>
        </p:txBody>
      </p:sp>
      <p:sp>
        <p:nvSpPr>
          <p:cNvPr id="2" name="TextBox 1">
            <a:extLst>
              <a:ext uri="{FF2B5EF4-FFF2-40B4-BE49-F238E27FC236}">
                <a16:creationId xmlns:a16="http://schemas.microsoft.com/office/drawing/2014/main" id="{C7416637-A0BC-097B-0B9E-F9080BA5C470}"/>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30</a:t>
            </a:r>
            <a:r>
              <a:rPr lang="hi-IN" sz="3200" b="0" i="0" dirty="0">
                <a:solidFill>
                  <a:srgbClr val="000000"/>
                </a:solidFill>
                <a:effectLst/>
                <a:latin typeface="font1"/>
              </a:rPr>
              <a:t>तब राजा और राज्यपाल और बिरनीके और उनके साथ बैठनेवाले उठ खड़े हुए; </a:t>
            </a:r>
          </a:p>
          <a:p>
            <a:pPr algn="l"/>
            <a:r>
              <a:rPr lang="hi-IN" sz="3200" b="0" i="0" dirty="0">
                <a:solidFill>
                  <a:srgbClr val="5D4037"/>
                </a:solidFill>
                <a:effectLst/>
                <a:latin typeface="font1"/>
              </a:rPr>
              <a:t>31</a:t>
            </a:r>
            <a:r>
              <a:rPr lang="hi-IN" sz="3200" b="0" i="0" dirty="0">
                <a:solidFill>
                  <a:srgbClr val="000000"/>
                </a:solidFill>
                <a:effectLst/>
                <a:latin typeface="font1"/>
              </a:rPr>
              <a:t> और अलग जाकर आपस में कहने लगे, “यह मनुष्य </a:t>
            </a:r>
            <a:r>
              <a:rPr lang="hi-IN" sz="3200" b="0" i="1" dirty="0">
                <a:solidFill>
                  <a:srgbClr val="000000"/>
                </a:solidFill>
                <a:effectLst/>
                <a:latin typeface="font1"/>
              </a:rPr>
              <a:t>ऐसा तो कुछ नहीं करता, जो मृत्यु-दण्ड या बन्दीगृह में डाले जाने के योग्य हो</a:t>
            </a:r>
            <a:r>
              <a:rPr lang="en-US" sz="3200" b="0" i="0" baseline="30000" dirty="0">
                <a:solidFill>
                  <a:srgbClr val="000080"/>
                </a:solidFill>
                <a:effectLst/>
                <a:latin typeface="font1"/>
              </a:rPr>
              <a:t>d</a:t>
            </a:r>
            <a:r>
              <a:rPr lang="en-US" sz="3200" b="0" i="0" dirty="0">
                <a:solidFill>
                  <a:srgbClr val="000000"/>
                </a:solidFill>
                <a:effectLst/>
                <a:latin typeface="font1"/>
              </a:rPr>
              <a:t>।</a:t>
            </a:r>
          </a:p>
          <a:p>
            <a:endParaRPr lang="en-IN" sz="3200" dirty="0"/>
          </a:p>
        </p:txBody>
      </p:sp>
      <p:pic>
        <p:nvPicPr>
          <p:cNvPr id="6" name="Audio 5">
            <a:hlinkClick r:id="" action="ppaction://media"/>
            <a:extLst>
              <a:ext uri="{FF2B5EF4-FFF2-40B4-BE49-F238E27FC236}">
                <a16:creationId xmlns:a16="http://schemas.microsoft.com/office/drawing/2014/main" id="{EB523DE8-9FF0-57D2-F3B1-E4D8585D5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8870"/>
    </mc:Choice>
    <mc:Fallback xmlns="">
      <p:transition spd="slow" advTm="1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426718-BF03-F54F-6DE1-F69F34E30CD1}"/>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And Agrippa said to Festus, “This man could have been released if he had not appealed to Caesar.”</a:t>
            </a:r>
            <a:endParaRPr lang="en-IN" sz="4000" dirty="0"/>
          </a:p>
        </p:txBody>
      </p:sp>
      <p:sp>
        <p:nvSpPr>
          <p:cNvPr id="2" name="TextBox 1">
            <a:extLst>
              <a:ext uri="{FF2B5EF4-FFF2-40B4-BE49-F238E27FC236}">
                <a16:creationId xmlns:a16="http://schemas.microsoft.com/office/drawing/2014/main" id="{654C09D4-E929-9D5E-5E14-2D723F5B4D3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32</a:t>
            </a:r>
            <a:r>
              <a:rPr lang="hi-IN" sz="4000" b="0" i="0" dirty="0">
                <a:solidFill>
                  <a:srgbClr val="000000"/>
                </a:solidFill>
                <a:effectLst/>
                <a:latin typeface="font1"/>
              </a:rPr>
              <a:t>अग्रिप्पा ने फेस्तुस से कहा, “यदि यह मनुष्य कैसर की दुहाई न देता, तो छूट सकता था।”</a:t>
            </a:r>
            <a:endParaRPr lang="en-IN" sz="4000" dirty="0"/>
          </a:p>
        </p:txBody>
      </p:sp>
      <p:pic>
        <p:nvPicPr>
          <p:cNvPr id="6" name="Audio 5">
            <a:hlinkClick r:id="" action="ppaction://media"/>
            <a:extLst>
              <a:ext uri="{FF2B5EF4-FFF2-40B4-BE49-F238E27FC236}">
                <a16:creationId xmlns:a16="http://schemas.microsoft.com/office/drawing/2014/main" id="{2E549E4B-F1A2-E03E-8F2F-445A2F1FC7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7923"/>
    </mc:Choice>
    <mc:Fallback xmlns="">
      <p:transition spd="slow" advTm="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कुछ दिन बीतने के बाद </a:t>
            </a:r>
            <a:r>
              <a:rPr lang="hi-IN" sz="3600" b="0" i="1" dirty="0">
                <a:solidFill>
                  <a:srgbClr val="000000"/>
                </a:solidFill>
                <a:effectLst/>
                <a:latin typeface="font1"/>
              </a:rPr>
              <a:t>अग्रिप्पा राजा</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और बिरनीके ने कैसरिया में आकर फेस्तुस से भेंट की।</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After several days had passed, King Agrippa and Bernice came down to Caesarea to pay their respects to Festus.</a:t>
            </a:r>
            <a:endParaRPr lang="en-IN" sz="3600" dirty="0"/>
          </a:p>
        </p:txBody>
      </p:sp>
      <p:pic>
        <p:nvPicPr>
          <p:cNvPr id="69" name="Audio 68">
            <a:hlinkClick r:id="" action="ppaction://media"/>
            <a:extLst>
              <a:ext uri="{FF2B5EF4-FFF2-40B4-BE49-F238E27FC236}">
                <a16:creationId xmlns:a16="http://schemas.microsoft.com/office/drawing/2014/main" id="{016F9EB5-D078-A812-1822-BBDC87D330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548"/>
    </mc:Choice>
    <mc:Fallback xmlns="">
      <p:transition spd="slow" advTm="2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525072D-E76E-6E38-3169-A8210E120D85}"/>
              </a:ext>
            </a:extLst>
          </p:cNvPr>
          <p:cNvSpPr txBox="1"/>
          <p:nvPr/>
        </p:nvSpPr>
        <p:spPr>
          <a:xfrm>
            <a:off x="285402" y="5853800"/>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26</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14</a:t>
            </a:r>
            <a:r>
              <a:rPr lang="en-US" sz="3200" b="0" i="0">
                <a:solidFill>
                  <a:srgbClr val="121212"/>
                </a:solidFill>
                <a:effectLst/>
                <a:latin typeface="Inter" panose="020B0502030000000004" pitchFamily="34" charset="0"/>
              </a:rPr>
              <a:t>Since they were staying several days, Festus laid out Paul’s case before the king: “There is a certain man whom Felix left in prison.</a:t>
            </a:r>
            <a:endParaRPr lang="en-IN" sz="3200" dirty="0"/>
          </a:p>
        </p:txBody>
      </p:sp>
      <p:sp>
        <p:nvSpPr>
          <p:cNvPr id="2" name="TextBox 1">
            <a:extLst>
              <a:ext uri="{FF2B5EF4-FFF2-40B4-BE49-F238E27FC236}">
                <a16:creationId xmlns:a16="http://schemas.microsoft.com/office/drawing/2014/main" id="{2C95234C-31EE-AB35-0CC9-D630DBAF2D50}"/>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14</a:t>
            </a:r>
            <a:r>
              <a:rPr lang="hi-IN" sz="3200" b="0" i="0" dirty="0">
                <a:solidFill>
                  <a:srgbClr val="000000"/>
                </a:solidFill>
                <a:effectLst/>
                <a:latin typeface="font1"/>
              </a:rPr>
              <a:t>उनके बहुत दिन वहाँ रहने के बाद फेस्तुस ने पौलुस के विषय में राजा को बताया, “एक मनुष्य है, जिसे फेलिक्स बन्दी छोड़ गया है।</a:t>
            </a:r>
            <a:endParaRPr lang="en-IN" sz="3200" dirty="0"/>
          </a:p>
        </p:txBody>
      </p:sp>
      <p:pic>
        <p:nvPicPr>
          <p:cNvPr id="22" name="Audio 21">
            <a:hlinkClick r:id="" action="ppaction://media"/>
            <a:extLst>
              <a:ext uri="{FF2B5EF4-FFF2-40B4-BE49-F238E27FC236}">
                <a16:creationId xmlns:a16="http://schemas.microsoft.com/office/drawing/2014/main" id="{2714B790-A523-D754-AD71-BE5E81F35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spd="slow" advTm="1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A1B349B-A45D-23FD-EB40-042FAC3E4489}"/>
              </a:ext>
            </a:extLst>
          </p:cNvPr>
          <p:cNvSpPr txBox="1"/>
          <p:nvPr/>
        </p:nvSpPr>
        <p:spPr>
          <a:xfrm>
            <a:off x="285402" y="251025"/>
            <a:ext cx="458585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25</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While I was in Jerusalem, the chief priests and elders of the Jews presented their case and requested a judgment against him.</a:t>
            </a:r>
            <a:endParaRPr lang="en-IN" sz="3200" dirty="0"/>
          </a:p>
        </p:txBody>
      </p:sp>
      <p:sp>
        <p:nvSpPr>
          <p:cNvPr id="2" name="TextBox 1">
            <a:extLst>
              <a:ext uri="{FF2B5EF4-FFF2-40B4-BE49-F238E27FC236}">
                <a16:creationId xmlns:a16="http://schemas.microsoft.com/office/drawing/2014/main" id="{AF968FF1-7288-629B-B790-67EDC9760E6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15</a:t>
            </a:r>
            <a:r>
              <a:rPr lang="hi-IN" sz="3200" b="0" i="0" dirty="0">
                <a:solidFill>
                  <a:srgbClr val="000000"/>
                </a:solidFill>
                <a:effectLst/>
                <a:latin typeface="font1"/>
              </a:rPr>
              <a:t>जब मैं यरूशलेम में था, तो प्रधान याजकों और यहूदियों के प्राचीनों ने उस पर दोषारोपण किया और चाहा, कि उस पर दण्ड की आज्ञा दी जाए।</a:t>
            </a:r>
            <a:endParaRPr lang="en-IN" sz="3200" dirty="0"/>
          </a:p>
        </p:txBody>
      </p:sp>
      <p:pic>
        <p:nvPicPr>
          <p:cNvPr id="31" name="Audio 30">
            <a:hlinkClick r:id="" action="ppaction://media"/>
            <a:extLst>
              <a:ext uri="{FF2B5EF4-FFF2-40B4-BE49-F238E27FC236}">
                <a16:creationId xmlns:a16="http://schemas.microsoft.com/office/drawing/2014/main" id="{1BD821DC-01AB-8B2E-9CC2-8ABBABFC53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46"/>
    </mc:Choice>
    <mc:Fallback xmlns="">
      <p:transition spd="slow" advTm="1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7061</TotalTime>
  <Words>2015</Words>
  <Application>Microsoft Office PowerPoint</Application>
  <PresentationFormat>Widescreen</PresentationFormat>
  <Paragraphs>106</Paragraphs>
  <Slides>50</Slides>
  <Notes>1</Notes>
  <HiddenSlides>0</HiddenSlides>
  <MMClips>25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Aptos</vt:lpstr>
      <vt:lpstr>Arial</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95</cp:revision>
  <dcterms:created xsi:type="dcterms:W3CDTF">2022-09-30T06:26:14Z</dcterms:created>
  <dcterms:modified xsi:type="dcterms:W3CDTF">2024-08-29T11:13:44Z</dcterms:modified>
</cp:coreProperties>
</file>