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6F50D9-54DD-4D74-AC70-16958303910A}" v="135" dt="2024-05-10T05:45:30.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4" d="100"/>
          <a:sy n="74" d="100"/>
        </p:scale>
        <p:origin x="13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A4C3434-5BDF-4D18-90CA-E065253ABBA0}"/>
    <pc:docChg chg="undo custSel modSld">
      <pc:chgData name="Alfred Smith" userId="3c60a3631c0db8ad" providerId="LiveId" clId="{2A4C3434-5BDF-4D18-90CA-E065253ABBA0}" dt="2023-09-13T10:08:40.114" v="119"/>
      <pc:docMkLst>
        <pc:docMk/>
      </pc:docMkLst>
      <pc:sldChg chg="delSp modTransition modAnim">
        <pc:chgData name="Alfred Smith" userId="3c60a3631c0db8ad" providerId="LiveId" clId="{2A4C3434-5BDF-4D18-90CA-E065253ABBA0}" dt="2023-09-13T10:06:31.251" v="80"/>
        <pc:sldMkLst>
          <pc:docMk/>
          <pc:sldMk cId="1499918570" sldId="257"/>
        </pc:sldMkLst>
        <pc:picChg chg="del">
          <ac:chgData name="Alfred Smith" userId="3c60a3631c0db8ad" providerId="LiveId" clId="{2A4C3434-5BDF-4D18-90CA-E065253ABBA0}" dt="2023-09-13T10:06:31.251" v="80"/>
          <ac:picMkLst>
            <pc:docMk/>
            <pc:sldMk cId="1499918570" sldId="257"/>
            <ac:picMk id="12" creationId="{D6EC8140-E07E-48CA-2296-9778BA584161}"/>
          </ac:picMkLst>
        </pc:picChg>
      </pc:sldChg>
      <pc:sldChg chg="modSp mod modTransition">
        <pc:chgData name="Alfred Smith" userId="3c60a3631c0db8ad" providerId="LiveId" clId="{2A4C3434-5BDF-4D18-90CA-E065253ABBA0}" dt="2023-09-13T10:06:31.251" v="80"/>
        <pc:sldMkLst>
          <pc:docMk/>
          <pc:sldMk cId="3788111665" sldId="258"/>
        </pc:sldMkLst>
        <pc:spChg chg="mod">
          <ac:chgData name="Alfred Smith" userId="3c60a3631c0db8ad" providerId="LiveId" clId="{2A4C3434-5BDF-4D18-90CA-E065253ABBA0}" dt="2023-09-13T09:55:40.695" v="8" actId="1076"/>
          <ac:spMkLst>
            <pc:docMk/>
            <pc:sldMk cId="3788111665" sldId="258"/>
            <ac:spMk id="2" creationId="{17CAEC1F-32BA-AE47-F2D8-D47FCB42B173}"/>
          </ac:spMkLst>
        </pc:spChg>
      </pc:sldChg>
      <pc:sldChg chg="delSp modSp mod modTransition modAnim">
        <pc:chgData name="Alfred Smith" userId="3c60a3631c0db8ad" providerId="LiveId" clId="{2A4C3434-5BDF-4D18-90CA-E065253ABBA0}" dt="2023-09-13T10:07:33.849" v="100" actId="20577"/>
        <pc:sldMkLst>
          <pc:docMk/>
          <pc:sldMk cId="2346136586" sldId="260"/>
        </pc:sldMkLst>
        <pc:spChg chg="mod">
          <ac:chgData name="Alfred Smith" userId="3c60a3631c0db8ad" providerId="LiveId" clId="{2A4C3434-5BDF-4D18-90CA-E065253ABBA0}" dt="2023-09-13T10:07:33.849" v="100" actId="20577"/>
          <ac:spMkLst>
            <pc:docMk/>
            <pc:sldMk cId="2346136586" sldId="260"/>
            <ac:spMk id="3" creationId="{A58184BD-88F1-BA02-40C1-D8403D0EEC0D}"/>
          </ac:spMkLst>
        </pc:spChg>
        <pc:picChg chg="del">
          <ac:chgData name="Alfred Smith" userId="3c60a3631c0db8ad" providerId="LiveId" clId="{2A4C3434-5BDF-4D18-90CA-E065253ABBA0}" dt="2023-09-13T10:06:31.251" v="80"/>
          <ac:picMkLst>
            <pc:docMk/>
            <pc:sldMk cId="2346136586" sldId="260"/>
            <ac:picMk id="18" creationId="{2E59C47E-4BD7-C047-0532-B945FDA97369}"/>
          </ac:picMkLst>
        </pc:picChg>
      </pc:sldChg>
      <pc:sldChg chg="delSp modSp mod modTransition modAnim">
        <pc:chgData name="Alfred Smith" userId="3c60a3631c0db8ad" providerId="LiveId" clId="{2A4C3434-5BDF-4D18-90CA-E065253ABBA0}" dt="2023-09-13T10:07:29.848" v="99" actId="20577"/>
        <pc:sldMkLst>
          <pc:docMk/>
          <pc:sldMk cId="4037329247" sldId="261"/>
        </pc:sldMkLst>
        <pc:spChg chg="mod">
          <ac:chgData name="Alfred Smith" userId="3c60a3631c0db8ad" providerId="LiveId" clId="{2A4C3434-5BDF-4D18-90CA-E065253ABBA0}" dt="2023-09-13T10:07:29.848" v="99" actId="20577"/>
          <ac:spMkLst>
            <pc:docMk/>
            <pc:sldMk cId="4037329247" sldId="261"/>
            <ac:spMk id="3" creationId="{A58184BD-88F1-BA02-40C1-D8403D0EEC0D}"/>
          </ac:spMkLst>
        </pc:spChg>
        <pc:spChg chg="mod">
          <ac:chgData name="Alfred Smith" userId="3c60a3631c0db8ad" providerId="LiveId" clId="{2A4C3434-5BDF-4D18-90CA-E065253ABBA0}" dt="2023-09-13T09:56:22.002" v="11"/>
          <ac:spMkLst>
            <pc:docMk/>
            <pc:sldMk cId="4037329247" sldId="261"/>
            <ac:spMk id="4" creationId="{EE2AC625-9141-A801-F431-DD5F79396320}"/>
          </ac:spMkLst>
        </pc:spChg>
        <pc:picChg chg="del">
          <ac:chgData name="Alfred Smith" userId="3c60a3631c0db8ad" providerId="LiveId" clId="{2A4C3434-5BDF-4D18-90CA-E065253ABBA0}" dt="2023-09-13T10:06:31.251" v="80"/>
          <ac:picMkLst>
            <pc:docMk/>
            <pc:sldMk cId="4037329247" sldId="261"/>
            <ac:picMk id="22" creationId="{3D1F98B9-3366-5DE7-4090-2A81772B71D0}"/>
          </ac:picMkLst>
        </pc:picChg>
      </pc:sldChg>
      <pc:sldChg chg="delSp modSp mod modTransition modAnim">
        <pc:chgData name="Alfred Smith" userId="3c60a3631c0db8ad" providerId="LiveId" clId="{2A4C3434-5BDF-4D18-90CA-E065253ABBA0}" dt="2023-09-13T10:07:25.756" v="98" actId="20577"/>
        <pc:sldMkLst>
          <pc:docMk/>
          <pc:sldMk cId="1909638311" sldId="262"/>
        </pc:sldMkLst>
        <pc:spChg chg="mod">
          <ac:chgData name="Alfred Smith" userId="3c60a3631c0db8ad" providerId="LiveId" clId="{2A4C3434-5BDF-4D18-90CA-E065253ABBA0}" dt="2023-09-13T10:07:25.756" v="98" actId="20577"/>
          <ac:spMkLst>
            <pc:docMk/>
            <pc:sldMk cId="1909638311" sldId="262"/>
            <ac:spMk id="3" creationId="{A58184BD-88F1-BA02-40C1-D8403D0EEC0D}"/>
          </ac:spMkLst>
        </pc:spChg>
        <pc:spChg chg="mod">
          <ac:chgData name="Alfred Smith" userId="3c60a3631c0db8ad" providerId="LiveId" clId="{2A4C3434-5BDF-4D18-90CA-E065253ABBA0}" dt="2023-09-13T09:58:07.061" v="21" actId="20577"/>
          <ac:spMkLst>
            <pc:docMk/>
            <pc:sldMk cId="1909638311" sldId="262"/>
            <ac:spMk id="4" creationId="{EE2AC625-9141-A801-F431-DD5F79396320}"/>
          </ac:spMkLst>
        </pc:spChg>
        <pc:picChg chg="del">
          <ac:chgData name="Alfred Smith" userId="3c60a3631c0db8ad" providerId="LiveId" clId="{2A4C3434-5BDF-4D18-90CA-E065253ABBA0}" dt="2023-09-13T10:06:31.251" v="80"/>
          <ac:picMkLst>
            <pc:docMk/>
            <pc:sldMk cId="1909638311" sldId="262"/>
            <ac:picMk id="7" creationId="{BA376A0F-0FB7-16F4-85A7-C3F7ED144E74}"/>
          </ac:picMkLst>
        </pc:picChg>
      </pc:sldChg>
      <pc:sldChg chg="delSp modSp mod modTransition modAnim">
        <pc:chgData name="Alfred Smith" userId="3c60a3631c0db8ad" providerId="LiveId" clId="{2A4C3434-5BDF-4D18-90CA-E065253ABBA0}" dt="2023-09-13T10:07:22.803" v="97" actId="20577"/>
        <pc:sldMkLst>
          <pc:docMk/>
          <pc:sldMk cId="978260341" sldId="265"/>
        </pc:sldMkLst>
        <pc:spChg chg="mod">
          <ac:chgData name="Alfred Smith" userId="3c60a3631c0db8ad" providerId="LiveId" clId="{2A4C3434-5BDF-4D18-90CA-E065253ABBA0}" dt="2023-09-13T10:07:22.803" v="97" actId="20577"/>
          <ac:spMkLst>
            <pc:docMk/>
            <pc:sldMk cId="978260341" sldId="265"/>
            <ac:spMk id="3" creationId="{A58184BD-88F1-BA02-40C1-D8403D0EEC0D}"/>
          </ac:spMkLst>
        </pc:spChg>
        <pc:spChg chg="mod">
          <ac:chgData name="Alfred Smith" userId="3c60a3631c0db8ad" providerId="LiveId" clId="{2A4C3434-5BDF-4D18-90CA-E065253ABBA0}" dt="2023-09-13T09:59:25.614" v="32" actId="20577"/>
          <ac:spMkLst>
            <pc:docMk/>
            <pc:sldMk cId="978260341" sldId="265"/>
            <ac:spMk id="4" creationId="{EE2AC625-9141-A801-F431-DD5F79396320}"/>
          </ac:spMkLst>
        </pc:spChg>
        <pc:picChg chg="del">
          <ac:chgData name="Alfred Smith" userId="3c60a3631c0db8ad" providerId="LiveId" clId="{2A4C3434-5BDF-4D18-90CA-E065253ABBA0}" dt="2023-09-13T10:06:31.251" v="80"/>
          <ac:picMkLst>
            <pc:docMk/>
            <pc:sldMk cId="978260341" sldId="265"/>
            <ac:picMk id="6" creationId="{8B1D6E99-ECA9-8AB1-9F9E-E8E49903F63F}"/>
          </ac:picMkLst>
        </pc:picChg>
      </pc:sldChg>
      <pc:sldChg chg="delSp modSp mod modTransition modAnim">
        <pc:chgData name="Alfred Smith" userId="3c60a3631c0db8ad" providerId="LiveId" clId="{2A4C3434-5BDF-4D18-90CA-E065253ABBA0}" dt="2023-09-13T10:07:19.158" v="96" actId="20577"/>
        <pc:sldMkLst>
          <pc:docMk/>
          <pc:sldMk cId="4017137865" sldId="267"/>
        </pc:sldMkLst>
        <pc:spChg chg="mod">
          <ac:chgData name="Alfred Smith" userId="3c60a3631c0db8ad" providerId="LiveId" clId="{2A4C3434-5BDF-4D18-90CA-E065253ABBA0}" dt="2023-09-13T10:07:19.158" v="96" actId="20577"/>
          <ac:spMkLst>
            <pc:docMk/>
            <pc:sldMk cId="4017137865" sldId="267"/>
            <ac:spMk id="3" creationId="{A58184BD-88F1-BA02-40C1-D8403D0EEC0D}"/>
          </ac:spMkLst>
        </pc:spChg>
        <pc:spChg chg="mod">
          <ac:chgData name="Alfred Smith" userId="3c60a3631c0db8ad" providerId="LiveId" clId="{2A4C3434-5BDF-4D18-90CA-E065253ABBA0}" dt="2023-09-13T09:59:44.960" v="40" actId="20577"/>
          <ac:spMkLst>
            <pc:docMk/>
            <pc:sldMk cId="4017137865" sldId="267"/>
            <ac:spMk id="4" creationId="{EE2AC625-9141-A801-F431-DD5F79396320}"/>
          </ac:spMkLst>
        </pc:spChg>
        <pc:picChg chg="del">
          <ac:chgData name="Alfred Smith" userId="3c60a3631c0db8ad" providerId="LiveId" clId="{2A4C3434-5BDF-4D18-90CA-E065253ABBA0}" dt="2023-09-13T10:06:31.251" v="80"/>
          <ac:picMkLst>
            <pc:docMk/>
            <pc:sldMk cId="4017137865" sldId="267"/>
            <ac:picMk id="41" creationId="{849E85EC-97EF-1970-BB27-D16739779D92}"/>
          </ac:picMkLst>
        </pc:picChg>
      </pc:sldChg>
      <pc:sldChg chg="delSp modSp mod modTransition modAnim">
        <pc:chgData name="Alfred Smith" userId="3c60a3631c0db8ad" providerId="LiveId" clId="{2A4C3434-5BDF-4D18-90CA-E065253ABBA0}" dt="2023-09-13T10:07:15.214" v="95" actId="20577"/>
        <pc:sldMkLst>
          <pc:docMk/>
          <pc:sldMk cId="3137811553" sldId="268"/>
        </pc:sldMkLst>
        <pc:spChg chg="mod">
          <ac:chgData name="Alfred Smith" userId="3c60a3631c0db8ad" providerId="LiveId" clId="{2A4C3434-5BDF-4D18-90CA-E065253ABBA0}" dt="2023-09-13T10:07:15.214" v="95" actId="20577"/>
          <ac:spMkLst>
            <pc:docMk/>
            <pc:sldMk cId="3137811553" sldId="268"/>
            <ac:spMk id="3" creationId="{A58184BD-88F1-BA02-40C1-D8403D0EEC0D}"/>
          </ac:spMkLst>
        </pc:spChg>
        <pc:spChg chg="mod">
          <ac:chgData name="Alfred Smith" userId="3c60a3631c0db8ad" providerId="LiveId" clId="{2A4C3434-5BDF-4D18-90CA-E065253ABBA0}" dt="2023-09-13T10:00:23.452" v="41"/>
          <ac:spMkLst>
            <pc:docMk/>
            <pc:sldMk cId="3137811553" sldId="268"/>
            <ac:spMk id="4" creationId="{EE2AC625-9141-A801-F431-DD5F79396320}"/>
          </ac:spMkLst>
        </pc:spChg>
        <pc:picChg chg="del">
          <ac:chgData name="Alfred Smith" userId="3c60a3631c0db8ad" providerId="LiveId" clId="{2A4C3434-5BDF-4D18-90CA-E065253ABBA0}" dt="2023-09-13T10:06:31.251" v="80"/>
          <ac:picMkLst>
            <pc:docMk/>
            <pc:sldMk cId="3137811553" sldId="268"/>
            <ac:picMk id="25" creationId="{734AD048-53BF-5C02-83BB-E0D259D77BBB}"/>
          </ac:picMkLst>
        </pc:picChg>
      </pc:sldChg>
      <pc:sldChg chg="delSp modSp mod modTransition modAnim">
        <pc:chgData name="Alfred Smith" userId="3c60a3631c0db8ad" providerId="LiveId" clId="{2A4C3434-5BDF-4D18-90CA-E065253ABBA0}" dt="2023-09-13T10:07:12.255" v="94" actId="20577"/>
        <pc:sldMkLst>
          <pc:docMk/>
          <pc:sldMk cId="100491716" sldId="269"/>
        </pc:sldMkLst>
        <pc:spChg chg="mod">
          <ac:chgData name="Alfred Smith" userId="3c60a3631c0db8ad" providerId="LiveId" clId="{2A4C3434-5BDF-4D18-90CA-E065253ABBA0}" dt="2023-09-13T10:07:12.255" v="94" actId="20577"/>
          <ac:spMkLst>
            <pc:docMk/>
            <pc:sldMk cId="100491716" sldId="269"/>
            <ac:spMk id="3" creationId="{A58184BD-88F1-BA02-40C1-D8403D0EEC0D}"/>
          </ac:spMkLst>
        </pc:spChg>
        <pc:spChg chg="mod">
          <ac:chgData name="Alfred Smith" userId="3c60a3631c0db8ad" providerId="LiveId" clId="{2A4C3434-5BDF-4D18-90CA-E065253ABBA0}" dt="2023-09-13T10:00:42.444" v="42"/>
          <ac:spMkLst>
            <pc:docMk/>
            <pc:sldMk cId="100491716" sldId="269"/>
            <ac:spMk id="4" creationId="{EE2AC625-9141-A801-F431-DD5F79396320}"/>
          </ac:spMkLst>
        </pc:spChg>
        <pc:picChg chg="del">
          <ac:chgData name="Alfred Smith" userId="3c60a3631c0db8ad" providerId="LiveId" clId="{2A4C3434-5BDF-4D18-90CA-E065253ABBA0}" dt="2023-09-13T10:06:31.251" v="80"/>
          <ac:picMkLst>
            <pc:docMk/>
            <pc:sldMk cId="100491716" sldId="269"/>
            <ac:picMk id="11" creationId="{EFF69F5A-CF28-41E4-D0F0-79FB5A4FB6BA}"/>
          </ac:picMkLst>
        </pc:picChg>
      </pc:sldChg>
      <pc:sldChg chg="addSp delSp modSp mod modTransition">
        <pc:chgData name="Alfred Smith" userId="3c60a3631c0db8ad" providerId="LiveId" clId="{2A4C3434-5BDF-4D18-90CA-E065253ABBA0}" dt="2023-09-13T10:06:31.251" v="80"/>
        <pc:sldMkLst>
          <pc:docMk/>
          <pc:sldMk cId="939110669" sldId="271"/>
        </pc:sldMkLst>
        <pc:spChg chg="del">
          <ac:chgData name="Alfred Smith" userId="3c60a3631c0db8ad" providerId="LiveId" clId="{2A4C3434-5BDF-4D18-90CA-E065253ABBA0}" dt="2023-09-13T09:55:50.188" v="9" actId="478"/>
          <ac:spMkLst>
            <pc:docMk/>
            <pc:sldMk cId="939110669" sldId="271"/>
            <ac:spMk id="3" creationId="{01F75751-7939-54D8-9CFF-1DFF5F8F0DA6}"/>
          </ac:spMkLst>
        </pc:spChg>
        <pc:spChg chg="add mod">
          <ac:chgData name="Alfred Smith" userId="3c60a3631c0db8ad" providerId="LiveId" clId="{2A4C3434-5BDF-4D18-90CA-E065253ABBA0}" dt="2023-09-13T09:55:50.978" v="10"/>
          <ac:spMkLst>
            <pc:docMk/>
            <pc:sldMk cId="939110669" sldId="271"/>
            <ac:spMk id="4" creationId="{968B06BC-EC34-A238-E598-612886049D93}"/>
          </ac:spMkLst>
        </pc:spChg>
      </pc:sldChg>
      <pc:sldChg chg="modSp mod modTransition">
        <pc:chgData name="Alfred Smith" userId="3c60a3631c0db8ad" providerId="LiveId" clId="{2A4C3434-5BDF-4D18-90CA-E065253ABBA0}" dt="2023-09-13T10:07:49.204" v="101"/>
        <pc:sldMkLst>
          <pc:docMk/>
          <pc:sldMk cId="4024569785" sldId="272"/>
        </pc:sldMkLst>
        <pc:spChg chg="mod">
          <ac:chgData name="Alfred Smith" userId="3c60a3631c0db8ad" providerId="LiveId" clId="{2A4C3434-5BDF-4D18-90CA-E065253ABBA0}" dt="2023-09-13T10:07:49.204" v="101"/>
          <ac:spMkLst>
            <pc:docMk/>
            <pc:sldMk cId="4024569785" sldId="272"/>
            <ac:spMk id="2" creationId="{9046DAF4-5315-A6E7-D076-6B879D78F9C8}"/>
          </ac:spMkLst>
        </pc:spChg>
      </pc:sldChg>
      <pc:sldChg chg="modSp mod modTransition">
        <pc:chgData name="Alfred Smith" userId="3c60a3631c0db8ad" providerId="LiveId" clId="{2A4C3434-5BDF-4D18-90CA-E065253ABBA0}" dt="2023-09-13T10:07:52.325" v="102"/>
        <pc:sldMkLst>
          <pc:docMk/>
          <pc:sldMk cId="487179600" sldId="273"/>
        </pc:sldMkLst>
        <pc:spChg chg="mod">
          <ac:chgData name="Alfred Smith" userId="3c60a3631c0db8ad" providerId="LiveId" clId="{2A4C3434-5BDF-4D18-90CA-E065253ABBA0}" dt="2023-09-13T10:07:52.325" v="102"/>
          <ac:spMkLst>
            <pc:docMk/>
            <pc:sldMk cId="487179600" sldId="273"/>
            <ac:spMk id="2" creationId="{AE987D55-EBC1-BE52-F556-E7B04CCEBFF4}"/>
          </ac:spMkLst>
        </pc:spChg>
      </pc:sldChg>
      <pc:sldChg chg="modSp mod modTransition">
        <pc:chgData name="Alfred Smith" userId="3c60a3631c0db8ad" providerId="LiveId" clId="{2A4C3434-5BDF-4D18-90CA-E065253ABBA0}" dt="2023-09-13T10:07:55.074" v="103"/>
        <pc:sldMkLst>
          <pc:docMk/>
          <pc:sldMk cId="2390376940" sldId="276"/>
        </pc:sldMkLst>
        <pc:spChg chg="mod">
          <ac:chgData name="Alfred Smith" userId="3c60a3631c0db8ad" providerId="LiveId" clId="{2A4C3434-5BDF-4D18-90CA-E065253ABBA0}" dt="2023-09-13T10:07:55.074" v="103"/>
          <ac:spMkLst>
            <pc:docMk/>
            <pc:sldMk cId="2390376940" sldId="276"/>
            <ac:spMk id="6" creationId="{A158183E-8655-2B9D-884E-42853F7A4EA6}"/>
          </ac:spMkLst>
        </pc:spChg>
      </pc:sldChg>
      <pc:sldChg chg="modSp mod modTransition">
        <pc:chgData name="Alfred Smith" userId="3c60a3631c0db8ad" providerId="LiveId" clId="{2A4C3434-5BDF-4D18-90CA-E065253ABBA0}" dt="2023-09-13T10:07:57.840" v="104"/>
        <pc:sldMkLst>
          <pc:docMk/>
          <pc:sldMk cId="210266664" sldId="278"/>
        </pc:sldMkLst>
        <pc:spChg chg="mod">
          <ac:chgData name="Alfred Smith" userId="3c60a3631c0db8ad" providerId="LiveId" clId="{2A4C3434-5BDF-4D18-90CA-E065253ABBA0}" dt="2023-09-13T10:07:57.840" v="104"/>
          <ac:spMkLst>
            <pc:docMk/>
            <pc:sldMk cId="210266664" sldId="278"/>
            <ac:spMk id="6" creationId="{A04E7ED7-A0FD-10AA-995C-D4587CB3D95A}"/>
          </ac:spMkLst>
        </pc:spChg>
      </pc:sldChg>
      <pc:sldChg chg="modSp mod modTransition">
        <pc:chgData name="Alfred Smith" userId="3c60a3631c0db8ad" providerId="LiveId" clId="{2A4C3434-5BDF-4D18-90CA-E065253ABBA0}" dt="2023-09-13T10:08:00.738" v="105"/>
        <pc:sldMkLst>
          <pc:docMk/>
          <pc:sldMk cId="888433145" sldId="279"/>
        </pc:sldMkLst>
        <pc:spChg chg="mod">
          <ac:chgData name="Alfred Smith" userId="3c60a3631c0db8ad" providerId="LiveId" clId="{2A4C3434-5BDF-4D18-90CA-E065253ABBA0}" dt="2023-09-13T10:08:00.738" v="105"/>
          <ac:spMkLst>
            <pc:docMk/>
            <pc:sldMk cId="888433145" sldId="279"/>
            <ac:spMk id="6" creationId="{4C1CB7F1-1922-D7AA-FB6C-55ADB6501AFB}"/>
          </ac:spMkLst>
        </pc:spChg>
      </pc:sldChg>
      <pc:sldChg chg="modSp mod modTransition">
        <pc:chgData name="Alfred Smith" userId="3c60a3631c0db8ad" providerId="LiveId" clId="{2A4C3434-5BDF-4D18-90CA-E065253ABBA0}" dt="2023-09-13T10:08:03.508" v="106"/>
        <pc:sldMkLst>
          <pc:docMk/>
          <pc:sldMk cId="791300187" sldId="280"/>
        </pc:sldMkLst>
        <pc:spChg chg="mod">
          <ac:chgData name="Alfred Smith" userId="3c60a3631c0db8ad" providerId="LiveId" clId="{2A4C3434-5BDF-4D18-90CA-E065253ABBA0}" dt="2023-09-13T10:08:03.508" v="106"/>
          <ac:spMkLst>
            <pc:docMk/>
            <pc:sldMk cId="791300187" sldId="280"/>
            <ac:spMk id="4" creationId="{16E9E348-1F7E-E76D-1A11-C01CC173D916}"/>
          </ac:spMkLst>
        </pc:spChg>
      </pc:sldChg>
      <pc:sldChg chg="delSp modSp mod modTransition modAnim">
        <pc:chgData name="Alfred Smith" userId="3c60a3631c0db8ad" providerId="LiveId" clId="{2A4C3434-5BDF-4D18-90CA-E065253ABBA0}" dt="2023-09-13T10:07:09.051" v="93" actId="20577"/>
        <pc:sldMkLst>
          <pc:docMk/>
          <pc:sldMk cId="3166251957" sldId="283"/>
        </pc:sldMkLst>
        <pc:spChg chg="mod">
          <ac:chgData name="Alfred Smith" userId="3c60a3631c0db8ad" providerId="LiveId" clId="{2A4C3434-5BDF-4D18-90CA-E065253ABBA0}" dt="2023-09-13T10:07:09.051" v="93" actId="20577"/>
          <ac:spMkLst>
            <pc:docMk/>
            <pc:sldMk cId="3166251957" sldId="283"/>
            <ac:spMk id="3" creationId="{A58184BD-88F1-BA02-40C1-D8403D0EEC0D}"/>
          </ac:spMkLst>
        </pc:spChg>
        <pc:spChg chg="mod">
          <ac:chgData name="Alfred Smith" userId="3c60a3631c0db8ad" providerId="LiveId" clId="{2A4C3434-5BDF-4D18-90CA-E065253ABBA0}" dt="2023-09-13T10:01:12.115" v="43"/>
          <ac:spMkLst>
            <pc:docMk/>
            <pc:sldMk cId="3166251957" sldId="283"/>
            <ac:spMk id="4" creationId="{EE2AC625-9141-A801-F431-DD5F79396320}"/>
          </ac:spMkLst>
        </pc:spChg>
        <pc:picChg chg="del">
          <ac:chgData name="Alfred Smith" userId="3c60a3631c0db8ad" providerId="LiveId" clId="{2A4C3434-5BDF-4D18-90CA-E065253ABBA0}" dt="2023-09-13T10:06:31.251" v="80"/>
          <ac:picMkLst>
            <pc:docMk/>
            <pc:sldMk cId="3166251957" sldId="283"/>
            <ac:picMk id="10" creationId="{122F7730-25D2-1C9C-DEF2-A8B87E35E26E}"/>
          </ac:picMkLst>
        </pc:picChg>
      </pc:sldChg>
      <pc:sldChg chg="modSp mod modTransition">
        <pc:chgData name="Alfred Smith" userId="3c60a3631c0db8ad" providerId="LiveId" clId="{2A4C3434-5BDF-4D18-90CA-E065253ABBA0}" dt="2023-09-13T10:08:06.370" v="107"/>
        <pc:sldMkLst>
          <pc:docMk/>
          <pc:sldMk cId="3922583308" sldId="284"/>
        </pc:sldMkLst>
        <pc:spChg chg="mod">
          <ac:chgData name="Alfred Smith" userId="3c60a3631c0db8ad" providerId="LiveId" clId="{2A4C3434-5BDF-4D18-90CA-E065253ABBA0}" dt="2023-09-13T10:08:06.370" v="107"/>
          <ac:spMkLst>
            <pc:docMk/>
            <pc:sldMk cId="3922583308" sldId="284"/>
            <ac:spMk id="6" creationId="{601383B1-37A2-9059-7C81-237D242F2E16}"/>
          </ac:spMkLst>
        </pc:spChg>
      </pc:sldChg>
      <pc:sldChg chg="delSp modSp mod modTransition modAnim">
        <pc:chgData name="Alfred Smith" userId="3c60a3631c0db8ad" providerId="LiveId" clId="{2A4C3434-5BDF-4D18-90CA-E065253ABBA0}" dt="2023-09-13T10:07:06.347" v="92" actId="20577"/>
        <pc:sldMkLst>
          <pc:docMk/>
          <pc:sldMk cId="1522780631" sldId="285"/>
        </pc:sldMkLst>
        <pc:spChg chg="mod">
          <ac:chgData name="Alfred Smith" userId="3c60a3631c0db8ad" providerId="LiveId" clId="{2A4C3434-5BDF-4D18-90CA-E065253ABBA0}" dt="2023-09-13T10:07:06.347" v="92" actId="20577"/>
          <ac:spMkLst>
            <pc:docMk/>
            <pc:sldMk cId="1522780631" sldId="285"/>
            <ac:spMk id="3" creationId="{A58184BD-88F1-BA02-40C1-D8403D0EEC0D}"/>
          </ac:spMkLst>
        </pc:spChg>
        <pc:spChg chg="mod">
          <ac:chgData name="Alfred Smith" userId="3c60a3631c0db8ad" providerId="LiveId" clId="{2A4C3434-5BDF-4D18-90CA-E065253ABBA0}" dt="2023-09-13T10:02:04.567" v="46"/>
          <ac:spMkLst>
            <pc:docMk/>
            <pc:sldMk cId="1522780631" sldId="285"/>
            <ac:spMk id="4" creationId="{EE2AC625-9141-A801-F431-DD5F79396320}"/>
          </ac:spMkLst>
        </pc:spChg>
        <pc:picChg chg="del">
          <ac:chgData name="Alfred Smith" userId="3c60a3631c0db8ad" providerId="LiveId" clId="{2A4C3434-5BDF-4D18-90CA-E065253ABBA0}" dt="2023-09-13T10:06:31.251" v="80"/>
          <ac:picMkLst>
            <pc:docMk/>
            <pc:sldMk cId="1522780631" sldId="285"/>
            <ac:picMk id="15" creationId="{4D699D2C-1DE2-F6FE-F5D1-68AB002366B5}"/>
          </ac:picMkLst>
        </pc:picChg>
      </pc:sldChg>
      <pc:sldChg chg="modSp mod modTransition">
        <pc:chgData name="Alfred Smith" userId="3c60a3631c0db8ad" providerId="LiveId" clId="{2A4C3434-5BDF-4D18-90CA-E065253ABBA0}" dt="2023-09-13T10:08:09.815" v="108"/>
        <pc:sldMkLst>
          <pc:docMk/>
          <pc:sldMk cId="1850742486" sldId="286"/>
        </pc:sldMkLst>
        <pc:spChg chg="mod">
          <ac:chgData name="Alfred Smith" userId="3c60a3631c0db8ad" providerId="LiveId" clId="{2A4C3434-5BDF-4D18-90CA-E065253ABBA0}" dt="2023-09-13T10:08:09.815" v="108"/>
          <ac:spMkLst>
            <pc:docMk/>
            <pc:sldMk cId="1850742486" sldId="286"/>
            <ac:spMk id="4" creationId="{6D9D7DA3-7FD1-4D3D-4E71-6E8564F18D25}"/>
          </ac:spMkLst>
        </pc:spChg>
      </pc:sldChg>
      <pc:sldChg chg="delSp modSp mod modTransition modAnim">
        <pc:chgData name="Alfred Smith" userId="3c60a3631c0db8ad" providerId="LiveId" clId="{2A4C3434-5BDF-4D18-90CA-E065253ABBA0}" dt="2023-09-13T10:07:03.379" v="91" actId="20577"/>
        <pc:sldMkLst>
          <pc:docMk/>
          <pc:sldMk cId="2332778949" sldId="287"/>
        </pc:sldMkLst>
        <pc:spChg chg="mod">
          <ac:chgData name="Alfred Smith" userId="3c60a3631c0db8ad" providerId="LiveId" clId="{2A4C3434-5BDF-4D18-90CA-E065253ABBA0}" dt="2023-09-13T10:07:03.379" v="91" actId="20577"/>
          <ac:spMkLst>
            <pc:docMk/>
            <pc:sldMk cId="2332778949" sldId="287"/>
            <ac:spMk id="3" creationId="{A58184BD-88F1-BA02-40C1-D8403D0EEC0D}"/>
          </ac:spMkLst>
        </pc:spChg>
        <pc:spChg chg="mod">
          <ac:chgData name="Alfred Smith" userId="3c60a3631c0db8ad" providerId="LiveId" clId="{2A4C3434-5BDF-4D18-90CA-E065253ABBA0}" dt="2023-09-13T10:02:23.268" v="47"/>
          <ac:spMkLst>
            <pc:docMk/>
            <pc:sldMk cId="2332778949" sldId="287"/>
            <ac:spMk id="4" creationId="{EE2AC625-9141-A801-F431-DD5F79396320}"/>
          </ac:spMkLst>
        </pc:spChg>
        <pc:picChg chg="del">
          <ac:chgData name="Alfred Smith" userId="3c60a3631c0db8ad" providerId="LiveId" clId="{2A4C3434-5BDF-4D18-90CA-E065253ABBA0}" dt="2023-09-13T10:06:31.251" v="80"/>
          <ac:picMkLst>
            <pc:docMk/>
            <pc:sldMk cId="2332778949" sldId="287"/>
            <ac:picMk id="25" creationId="{272671D1-7982-96CC-7A93-D81887FF9263}"/>
          </ac:picMkLst>
        </pc:picChg>
      </pc:sldChg>
      <pc:sldChg chg="modSp mod modTransition">
        <pc:chgData name="Alfred Smith" userId="3c60a3631c0db8ad" providerId="LiveId" clId="{2A4C3434-5BDF-4D18-90CA-E065253ABBA0}" dt="2023-09-13T10:08:12.877" v="109"/>
        <pc:sldMkLst>
          <pc:docMk/>
          <pc:sldMk cId="1828872212" sldId="288"/>
        </pc:sldMkLst>
        <pc:spChg chg="mod">
          <ac:chgData name="Alfred Smith" userId="3c60a3631c0db8ad" providerId="LiveId" clId="{2A4C3434-5BDF-4D18-90CA-E065253ABBA0}" dt="2023-09-13T10:08:12.877" v="109"/>
          <ac:spMkLst>
            <pc:docMk/>
            <pc:sldMk cId="1828872212" sldId="288"/>
            <ac:spMk id="4" creationId="{C66C01DC-2D5A-BFD9-125E-C36F5096EBB4}"/>
          </ac:spMkLst>
        </pc:spChg>
      </pc:sldChg>
      <pc:sldChg chg="delSp modSp mod modTransition modAnim">
        <pc:chgData name="Alfred Smith" userId="3c60a3631c0db8ad" providerId="LiveId" clId="{2A4C3434-5BDF-4D18-90CA-E065253ABBA0}" dt="2023-09-13T10:07:00.463" v="90" actId="20577"/>
        <pc:sldMkLst>
          <pc:docMk/>
          <pc:sldMk cId="3153919605" sldId="289"/>
        </pc:sldMkLst>
        <pc:spChg chg="mod">
          <ac:chgData name="Alfred Smith" userId="3c60a3631c0db8ad" providerId="LiveId" clId="{2A4C3434-5BDF-4D18-90CA-E065253ABBA0}" dt="2023-09-13T10:07:00.463" v="90" actId="20577"/>
          <ac:spMkLst>
            <pc:docMk/>
            <pc:sldMk cId="3153919605" sldId="289"/>
            <ac:spMk id="3" creationId="{A58184BD-88F1-BA02-40C1-D8403D0EEC0D}"/>
          </ac:spMkLst>
        </pc:spChg>
        <pc:spChg chg="mod">
          <ac:chgData name="Alfred Smith" userId="3c60a3631c0db8ad" providerId="LiveId" clId="{2A4C3434-5BDF-4D18-90CA-E065253ABBA0}" dt="2023-09-13T10:02:39.379" v="48"/>
          <ac:spMkLst>
            <pc:docMk/>
            <pc:sldMk cId="3153919605" sldId="289"/>
            <ac:spMk id="4" creationId="{EE2AC625-9141-A801-F431-DD5F79396320}"/>
          </ac:spMkLst>
        </pc:spChg>
        <pc:picChg chg="del">
          <ac:chgData name="Alfred Smith" userId="3c60a3631c0db8ad" providerId="LiveId" clId="{2A4C3434-5BDF-4D18-90CA-E065253ABBA0}" dt="2023-09-13T10:06:31.251" v="80"/>
          <ac:picMkLst>
            <pc:docMk/>
            <pc:sldMk cId="3153919605" sldId="289"/>
            <ac:picMk id="8" creationId="{1683FF3F-9F79-969F-284C-54DA6B82CC22}"/>
          </ac:picMkLst>
        </pc:picChg>
      </pc:sldChg>
      <pc:sldChg chg="modSp mod modTransition">
        <pc:chgData name="Alfred Smith" userId="3c60a3631c0db8ad" providerId="LiveId" clId="{2A4C3434-5BDF-4D18-90CA-E065253ABBA0}" dt="2023-09-13T10:08:15.159" v="110"/>
        <pc:sldMkLst>
          <pc:docMk/>
          <pc:sldMk cId="1292473336" sldId="290"/>
        </pc:sldMkLst>
        <pc:spChg chg="mod">
          <ac:chgData name="Alfred Smith" userId="3c60a3631c0db8ad" providerId="LiveId" clId="{2A4C3434-5BDF-4D18-90CA-E065253ABBA0}" dt="2023-09-13T10:08:15.159" v="110"/>
          <ac:spMkLst>
            <pc:docMk/>
            <pc:sldMk cId="1292473336" sldId="290"/>
            <ac:spMk id="4" creationId="{272BE8CA-EB90-8F47-7AE4-AA290246133A}"/>
          </ac:spMkLst>
        </pc:spChg>
      </pc:sldChg>
      <pc:sldChg chg="delSp modSp mod modTransition modAnim">
        <pc:chgData name="Alfred Smith" userId="3c60a3631c0db8ad" providerId="LiveId" clId="{2A4C3434-5BDF-4D18-90CA-E065253ABBA0}" dt="2023-09-13T10:06:57.667" v="89" actId="20577"/>
        <pc:sldMkLst>
          <pc:docMk/>
          <pc:sldMk cId="1878919862" sldId="291"/>
        </pc:sldMkLst>
        <pc:spChg chg="mod">
          <ac:chgData name="Alfred Smith" userId="3c60a3631c0db8ad" providerId="LiveId" clId="{2A4C3434-5BDF-4D18-90CA-E065253ABBA0}" dt="2023-09-13T10:06:57.667" v="89" actId="20577"/>
          <ac:spMkLst>
            <pc:docMk/>
            <pc:sldMk cId="1878919862" sldId="291"/>
            <ac:spMk id="3" creationId="{A58184BD-88F1-BA02-40C1-D8403D0EEC0D}"/>
          </ac:spMkLst>
        </pc:spChg>
        <pc:spChg chg="mod">
          <ac:chgData name="Alfred Smith" userId="3c60a3631c0db8ad" providerId="LiveId" clId="{2A4C3434-5BDF-4D18-90CA-E065253ABBA0}" dt="2023-09-13T10:02:56.099" v="49"/>
          <ac:spMkLst>
            <pc:docMk/>
            <pc:sldMk cId="1878919862" sldId="291"/>
            <ac:spMk id="4" creationId="{EE2AC625-9141-A801-F431-DD5F79396320}"/>
          </ac:spMkLst>
        </pc:spChg>
        <pc:picChg chg="del">
          <ac:chgData name="Alfred Smith" userId="3c60a3631c0db8ad" providerId="LiveId" clId="{2A4C3434-5BDF-4D18-90CA-E065253ABBA0}" dt="2023-09-13T10:06:31.251" v="80"/>
          <ac:picMkLst>
            <pc:docMk/>
            <pc:sldMk cId="1878919862" sldId="291"/>
            <ac:picMk id="20" creationId="{06905A27-6353-D43E-71E0-452726AAA564}"/>
          </ac:picMkLst>
        </pc:picChg>
      </pc:sldChg>
      <pc:sldChg chg="modSp mod modTransition">
        <pc:chgData name="Alfred Smith" userId="3c60a3631c0db8ad" providerId="LiveId" clId="{2A4C3434-5BDF-4D18-90CA-E065253ABBA0}" dt="2023-09-13T10:08:17.762" v="111"/>
        <pc:sldMkLst>
          <pc:docMk/>
          <pc:sldMk cId="1014080634" sldId="292"/>
        </pc:sldMkLst>
        <pc:spChg chg="mod">
          <ac:chgData name="Alfred Smith" userId="3c60a3631c0db8ad" providerId="LiveId" clId="{2A4C3434-5BDF-4D18-90CA-E065253ABBA0}" dt="2023-09-13T10:08:17.762" v="111"/>
          <ac:spMkLst>
            <pc:docMk/>
            <pc:sldMk cId="1014080634" sldId="292"/>
            <ac:spMk id="4" creationId="{393F401D-9053-8DA5-9F58-158D7E530B8F}"/>
          </ac:spMkLst>
        </pc:spChg>
      </pc:sldChg>
      <pc:sldChg chg="delSp modSp mod modTransition modAnim">
        <pc:chgData name="Alfred Smith" userId="3c60a3631c0db8ad" providerId="LiveId" clId="{2A4C3434-5BDF-4D18-90CA-E065253ABBA0}" dt="2023-09-13T10:06:54.562" v="88" actId="20577"/>
        <pc:sldMkLst>
          <pc:docMk/>
          <pc:sldMk cId="2219299321" sldId="293"/>
        </pc:sldMkLst>
        <pc:spChg chg="mod">
          <ac:chgData name="Alfred Smith" userId="3c60a3631c0db8ad" providerId="LiveId" clId="{2A4C3434-5BDF-4D18-90CA-E065253ABBA0}" dt="2023-09-13T10:06:54.562" v="88" actId="20577"/>
          <ac:spMkLst>
            <pc:docMk/>
            <pc:sldMk cId="2219299321" sldId="293"/>
            <ac:spMk id="3" creationId="{A58184BD-88F1-BA02-40C1-D8403D0EEC0D}"/>
          </ac:spMkLst>
        </pc:spChg>
        <pc:spChg chg="mod">
          <ac:chgData name="Alfred Smith" userId="3c60a3631c0db8ad" providerId="LiveId" clId="{2A4C3434-5BDF-4D18-90CA-E065253ABBA0}" dt="2023-09-13T10:03:11.002" v="50"/>
          <ac:spMkLst>
            <pc:docMk/>
            <pc:sldMk cId="2219299321" sldId="293"/>
            <ac:spMk id="4" creationId="{EE2AC625-9141-A801-F431-DD5F79396320}"/>
          </ac:spMkLst>
        </pc:spChg>
        <pc:picChg chg="del">
          <ac:chgData name="Alfred Smith" userId="3c60a3631c0db8ad" providerId="LiveId" clId="{2A4C3434-5BDF-4D18-90CA-E065253ABBA0}" dt="2023-09-13T10:06:31.251" v="80"/>
          <ac:picMkLst>
            <pc:docMk/>
            <pc:sldMk cId="2219299321" sldId="293"/>
            <ac:picMk id="10" creationId="{1C1E52DB-50EF-3D19-DCB2-D470B8DA7E25}"/>
          </ac:picMkLst>
        </pc:picChg>
      </pc:sldChg>
      <pc:sldChg chg="modSp mod modTransition">
        <pc:chgData name="Alfred Smith" userId="3c60a3631c0db8ad" providerId="LiveId" clId="{2A4C3434-5BDF-4D18-90CA-E065253ABBA0}" dt="2023-09-13T10:08:20.138" v="112"/>
        <pc:sldMkLst>
          <pc:docMk/>
          <pc:sldMk cId="2859407553" sldId="294"/>
        </pc:sldMkLst>
        <pc:spChg chg="mod">
          <ac:chgData name="Alfred Smith" userId="3c60a3631c0db8ad" providerId="LiveId" clId="{2A4C3434-5BDF-4D18-90CA-E065253ABBA0}" dt="2023-09-13T10:08:20.138" v="112"/>
          <ac:spMkLst>
            <pc:docMk/>
            <pc:sldMk cId="2859407553" sldId="294"/>
            <ac:spMk id="4" creationId="{01D3AAA0-6878-EB0F-5AE4-CCB5ABC411F6}"/>
          </ac:spMkLst>
        </pc:spChg>
      </pc:sldChg>
      <pc:sldChg chg="delSp modSp mod modTransition modAnim">
        <pc:chgData name="Alfred Smith" userId="3c60a3631c0db8ad" providerId="LiveId" clId="{2A4C3434-5BDF-4D18-90CA-E065253ABBA0}" dt="2023-09-13T10:06:51.795" v="87" actId="20577"/>
        <pc:sldMkLst>
          <pc:docMk/>
          <pc:sldMk cId="3279066978" sldId="295"/>
        </pc:sldMkLst>
        <pc:spChg chg="mod">
          <ac:chgData name="Alfred Smith" userId="3c60a3631c0db8ad" providerId="LiveId" clId="{2A4C3434-5BDF-4D18-90CA-E065253ABBA0}" dt="2023-09-13T10:06:51.795" v="87" actId="20577"/>
          <ac:spMkLst>
            <pc:docMk/>
            <pc:sldMk cId="3279066978" sldId="295"/>
            <ac:spMk id="3" creationId="{A58184BD-88F1-BA02-40C1-D8403D0EEC0D}"/>
          </ac:spMkLst>
        </pc:spChg>
        <pc:spChg chg="mod">
          <ac:chgData name="Alfred Smith" userId="3c60a3631c0db8ad" providerId="LiveId" clId="{2A4C3434-5BDF-4D18-90CA-E065253ABBA0}" dt="2023-09-13T10:03:29.872" v="51"/>
          <ac:spMkLst>
            <pc:docMk/>
            <pc:sldMk cId="3279066978" sldId="295"/>
            <ac:spMk id="4" creationId="{EE2AC625-9141-A801-F431-DD5F79396320}"/>
          </ac:spMkLst>
        </pc:spChg>
        <pc:picChg chg="del">
          <ac:chgData name="Alfred Smith" userId="3c60a3631c0db8ad" providerId="LiveId" clId="{2A4C3434-5BDF-4D18-90CA-E065253ABBA0}" dt="2023-09-13T10:06:31.251" v="80"/>
          <ac:picMkLst>
            <pc:docMk/>
            <pc:sldMk cId="3279066978" sldId="295"/>
            <ac:picMk id="25" creationId="{68B503B5-0056-D85D-9912-AB5A4767339B}"/>
          </ac:picMkLst>
        </pc:picChg>
      </pc:sldChg>
      <pc:sldChg chg="modSp mod modTransition">
        <pc:chgData name="Alfred Smith" userId="3c60a3631c0db8ad" providerId="LiveId" clId="{2A4C3434-5BDF-4D18-90CA-E065253ABBA0}" dt="2023-09-13T10:08:22.490" v="113"/>
        <pc:sldMkLst>
          <pc:docMk/>
          <pc:sldMk cId="3548933193" sldId="296"/>
        </pc:sldMkLst>
        <pc:spChg chg="mod">
          <ac:chgData name="Alfred Smith" userId="3c60a3631c0db8ad" providerId="LiveId" clId="{2A4C3434-5BDF-4D18-90CA-E065253ABBA0}" dt="2023-09-13T10:08:22.490" v="113"/>
          <ac:spMkLst>
            <pc:docMk/>
            <pc:sldMk cId="3548933193" sldId="296"/>
            <ac:spMk id="6" creationId="{92C27F6A-A6F2-4A16-A4AF-387BB39F5E25}"/>
          </ac:spMkLst>
        </pc:spChg>
      </pc:sldChg>
      <pc:sldChg chg="delSp modSp mod modTransition modAnim">
        <pc:chgData name="Alfred Smith" userId="3c60a3631c0db8ad" providerId="LiveId" clId="{2A4C3434-5BDF-4D18-90CA-E065253ABBA0}" dt="2023-09-13T10:06:48.897" v="86" actId="20577"/>
        <pc:sldMkLst>
          <pc:docMk/>
          <pc:sldMk cId="2213354303" sldId="298"/>
        </pc:sldMkLst>
        <pc:spChg chg="mod">
          <ac:chgData name="Alfred Smith" userId="3c60a3631c0db8ad" providerId="LiveId" clId="{2A4C3434-5BDF-4D18-90CA-E065253ABBA0}" dt="2023-09-13T10:06:48.897" v="86" actId="20577"/>
          <ac:spMkLst>
            <pc:docMk/>
            <pc:sldMk cId="2213354303" sldId="298"/>
            <ac:spMk id="3" creationId="{A58184BD-88F1-BA02-40C1-D8403D0EEC0D}"/>
          </ac:spMkLst>
        </pc:spChg>
        <pc:spChg chg="mod">
          <ac:chgData name="Alfred Smith" userId="3c60a3631c0db8ad" providerId="LiveId" clId="{2A4C3434-5BDF-4D18-90CA-E065253ABBA0}" dt="2023-09-13T10:03:44.886" v="52"/>
          <ac:spMkLst>
            <pc:docMk/>
            <pc:sldMk cId="2213354303" sldId="298"/>
            <ac:spMk id="4" creationId="{EE2AC625-9141-A801-F431-DD5F79396320}"/>
          </ac:spMkLst>
        </pc:spChg>
        <pc:picChg chg="del">
          <ac:chgData name="Alfred Smith" userId="3c60a3631c0db8ad" providerId="LiveId" clId="{2A4C3434-5BDF-4D18-90CA-E065253ABBA0}" dt="2023-09-13T10:06:31.251" v="80"/>
          <ac:picMkLst>
            <pc:docMk/>
            <pc:sldMk cId="2213354303" sldId="298"/>
            <ac:picMk id="45" creationId="{ADB9940D-3D55-351F-E904-AAEE76FD8F13}"/>
          </ac:picMkLst>
        </pc:picChg>
      </pc:sldChg>
      <pc:sldChg chg="modSp mod modTransition">
        <pc:chgData name="Alfred Smith" userId="3c60a3631c0db8ad" providerId="LiveId" clId="{2A4C3434-5BDF-4D18-90CA-E065253ABBA0}" dt="2023-09-13T10:08:25.005" v="114"/>
        <pc:sldMkLst>
          <pc:docMk/>
          <pc:sldMk cId="3446706236" sldId="299"/>
        </pc:sldMkLst>
        <pc:spChg chg="mod">
          <ac:chgData name="Alfred Smith" userId="3c60a3631c0db8ad" providerId="LiveId" clId="{2A4C3434-5BDF-4D18-90CA-E065253ABBA0}" dt="2023-09-13T10:08:25.005" v="114"/>
          <ac:spMkLst>
            <pc:docMk/>
            <pc:sldMk cId="3446706236" sldId="299"/>
            <ac:spMk id="4" creationId="{EAFBBDA5-6D80-31E4-E85F-A9F802EA6501}"/>
          </ac:spMkLst>
        </pc:spChg>
      </pc:sldChg>
      <pc:sldChg chg="delSp modSp mod modTransition modAnim">
        <pc:chgData name="Alfred Smith" userId="3c60a3631c0db8ad" providerId="LiveId" clId="{2A4C3434-5BDF-4D18-90CA-E065253ABBA0}" dt="2023-09-13T10:06:45.795" v="85" actId="20577"/>
        <pc:sldMkLst>
          <pc:docMk/>
          <pc:sldMk cId="2429113777" sldId="300"/>
        </pc:sldMkLst>
        <pc:spChg chg="mod">
          <ac:chgData name="Alfred Smith" userId="3c60a3631c0db8ad" providerId="LiveId" clId="{2A4C3434-5BDF-4D18-90CA-E065253ABBA0}" dt="2023-09-13T10:06:45.795" v="85" actId="20577"/>
          <ac:spMkLst>
            <pc:docMk/>
            <pc:sldMk cId="2429113777" sldId="300"/>
            <ac:spMk id="3" creationId="{A58184BD-88F1-BA02-40C1-D8403D0EEC0D}"/>
          </ac:spMkLst>
        </pc:spChg>
        <pc:spChg chg="mod">
          <ac:chgData name="Alfred Smith" userId="3c60a3631c0db8ad" providerId="LiveId" clId="{2A4C3434-5BDF-4D18-90CA-E065253ABBA0}" dt="2023-09-13T10:04:06.695" v="54" actId="20577"/>
          <ac:spMkLst>
            <pc:docMk/>
            <pc:sldMk cId="2429113777" sldId="300"/>
            <ac:spMk id="4" creationId="{EE2AC625-9141-A801-F431-DD5F79396320}"/>
          </ac:spMkLst>
        </pc:spChg>
        <pc:picChg chg="del">
          <ac:chgData name="Alfred Smith" userId="3c60a3631c0db8ad" providerId="LiveId" clId="{2A4C3434-5BDF-4D18-90CA-E065253ABBA0}" dt="2023-09-13T10:06:31.251" v="80"/>
          <ac:picMkLst>
            <pc:docMk/>
            <pc:sldMk cId="2429113777" sldId="300"/>
            <ac:picMk id="15" creationId="{43CB97D5-5A37-2DF9-B265-2E1D384867D0}"/>
          </ac:picMkLst>
        </pc:picChg>
      </pc:sldChg>
      <pc:sldChg chg="modSp mod modTransition">
        <pc:chgData name="Alfred Smith" userId="3c60a3631c0db8ad" providerId="LiveId" clId="{2A4C3434-5BDF-4D18-90CA-E065253ABBA0}" dt="2023-09-13T10:08:27.884" v="115"/>
        <pc:sldMkLst>
          <pc:docMk/>
          <pc:sldMk cId="201027915" sldId="301"/>
        </pc:sldMkLst>
        <pc:spChg chg="mod">
          <ac:chgData name="Alfred Smith" userId="3c60a3631c0db8ad" providerId="LiveId" clId="{2A4C3434-5BDF-4D18-90CA-E065253ABBA0}" dt="2023-09-13T10:08:27.884" v="115"/>
          <ac:spMkLst>
            <pc:docMk/>
            <pc:sldMk cId="201027915" sldId="301"/>
            <ac:spMk id="4" creationId="{9AFF04D4-47B6-6A9C-69FC-F4B6A0E46175}"/>
          </ac:spMkLst>
        </pc:spChg>
      </pc:sldChg>
      <pc:sldChg chg="delSp modSp mod modTransition modAnim">
        <pc:chgData name="Alfred Smith" userId="3c60a3631c0db8ad" providerId="LiveId" clId="{2A4C3434-5BDF-4D18-90CA-E065253ABBA0}" dt="2023-09-13T10:06:42.748" v="84" actId="20577"/>
        <pc:sldMkLst>
          <pc:docMk/>
          <pc:sldMk cId="1658070982" sldId="302"/>
        </pc:sldMkLst>
        <pc:spChg chg="mod">
          <ac:chgData name="Alfred Smith" userId="3c60a3631c0db8ad" providerId="LiveId" clId="{2A4C3434-5BDF-4D18-90CA-E065253ABBA0}" dt="2023-09-13T10:06:42.748" v="84" actId="20577"/>
          <ac:spMkLst>
            <pc:docMk/>
            <pc:sldMk cId="1658070982" sldId="302"/>
            <ac:spMk id="3" creationId="{A58184BD-88F1-BA02-40C1-D8403D0EEC0D}"/>
          </ac:spMkLst>
        </pc:spChg>
        <pc:spChg chg="mod">
          <ac:chgData name="Alfred Smith" userId="3c60a3631c0db8ad" providerId="LiveId" clId="{2A4C3434-5BDF-4D18-90CA-E065253ABBA0}" dt="2023-09-13T10:04:55.962" v="73" actId="20577"/>
          <ac:spMkLst>
            <pc:docMk/>
            <pc:sldMk cId="1658070982" sldId="302"/>
            <ac:spMk id="4" creationId="{EE2AC625-9141-A801-F431-DD5F79396320}"/>
          </ac:spMkLst>
        </pc:spChg>
        <pc:picChg chg="del">
          <ac:chgData name="Alfred Smith" userId="3c60a3631c0db8ad" providerId="LiveId" clId="{2A4C3434-5BDF-4D18-90CA-E065253ABBA0}" dt="2023-09-13T10:06:31.251" v="80"/>
          <ac:picMkLst>
            <pc:docMk/>
            <pc:sldMk cId="1658070982" sldId="302"/>
            <ac:picMk id="10" creationId="{EBA6A925-12C7-8645-E8C2-8CD26E4BFA72}"/>
          </ac:picMkLst>
        </pc:picChg>
      </pc:sldChg>
      <pc:sldChg chg="modSp mod modTransition">
        <pc:chgData name="Alfred Smith" userId="3c60a3631c0db8ad" providerId="LiveId" clId="{2A4C3434-5BDF-4D18-90CA-E065253ABBA0}" dt="2023-09-13T10:08:32.275" v="116"/>
        <pc:sldMkLst>
          <pc:docMk/>
          <pc:sldMk cId="2390673983" sldId="303"/>
        </pc:sldMkLst>
        <pc:spChg chg="mod">
          <ac:chgData name="Alfred Smith" userId="3c60a3631c0db8ad" providerId="LiveId" clId="{2A4C3434-5BDF-4D18-90CA-E065253ABBA0}" dt="2023-09-13T10:08:32.275" v="116"/>
          <ac:spMkLst>
            <pc:docMk/>
            <pc:sldMk cId="2390673983" sldId="303"/>
            <ac:spMk id="4" creationId="{14F6AC0F-738C-056D-1A7D-ACE8CB3BFA2E}"/>
          </ac:spMkLst>
        </pc:spChg>
      </pc:sldChg>
      <pc:sldChg chg="delSp modSp mod modTransition modAnim">
        <pc:chgData name="Alfred Smith" userId="3c60a3631c0db8ad" providerId="LiveId" clId="{2A4C3434-5BDF-4D18-90CA-E065253ABBA0}" dt="2023-09-13T10:06:39.673" v="83" actId="20577"/>
        <pc:sldMkLst>
          <pc:docMk/>
          <pc:sldMk cId="8400830" sldId="304"/>
        </pc:sldMkLst>
        <pc:spChg chg="mod">
          <ac:chgData name="Alfred Smith" userId="3c60a3631c0db8ad" providerId="LiveId" clId="{2A4C3434-5BDF-4D18-90CA-E065253ABBA0}" dt="2023-09-13T10:06:39.673" v="83" actId="20577"/>
          <ac:spMkLst>
            <pc:docMk/>
            <pc:sldMk cId="8400830" sldId="304"/>
            <ac:spMk id="3" creationId="{A58184BD-88F1-BA02-40C1-D8403D0EEC0D}"/>
          </ac:spMkLst>
        </pc:spChg>
        <pc:spChg chg="mod">
          <ac:chgData name="Alfred Smith" userId="3c60a3631c0db8ad" providerId="LiveId" clId="{2A4C3434-5BDF-4D18-90CA-E065253ABBA0}" dt="2023-09-13T10:05:15.155" v="74"/>
          <ac:spMkLst>
            <pc:docMk/>
            <pc:sldMk cId="8400830" sldId="304"/>
            <ac:spMk id="4" creationId="{EE2AC625-9141-A801-F431-DD5F79396320}"/>
          </ac:spMkLst>
        </pc:spChg>
        <pc:picChg chg="del">
          <ac:chgData name="Alfred Smith" userId="3c60a3631c0db8ad" providerId="LiveId" clId="{2A4C3434-5BDF-4D18-90CA-E065253ABBA0}" dt="2023-09-13T10:06:31.251" v="80"/>
          <ac:picMkLst>
            <pc:docMk/>
            <pc:sldMk cId="8400830" sldId="304"/>
            <ac:picMk id="11" creationId="{890AB66F-F827-1C75-432B-1C7154B6B0B9}"/>
          </ac:picMkLst>
        </pc:picChg>
      </pc:sldChg>
      <pc:sldChg chg="modSp mod modTransition">
        <pc:chgData name="Alfred Smith" userId="3c60a3631c0db8ad" providerId="LiveId" clId="{2A4C3434-5BDF-4D18-90CA-E065253ABBA0}" dt="2023-09-13T10:08:34.854" v="117"/>
        <pc:sldMkLst>
          <pc:docMk/>
          <pc:sldMk cId="1222728727" sldId="305"/>
        </pc:sldMkLst>
        <pc:spChg chg="mod">
          <ac:chgData name="Alfred Smith" userId="3c60a3631c0db8ad" providerId="LiveId" clId="{2A4C3434-5BDF-4D18-90CA-E065253ABBA0}" dt="2023-09-13T10:08:34.854" v="117"/>
          <ac:spMkLst>
            <pc:docMk/>
            <pc:sldMk cId="1222728727" sldId="305"/>
            <ac:spMk id="4" creationId="{6611681E-53FD-39D1-CD04-CC721F8FE9E6}"/>
          </ac:spMkLst>
        </pc:spChg>
      </pc:sldChg>
      <pc:sldChg chg="delSp modSp mod modTransition modAnim">
        <pc:chgData name="Alfred Smith" userId="3c60a3631c0db8ad" providerId="LiveId" clId="{2A4C3434-5BDF-4D18-90CA-E065253ABBA0}" dt="2023-09-13T10:06:36.685" v="82" actId="20577"/>
        <pc:sldMkLst>
          <pc:docMk/>
          <pc:sldMk cId="406786513" sldId="306"/>
        </pc:sldMkLst>
        <pc:spChg chg="mod">
          <ac:chgData name="Alfred Smith" userId="3c60a3631c0db8ad" providerId="LiveId" clId="{2A4C3434-5BDF-4D18-90CA-E065253ABBA0}" dt="2023-09-13T10:06:36.685" v="82" actId="20577"/>
          <ac:spMkLst>
            <pc:docMk/>
            <pc:sldMk cId="406786513" sldId="306"/>
            <ac:spMk id="3" creationId="{A58184BD-88F1-BA02-40C1-D8403D0EEC0D}"/>
          </ac:spMkLst>
        </pc:spChg>
        <pc:spChg chg="mod">
          <ac:chgData name="Alfred Smith" userId="3c60a3631c0db8ad" providerId="LiveId" clId="{2A4C3434-5BDF-4D18-90CA-E065253ABBA0}" dt="2023-09-13T10:05:37.674" v="78" actId="20577"/>
          <ac:spMkLst>
            <pc:docMk/>
            <pc:sldMk cId="406786513" sldId="306"/>
            <ac:spMk id="4" creationId="{EE2AC625-9141-A801-F431-DD5F79396320}"/>
          </ac:spMkLst>
        </pc:spChg>
        <pc:picChg chg="del">
          <ac:chgData name="Alfred Smith" userId="3c60a3631c0db8ad" providerId="LiveId" clId="{2A4C3434-5BDF-4D18-90CA-E065253ABBA0}" dt="2023-09-13T10:06:31.251" v="80"/>
          <ac:picMkLst>
            <pc:docMk/>
            <pc:sldMk cId="406786513" sldId="306"/>
            <ac:picMk id="11" creationId="{D2A98DA4-186E-728B-EDBD-6D084E99F46C}"/>
          </ac:picMkLst>
        </pc:picChg>
      </pc:sldChg>
      <pc:sldChg chg="modSp mod modTransition">
        <pc:chgData name="Alfred Smith" userId="3c60a3631c0db8ad" providerId="LiveId" clId="{2A4C3434-5BDF-4D18-90CA-E065253ABBA0}" dt="2023-09-13T10:08:37.540" v="118"/>
        <pc:sldMkLst>
          <pc:docMk/>
          <pc:sldMk cId="3903676226" sldId="307"/>
        </pc:sldMkLst>
        <pc:spChg chg="mod">
          <ac:chgData name="Alfred Smith" userId="3c60a3631c0db8ad" providerId="LiveId" clId="{2A4C3434-5BDF-4D18-90CA-E065253ABBA0}" dt="2023-09-13T10:08:37.540" v="118"/>
          <ac:spMkLst>
            <pc:docMk/>
            <pc:sldMk cId="3903676226" sldId="307"/>
            <ac:spMk id="4" creationId="{EC0FD82A-5609-3775-9D7D-3F03B8CF8745}"/>
          </ac:spMkLst>
        </pc:spChg>
      </pc:sldChg>
      <pc:sldChg chg="delSp modSp mod modTransition modAnim">
        <pc:chgData name="Alfred Smith" userId="3c60a3631c0db8ad" providerId="LiveId" clId="{2A4C3434-5BDF-4D18-90CA-E065253ABBA0}" dt="2023-09-13T10:06:33.447" v="81" actId="20577"/>
        <pc:sldMkLst>
          <pc:docMk/>
          <pc:sldMk cId="2877587285" sldId="308"/>
        </pc:sldMkLst>
        <pc:spChg chg="mod">
          <ac:chgData name="Alfred Smith" userId="3c60a3631c0db8ad" providerId="LiveId" clId="{2A4C3434-5BDF-4D18-90CA-E065253ABBA0}" dt="2023-09-13T10:06:33.447" v="81" actId="20577"/>
          <ac:spMkLst>
            <pc:docMk/>
            <pc:sldMk cId="2877587285" sldId="308"/>
            <ac:spMk id="3" creationId="{A58184BD-88F1-BA02-40C1-D8403D0EEC0D}"/>
          </ac:spMkLst>
        </pc:spChg>
        <pc:spChg chg="mod">
          <ac:chgData name="Alfred Smith" userId="3c60a3631c0db8ad" providerId="LiveId" clId="{2A4C3434-5BDF-4D18-90CA-E065253ABBA0}" dt="2023-09-13T10:05:56.914" v="79"/>
          <ac:spMkLst>
            <pc:docMk/>
            <pc:sldMk cId="2877587285" sldId="308"/>
            <ac:spMk id="4" creationId="{EE2AC625-9141-A801-F431-DD5F79396320}"/>
          </ac:spMkLst>
        </pc:spChg>
        <pc:picChg chg="del">
          <ac:chgData name="Alfred Smith" userId="3c60a3631c0db8ad" providerId="LiveId" clId="{2A4C3434-5BDF-4D18-90CA-E065253ABBA0}" dt="2023-09-13T10:06:31.251" v="80"/>
          <ac:picMkLst>
            <pc:docMk/>
            <pc:sldMk cId="2877587285" sldId="308"/>
            <ac:picMk id="10" creationId="{D053E963-6733-5DDD-5D29-7701BC1060B8}"/>
          </ac:picMkLst>
        </pc:picChg>
      </pc:sldChg>
      <pc:sldChg chg="modSp mod modTransition">
        <pc:chgData name="Alfred Smith" userId="3c60a3631c0db8ad" providerId="LiveId" clId="{2A4C3434-5BDF-4D18-90CA-E065253ABBA0}" dt="2023-09-13T10:08:40.114" v="119"/>
        <pc:sldMkLst>
          <pc:docMk/>
          <pc:sldMk cId="989257720" sldId="310"/>
        </pc:sldMkLst>
        <pc:spChg chg="mod">
          <ac:chgData name="Alfred Smith" userId="3c60a3631c0db8ad" providerId="LiveId" clId="{2A4C3434-5BDF-4D18-90CA-E065253ABBA0}" dt="2023-09-13T10:08:40.114" v="119"/>
          <ac:spMkLst>
            <pc:docMk/>
            <pc:sldMk cId="989257720" sldId="310"/>
            <ac:spMk id="5" creationId="{6EE96557-E346-D658-85A3-5AF8826A7231}"/>
          </ac:spMkLst>
        </pc:spChg>
      </pc:sldChg>
    </pc:docChg>
  </pc:docChgLst>
  <pc:docChgLst>
    <pc:chgData name="Leonie Smith" userId="fed1330f33f5650e" providerId="LiveId" clId="{986F50D9-54DD-4D74-AC70-16958303910A}"/>
    <pc:docChg chg="modSld">
      <pc:chgData name="Leonie Smith" userId="fed1330f33f5650e" providerId="LiveId" clId="{986F50D9-54DD-4D74-AC70-16958303910A}" dt="2024-05-10T05:45:30.117" v="191"/>
      <pc:docMkLst>
        <pc:docMk/>
      </pc:docMkLst>
      <pc:sldChg chg="addSp delSp modSp mod modTransition modAnim">
        <pc:chgData name="Leonie Smith" userId="fed1330f33f5650e" providerId="LiveId" clId="{986F50D9-54DD-4D74-AC70-16958303910A}" dt="2024-05-10T04:43:27.679" v="3"/>
        <pc:sldMkLst>
          <pc:docMk/>
          <pc:sldMk cId="1499918570" sldId="257"/>
        </pc:sldMkLst>
        <pc:picChg chg="add del mod">
          <ac:chgData name="Leonie Smith" userId="fed1330f33f5650e" providerId="LiveId" clId="{986F50D9-54DD-4D74-AC70-16958303910A}" dt="2024-05-10T04:43:22.040" v="2"/>
          <ac:picMkLst>
            <pc:docMk/>
            <pc:sldMk cId="1499918570" sldId="257"/>
            <ac:picMk id="6" creationId="{6A199A9F-EB9E-F436-BB39-F2D1DEE7B43D}"/>
          </ac:picMkLst>
        </pc:picChg>
        <pc:picChg chg="add del mod ord">
          <ac:chgData name="Leonie Smith" userId="fed1330f33f5650e" providerId="LiveId" clId="{986F50D9-54DD-4D74-AC70-16958303910A}" dt="2024-05-10T04:43:27.679" v="3"/>
          <ac:picMkLst>
            <pc:docMk/>
            <pc:sldMk cId="1499918570" sldId="257"/>
            <ac:picMk id="11" creationId="{1F9BE126-8CCF-6BC6-89EB-D7969ED07A5F}"/>
          </ac:picMkLst>
        </pc:picChg>
        <pc:picChg chg="add mod">
          <ac:chgData name="Leonie Smith" userId="fed1330f33f5650e" providerId="LiveId" clId="{986F50D9-54DD-4D74-AC70-16958303910A}" dt="2024-05-10T04:43:27.679" v="3"/>
          <ac:picMkLst>
            <pc:docMk/>
            <pc:sldMk cId="1499918570" sldId="257"/>
            <ac:picMk id="12" creationId="{562987F7-0B8A-C534-E8AC-1611778A979E}"/>
          </ac:picMkLst>
        </pc:picChg>
      </pc:sldChg>
      <pc:sldChg chg="addSp delSp modSp mod modTransition modAnim">
        <pc:chgData name="Leonie Smith" userId="fed1330f33f5650e" providerId="LiveId" clId="{986F50D9-54DD-4D74-AC70-16958303910A}" dt="2024-05-10T04:43:57.392" v="7"/>
        <pc:sldMkLst>
          <pc:docMk/>
          <pc:sldMk cId="2346136586" sldId="260"/>
        </pc:sldMkLst>
        <pc:picChg chg="add del mod">
          <ac:chgData name="Leonie Smith" userId="fed1330f33f5650e" providerId="LiveId" clId="{986F50D9-54DD-4D74-AC70-16958303910A}" dt="2024-05-10T04:43:51.571" v="6"/>
          <ac:picMkLst>
            <pc:docMk/>
            <pc:sldMk cId="2346136586" sldId="260"/>
            <ac:picMk id="6" creationId="{F6AC67BB-5829-59CD-769C-1C2E81EA8627}"/>
          </ac:picMkLst>
        </pc:picChg>
        <pc:picChg chg="add del mod ord">
          <ac:chgData name="Leonie Smith" userId="fed1330f33f5650e" providerId="LiveId" clId="{986F50D9-54DD-4D74-AC70-16958303910A}" dt="2024-05-10T04:43:57.392" v="7"/>
          <ac:picMkLst>
            <pc:docMk/>
            <pc:sldMk cId="2346136586" sldId="260"/>
            <ac:picMk id="9" creationId="{60844318-652E-B701-012A-D56FD844D1C9}"/>
          </ac:picMkLst>
        </pc:picChg>
        <pc:picChg chg="add mod">
          <ac:chgData name="Leonie Smith" userId="fed1330f33f5650e" providerId="LiveId" clId="{986F50D9-54DD-4D74-AC70-16958303910A}" dt="2024-05-10T04:43:57.392" v="7"/>
          <ac:picMkLst>
            <pc:docMk/>
            <pc:sldMk cId="2346136586" sldId="260"/>
            <ac:picMk id="10" creationId="{8ABA1EFD-270C-84C7-EC23-5196771D7DEC}"/>
          </ac:picMkLst>
        </pc:picChg>
      </pc:sldChg>
      <pc:sldChg chg="addSp delSp modSp mod modTransition modAnim">
        <pc:chgData name="Leonie Smith" userId="fed1330f33f5650e" providerId="LiveId" clId="{986F50D9-54DD-4D74-AC70-16958303910A}" dt="2024-05-10T04:45:56.301" v="20"/>
        <pc:sldMkLst>
          <pc:docMk/>
          <pc:sldMk cId="4037329247" sldId="261"/>
        </pc:sldMkLst>
        <pc:picChg chg="add del mod">
          <ac:chgData name="Leonie Smith" userId="fed1330f33f5650e" providerId="LiveId" clId="{986F50D9-54DD-4D74-AC70-16958303910A}" dt="2024-05-10T04:44:36.586" v="10"/>
          <ac:picMkLst>
            <pc:docMk/>
            <pc:sldMk cId="4037329247" sldId="261"/>
            <ac:picMk id="6" creationId="{08D2607D-ACD2-46DB-A093-2631C5F90A71}"/>
          </ac:picMkLst>
        </pc:picChg>
        <pc:picChg chg="add del mod ord">
          <ac:chgData name="Leonie Smith" userId="fed1330f33f5650e" providerId="LiveId" clId="{986F50D9-54DD-4D74-AC70-16958303910A}" dt="2024-05-10T04:44:53.478" v="11"/>
          <ac:picMkLst>
            <pc:docMk/>
            <pc:sldMk cId="4037329247" sldId="261"/>
            <ac:picMk id="9" creationId="{ACD7CF1D-AB79-3ED2-4690-BA5087F6338F}"/>
          </ac:picMkLst>
        </pc:picChg>
        <pc:picChg chg="add del mod">
          <ac:chgData name="Leonie Smith" userId="fed1330f33f5650e" providerId="LiveId" clId="{986F50D9-54DD-4D74-AC70-16958303910A}" dt="2024-05-10T04:44:55.009" v="13"/>
          <ac:picMkLst>
            <pc:docMk/>
            <pc:sldMk cId="4037329247" sldId="261"/>
            <ac:picMk id="10" creationId="{EDA1E8D5-7A81-EAA0-B3EB-E21BD2E8B314}"/>
          </ac:picMkLst>
        </pc:picChg>
        <pc:picChg chg="add del mod ord">
          <ac:chgData name="Leonie Smith" userId="fed1330f33f5650e" providerId="LiveId" clId="{986F50D9-54DD-4D74-AC70-16958303910A}" dt="2024-05-10T04:45:14.098" v="14"/>
          <ac:picMkLst>
            <pc:docMk/>
            <pc:sldMk cId="4037329247" sldId="261"/>
            <ac:picMk id="13" creationId="{B1AA1394-7140-58ED-3BEF-522F4097474D}"/>
          </ac:picMkLst>
        </pc:picChg>
        <pc:picChg chg="add del mod">
          <ac:chgData name="Leonie Smith" userId="fed1330f33f5650e" providerId="LiveId" clId="{986F50D9-54DD-4D74-AC70-16958303910A}" dt="2024-05-10T04:45:17.966" v="16"/>
          <ac:picMkLst>
            <pc:docMk/>
            <pc:sldMk cId="4037329247" sldId="261"/>
            <ac:picMk id="14" creationId="{8A93897D-1635-E19B-892E-A21399085612}"/>
          </ac:picMkLst>
        </pc:picChg>
        <pc:picChg chg="add del mod ord">
          <ac:chgData name="Leonie Smith" userId="fed1330f33f5650e" providerId="LiveId" clId="{986F50D9-54DD-4D74-AC70-16958303910A}" dt="2024-05-10T04:45:36.453" v="17"/>
          <ac:picMkLst>
            <pc:docMk/>
            <pc:sldMk cId="4037329247" sldId="261"/>
            <ac:picMk id="17" creationId="{182A78E1-B092-41A3-5B3A-7BF4340535E9}"/>
          </ac:picMkLst>
        </pc:picChg>
        <pc:picChg chg="add del mod">
          <ac:chgData name="Leonie Smith" userId="fed1330f33f5650e" providerId="LiveId" clId="{986F50D9-54DD-4D74-AC70-16958303910A}" dt="2024-05-10T04:45:37.531" v="19"/>
          <ac:picMkLst>
            <pc:docMk/>
            <pc:sldMk cId="4037329247" sldId="261"/>
            <ac:picMk id="18" creationId="{F9F82C68-4160-D8D7-66BF-F5DCE7C53E7E}"/>
          </ac:picMkLst>
        </pc:picChg>
        <pc:picChg chg="add del mod ord">
          <ac:chgData name="Leonie Smith" userId="fed1330f33f5650e" providerId="LiveId" clId="{986F50D9-54DD-4D74-AC70-16958303910A}" dt="2024-05-10T04:45:56.301" v="20"/>
          <ac:picMkLst>
            <pc:docMk/>
            <pc:sldMk cId="4037329247" sldId="261"/>
            <ac:picMk id="21" creationId="{0FB3086B-C6E4-A788-E7EF-547FEAD6733C}"/>
          </ac:picMkLst>
        </pc:picChg>
        <pc:picChg chg="add mod">
          <ac:chgData name="Leonie Smith" userId="fed1330f33f5650e" providerId="LiveId" clId="{986F50D9-54DD-4D74-AC70-16958303910A}" dt="2024-05-10T04:45:56.301" v="20"/>
          <ac:picMkLst>
            <pc:docMk/>
            <pc:sldMk cId="4037329247" sldId="261"/>
            <ac:picMk id="22" creationId="{E58E7039-BB8F-486B-4230-CAD628E2B674}"/>
          </ac:picMkLst>
        </pc:picChg>
      </pc:sldChg>
      <pc:sldChg chg="addSp delSp modSp mod modTransition modAnim">
        <pc:chgData name="Leonie Smith" userId="fed1330f33f5650e" providerId="LiveId" clId="{986F50D9-54DD-4D74-AC70-16958303910A}" dt="2024-05-10T05:16:31.436" v="64"/>
        <pc:sldMkLst>
          <pc:docMk/>
          <pc:sldMk cId="1909638311" sldId="262"/>
        </pc:sldMkLst>
        <pc:picChg chg="add del mod">
          <ac:chgData name="Leonie Smith" userId="fed1330f33f5650e" providerId="LiveId" clId="{986F50D9-54DD-4D74-AC70-16958303910A}" dt="2024-05-10T05:14:43.415" v="36"/>
          <ac:picMkLst>
            <pc:docMk/>
            <pc:sldMk cId="1909638311" sldId="262"/>
            <ac:picMk id="8" creationId="{4888F2FE-4014-DC11-E721-40F9532E39F3}"/>
          </ac:picMkLst>
        </pc:picChg>
        <pc:picChg chg="add del mod ord">
          <ac:chgData name="Leonie Smith" userId="fed1330f33f5650e" providerId="LiveId" clId="{986F50D9-54DD-4D74-AC70-16958303910A}" dt="2024-05-10T05:14:53.181" v="37"/>
          <ac:picMkLst>
            <pc:docMk/>
            <pc:sldMk cId="1909638311" sldId="262"/>
            <ac:picMk id="13" creationId="{9A78221C-3356-0C2C-2CF3-0F4ED023E5C2}"/>
          </ac:picMkLst>
        </pc:picChg>
        <pc:picChg chg="add del mod">
          <ac:chgData name="Leonie Smith" userId="fed1330f33f5650e" providerId="LiveId" clId="{986F50D9-54DD-4D74-AC70-16958303910A}" dt="2024-05-10T05:14:54.216" v="39"/>
          <ac:picMkLst>
            <pc:docMk/>
            <pc:sldMk cId="1909638311" sldId="262"/>
            <ac:picMk id="14" creationId="{878B5900-EBC0-C568-E31F-971B0D77A467}"/>
          </ac:picMkLst>
        </pc:picChg>
        <pc:picChg chg="add del mod ord">
          <ac:chgData name="Leonie Smith" userId="fed1330f33f5650e" providerId="LiveId" clId="{986F50D9-54DD-4D74-AC70-16958303910A}" dt="2024-05-10T05:15:04.144" v="40"/>
          <ac:picMkLst>
            <pc:docMk/>
            <pc:sldMk cId="1909638311" sldId="262"/>
            <ac:picMk id="17" creationId="{1C217E84-FD03-8E8A-8CC2-BB3C3F5A9996}"/>
          </ac:picMkLst>
        </pc:picChg>
        <pc:picChg chg="add del mod">
          <ac:chgData name="Leonie Smith" userId="fed1330f33f5650e" providerId="LiveId" clId="{986F50D9-54DD-4D74-AC70-16958303910A}" dt="2024-05-10T05:15:05.134" v="42"/>
          <ac:picMkLst>
            <pc:docMk/>
            <pc:sldMk cId="1909638311" sldId="262"/>
            <ac:picMk id="18" creationId="{4221D3A9-AFDC-043E-8685-BCF931FB3CA5}"/>
          </ac:picMkLst>
        </pc:picChg>
        <pc:picChg chg="add del mod ord">
          <ac:chgData name="Leonie Smith" userId="fed1330f33f5650e" providerId="LiveId" clId="{986F50D9-54DD-4D74-AC70-16958303910A}" dt="2024-05-10T05:15:17.636" v="43"/>
          <ac:picMkLst>
            <pc:docMk/>
            <pc:sldMk cId="1909638311" sldId="262"/>
            <ac:picMk id="21" creationId="{5F0B9303-5D26-04AB-5762-062746C97560}"/>
          </ac:picMkLst>
        </pc:picChg>
        <pc:picChg chg="add del mod">
          <ac:chgData name="Leonie Smith" userId="fed1330f33f5650e" providerId="LiveId" clId="{986F50D9-54DD-4D74-AC70-16958303910A}" dt="2024-05-10T05:15:19.266" v="45"/>
          <ac:picMkLst>
            <pc:docMk/>
            <pc:sldMk cId="1909638311" sldId="262"/>
            <ac:picMk id="22" creationId="{E271CE1F-06E1-DF8C-6870-F247B2620D5F}"/>
          </ac:picMkLst>
        </pc:picChg>
        <pc:picChg chg="add del mod ord">
          <ac:chgData name="Leonie Smith" userId="fed1330f33f5650e" providerId="LiveId" clId="{986F50D9-54DD-4D74-AC70-16958303910A}" dt="2024-05-10T05:15:25.438" v="46"/>
          <ac:picMkLst>
            <pc:docMk/>
            <pc:sldMk cId="1909638311" sldId="262"/>
            <ac:picMk id="25" creationId="{6F2BC17C-C3BB-1491-D9ED-3D7FDDA8F630}"/>
          </ac:picMkLst>
        </pc:picChg>
        <pc:picChg chg="add del mod">
          <ac:chgData name="Leonie Smith" userId="fed1330f33f5650e" providerId="LiveId" clId="{986F50D9-54DD-4D74-AC70-16958303910A}" dt="2024-05-10T05:15:26.367" v="48"/>
          <ac:picMkLst>
            <pc:docMk/>
            <pc:sldMk cId="1909638311" sldId="262"/>
            <ac:picMk id="26" creationId="{0CF190FC-F123-DB8D-CE4E-FCFAA7BCE8F5}"/>
          </ac:picMkLst>
        </pc:picChg>
        <pc:picChg chg="add del mod ord">
          <ac:chgData name="Leonie Smith" userId="fed1330f33f5650e" providerId="LiveId" clId="{986F50D9-54DD-4D74-AC70-16958303910A}" dt="2024-05-10T05:15:32.458" v="49"/>
          <ac:picMkLst>
            <pc:docMk/>
            <pc:sldMk cId="1909638311" sldId="262"/>
            <ac:picMk id="29" creationId="{C0F59D75-3E64-270E-EB41-6D68B1403F7C}"/>
          </ac:picMkLst>
        </pc:picChg>
        <pc:picChg chg="add del mod">
          <ac:chgData name="Leonie Smith" userId="fed1330f33f5650e" providerId="LiveId" clId="{986F50D9-54DD-4D74-AC70-16958303910A}" dt="2024-05-10T05:15:33.423" v="51"/>
          <ac:picMkLst>
            <pc:docMk/>
            <pc:sldMk cId="1909638311" sldId="262"/>
            <ac:picMk id="30" creationId="{660A4CAA-0687-8905-06AE-1DE8C251A26E}"/>
          </ac:picMkLst>
        </pc:picChg>
        <pc:picChg chg="add del mod ord">
          <ac:chgData name="Leonie Smith" userId="fed1330f33f5650e" providerId="LiveId" clId="{986F50D9-54DD-4D74-AC70-16958303910A}" dt="2024-05-10T05:15:42.592" v="52"/>
          <ac:picMkLst>
            <pc:docMk/>
            <pc:sldMk cId="1909638311" sldId="262"/>
            <ac:picMk id="32" creationId="{85749CA1-6BE6-4D13-CCA6-AFAEC7C41F74}"/>
          </ac:picMkLst>
        </pc:picChg>
        <pc:picChg chg="add del mod">
          <ac:chgData name="Leonie Smith" userId="fed1330f33f5650e" providerId="LiveId" clId="{986F50D9-54DD-4D74-AC70-16958303910A}" dt="2024-05-10T05:15:43.590" v="54"/>
          <ac:picMkLst>
            <pc:docMk/>
            <pc:sldMk cId="1909638311" sldId="262"/>
            <ac:picMk id="33" creationId="{6AFC7CE5-FA2D-67BE-83F1-690B95AB67C2}"/>
          </ac:picMkLst>
        </pc:picChg>
        <pc:picChg chg="add del mod ord">
          <ac:chgData name="Leonie Smith" userId="fed1330f33f5650e" providerId="LiveId" clId="{986F50D9-54DD-4D74-AC70-16958303910A}" dt="2024-05-10T05:15:53.886" v="55"/>
          <ac:picMkLst>
            <pc:docMk/>
            <pc:sldMk cId="1909638311" sldId="262"/>
            <ac:picMk id="36" creationId="{9B70E29D-B7F0-7915-F3C1-F935EEF16E3B}"/>
          </ac:picMkLst>
        </pc:picChg>
        <pc:picChg chg="add del mod">
          <ac:chgData name="Leonie Smith" userId="fed1330f33f5650e" providerId="LiveId" clId="{986F50D9-54DD-4D74-AC70-16958303910A}" dt="2024-05-10T05:15:55.032" v="57"/>
          <ac:picMkLst>
            <pc:docMk/>
            <pc:sldMk cId="1909638311" sldId="262"/>
            <ac:picMk id="37" creationId="{4887BFD9-3390-8999-5FF9-1705C2BE7484}"/>
          </ac:picMkLst>
        </pc:picChg>
        <pc:picChg chg="add del mod ord">
          <ac:chgData name="Leonie Smith" userId="fed1330f33f5650e" providerId="LiveId" clId="{986F50D9-54DD-4D74-AC70-16958303910A}" dt="2024-05-10T05:16:07.004" v="58"/>
          <ac:picMkLst>
            <pc:docMk/>
            <pc:sldMk cId="1909638311" sldId="262"/>
            <ac:picMk id="40" creationId="{9A0696EF-A5C2-92B5-1AA0-648100F5702D}"/>
          </ac:picMkLst>
        </pc:picChg>
        <pc:picChg chg="add del mod">
          <ac:chgData name="Leonie Smith" userId="fed1330f33f5650e" providerId="LiveId" clId="{986F50D9-54DD-4D74-AC70-16958303910A}" dt="2024-05-10T05:16:08.294" v="60"/>
          <ac:picMkLst>
            <pc:docMk/>
            <pc:sldMk cId="1909638311" sldId="262"/>
            <ac:picMk id="41" creationId="{28F3C2B8-B04F-B74A-7EF3-078A385D898D}"/>
          </ac:picMkLst>
        </pc:picChg>
        <pc:picChg chg="add del mod ord">
          <ac:chgData name="Leonie Smith" userId="fed1330f33f5650e" providerId="LiveId" clId="{986F50D9-54DD-4D74-AC70-16958303910A}" dt="2024-05-10T05:16:15.440" v="61"/>
          <ac:picMkLst>
            <pc:docMk/>
            <pc:sldMk cId="1909638311" sldId="262"/>
            <ac:picMk id="44" creationId="{1FDAB984-ACD6-BFFD-DD80-BA87CDE3107A}"/>
          </ac:picMkLst>
        </pc:picChg>
        <pc:picChg chg="add del mod">
          <ac:chgData name="Leonie Smith" userId="fed1330f33f5650e" providerId="LiveId" clId="{986F50D9-54DD-4D74-AC70-16958303910A}" dt="2024-05-10T05:16:16.272" v="63"/>
          <ac:picMkLst>
            <pc:docMk/>
            <pc:sldMk cId="1909638311" sldId="262"/>
            <ac:picMk id="45" creationId="{9802CBF7-DB85-71A7-7EB0-F498C73F6470}"/>
          </ac:picMkLst>
        </pc:picChg>
        <pc:picChg chg="add del mod ord">
          <ac:chgData name="Leonie Smith" userId="fed1330f33f5650e" providerId="LiveId" clId="{986F50D9-54DD-4D74-AC70-16958303910A}" dt="2024-05-10T05:16:31.436" v="64"/>
          <ac:picMkLst>
            <pc:docMk/>
            <pc:sldMk cId="1909638311" sldId="262"/>
            <ac:picMk id="48" creationId="{082A3C1F-7AFA-B692-7D4C-15241AF58EC9}"/>
          </ac:picMkLst>
        </pc:picChg>
        <pc:picChg chg="add mod">
          <ac:chgData name="Leonie Smith" userId="fed1330f33f5650e" providerId="LiveId" clId="{986F50D9-54DD-4D74-AC70-16958303910A}" dt="2024-05-10T05:16:31.436" v="64"/>
          <ac:picMkLst>
            <pc:docMk/>
            <pc:sldMk cId="1909638311" sldId="262"/>
            <ac:picMk id="49" creationId="{DDBE8E56-9745-74C2-6A76-098C22837316}"/>
          </ac:picMkLst>
        </pc:picChg>
      </pc:sldChg>
      <pc:sldChg chg="addSp delSp modSp mod modTransition modAnim">
        <pc:chgData name="Leonie Smith" userId="fed1330f33f5650e" providerId="LiveId" clId="{986F50D9-54DD-4D74-AC70-16958303910A}" dt="2024-05-10T05:17:43.377" v="76"/>
        <pc:sldMkLst>
          <pc:docMk/>
          <pc:sldMk cId="978260341" sldId="265"/>
        </pc:sldMkLst>
        <pc:picChg chg="add del mod">
          <ac:chgData name="Leonie Smith" userId="fed1330f33f5650e" providerId="LiveId" clId="{986F50D9-54DD-4D74-AC70-16958303910A}" dt="2024-05-10T05:12:23.511" v="24"/>
          <ac:picMkLst>
            <pc:docMk/>
            <pc:sldMk cId="978260341" sldId="265"/>
            <ac:picMk id="6" creationId="{351EA79B-0FB6-C0BE-D926-D3A8AAA680C8}"/>
          </ac:picMkLst>
        </pc:picChg>
        <pc:picChg chg="add del mod ord">
          <ac:chgData name="Leonie Smith" userId="fed1330f33f5650e" providerId="LiveId" clId="{986F50D9-54DD-4D74-AC70-16958303910A}" dt="2024-05-10T05:12:30.956" v="25"/>
          <ac:picMkLst>
            <pc:docMk/>
            <pc:sldMk cId="978260341" sldId="265"/>
            <ac:picMk id="9" creationId="{83149928-99BD-3679-46BC-F9B415F3C318}"/>
          </ac:picMkLst>
        </pc:picChg>
        <pc:picChg chg="add del mod">
          <ac:chgData name="Leonie Smith" userId="fed1330f33f5650e" providerId="LiveId" clId="{986F50D9-54DD-4D74-AC70-16958303910A}" dt="2024-05-10T05:12:31.887" v="27"/>
          <ac:picMkLst>
            <pc:docMk/>
            <pc:sldMk cId="978260341" sldId="265"/>
            <ac:picMk id="10" creationId="{1E06C76C-D411-7353-B95C-FA456C9354E1}"/>
          </ac:picMkLst>
        </pc:picChg>
        <pc:picChg chg="add del mod ord">
          <ac:chgData name="Leonie Smith" userId="fed1330f33f5650e" providerId="LiveId" clId="{986F50D9-54DD-4D74-AC70-16958303910A}" dt="2024-05-10T05:12:41.708" v="28"/>
          <ac:picMkLst>
            <pc:docMk/>
            <pc:sldMk cId="978260341" sldId="265"/>
            <ac:picMk id="13" creationId="{FC05FC33-5BD6-2CEE-E53D-5BF7D354216B}"/>
          </ac:picMkLst>
        </pc:picChg>
        <pc:picChg chg="add del mod">
          <ac:chgData name="Leonie Smith" userId="fed1330f33f5650e" providerId="LiveId" clId="{986F50D9-54DD-4D74-AC70-16958303910A}" dt="2024-05-10T05:12:42.858" v="30"/>
          <ac:picMkLst>
            <pc:docMk/>
            <pc:sldMk cId="978260341" sldId="265"/>
            <ac:picMk id="14" creationId="{ACAD2E22-53C3-1D26-B1AF-72E64C062833}"/>
          </ac:picMkLst>
        </pc:picChg>
        <pc:picChg chg="add del mod ord">
          <ac:chgData name="Leonie Smith" userId="fed1330f33f5650e" providerId="LiveId" clId="{986F50D9-54DD-4D74-AC70-16958303910A}" dt="2024-05-10T05:12:54.386" v="31"/>
          <ac:picMkLst>
            <pc:docMk/>
            <pc:sldMk cId="978260341" sldId="265"/>
            <ac:picMk id="17" creationId="{6E3F215A-947D-01AD-B26B-260F211F3A1A}"/>
          </ac:picMkLst>
        </pc:picChg>
        <pc:picChg chg="add del mod">
          <ac:chgData name="Leonie Smith" userId="fed1330f33f5650e" providerId="LiveId" clId="{986F50D9-54DD-4D74-AC70-16958303910A}" dt="2024-05-10T05:12:57.332" v="33"/>
          <ac:picMkLst>
            <pc:docMk/>
            <pc:sldMk cId="978260341" sldId="265"/>
            <ac:picMk id="18" creationId="{DE9EB8E6-2B82-EDC3-4544-05F831815413}"/>
          </ac:picMkLst>
        </pc:picChg>
        <pc:picChg chg="add del mod ord">
          <ac:chgData name="Leonie Smith" userId="fed1330f33f5650e" providerId="LiveId" clId="{986F50D9-54DD-4D74-AC70-16958303910A}" dt="2024-05-10T05:13:12.945" v="34"/>
          <ac:picMkLst>
            <pc:docMk/>
            <pc:sldMk cId="978260341" sldId="265"/>
            <ac:picMk id="21" creationId="{E63B6FFC-6FE9-0FDC-1653-979B1269331F}"/>
          </ac:picMkLst>
        </pc:picChg>
        <pc:picChg chg="add del mod">
          <ac:chgData name="Leonie Smith" userId="fed1330f33f5650e" providerId="LiveId" clId="{986F50D9-54DD-4D74-AC70-16958303910A}" dt="2024-05-10T05:16:49.320" v="66"/>
          <ac:picMkLst>
            <pc:docMk/>
            <pc:sldMk cId="978260341" sldId="265"/>
            <ac:picMk id="22" creationId="{573187A2-9048-4E16-A954-042FA5074CE0}"/>
          </ac:picMkLst>
        </pc:picChg>
        <pc:picChg chg="add del mod ord">
          <ac:chgData name="Leonie Smith" userId="fed1330f33f5650e" providerId="LiveId" clId="{986F50D9-54DD-4D74-AC70-16958303910A}" dt="2024-05-10T05:17:00.321" v="67"/>
          <ac:picMkLst>
            <pc:docMk/>
            <pc:sldMk cId="978260341" sldId="265"/>
            <ac:picMk id="28" creationId="{0A5A99EA-A657-C0F7-EDDC-A2908A12B9B3}"/>
          </ac:picMkLst>
        </pc:picChg>
        <pc:picChg chg="add del mod">
          <ac:chgData name="Leonie Smith" userId="fed1330f33f5650e" providerId="LiveId" clId="{986F50D9-54DD-4D74-AC70-16958303910A}" dt="2024-05-10T05:17:01.620" v="69"/>
          <ac:picMkLst>
            <pc:docMk/>
            <pc:sldMk cId="978260341" sldId="265"/>
            <ac:picMk id="29" creationId="{44066277-3FC4-3E89-F19D-F4A3C2AE07B2}"/>
          </ac:picMkLst>
        </pc:picChg>
        <pc:picChg chg="add del mod ord">
          <ac:chgData name="Leonie Smith" userId="fed1330f33f5650e" providerId="LiveId" clId="{986F50D9-54DD-4D74-AC70-16958303910A}" dt="2024-05-10T05:17:10.645" v="70"/>
          <ac:picMkLst>
            <pc:docMk/>
            <pc:sldMk cId="978260341" sldId="265"/>
            <ac:picMk id="32" creationId="{7B01EE66-100E-41B2-1E4F-ECDF3E3F7288}"/>
          </ac:picMkLst>
        </pc:picChg>
        <pc:picChg chg="add del mod">
          <ac:chgData name="Leonie Smith" userId="fed1330f33f5650e" providerId="LiveId" clId="{986F50D9-54DD-4D74-AC70-16958303910A}" dt="2024-05-10T05:17:12.543" v="72"/>
          <ac:picMkLst>
            <pc:docMk/>
            <pc:sldMk cId="978260341" sldId="265"/>
            <ac:picMk id="33" creationId="{92B3EF5D-EE8E-B413-C46C-788D00E3A1BC}"/>
          </ac:picMkLst>
        </pc:picChg>
        <pc:picChg chg="add del mod ord">
          <ac:chgData name="Leonie Smith" userId="fed1330f33f5650e" providerId="LiveId" clId="{986F50D9-54DD-4D74-AC70-16958303910A}" dt="2024-05-10T05:17:24.364" v="73"/>
          <ac:picMkLst>
            <pc:docMk/>
            <pc:sldMk cId="978260341" sldId="265"/>
            <ac:picMk id="36" creationId="{2CF8B022-7EC9-21EA-E36F-7D0E6DBA39F7}"/>
          </ac:picMkLst>
        </pc:picChg>
        <pc:picChg chg="add del mod">
          <ac:chgData name="Leonie Smith" userId="fed1330f33f5650e" providerId="LiveId" clId="{986F50D9-54DD-4D74-AC70-16958303910A}" dt="2024-05-10T05:17:25.926" v="75"/>
          <ac:picMkLst>
            <pc:docMk/>
            <pc:sldMk cId="978260341" sldId="265"/>
            <ac:picMk id="37" creationId="{8FC7A88C-7E2C-66C8-6F6E-3FB2A6DC9540}"/>
          </ac:picMkLst>
        </pc:picChg>
        <pc:picChg chg="add del mod ord">
          <ac:chgData name="Leonie Smith" userId="fed1330f33f5650e" providerId="LiveId" clId="{986F50D9-54DD-4D74-AC70-16958303910A}" dt="2024-05-10T05:17:43.377" v="76"/>
          <ac:picMkLst>
            <pc:docMk/>
            <pc:sldMk cId="978260341" sldId="265"/>
            <ac:picMk id="40" creationId="{9D07518C-D0AD-D172-FC42-7993EEAF4049}"/>
          </ac:picMkLst>
        </pc:picChg>
        <pc:picChg chg="add mod">
          <ac:chgData name="Leonie Smith" userId="fed1330f33f5650e" providerId="LiveId" clId="{986F50D9-54DD-4D74-AC70-16958303910A}" dt="2024-05-10T05:17:43.377" v="76"/>
          <ac:picMkLst>
            <pc:docMk/>
            <pc:sldMk cId="978260341" sldId="265"/>
            <ac:picMk id="41" creationId="{D0C7D60B-C66E-1443-F11D-E28251A45BFB}"/>
          </ac:picMkLst>
        </pc:picChg>
      </pc:sldChg>
      <pc:sldChg chg="addSp delSp modSp mod modTransition modAnim">
        <pc:chgData name="Leonie Smith" userId="fed1330f33f5650e" providerId="LiveId" clId="{986F50D9-54DD-4D74-AC70-16958303910A}" dt="2024-05-10T05:20:37.815" v="83"/>
        <pc:sldMkLst>
          <pc:docMk/>
          <pc:sldMk cId="4017137865" sldId="267"/>
        </pc:sldMkLst>
        <pc:picChg chg="add del mod">
          <ac:chgData name="Leonie Smith" userId="fed1330f33f5650e" providerId="LiveId" clId="{986F50D9-54DD-4D74-AC70-16958303910A}" dt="2024-05-10T05:20:11.885" v="79"/>
          <ac:picMkLst>
            <pc:docMk/>
            <pc:sldMk cId="4017137865" sldId="267"/>
            <ac:picMk id="6" creationId="{A87DF857-58B4-271C-F9CE-531690BC3B50}"/>
          </ac:picMkLst>
        </pc:picChg>
        <pc:picChg chg="add del mod ord">
          <ac:chgData name="Leonie Smith" userId="fed1330f33f5650e" providerId="LiveId" clId="{986F50D9-54DD-4D74-AC70-16958303910A}" dt="2024-05-10T05:20:21.900" v="80"/>
          <ac:picMkLst>
            <pc:docMk/>
            <pc:sldMk cId="4017137865" sldId="267"/>
            <ac:picMk id="9" creationId="{ACE3E667-BA72-5E58-4A15-4015B4F8E111}"/>
          </ac:picMkLst>
        </pc:picChg>
        <pc:picChg chg="add del mod">
          <ac:chgData name="Leonie Smith" userId="fed1330f33f5650e" providerId="LiveId" clId="{986F50D9-54DD-4D74-AC70-16958303910A}" dt="2024-05-10T05:20:23.211" v="82"/>
          <ac:picMkLst>
            <pc:docMk/>
            <pc:sldMk cId="4017137865" sldId="267"/>
            <ac:picMk id="10" creationId="{DBC13A1E-994F-F51A-95C0-63313B20A647}"/>
          </ac:picMkLst>
        </pc:picChg>
        <pc:picChg chg="add del mod ord">
          <ac:chgData name="Leonie Smith" userId="fed1330f33f5650e" providerId="LiveId" clId="{986F50D9-54DD-4D74-AC70-16958303910A}" dt="2024-05-10T05:20:37.815" v="83"/>
          <ac:picMkLst>
            <pc:docMk/>
            <pc:sldMk cId="4017137865" sldId="267"/>
            <ac:picMk id="12" creationId="{51D55F90-0F38-497A-54DC-42ECAA341E1C}"/>
          </ac:picMkLst>
        </pc:picChg>
        <pc:picChg chg="add mod">
          <ac:chgData name="Leonie Smith" userId="fed1330f33f5650e" providerId="LiveId" clId="{986F50D9-54DD-4D74-AC70-16958303910A}" dt="2024-05-10T05:20:37.815" v="83"/>
          <ac:picMkLst>
            <pc:docMk/>
            <pc:sldMk cId="4017137865" sldId="267"/>
            <ac:picMk id="13" creationId="{2D3E2ED4-1A6D-A204-7DE7-EA4E99BF8287}"/>
          </ac:picMkLst>
        </pc:picChg>
      </pc:sldChg>
      <pc:sldChg chg="addSp delSp modSp mod modTransition modAnim">
        <pc:chgData name="Leonie Smith" userId="fed1330f33f5650e" providerId="LiveId" clId="{986F50D9-54DD-4D74-AC70-16958303910A}" dt="2024-05-10T05:24:23.382" v="111"/>
        <pc:sldMkLst>
          <pc:docMk/>
          <pc:sldMk cId="3137811553" sldId="268"/>
        </pc:sldMkLst>
        <pc:picChg chg="add del mod">
          <ac:chgData name="Leonie Smith" userId="fed1330f33f5650e" providerId="LiveId" clId="{986F50D9-54DD-4D74-AC70-16958303910A}" dt="2024-05-10T05:22:32.456" v="86"/>
          <ac:picMkLst>
            <pc:docMk/>
            <pc:sldMk cId="3137811553" sldId="268"/>
            <ac:picMk id="6" creationId="{D7812857-F485-9DF7-7EBA-A57825248B8A}"/>
          </ac:picMkLst>
        </pc:picChg>
        <pc:picChg chg="add del mod ord">
          <ac:chgData name="Leonie Smith" userId="fed1330f33f5650e" providerId="LiveId" clId="{986F50D9-54DD-4D74-AC70-16958303910A}" dt="2024-05-10T05:22:39.989" v="87"/>
          <ac:picMkLst>
            <pc:docMk/>
            <pc:sldMk cId="3137811553" sldId="268"/>
            <ac:picMk id="9" creationId="{3E4586FD-06A2-99F7-2E31-216B8D0D4AB6}"/>
          </ac:picMkLst>
        </pc:picChg>
        <pc:picChg chg="add del mod">
          <ac:chgData name="Leonie Smith" userId="fed1330f33f5650e" providerId="LiveId" clId="{986F50D9-54DD-4D74-AC70-16958303910A}" dt="2024-05-10T05:22:40.988" v="89"/>
          <ac:picMkLst>
            <pc:docMk/>
            <pc:sldMk cId="3137811553" sldId="268"/>
            <ac:picMk id="10" creationId="{D9F90A64-5DDD-DDD1-D8B9-415A59F4EEBB}"/>
          </ac:picMkLst>
        </pc:picChg>
        <pc:picChg chg="add del mod ord">
          <ac:chgData name="Leonie Smith" userId="fed1330f33f5650e" providerId="LiveId" clId="{986F50D9-54DD-4D74-AC70-16958303910A}" dt="2024-05-10T05:22:51.337" v="90"/>
          <ac:picMkLst>
            <pc:docMk/>
            <pc:sldMk cId="3137811553" sldId="268"/>
            <ac:picMk id="13" creationId="{81BEC15D-B31B-9BE9-2FCC-C05BD36A1961}"/>
          </ac:picMkLst>
        </pc:picChg>
        <pc:picChg chg="add del mod">
          <ac:chgData name="Leonie Smith" userId="fed1330f33f5650e" providerId="LiveId" clId="{986F50D9-54DD-4D74-AC70-16958303910A}" dt="2024-05-10T05:22:53.912" v="92"/>
          <ac:picMkLst>
            <pc:docMk/>
            <pc:sldMk cId="3137811553" sldId="268"/>
            <ac:picMk id="14" creationId="{7E22C251-23A7-E274-7FB8-F7092955D8E8}"/>
          </ac:picMkLst>
        </pc:picChg>
        <pc:picChg chg="add del mod ord">
          <ac:chgData name="Leonie Smith" userId="fed1330f33f5650e" providerId="LiveId" clId="{986F50D9-54DD-4D74-AC70-16958303910A}" dt="2024-05-10T05:22:58.447" v="93"/>
          <ac:picMkLst>
            <pc:docMk/>
            <pc:sldMk cId="3137811553" sldId="268"/>
            <ac:picMk id="17" creationId="{86F85CEC-0F7C-341A-3790-420899F413B0}"/>
          </ac:picMkLst>
        </pc:picChg>
        <pc:picChg chg="add del mod">
          <ac:chgData name="Leonie Smith" userId="fed1330f33f5650e" providerId="LiveId" clId="{986F50D9-54DD-4D74-AC70-16958303910A}" dt="2024-05-10T05:22:59.367" v="95"/>
          <ac:picMkLst>
            <pc:docMk/>
            <pc:sldMk cId="3137811553" sldId="268"/>
            <ac:picMk id="18" creationId="{8634CAB1-D981-4B11-2391-C32DC7711BE6}"/>
          </ac:picMkLst>
        </pc:picChg>
        <pc:picChg chg="add del mod ord">
          <ac:chgData name="Leonie Smith" userId="fed1330f33f5650e" providerId="LiveId" clId="{986F50D9-54DD-4D74-AC70-16958303910A}" dt="2024-05-10T05:23:10.239" v="96"/>
          <ac:picMkLst>
            <pc:docMk/>
            <pc:sldMk cId="3137811553" sldId="268"/>
            <ac:picMk id="21" creationId="{744E1CAA-EBBC-33D6-F425-D30C221ED763}"/>
          </ac:picMkLst>
        </pc:picChg>
        <pc:picChg chg="add del mod">
          <ac:chgData name="Leonie Smith" userId="fed1330f33f5650e" providerId="LiveId" clId="{986F50D9-54DD-4D74-AC70-16958303910A}" dt="2024-05-10T05:23:11.184" v="98"/>
          <ac:picMkLst>
            <pc:docMk/>
            <pc:sldMk cId="3137811553" sldId="268"/>
            <ac:picMk id="22" creationId="{5C83EF60-E3CA-3C69-6440-B513290DF862}"/>
          </ac:picMkLst>
        </pc:picChg>
        <pc:picChg chg="add del mod ord">
          <ac:chgData name="Leonie Smith" userId="fed1330f33f5650e" providerId="LiveId" clId="{986F50D9-54DD-4D74-AC70-16958303910A}" dt="2024-05-10T05:23:18.682" v="99"/>
          <ac:picMkLst>
            <pc:docMk/>
            <pc:sldMk cId="3137811553" sldId="268"/>
            <ac:picMk id="25" creationId="{3E6C2FEB-E262-B70F-2133-28FDC2BB9434}"/>
          </ac:picMkLst>
        </pc:picChg>
        <pc:picChg chg="add del mod">
          <ac:chgData name="Leonie Smith" userId="fed1330f33f5650e" providerId="LiveId" clId="{986F50D9-54DD-4D74-AC70-16958303910A}" dt="2024-05-10T05:23:19.541" v="101"/>
          <ac:picMkLst>
            <pc:docMk/>
            <pc:sldMk cId="3137811553" sldId="268"/>
            <ac:picMk id="26" creationId="{415D05CF-658D-332B-9C42-5DACE1B152DA}"/>
          </ac:picMkLst>
        </pc:picChg>
        <pc:picChg chg="add del mod ord">
          <ac:chgData name="Leonie Smith" userId="fed1330f33f5650e" providerId="LiveId" clId="{986F50D9-54DD-4D74-AC70-16958303910A}" dt="2024-05-10T05:23:30.268" v="102"/>
          <ac:picMkLst>
            <pc:docMk/>
            <pc:sldMk cId="3137811553" sldId="268"/>
            <ac:picMk id="29" creationId="{67E4681E-73EF-F468-B52C-CB98F6E6BB98}"/>
          </ac:picMkLst>
        </pc:picChg>
        <pc:picChg chg="add del mod">
          <ac:chgData name="Leonie Smith" userId="fed1330f33f5650e" providerId="LiveId" clId="{986F50D9-54DD-4D74-AC70-16958303910A}" dt="2024-05-10T05:23:36.305" v="104"/>
          <ac:picMkLst>
            <pc:docMk/>
            <pc:sldMk cId="3137811553" sldId="268"/>
            <ac:picMk id="30" creationId="{163EFF73-1E69-D272-4E8A-782A1483BCF3}"/>
          </ac:picMkLst>
        </pc:picChg>
        <pc:picChg chg="add del mod ord">
          <ac:chgData name="Leonie Smith" userId="fed1330f33f5650e" providerId="LiveId" clId="{986F50D9-54DD-4D74-AC70-16958303910A}" dt="2024-05-10T05:23:52.497" v="105"/>
          <ac:picMkLst>
            <pc:docMk/>
            <pc:sldMk cId="3137811553" sldId="268"/>
            <ac:picMk id="33" creationId="{1E9AEEE9-F63D-9356-98A7-6B6B23E2D73F}"/>
          </ac:picMkLst>
        </pc:picChg>
        <pc:picChg chg="add del mod">
          <ac:chgData name="Leonie Smith" userId="fed1330f33f5650e" providerId="LiveId" clId="{986F50D9-54DD-4D74-AC70-16958303910A}" dt="2024-05-10T05:23:54.161" v="107"/>
          <ac:picMkLst>
            <pc:docMk/>
            <pc:sldMk cId="3137811553" sldId="268"/>
            <ac:picMk id="34" creationId="{4C3A4514-F440-BE28-8B99-455913D94CD6}"/>
          </ac:picMkLst>
        </pc:picChg>
        <pc:picChg chg="add del mod ord">
          <ac:chgData name="Leonie Smith" userId="fed1330f33f5650e" providerId="LiveId" clId="{986F50D9-54DD-4D74-AC70-16958303910A}" dt="2024-05-10T05:24:04.557" v="108"/>
          <ac:picMkLst>
            <pc:docMk/>
            <pc:sldMk cId="3137811553" sldId="268"/>
            <ac:picMk id="37" creationId="{9D675DAE-0747-0F7E-9B05-B492B1184D04}"/>
          </ac:picMkLst>
        </pc:picChg>
        <pc:picChg chg="add del mod">
          <ac:chgData name="Leonie Smith" userId="fed1330f33f5650e" providerId="LiveId" clId="{986F50D9-54DD-4D74-AC70-16958303910A}" dt="2024-05-10T05:24:05.634" v="110"/>
          <ac:picMkLst>
            <pc:docMk/>
            <pc:sldMk cId="3137811553" sldId="268"/>
            <ac:picMk id="38" creationId="{0D0A775C-963A-2293-3109-6170B751813F}"/>
          </ac:picMkLst>
        </pc:picChg>
        <pc:picChg chg="add del mod ord">
          <ac:chgData name="Leonie Smith" userId="fed1330f33f5650e" providerId="LiveId" clId="{986F50D9-54DD-4D74-AC70-16958303910A}" dt="2024-05-10T05:24:23.382" v="111"/>
          <ac:picMkLst>
            <pc:docMk/>
            <pc:sldMk cId="3137811553" sldId="268"/>
            <ac:picMk id="41" creationId="{7612A133-9F7C-FB96-954C-B925175060AD}"/>
          </ac:picMkLst>
        </pc:picChg>
        <pc:picChg chg="add mod">
          <ac:chgData name="Leonie Smith" userId="fed1330f33f5650e" providerId="LiveId" clId="{986F50D9-54DD-4D74-AC70-16958303910A}" dt="2024-05-10T05:24:23.382" v="111"/>
          <ac:picMkLst>
            <pc:docMk/>
            <pc:sldMk cId="3137811553" sldId="268"/>
            <ac:picMk id="42" creationId="{FFC4DB03-0477-9576-1FB7-AE3F01134D2A}"/>
          </ac:picMkLst>
        </pc:picChg>
      </pc:sldChg>
      <pc:sldChg chg="addSp modSp">
        <pc:chgData name="Leonie Smith" userId="fed1330f33f5650e" providerId="LiveId" clId="{986F50D9-54DD-4D74-AC70-16958303910A}" dt="2024-05-10T05:26:43.540" v="112"/>
        <pc:sldMkLst>
          <pc:docMk/>
          <pc:sldMk cId="100491716" sldId="269"/>
        </pc:sldMkLst>
        <pc:picChg chg="add mod">
          <ac:chgData name="Leonie Smith" userId="fed1330f33f5650e" providerId="LiveId" clId="{986F50D9-54DD-4D74-AC70-16958303910A}" dt="2024-05-10T05:26:43.540" v="112"/>
          <ac:picMkLst>
            <pc:docMk/>
            <pc:sldMk cId="100491716" sldId="269"/>
            <ac:picMk id="6" creationId="{41D964D2-16A6-D769-2470-E18D48598462}"/>
          </ac:picMkLst>
        </pc:picChg>
      </pc:sldChg>
      <pc:sldChg chg="addSp delSp modSp mod modTransition modAnim">
        <pc:chgData name="Leonie Smith" userId="fed1330f33f5650e" providerId="LiveId" clId="{986F50D9-54DD-4D74-AC70-16958303910A}" dt="2024-05-10T05:28:24.610" v="119"/>
        <pc:sldMkLst>
          <pc:docMk/>
          <pc:sldMk cId="3166251957" sldId="283"/>
        </pc:sldMkLst>
        <pc:picChg chg="add del mod">
          <ac:chgData name="Leonie Smith" userId="fed1330f33f5650e" providerId="LiveId" clId="{986F50D9-54DD-4D74-AC70-16958303910A}" dt="2024-05-10T05:27:53.639" v="115"/>
          <ac:picMkLst>
            <pc:docMk/>
            <pc:sldMk cId="3166251957" sldId="283"/>
            <ac:picMk id="6" creationId="{B93E16E7-32D4-D13E-A222-4B5DD3C834BC}"/>
          </ac:picMkLst>
        </pc:picChg>
        <pc:picChg chg="add del mod ord">
          <ac:chgData name="Leonie Smith" userId="fed1330f33f5650e" providerId="LiveId" clId="{986F50D9-54DD-4D74-AC70-16958303910A}" dt="2024-05-10T05:28:01.556" v="116"/>
          <ac:picMkLst>
            <pc:docMk/>
            <pc:sldMk cId="3166251957" sldId="283"/>
            <ac:picMk id="9" creationId="{B592EA44-A3D5-7F7B-24EB-067FD745AF02}"/>
          </ac:picMkLst>
        </pc:picChg>
        <pc:picChg chg="add del mod">
          <ac:chgData name="Leonie Smith" userId="fed1330f33f5650e" providerId="LiveId" clId="{986F50D9-54DD-4D74-AC70-16958303910A}" dt="2024-05-10T05:28:02.639" v="118"/>
          <ac:picMkLst>
            <pc:docMk/>
            <pc:sldMk cId="3166251957" sldId="283"/>
            <ac:picMk id="10" creationId="{4B2C38AA-B157-F3B5-33DB-DE1622EB321B}"/>
          </ac:picMkLst>
        </pc:picChg>
        <pc:picChg chg="add del mod ord">
          <ac:chgData name="Leonie Smith" userId="fed1330f33f5650e" providerId="LiveId" clId="{986F50D9-54DD-4D74-AC70-16958303910A}" dt="2024-05-10T05:28:24.610" v="119"/>
          <ac:picMkLst>
            <pc:docMk/>
            <pc:sldMk cId="3166251957" sldId="283"/>
            <ac:picMk id="13" creationId="{B1F1D1D7-4F72-FDF6-73D5-B9E4BDA460D1}"/>
          </ac:picMkLst>
        </pc:picChg>
        <pc:picChg chg="add mod">
          <ac:chgData name="Leonie Smith" userId="fed1330f33f5650e" providerId="LiveId" clId="{986F50D9-54DD-4D74-AC70-16958303910A}" dt="2024-05-10T05:28:24.610" v="119"/>
          <ac:picMkLst>
            <pc:docMk/>
            <pc:sldMk cId="3166251957" sldId="283"/>
            <ac:picMk id="14" creationId="{C54F3B25-4B52-E841-9E73-ABF58149D3F9}"/>
          </ac:picMkLst>
        </pc:picChg>
      </pc:sldChg>
      <pc:sldChg chg="addSp delSp modSp mod modTransition modAnim">
        <pc:chgData name="Leonie Smith" userId="fed1330f33f5650e" providerId="LiveId" clId="{986F50D9-54DD-4D74-AC70-16958303910A}" dt="2024-05-10T05:30:32.519" v="129"/>
        <pc:sldMkLst>
          <pc:docMk/>
          <pc:sldMk cId="1522780631" sldId="285"/>
        </pc:sldMkLst>
        <pc:picChg chg="add del mod">
          <ac:chgData name="Leonie Smith" userId="fed1330f33f5650e" providerId="LiveId" clId="{986F50D9-54DD-4D74-AC70-16958303910A}" dt="2024-05-10T05:29:40.924" v="122"/>
          <ac:picMkLst>
            <pc:docMk/>
            <pc:sldMk cId="1522780631" sldId="285"/>
            <ac:picMk id="6" creationId="{2A675CC4-54D5-E3DF-B2A6-27557C608D1E}"/>
          </ac:picMkLst>
        </pc:picChg>
        <pc:picChg chg="add del mod ord">
          <ac:chgData name="Leonie Smith" userId="fed1330f33f5650e" providerId="LiveId" clId="{986F50D9-54DD-4D74-AC70-16958303910A}" dt="2024-05-10T05:29:56.874" v="123"/>
          <ac:picMkLst>
            <pc:docMk/>
            <pc:sldMk cId="1522780631" sldId="285"/>
            <ac:picMk id="9" creationId="{6C029F31-DC0F-8CBB-FDCD-55D741F9EE32}"/>
          </ac:picMkLst>
        </pc:picChg>
        <pc:picChg chg="add del mod">
          <ac:chgData name="Leonie Smith" userId="fed1330f33f5650e" providerId="LiveId" clId="{986F50D9-54DD-4D74-AC70-16958303910A}" dt="2024-05-10T05:30:09.266" v="125"/>
          <ac:picMkLst>
            <pc:docMk/>
            <pc:sldMk cId="1522780631" sldId="285"/>
            <ac:picMk id="10" creationId="{E30CD93D-7A88-C68F-2D09-0878D4A9E876}"/>
          </ac:picMkLst>
        </pc:picChg>
        <pc:picChg chg="add del mod ord">
          <ac:chgData name="Leonie Smith" userId="fed1330f33f5650e" providerId="LiveId" clId="{986F50D9-54DD-4D74-AC70-16958303910A}" dt="2024-05-10T05:30:14.927" v="126"/>
          <ac:picMkLst>
            <pc:docMk/>
            <pc:sldMk cId="1522780631" sldId="285"/>
            <ac:picMk id="14" creationId="{E500F8FA-CC39-BC6B-7312-3AE509AF0245}"/>
          </ac:picMkLst>
        </pc:picChg>
        <pc:picChg chg="add del mod">
          <ac:chgData name="Leonie Smith" userId="fed1330f33f5650e" providerId="LiveId" clId="{986F50D9-54DD-4D74-AC70-16958303910A}" dt="2024-05-10T05:30:16.423" v="128"/>
          <ac:picMkLst>
            <pc:docMk/>
            <pc:sldMk cId="1522780631" sldId="285"/>
            <ac:picMk id="15" creationId="{C7A66F98-BCD1-4E71-508B-792813771EF9}"/>
          </ac:picMkLst>
        </pc:picChg>
        <pc:picChg chg="add del mod ord">
          <ac:chgData name="Leonie Smith" userId="fed1330f33f5650e" providerId="LiveId" clId="{986F50D9-54DD-4D74-AC70-16958303910A}" dt="2024-05-10T05:30:32.519" v="129"/>
          <ac:picMkLst>
            <pc:docMk/>
            <pc:sldMk cId="1522780631" sldId="285"/>
            <ac:picMk id="18" creationId="{4CE1D469-AE9B-A9CB-47FA-347FA3199025}"/>
          </ac:picMkLst>
        </pc:picChg>
        <pc:picChg chg="add mod">
          <ac:chgData name="Leonie Smith" userId="fed1330f33f5650e" providerId="LiveId" clId="{986F50D9-54DD-4D74-AC70-16958303910A}" dt="2024-05-10T05:30:32.519" v="129"/>
          <ac:picMkLst>
            <pc:docMk/>
            <pc:sldMk cId="1522780631" sldId="285"/>
            <ac:picMk id="19" creationId="{6E662C39-52B1-3790-FB80-2814429C662D}"/>
          </ac:picMkLst>
        </pc:picChg>
      </pc:sldChg>
      <pc:sldChg chg="addSp delSp modSp mod modTransition modAnim">
        <pc:chgData name="Leonie Smith" userId="fed1330f33f5650e" providerId="LiveId" clId="{986F50D9-54DD-4D74-AC70-16958303910A}" dt="2024-05-10T05:31:46.145" v="139"/>
        <pc:sldMkLst>
          <pc:docMk/>
          <pc:sldMk cId="2332778949" sldId="287"/>
        </pc:sldMkLst>
        <pc:picChg chg="add del mod">
          <ac:chgData name="Leonie Smith" userId="fed1330f33f5650e" providerId="LiveId" clId="{986F50D9-54DD-4D74-AC70-16958303910A}" dt="2024-05-10T05:31:21.130" v="132"/>
          <ac:picMkLst>
            <pc:docMk/>
            <pc:sldMk cId="2332778949" sldId="287"/>
            <ac:picMk id="6" creationId="{460C4A2B-9364-9FB8-C9B8-E0EB6096BE18}"/>
          </ac:picMkLst>
        </pc:picChg>
        <pc:picChg chg="add del mod ord">
          <ac:chgData name="Leonie Smith" userId="fed1330f33f5650e" providerId="LiveId" clId="{986F50D9-54DD-4D74-AC70-16958303910A}" dt="2024-05-10T05:31:25.862" v="133"/>
          <ac:picMkLst>
            <pc:docMk/>
            <pc:sldMk cId="2332778949" sldId="287"/>
            <ac:picMk id="9" creationId="{BC20D687-A9AE-F9DA-98DF-9D010DC139CA}"/>
          </ac:picMkLst>
        </pc:picChg>
        <pc:picChg chg="add del mod">
          <ac:chgData name="Leonie Smith" userId="fed1330f33f5650e" providerId="LiveId" clId="{986F50D9-54DD-4D74-AC70-16958303910A}" dt="2024-05-10T05:31:27.034" v="135"/>
          <ac:picMkLst>
            <pc:docMk/>
            <pc:sldMk cId="2332778949" sldId="287"/>
            <ac:picMk id="10" creationId="{10668025-90AE-01A6-7B42-604737909D9A}"/>
          </ac:picMkLst>
        </pc:picChg>
        <pc:picChg chg="add del mod ord">
          <ac:chgData name="Leonie Smith" userId="fed1330f33f5650e" providerId="LiveId" clId="{986F50D9-54DD-4D74-AC70-16958303910A}" dt="2024-05-10T05:31:34.956" v="136"/>
          <ac:picMkLst>
            <pc:docMk/>
            <pc:sldMk cId="2332778949" sldId="287"/>
            <ac:picMk id="13" creationId="{B6401433-28A5-5AD7-E393-8AB6D8A9A7F5}"/>
          </ac:picMkLst>
        </pc:picChg>
        <pc:picChg chg="add del mod">
          <ac:chgData name="Leonie Smith" userId="fed1330f33f5650e" providerId="LiveId" clId="{986F50D9-54DD-4D74-AC70-16958303910A}" dt="2024-05-10T05:31:36.007" v="138"/>
          <ac:picMkLst>
            <pc:docMk/>
            <pc:sldMk cId="2332778949" sldId="287"/>
            <ac:picMk id="14" creationId="{9D3AA760-00DE-DA2D-CDC5-A3F538457C35}"/>
          </ac:picMkLst>
        </pc:picChg>
        <pc:picChg chg="add del mod ord">
          <ac:chgData name="Leonie Smith" userId="fed1330f33f5650e" providerId="LiveId" clId="{986F50D9-54DD-4D74-AC70-16958303910A}" dt="2024-05-10T05:31:46.145" v="139"/>
          <ac:picMkLst>
            <pc:docMk/>
            <pc:sldMk cId="2332778949" sldId="287"/>
            <ac:picMk id="17" creationId="{75BDB052-0BA6-053C-1A69-8498CCF3518E}"/>
          </ac:picMkLst>
        </pc:picChg>
        <pc:picChg chg="add mod">
          <ac:chgData name="Leonie Smith" userId="fed1330f33f5650e" providerId="LiveId" clId="{986F50D9-54DD-4D74-AC70-16958303910A}" dt="2024-05-10T05:31:46.145" v="139"/>
          <ac:picMkLst>
            <pc:docMk/>
            <pc:sldMk cId="2332778949" sldId="287"/>
            <ac:picMk id="18" creationId="{8639D0FF-9E4F-E4F4-2BF7-F037B0AA461E}"/>
          </ac:picMkLst>
        </pc:picChg>
      </pc:sldChg>
      <pc:sldChg chg="addSp delSp modSp mod modTransition modAnim">
        <pc:chgData name="Leonie Smith" userId="fed1330f33f5650e" providerId="LiveId" clId="{986F50D9-54DD-4D74-AC70-16958303910A}" dt="2024-05-10T05:33:19.370" v="149"/>
        <pc:sldMkLst>
          <pc:docMk/>
          <pc:sldMk cId="3153919605" sldId="289"/>
        </pc:sldMkLst>
        <pc:picChg chg="add del mod">
          <ac:chgData name="Leonie Smith" userId="fed1330f33f5650e" providerId="LiveId" clId="{986F50D9-54DD-4D74-AC70-16958303910A}" dt="2024-05-10T05:32:18.411" v="142"/>
          <ac:picMkLst>
            <pc:docMk/>
            <pc:sldMk cId="3153919605" sldId="289"/>
            <ac:picMk id="6" creationId="{D072D521-6B28-162B-8A7C-30E0FE597974}"/>
          </ac:picMkLst>
        </pc:picChg>
        <pc:picChg chg="add del mod ord">
          <ac:chgData name="Leonie Smith" userId="fed1330f33f5650e" providerId="LiveId" clId="{986F50D9-54DD-4D74-AC70-16958303910A}" dt="2024-05-10T05:32:34.398" v="143"/>
          <ac:picMkLst>
            <pc:docMk/>
            <pc:sldMk cId="3153919605" sldId="289"/>
            <ac:picMk id="9" creationId="{2FC63EED-2881-1EF2-9C96-7D45A4030938}"/>
          </ac:picMkLst>
        </pc:picChg>
        <pc:picChg chg="add del mod">
          <ac:chgData name="Leonie Smith" userId="fed1330f33f5650e" providerId="LiveId" clId="{986F50D9-54DD-4D74-AC70-16958303910A}" dt="2024-05-10T05:32:41.607" v="145"/>
          <ac:picMkLst>
            <pc:docMk/>
            <pc:sldMk cId="3153919605" sldId="289"/>
            <ac:picMk id="10" creationId="{A588AA83-10BB-CAAF-237C-17D571914B61}"/>
          </ac:picMkLst>
        </pc:picChg>
        <pc:picChg chg="add del mod ord">
          <ac:chgData name="Leonie Smith" userId="fed1330f33f5650e" providerId="LiveId" clId="{986F50D9-54DD-4D74-AC70-16958303910A}" dt="2024-05-10T05:32:57.577" v="146"/>
          <ac:picMkLst>
            <pc:docMk/>
            <pc:sldMk cId="3153919605" sldId="289"/>
            <ac:picMk id="14" creationId="{208C78A8-3561-E752-5725-9D2FC9558D64}"/>
          </ac:picMkLst>
        </pc:picChg>
        <pc:picChg chg="add del mod">
          <ac:chgData name="Leonie Smith" userId="fed1330f33f5650e" providerId="LiveId" clId="{986F50D9-54DD-4D74-AC70-16958303910A}" dt="2024-05-10T05:33:03.037" v="148"/>
          <ac:picMkLst>
            <pc:docMk/>
            <pc:sldMk cId="3153919605" sldId="289"/>
            <ac:picMk id="15" creationId="{EE7332CC-2D13-0932-682D-06D67BECE9A4}"/>
          </ac:picMkLst>
        </pc:picChg>
        <pc:picChg chg="add del mod ord">
          <ac:chgData name="Leonie Smith" userId="fed1330f33f5650e" providerId="LiveId" clId="{986F50D9-54DD-4D74-AC70-16958303910A}" dt="2024-05-10T05:33:19.370" v="149"/>
          <ac:picMkLst>
            <pc:docMk/>
            <pc:sldMk cId="3153919605" sldId="289"/>
            <ac:picMk id="19" creationId="{E8E45582-8E39-4F2E-03EA-4EC64E3C51EF}"/>
          </ac:picMkLst>
        </pc:picChg>
        <pc:picChg chg="add mod">
          <ac:chgData name="Leonie Smith" userId="fed1330f33f5650e" providerId="LiveId" clId="{986F50D9-54DD-4D74-AC70-16958303910A}" dt="2024-05-10T05:33:19.370" v="149"/>
          <ac:picMkLst>
            <pc:docMk/>
            <pc:sldMk cId="3153919605" sldId="289"/>
            <ac:picMk id="20" creationId="{7CEAED61-99FD-576F-7445-8BF6C66E55FF}"/>
          </ac:picMkLst>
        </pc:picChg>
      </pc:sldChg>
      <pc:sldChg chg="addSp delSp modSp mod modTransition modAnim">
        <pc:chgData name="Leonie Smith" userId="fed1330f33f5650e" providerId="LiveId" clId="{986F50D9-54DD-4D74-AC70-16958303910A}" dt="2024-05-10T05:34:33.212" v="153"/>
        <pc:sldMkLst>
          <pc:docMk/>
          <pc:sldMk cId="1878919862" sldId="291"/>
        </pc:sldMkLst>
        <pc:picChg chg="add del mod">
          <ac:chgData name="Leonie Smith" userId="fed1330f33f5650e" providerId="LiveId" clId="{986F50D9-54DD-4D74-AC70-16958303910A}" dt="2024-05-10T05:34:12.705" v="152"/>
          <ac:picMkLst>
            <pc:docMk/>
            <pc:sldMk cId="1878919862" sldId="291"/>
            <ac:picMk id="6" creationId="{5E79F188-D83C-953B-C31E-59136D4BD3CA}"/>
          </ac:picMkLst>
        </pc:picChg>
        <pc:picChg chg="add del mod ord">
          <ac:chgData name="Leonie Smith" userId="fed1330f33f5650e" providerId="LiveId" clId="{986F50D9-54DD-4D74-AC70-16958303910A}" dt="2024-05-10T05:34:33.212" v="153"/>
          <ac:picMkLst>
            <pc:docMk/>
            <pc:sldMk cId="1878919862" sldId="291"/>
            <ac:picMk id="9" creationId="{233E9BB0-496C-6535-9366-C6AF4164776D}"/>
          </ac:picMkLst>
        </pc:picChg>
        <pc:picChg chg="add mod">
          <ac:chgData name="Leonie Smith" userId="fed1330f33f5650e" providerId="LiveId" clId="{986F50D9-54DD-4D74-AC70-16958303910A}" dt="2024-05-10T05:34:33.212" v="153"/>
          <ac:picMkLst>
            <pc:docMk/>
            <pc:sldMk cId="1878919862" sldId="291"/>
            <ac:picMk id="10" creationId="{4F6129E2-C6FA-2A7E-9B38-DF077810AF83}"/>
          </ac:picMkLst>
        </pc:picChg>
      </pc:sldChg>
      <pc:sldChg chg="addSp delSp modSp mod modTransition modAnim">
        <pc:chgData name="Leonie Smith" userId="fed1330f33f5650e" providerId="LiveId" clId="{986F50D9-54DD-4D74-AC70-16958303910A}" dt="2024-05-10T05:35:36.090" v="160"/>
        <pc:sldMkLst>
          <pc:docMk/>
          <pc:sldMk cId="2219299321" sldId="293"/>
        </pc:sldMkLst>
        <pc:picChg chg="add del mod">
          <ac:chgData name="Leonie Smith" userId="fed1330f33f5650e" providerId="LiveId" clId="{986F50D9-54DD-4D74-AC70-16958303910A}" dt="2024-05-10T05:35:18.238" v="156"/>
          <ac:picMkLst>
            <pc:docMk/>
            <pc:sldMk cId="2219299321" sldId="293"/>
            <ac:picMk id="6" creationId="{DBDB56C9-51F4-89AC-CB67-A1DC12705632}"/>
          </ac:picMkLst>
        </pc:picChg>
        <pc:picChg chg="add del mod ord">
          <ac:chgData name="Leonie Smith" userId="fed1330f33f5650e" providerId="LiveId" clId="{986F50D9-54DD-4D74-AC70-16958303910A}" dt="2024-05-10T05:35:23.697" v="157"/>
          <ac:picMkLst>
            <pc:docMk/>
            <pc:sldMk cId="2219299321" sldId="293"/>
            <ac:picMk id="9" creationId="{5B0C468C-2933-631E-FDFA-B11ACF6B8885}"/>
          </ac:picMkLst>
        </pc:picChg>
        <pc:picChg chg="add del mod">
          <ac:chgData name="Leonie Smith" userId="fed1330f33f5650e" providerId="LiveId" clId="{986F50D9-54DD-4D74-AC70-16958303910A}" dt="2024-05-10T05:35:24.785" v="159"/>
          <ac:picMkLst>
            <pc:docMk/>
            <pc:sldMk cId="2219299321" sldId="293"/>
            <ac:picMk id="10" creationId="{92CEAAFB-7256-2CFE-D70C-60CA228D991A}"/>
          </ac:picMkLst>
        </pc:picChg>
        <pc:picChg chg="add del mod ord">
          <ac:chgData name="Leonie Smith" userId="fed1330f33f5650e" providerId="LiveId" clId="{986F50D9-54DD-4D74-AC70-16958303910A}" dt="2024-05-10T05:35:36.090" v="160"/>
          <ac:picMkLst>
            <pc:docMk/>
            <pc:sldMk cId="2219299321" sldId="293"/>
            <ac:picMk id="13" creationId="{3AD707D5-5BA0-0C81-4F40-D9CAAC98AC4E}"/>
          </ac:picMkLst>
        </pc:picChg>
        <pc:picChg chg="add mod">
          <ac:chgData name="Leonie Smith" userId="fed1330f33f5650e" providerId="LiveId" clId="{986F50D9-54DD-4D74-AC70-16958303910A}" dt="2024-05-10T05:35:36.090" v="160"/>
          <ac:picMkLst>
            <pc:docMk/>
            <pc:sldMk cId="2219299321" sldId="293"/>
            <ac:picMk id="14" creationId="{F0AE1691-07FC-9FC2-D174-505B35298976}"/>
          </ac:picMkLst>
        </pc:picChg>
      </pc:sldChg>
      <pc:sldChg chg="addSp delSp modSp mod modTransition modAnim">
        <pc:chgData name="Leonie Smith" userId="fed1330f33f5650e" providerId="LiveId" clId="{986F50D9-54DD-4D74-AC70-16958303910A}" dt="2024-05-10T05:37:35.587" v="173"/>
        <pc:sldMkLst>
          <pc:docMk/>
          <pc:sldMk cId="3279066978" sldId="295"/>
        </pc:sldMkLst>
        <pc:picChg chg="add del mod">
          <ac:chgData name="Leonie Smith" userId="fed1330f33f5650e" providerId="LiveId" clId="{986F50D9-54DD-4D74-AC70-16958303910A}" dt="2024-05-10T05:36:18.666" v="163"/>
          <ac:picMkLst>
            <pc:docMk/>
            <pc:sldMk cId="3279066978" sldId="295"/>
            <ac:picMk id="6" creationId="{9B2EEBC1-EB83-8752-ED7B-C06AF10D123C}"/>
          </ac:picMkLst>
        </pc:picChg>
        <pc:picChg chg="add del mod ord">
          <ac:chgData name="Leonie Smith" userId="fed1330f33f5650e" providerId="LiveId" clId="{986F50D9-54DD-4D74-AC70-16958303910A}" dt="2024-05-10T05:36:30.837" v="164"/>
          <ac:picMkLst>
            <pc:docMk/>
            <pc:sldMk cId="3279066978" sldId="295"/>
            <ac:picMk id="9" creationId="{5C0944A9-B05F-1469-DADD-187FE3A4FBBF}"/>
          </ac:picMkLst>
        </pc:picChg>
        <pc:picChg chg="add del mod">
          <ac:chgData name="Leonie Smith" userId="fed1330f33f5650e" providerId="LiveId" clId="{986F50D9-54DD-4D74-AC70-16958303910A}" dt="2024-05-10T05:36:31.830" v="166"/>
          <ac:picMkLst>
            <pc:docMk/>
            <pc:sldMk cId="3279066978" sldId="295"/>
            <ac:picMk id="10" creationId="{0DC9C8C6-4927-E9BB-DBF5-A2146C3A45CA}"/>
          </ac:picMkLst>
        </pc:picChg>
        <pc:picChg chg="add del mod ord">
          <ac:chgData name="Leonie Smith" userId="fed1330f33f5650e" providerId="LiveId" clId="{986F50D9-54DD-4D74-AC70-16958303910A}" dt="2024-05-10T05:36:47.670" v="167"/>
          <ac:picMkLst>
            <pc:docMk/>
            <pc:sldMk cId="3279066978" sldId="295"/>
            <ac:picMk id="13" creationId="{5A1EB93D-9358-FA61-9062-119B7D25A7D1}"/>
          </ac:picMkLst>
        </pc:picChg>
        <pc:picChg chg="add del mod">
          <ac:chgData name="Leonie Smith" userId="fed1330f33f5650e" providerId="LiveId" clId="{986F50D9-54DD-4D74-AC70-16958303910A}" dt="2024-05-10T05:36:49.339" v="169"/>
          <ac:picMkLst>
            <pc:docMk/>
            <pc:sldMk cId="3279066978" sldId="295"/>
            <ac:picMk id="14" creationId="{7BBFCA59-8770-9351-5909-AAAA65D76792}"/>
          </ac:picMkLst>
        </pc:picChg>
        <pc:picChg chg="add del mod ord">
          <ac:chgData name="Leonie Smith" userId="fed1330f33f5650e" providerId="LiveId" clId="{986F50D9-54DD-4D74-AC70-16958303910A}" dt="2024-05-10T05:37:10.082" v="170"/>
          <ac:picMkLst>
            <pc:docMk/>
            <pc:sldMk cId="3279066978" sldId="295"/>
            <ac:picMk id="17" creationId="{E96FE0A2-132B-2A71-63CA-FD40879AA545}"/>
          </ac:picMkLst>
        </pc:picChg>
        <pc:picChg chg="add del mod">
          <ac:chgData name="Leonie Smith" userId="fed1330f33f5650e" providerId="LiveId" clId="{986F50D9-54DD-4D74-AC70-16958303910A}" dt="2024-05-10T05:37:11.394" v="172"/>
          <ac:picMkLst>
            <pc:docMk/>
            <pc:sldMk cId="3279066978" sldId="295"/>
            <ac:picMk id="18" creationId="{C535C528-F2BC-F412-0205-CA412AF7A252}"/>
          </ac:picMkLst>
        </pc:picChg>
        <pc:picChg chg="add del mod ord">
          <ac:chgData name="Leonie Smith" userId="fed1330f33f5650e" providerId="LiveId" clId="{986F50D9-54DD-4D74-AC70-16958303910A}" dt="2024-05-10T05:37:35.587" v="173"/>
          <ac:picMkLst>
            <pc:docMk/>
            <pc:sldMk cId="3279066978" sldId="295"/>
            <ac:picMk id="21" creationId="{A3D3A199-0E7B-9E6A-5A2F-3C11E06A56F2}"/>
          </ac:picMkLst>
        </pc:picChg>
        <pc:picChg chg="add mod">
          <ac:chgData name="Leonie Smith" userId="fed1330f33f5650e" providerId="LiveId" clId="{986F50D9-54DD-4D74-AC70-16958303910A}" dt="2024-05-10T05:37:35.587" v="173"/>
          <ac:picMkLst>
            <pc:docMk/>
            <pc:sldMk cId="3279066978" sldId="295"/>
            <ac:picMk id="22" creationId="{5AB37FB4-D9DD-BF31-22DC-D9426C059EFE}"/>
          </ac:picMkLst>
        </pc:picChg>
      </pc:sldChg>
      <pc:sldChg chg="addSp modSp">
        <pc:chgData name="Leonie Smith" userId="fed1330f33f5650e" providerId="LiveId" clId="{986F50D9-54DD-4D74-AC70-16958303910A}" dt="2024-05-10T05:38:39.234" v="174"/>
        <pc:sldMkLst>
          <pc:docMk/>
          <pc:sldMk cId="2213354303" sldId="298"/>
        </pc:sldMkLst>
        <pc:picChg chg="add mod">
          <ac:chgData name="Leonie Smith" userId="fed1330f33f5650e" providerId="LiveId" clId="{986F50D9-54DD-4D74-AC70-16958303910A}" dt="2024-05-10T05:38:39.234" v="174"/>
          <ac:picMkLst>
            <pc:docMk/>
            <pc:sldMk cId="2213354303" sldId="298"/>
            <ac:picMk id="6" creationId="{830CAFC2-2B9F-40CD-3D18-B27AF185685B}"/>
          </ac:picMkLst>
        </pc:picChg>
      </pc:sldChg>
      <pc:sldChg chg="addSp delSp modSp mod modTransition modAnim">
        <pc:chgData name="Leonie Smith" userId="fed1330f33f5650e" providerId="LiveId" clId="{986F50D9-54DD-4D74-AC70-16958303910A}" dt="2024-05-10T05:39:36.093" v="178"/>
        <pc:sldMkLst>
          <pc:docMk/>
          <pc:sldMk cId="2429113777" sldId="300"/>
        </pc:sldMkLst>
        <pc:picChg chg="add del mod">
          <ac:chgData name="Leonie Smith" userId="fed1330f33f5650e" providerId="LiveId" clId="{986F50D9-54DD-4D74-AC70-16958303910A}" dt="2024-05-10T05:39:19.095" v="177"/>
          <ac:picMkLst>
            <pc:docMk/>
            <pc:sldMk cId="2429113777" sldId="300"/>
            <ac:picMk id="6" creationId="{7FFBA261-36A2-DA31-154E-30969C8473E3}"/>
          </ac:picMkLst>
        </pc:picChg>
        <pc:picChg chg="add del mod ord">
          <ac:chgData name="Leonie Smith" userId="fed1330f33f5650e" providerId="LiveId" clId="{986F50D9-54DD-4D74-AC70-16958303910A}" dt="2024-05-10T05:39:36.093" v="178"/>
          <ac:picMkLst>
            <pc:docMk/>
            <pc:sldMk cId="2429113777" sldId="300"/>
            <ac:picMk id="9" creationId="{AA509B53-63AA-323A-35AD-B3E2B71100F6}"/>
          </ac:picMkLst>
        </pc:picChg>
        <pc:picChg chg="add mod">
          <ac:chgData name="Leonie Smith" userId="fed1330f33f5650e" providerId="LiveId" clId="{986F50D9-54DD-4D74-AC70-16958303910A}" dt="2024-05-10T05:39:36.093" v="178"/>
          <ac:picMkLst>
            <pc:docMk/>
            <pc:sldMk cId="2429113777" sldId="300"/>
            <ac:picMk id="10" creationId="{59CE277D-494D-9337-7F85-11D89ACA1876}"/>
          </ac:picMkLst>
        </pc:picChg>
      </pc:sldChg>
      <pc:sldChg chg="addSp modSp">
        <pc:chgData name="Leonie Smith" userId="fed1330f33f5650e" providerId="LiveId" clId="{986F50D9-54DD-4D74-AC70-16958303910A}" dt="2024-05-10T05:40:13.639" v="179"/>
        <pc:sldMkLst>
          <pc:docMk/>
          <pc:sldMk cId="1658070982" sldId="302"/>
        </pc:sldMkLst>
        <pc:picChg chg="add mod">
          <ac:chgData name="Leonie Smith" userId="fed1330f33f5650e" providerId="LiveId" clId="{986F50D9-54DD-4D74-AC70-16958303910A}" dt="2024-05-10T05:40:13.639" v="179"/>
          <ac:picMkLst>
            <pc:docMk/>
            <pc:sldMk cId="1658070982" sldId="302"/>
            <ac:picMk id="6" creationId="{56FD0697-5430-B743-A913-E04F648F6904}"/>
          </ac:picMkLst>
        </pc:picChg>
      </pc:sldChg>
      <pc:sldChg chg="addSp modSp">
        <pc:chgData name="Leonie Smith" userId="fed1330f33f5650e" providerId="LiveId" clId="{986F50D9-54DD-4D74-AC70-16958303910A}" dt="2024-05-10T05:40:50.431" v="180"/>
        <pc:sldMkLst>
          <pc:docMk/>
          <pc:sldMk cId="8400830" sldId="304"/>
        </pc:sldMkLst>
        <pc:picChg chg="add mod">
          <ac:chgData name="Leonie Smith" userId="fed1330f33f5650e" providerId="LiveId" clId="{986F50D9-54DD-4D74-AC70-16958303910A}" dt="2024-05-10T05:40:50.431" v="180"/>
          <ac:picMkLst>
            <pc:docMk/>
            <pc:sldMk cId="8400830" sldId="304"/>
            <ac:picMk id="6" creationId="{D9FA2E29-8654-697D-C808-1FCA1A5AECF0}"/>
          </ac:picMkLst>
        </pc:picChg>
      </pc:sldChg>
      <pc:sldChg chg="addSp delSp modSp mod modTransition modAnim">
        <pc:chgData name="Leonie Smith" userId="fed1330f33f5650e" providerId="LiveId" clId="{986F50D9-54DD-4D74-AC70-16958303910A}" dt="2024-05-10T05:43:37.652" v="184"/>
        <pc:sldMkLst>
          <pc:docMk/>
          <pc:sldMk cId="406786513" sldId="306"/>
        </pc:sldMkLst>
        <pc:picChg chg="add del mod">
          <ac:chgData name="Leonie Smith" userId="fed1330f33f5650e" providerId="LiveId" clId="{986F50D9-54DD-4D74-AC70-16958303910A}" dt="2024-05-10T05:43:23.105" v="183"/>
          <ac:picMkLst>
            <pc:docMk/>
            <pc:sldMk cId="406786513" sldId="306"/>
            <ac:picMk id="6" creationId="{23FDDD35-00A7-C1FB-7CE4-968BE4594785}"/>
          </ac:picMkLst>
        </pc:picChg>
        <pc:picChg chg="add del mod ord">
          <ac:chgData name="Leonie Smith" userId="fed1330f33f5650e" providerId="LiveId" clId="{986F50D9-54DD-4D74-AC70-16958303910A}" dt="2024-05-10T05:43:37.652" v="184"/>
          <ac:picMkLst>
            <pc:docMk/>
            <pc:sldMk cId="406786513" sldId="306"/>
            <ac:picMk id="9" creationId="{C646F77F-01AB-01B1-C8FD-CB104E5CEE4F}"/>
          </ac:picMkLst>
        </pc:picChg>
        <pc:picChg chg="add mod">
          <ac:chgData name="Leonie Smith" userId="fed1330f33f5650e" providerId="LiveId" clId="{986F50D9-54DD-4D74-AC70-16958303910A}" dt="2024-05-10T05:43:37.652" v="184"/>
          <ac:picMkLst>
            <pc:docMk/>
            <pc:sldMk cId="406786513" sldId="306"/>
            <ac:picMk id="10" creationId="{FBDB29D1-431F-A2A1-B317-0F2F004B7078}"/>
          </ac:picMkLst>
        </pc:picChg>
      </pc:sldChg>
      <pc:sldChg chg="addSp delSp modSp mod modTransition modAnim">
        <pc:chgData name="Leonie Smith" userId="fed1330f33f5650e" providerId="LiveId" clId="{986F50D9-54DD-4D74-AC70-16958303910A}" dt="2024-05-10T05:45:30.117" v="191"/>
        <pc:sldMkLst>
          <pc:docMk/>
          <pc:sldMk cId="2877587285" sldId="308"/>
        </pc:sldMkLst>
        <pc:picChg chg="add del mod">
          <ac:chgData name="Leonie Smith" userId="fed1330f33f5650e" providerId="LiveId" clId="{986F50D9-54DD-4D74-AC70-16958303910A}" dt="2024-05-10T05:45:06.614" v="187"/>
          <ac:picMkLst>
            <pc:docMk/>
            <pc:sldMk cId="2877587285" sldId="308"/>
            <ac:picMk id="6" creationId="{282FAC28-8072-3568-59C6-EC9C663221AC}"/>
          </ac:picMkLst>
        </pc:picChg>
        <pc:picChg chg="add del mod ord">
          <ac:chgData name="Leonie Smith" userId="fed1330f33f5650e" providerId="LiveId" clId="{986F50D9-54DD-4D74-AC70-16958303910A}" dt="2024-05-10T05:45:11.987" v="188"/>
          <ac:picMkLst>
            <pc:docMk/>
            <pc:sldMk cId="2877587285" sldId="308"/>
            <ac:picMk id="9" creationId="{6862FD04-FCBC-8BC0-D9FF-34252B4116D4}"/>
          </ac:picMkLst>
        </pc:picChg>
        <pc:picChg chg="add del mod">
          <ac:chgData name="Leonie Smith" userId="fed1330f33f5650e" providerId="LiveId" clId="{986F50D9-54DD-4D74-AC70-16958303910A}" dt="2024-05-10T05:45:13.078" v="190"/>
          <ac:picMkLst>
            <pc:docMk/>
            <pc:sldMk cId="2877587285" sldId="308"/>
            <ac:picMk id="10" creationId="{77A38B94-D93F-6D81-8951-AC48F7C875F9}"/>
          </ac:picMkLst>
        </pc:picChg>
        <pc:picChg chg="add del mod ord">
          <ac:chgData name="Leonie Smith" userId="fed1330f33f5650e" providerId="LiveId" clId="{986F50D9-54DD-4D74-AC70-16958303910A}" dt="2024-05-10T05:45:30.117" v="191"/>
          <ac:picMkLst>
            <pc:docMk/>
            <pc:sldMk cId="2877587285" sldId="308"/>
            <ac:picMk id="13" creationId="{B7BE8542-DB95-96A9-04BD-A94751A12CCC}"/>
          </ac:picMkLst>
        </pc:picChg>
        <pc:picChg chg="add mod">
          <ac:chgData name="Leonie Smith" userId="fed1330f33f5650e" providerId="LiveId" clId="{986F50D9-54DD-4D74-AC70-16958303910A}" dt="2024-05-10T05:45:30.117" v="191"/>
          <ac:picMkLst>
            <pc:docMk/>
            <pc:sldMk cId="2877587285" sldId="308"/>
            <ac:picMk id="14" creationId="{FEC50528-4820-EBBD-7B5F-AA7C78422C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56 </a:t>
            </a:r>
            <a:r>
              <a:rPr lang="en-US" sz="1800" b="1" i="0" u="none" strike="noStrike" baseline="0" dirty="0">
                <a:latin typeface="TimesNewRomanPS-BoldMT"/>
              </a:rPr>
              <a:t>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562987F7-0B8A-C534-E8AC-1611778A979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461"/>
    </mc:Choice>
    <mc:Fallback xmlns="">
      <p:transition spd="slow" advTm="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2" name="TextBox 1">
            <a:extLst>
              <a:ext uri="{FF2B5EF4-FFF2-40B4-BE49-F238E27FC236}">
                <a16:creationId xmlns:a16="http://schemas.microsoft.com/office/drawing/2014/main" id="{DEED0CAE-FA52-D856-85A5-E9E67880412D}"/>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“Men, I can see that our voyage will be filled with disaster and great loss, not only to ship and cargo, but to our own lives as well.”</a:t>
            </a:r>
            <a:endParaRPr lang="en-IN" sz="3600" dirty="0"/>
          </a:p>
        </p:txBody>
      </p:sp>
      <p:sp>
        <p:nvSpPr>
          <p:cNvPr id="2" name="TextBox 1">
            <a:extLst>
              <a:ext uri="{FF2B5EF4-FFF2-40B4-BE49-F238E27FC236}">
                <a16:creationId xmlns:a16="http://schemas.microsoft.com/office/drawing/2014/main" id="{B450BF0D-252F-D266-7C90-878FA4EE49A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“हे सज्जनों, मुझे ऐसा जान पड़ता है कि इस यात्रा में विपत्ति और बहुत हानि, न केवल माल और जहाज की वरन् हमारे प्राणों की भी होनेवाली है।”</a:t>
            </a:r>
            <a:endParaRPr lang="en-IN" sz="3600" dirty="0"/>
          </a:p>
        </p:txBody>
      </p:sp>
      <p:pic>
        <p:nvPicPr>
          <p:cNvPr id="13" name="Audio 12">
            <a:hlinkClick r:id="" action="ppaction://media"/>
            <a:extLst>
              <a:ext uri="{FF2B5EF4-FFF2-40B4-BE49-F238E27FC236}">
                <a16:creationId xmlns:a16="http://schemas.microsoft.com/office/drawing/2014/main" id="{2D3E2ED4-1A6D-A204-7DE7-EA4E99BF82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2" name="TextBox 1">
            <a:extLst>
              <a:ext uri="{FF2B5EF4-FFF2-40B4-BE49-F238E27FC236}">
                <a16:creationId xmlns:a16="http://schemas.microsoft.com/office/drawing/2014/main" id="{CE7DA2B5-478F-C3BA-EFEC-663219C551C9}"/>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11</a:t>
            </a:r>
            <a:r>
              <a:rPr lang="en-US" sz="3200" b="0" i="0">
                <a:solidFill>
                  <a:srgbClr val="121212"/>
                </a:solidFill>
                <a:effectLst/>
                <a:latin typeface="Inter" panose="020B0502030000000004" pitchFamily="34" charset="0"/>
              </a:rPr>
              <a:t>But contrary to Paul’s advice, the centurion was persuaded by the pilot and by the owner of the ship. </a:t>
            </a:r>
            <a:r>
              <a:rPr lang="en-US" sz="3200" b="0" i="0">
                <a:solidFill>
                  <a:srgbClr val="777A7B"/>
                </a:solidFill>
                <a:effectLst/>
                <a:latin typeface="Inter" panose="020B0502030000000004" pitchFamily="34" charset="0"/>
              </a:rPr>
              <a:t>12</a:t>
            </a:r>
            <a:r>
              <a:rPr lang="en-US" sz="3200" b="0" i="0">
                <a:solidFill>
                  <a:srgbClr val="121212"/>
                </a:solidFill>
                <a:effectLst/>
                <a:latin typeface="Inter" panose="020B0502030000000004" pitchFamily="34" charset="0"/>
              </a:rPr>
              <a:t>Since the harbor was unsuitable to winter in, the majority decided to sail on, if somehow they could reach Phoenix to winter there. Phoenix was a harbor in Crete facing both southwest and northwest.</a:t>
            </a:r>
            <a:endParaRPr lang="en-IN" sz="3200" dirty="0"/>
          </a:p>
        </p:txBody>
      </p:sp>
      <p:sp>
        <p:nvSpPr>
          <p:cNvPr id="2" name="TextBox 1">
            <a:extLst>
              <a:ext uri="{FF2B5EF4-FFF2-40B4-BE49-F238E27FC236}">
                <a16:creationId xmlns:a16="http://schemas.microsoft.com/office/drawing/2014/main" id="{3979C0C5-290E-BE53-438F-0254BBBC0B20}"/>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11</a:t>
            </a:r>
            <a:r>
              <a:rPr lang="hi-IN" sz="3200" b="0" i="0" dirty="0">
                <a:solidFill>
                  <a:srgbClr val="000000"/>
                </a:solidFill>
                <a:effectLst/>
                <a:latin typeface="font1"/>
              </a:rPr>
              <a:t>परन्तु सूबेदार ने कप्ता‍न और जहाज के स्वामी की बातों को पौलुस की बातों से बढ़कर माना।</a:t>
            </a:r>
            <a:r>
              <a:rPr lang="hi-IN" sz="3200" b="0" i="0" dirty="0">
                <a:solidFill>
                  <a:srgbClr val="121212"/>
                </a:solidFill>
                <a:effectLst/>
                <a:latin typeface="Inter" panose="020B0502030000000004" pitchFamily="34" charset="0"/>
              </a:rPr>
              <a:t> </a:t>
            </a:r>
            <a:r>
              <a:rPr lang="hi-IN" sz="3200" b="0" i="0" dirty="0">
                <a:solidFill>
                  <a:srgbClr val="777A7B"/>
                </a:solidFill>
                <a:effectLst/>
                <a:latin typeface="Inter" panose="020B0502030000000004" pitchFamily="34" charset="0"/>
              </a:rPr>
              <a:t>12</a:t>
            </a:r>
            <a:r>
              <a:rPr lang="hi-IN" sz="3200" b="0" i="0" dirty="0">
                <a:solidFill>
                  <a:srgbClr val="000000"/>
                </a:solidFill>
                <a:effectLst/>
                <a:latin typeface="font1"/>
              </a:rPr>
              <a:t>वह बन्दरगाह जाड़ा काटने के लिये अच्छा न था; इसलिए बहुतों का विचार हुआ कि वहाँ से जहाज खोलकर यदि किसी रीति से हो सके तो </a:t>
            </a:r>
            <a:r>
              <a:rPr lang="hi-IN" sz="3200" b="0" i="1" dirty="0">
                <a:solidFill>
                  <a:srgbClr val="000000"/>
                </a:solidFill>
                <a:effectLst/>
                <a:latin typeface="font1"/>
              </a:rPr>
              <a:t>फीनिक्स</a:t>
            </a:r>
            <a:r>
              <a:rPr lang="en-US" sz="3200" b="0" i="0" baseline="30000" dirty="0">
                <a:solidFill>
                  <a:srgbClr val="000080"/>
                </a:solidFill>
                <a:effectLst/>
                <a:latin typeface="font1"/>
              </a:rPr>
              <a:t>c</a:t>
            </a:r>
            <a:r>
              <a:rPr lang="en-US" sz="3200" b="0" i="0" dirty="0">
                <a:solidFill>
                  <a:srgbClr val="000000"/>
                </a:solidFill>
                <a:effectLst/>
                <a:latin typeface="font1"/>
              </a:rPr>
              <a:t> </a:t>
            </a:r>
            <a:r>
              <a:rPr lang="hi-IN" sz="3200" b="0" i="0" dirty="0">
                <a:solidFill>
                  <a:srgbClr val="000000"/>
                </a:solidFill>
                <a:effectLst/>
                <a:latin typeface="font1"/>
              </a:rPr>
              <a:t>में पहुँचकर जाड़ा काटें। यह तो क्रेते का एक बन्दरगाह है जो दक्षिण-पश्चिम और उत्तर-पश्चिम की ओर खुलता है।</a:t>
            </a:r>
            <a:endParaRPr lang="en-IN" sz="3200" dirty="0"/>
          </a:p>
        </p:txBody>
      </p:sp>
      <p:pic>
        <p:nvPicPr>
          <p:cNvPr id="42" name="Audio 41">
            <a:hlinkClick r:id="" action="ppaction://media"/>
            <a:extLst>
              <a:ext uri="{FF2B5EF4-FFF2-40B4-BE49-F238E27FC236}">
                <a16:creationId xmlns:a16="http://schemas.microsoft.com/office/drawing/2014/main" id="{FFC4DB03-0477-9576-1FB7-AE3F01134D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352"/>
    </mc:Choice>
    <mc:Fallback xmlns="">
      <p:transition spd="slow" advTm="1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79C856-301A-3C5E-71D5-7D9A8BBBB244}"/>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When a gentle south wind began to blow, they thought they had their opportunity. So they weighed anchor and sailed along, hugging the coast of Crete.</a:t>
            </a:r>
            <a:endParaRPr lang="en-IN" sz="3600" dirty="0"/>
          </a:p>
        </p:txBody>
      </p:sp>
      <p:sp>
        <p:nvSpPr>
          <p:cNvPr id="2" name="TextBox 1">
            <a:extLst>
              <a:ext uri="{FF2B5EF4-FFF2-40B4-BE49-F238E27FC236}">
                <a16:creationId xmlns:a16="http://schemas.microsoft.com/office/drawing/2014/main" id="{48D0A53D-67B4-DAF0-1F62-AD5165D92D8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जब दक्षिणी हवा बहने लगी, तो उन्होंने सोचा कि उन्हें जिसकी जरूरत थी वह उनके पास थी, इसलिए लंगर उठाया और किनारे के किनारे, समुद्र तट के पास चल दिए।</a:t>
            </a:r>
            <a:endParaRPr lang="en-IN" sz="3600" dirty="0"/>
          </a:p>
        </p:txBody>
      </p:sp>
      <p:pic>
        <p:nvPicPr>
          <p:cNvPr id="6" name="Audio 5">
            <a:hlinkClick r:id="" action="ppaction://media"/>
            <a:extLst>
              <a:ext uri="{FF2B5EF4-FFF2-40B4-BE49-F238E27FC236}">
                <a16:creationId xmlns:a16="http://schemas.microsoft.com/office/drawing/2014/main" id="{41D964D2-16A6-D769-2470-E18D485984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120"/>
    </mc:Choice>
    <mc:Fallback xmlns="">
      <p:transition spd="slow" advTm="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2D81A33-1A18-0CAB-71B3-D646F9DD8D03}"/>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14</a:t>
            </a:r>
            <a:r>
              <a:rPr lang="en-US" sz="3200" b="0" i="0">
                <a:solidFill>
                  <a:srgbClr val="121212"/>
                </a:solidFill>
                <a:effectLst/>
                <a:latin typeface="Inter" panose="020B0502030000000004" pitchFamily="34" charset="0"/>
              </a:rPr>
              <a:t>But it was not long before a cyclone called the Northeaster swept down across the island. </a:t>
            </a:r>
            <a:r>
              <a:rPr lang="en-US" sz="3200" b="0" i="0">
                <a:solidFill>
                  <a:srgbClr val="777A7B"/>
                </a:solidFill>
                <a:effectLst/>
                <a:latin typeface="Inter" panose="020B0502030000000004" pitchFamily="34" charset="0"/>
              </a:rPr>
              <a:t>15</a:t>
            </a:r>
            <a:r>
              <a:rPr lang="en-US" sz="3200" b="0" i="0">
                <a:solidFill>
                  <a:srgbClr val="121212"/>
                </a:solidFill>
                <a:effectLst/>
                <a:latin typeface="Inter" panose="020B0502030000000004" pitchFamily="34" charset="0"/>
              </a:rPr>
              <a:t>Unable to head into the wind, the ship was caught up. So we gave way and let ourselves be driven along.</a:t>
            </a:r>
            <a:endParaRPr lang="en-IN" sz="3200" dirty="0"/>
          </a:p>
        </p:txBody>
      </p:sp>
      <p:sp>
        <p:nvSpPr>
          <p:cNvPr id="2" name="TextBox 1">
            <a:extLst>
              <a:ext uri="{FF2B5EF4-FFF2-40B4-BE49-F238E27FC236}">
                <a16:creationId xmlns:a16="http://schemas.microsoft.com/office/drawing/2014/main" id="{33723DF1-7651-63CF-1F37-DF667848DE5E}"/>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14</a:t>
            </a:r>
            <a:r>
              <a:rPr lang="hi-IN" sz="3200" b="0" i="0" dirty="0">
                <a:solidFill>
                  <a:srgbClr val="000000"/>
                </a:solidFill>
                <a:effectLst/>
                <a:latin typeface="font1"/>
              </a:rPr>
              <a:t>परन्तु थोड़ी देर में जमीन की ओर से एक बड़ी आँधी उठी, जो ‘यूरकुलीन’ कहलाती है। </a:t>
            </a:r>
          </a:p>
          <a:p>
            <a:pPr algn="l"/>
            <a:r>
              <a:rPr lang="hi-IN" sz="3200" b="0" i="0" dirty="0">
                <a:solidFill>
                  <a:srgbClr val="5D4037"/>
                </a:solidFill>
                <a:effectLst/>
                <a:latin typeface="font1"/>
              </a:rPr>
              <a:t>15</a:t>
            </a:r>
            <a:r>
              <a:rPr lang="hi-IN" sz="3200" b="0" i="0" dirty="0">
                <a:solidFill>
                  <a:srgbClr val="000000"/>
                </a:solidFill>
                <a:effectLst/>
                <a:latin typeface="font1"/>
              </a:rPr>
              <a:t> जब आँधी जहाज पर लगी, तब वह हवा के सामने ठहर न सका, अतः हमने उसे बहने दिया, और इसी तरह बहते हुए चले गए।</a:t>
            </a:r>
          </a:p>
          <a:p>
            <a:endParaRPr lang="en-IN" sz="3200" dirty="0"/>
          </a:p>
        </p:txBody>
      </p:sp>
      <p:pic>
        <p:nvPicPr>
          <p:cNvPr id="14" name="Audio 13">
            <a:hlinkClick r:id="" action="ppaction://media"/>
            <a:extLst>
              <a:ext uri="{FF2B5EF4-FFF2-40B4-BE49-F238E27FC236}">
                <a16:creationId xmlns:a16="http://schemas.microsoft.com/office/drawing/2014/main" id="{C54F3B25-4B52-E841-9E73-ABF58149D3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593"/>
    </mc:Choice>
    <mc:Fallback xmlns="">
      <p:transition spd="slow" advTm="1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2" name="TextBox 1">
            <a:extLst>
              <a:ext uri="{FF2B5EF4-FFF2-40B4-BE49-F238E27FC236}">
                <a16:creationId xmlns:a16="http://schemas.microsoft.com/office/drawing/2014/main" id="{F0416273-534B-A02D-A853-1BC9AB1BBAF7}"/>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17</a:t>
            </a:r>
            <a:r>
              <a:rPr lang="en-US" sz="4000" dirty="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 </a:t>
            </a:r>
            <a:r>
              <a:rPr lang="en-US" sz="4000" b="0" i="0" dirty="0">
                <a:solidFill>
                  <a:srgbClr val="121212"/>
                </a:solidFill>
                <a:effectLst/>
                <a:latin typeface="Inter"/>
              </a:rPr>
              <a:t>they used cables to help reinforce the ship</a:t>
            </a:r>
            <a:r>
              <a:rPr lang="en-US" sz="4000" b="0" i="0" dirty="0">
                <a:solidFill>
                  <a:srgbClr val="121212"/>
                </a:solidFill>
                <a:effectLst/>
                <a:latin typeface="Arial" panose="020B0604020202020204" pitchFamily="34" charset="0"/>
              </a:rPr>
              <a:t>. …</a:t>
            </a:r>
          </a:p>
          <a:p>
            <a:r>
              <a:rPr lang="en-US" sz="4000" b="0" i="0" dirty="0">
                <a:solidFill>
                  <a:srgbClr val="777A7B"/>
                </a:solidFill>
                <a:effectLst/>
                <a:latin typeface="Inter" panose="020B0502030000000004" pitchFamily="34" charset="0"/>
              </a:rPr>
              <a:t>18</a:t>
            </a:r>
            <a:r>
              <a:rPr lang="en-US" sz="4000" b="0" i="0" dirty="0">
                <a:solidFill>
                  <a:srgbClr val="121212"/>
                </a:solidFill>
                <a:effectLst/>
                <a:latin typeface="Inter" panose="020B0502030000000004" pitchFamily="34" charset="0"/>
              </a:rPr>
              <a:t>We were tossed so violently that the next day the men began to jettison the cargo. </a:t>
            </a:r>
            <a:endParaRPr lang="en-IN" sz="4000" dirty="0"/>
          </a:p>
        </p:txBody>
      </p:sp>
      <p:sp>
        <p:nvSpPr>
          <p:cNvPr id="2" name="TextBox 1">
            <a:extLst>
              <a:ext uri="{FF2B5EF4-FFF2-40B4-BE49-F238E27FC236}">
                <a16:creationId xmlns:a16="http://schemas.microsoft.com/office/drawing/2014/main" id="{ACDD2294-8A87-A713-2936-B290A77340F7}"/>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17</a:t>
            </a:r>
            <a:r>
              <a:rPr lang="hi-IN" sz="3200" b="0" i="0" dirty="0">
                <a:solidFill>
                  <a:srgbClr val="000000"/>
                </a:solidFill>
                <a:effectLst/>
                <a:latin typeface="font1"/>
              </a:rPr>
              <a:t>फिर मल्लाहों ने उसे उठाकर, अनेक उपाय करके जहाज को नीचे से बाँधा, और सुरतिस के रेत पर टिक जाने के भय से पाल और सामान उतार कर बहते हुए चले गए।</a:t>
            </a:r>
            <a:r>
              <a:rPr lang="hi-IN" sz="3200" b="0" i="0" dirty="0">
                <a:solidFill>
                  <a:srgbClr val="121212"/>
                </a:solidFill>
                <a:effectLst/>
                <a:latin typeface="Inter" panose="020B0502030000000004" pitchFamily="34" charset="0"/>
              </a:rPr>
              <a:t> </a:t>
            </a:r>
            <a:r>
              <a:rPr lang="hi-IN" sz="3200" b="0" i="0" dirty="0">
                <a:solidFill>
                  <a:srgbClr val="777A7B"/>
                </a:solidFill>
                <a:effectLst/>
                <a:latin typeface="Inter" panose="020B0502030000000004" pitchFamily="34" charset="0"/>
              </a:rPr>
              <a:t>18</a:t>
            </a:r>
            <a:r>
              <a:rPr lang="hi-IN" sz="3200" b="0" i="0" dirty="0">
                <a:solidFill>
                  <a:srgbClr val="000000"/>
                </a:solidFill>
                <a:effectLst/>
                <a:latin typeface="font1"/>
              </a:rPr>
              <a:t>और जब हमने आँधी से बहुत हिचकोले और धक्के खाए, तो दूसरे दिन वे जहाज का माल फेंकने लगे;</a:t>
            </a:r>
            <a:endParaRPr lang="en-IN" sz="3200" dirty="0"/>
          </a:p>
        </p:txBody>
      </p:sp>
      <p:pic>
        <p:nvPicPr>
          <p:cNvPr id="19" name="Audio 18">
            <a:hlinkClick r:id="" action="ppaction://media"/>
            <a:extLst>
              <a:ext uri="{FF2B5EF4-FFF2-40B4-BE49-F238E27FC236}">
                <a16:creationId xmlns:a16="http://schemas.microsoft.com/office/drawing/2014/main" id="{6E662C39-52B1-3790-FB80-2814429C66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712"/>
    </mc:Choice>
    <mc:Fallback xmlns="">
      <p:transition spd="slow" advTm="1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572344" y="4432782"/>
            <a:ext cx="7177596" cy="1241363"/>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पौलॉस का रोम भेजा जाना - प्रेरितों के काम 27:1-32</a:t>
            </a:r>
            <a:endParaRPr lang="en-IN" sz="4400" dirty="0">
              <a:solidFill>
                <a:schemeClr val="bg1"/>
              </a:solidFill>
            </a:endParaRPr>
          </a:p>
        </p:txBody>
      </p:sp>
      <p:sp>
        <p:nvSpPr>
          <p:cNvPr id="3" name="TextBox 2">
            <a:extLst>
              <a:ext uri="{FF2B5EF4-FFF2-40B4-BE49-F238E27FC236}">
                <a16:creationId xmlns:a16="http://schemas.microsoft.com/office/drawing/2014/main" id="{B5A836DD-8D40-A6BE-E936-871D5493CD9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FF9921-A2F6-D26A-7A13-EFB97C18B3EE}"/>
              </a:ext>
            </a:extLst>
          </p:cNvPr>
          <p:cNvSpPr txBox="1"/>
          <p:nvPr/>
        </p:nvSpPr>
        <p:spPr>
          <a:xfrm>
            <a:off x="385152" y="5985949"/>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On the third day, they threw the ship’s tackle overboard with their own hands.</a:t>
            </a:r>
            <a:endParaRPr lang="en-IN" sz="3600" dirty="0"/>
          </a:p>
        </p:txBody>
      </p:sp>
      <p:sp>
        <p:nvSpPr>
          <p:cNvPr id="2" name="TextBox 1">
            <a:extLst>
              <a:ext uri="{FF2B5EF4-FFF2-40B4-BE49-F238E27FC236}">
                <a16:creationId xmlns:a16="http://schemas.microsoft.com/office/drawing/2014/main" id="{C8285CF0-0A97-B363-E100-D6C572B24E8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और तीसरे दिन उन्होंने अपने हाथों से जहाज का साज-सामान भी फेंक दिया।</a:t>
            </a:r>
            <a:endParaRPr lang="en-IN" sz="3600" dirty="0"/>
          </a:p>
        </p:txBody>
      </p:sp>
      <p:pic>
        <p:nvPicPr>
          <p:cNvPr id="18" name="Audio 17">
            <a:hlinkClick r:id="" action="ppaction://media"/>
            <a:extLst>
              <a:ext uri="{FF2B5EF4-FFF2-40B4-BE49-F238E27FC236}">
                <a16:creationId xmlns:a16="http://schemas.microsoft.com/office/drawing/2014/main" id="{8639D0FF-9E4F-E4F4-2BF7-F037B0AA46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783"/>
    </mc:Choice>
    <mc:Fallback xmlns="">
      <p:transition spd="slow" advTm="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2" name="TextBox 1">
            <a:extLst>
              <a:ext uri="{FF2B5EF4-FFF2-40B4-BE49-F238E27FC236}">
                <a16:creationId xmlns:a16="http://schemas.microsoft.com/office/drawing/2014/main" id="{BD88FE0B-8952-E2B9-BE2B-11B3712258E4}"/>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When neither sun nor stars appeared for many days and the great storm continued to batter us, we abandoned all hope of being saved.</a:t>
            </a:r>
            <a:endParaRPr lang="en-IN" sz="3600" dirty="0"/>
          </a:p>
        </p:txBody>
      </p:sp>
      <p:sp>
        <p:nvSpPr>
          <p:cNvPr id="2" name="TextBox 1">
            <a:extLst>
              <a:ext uri="{FF2B5EF4-FFF2-40B4-BE49-F238E27FC236}">
                <a16:creationId xmlns:a16="http://schemas.microsoft.com/office/drawing/2014/main" id="{54E109DC-02CB-BC4F-C42F-2F1266B2CCE4}"/>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और जब बहुत दिनों तक न सूर्य न तारे दिखाई दिए, और बड़ी आँधी चल रही थी, तो अन्त में हमारे बचने की सारी आशा जाती रही।</a:t>
            </a:r>
            <a:endParaRPr lang="en-IN" sz="3600" dirty="0"/>
          </a:p>
        </p:txBody>
      </p:sp>
      <p:pic>
        <p:nvPicPr>
          <p:cNvPr id="20" name="Audio 19">
            <a:hlinkClick r:id="" action="ppaction://media"/>
            <a:extLst>
              <a:ext uri="{FF2B5EF4-FFF2-40B4-BE49-F238E27FC236}">
                <a16:creationId xmlns:a16="http://schemas.microsoft.com/office/drawing/2014/main" id="{7CEAED61-99FD-576F-7445-8BF6C66E55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3002"/>
    </mc:Choice>
    <mc:Fallback xmlns="">
      <p:transition spd="slow" advTm="1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3F14052-B7D9-BE52-4B16-F90B0A28C7BC}"/>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After the men had gone a long time without food, Paul stood up among them and said, “Men, you should have followed my advice not to sail from Crete. Then you would have averted this disaster and loss. </a:t>
            </a:r>
            <a:endParaRPr lang="en-IN" sz="3600" dirty="0"/>
          </a:p>
        </p:txBody>
      </p:sp>
      <p:sp>
        <p:nvSpPr>
          <p:cNvPr id="2" name="TextBox 1">
            <a:extLst>
              <a:ext uri="{FF2B5EF4-FFF2-40B4-BE49-F238E27FC236}">
                <a16:creationId xmlns:a16="http://schemas.microsoft.com/office/drawing/2014/main" id="{1E139EB4-C6AC-9A80-6E07-C74A67D2E0C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जब वे बहुत दिन तक भूखे रह चुके, तो पौलुस ने उनके बीच में खड़ा होकर कहा, “हे लोगों, चाहिए था कि तुम मेरी बात मानकर, क्रेते से न जहाज खोलते और न यह विपत्ति आती और न यह हानि उठाते।</a:t>
            </a:r>
            <a:endParaRPr lang="en-IN" sz="3600" dirty="0"/>
          </a:p>
        </p:txBody>
      </p:sp>
      <p:pic>
        <p:nvPicPr>
          <p:cNvPr id="10" name="Audio 9">
            <a:hlinkClick r:id="" action="ppaction://media"/>
            <a:extLst>
              <a:ext uri="{FF2B5EF4-FFF2-40B4-BE49-F238E27FC236}">
                <a16:creationId xmlns:a16="http://schemas.microsoft.com/office/drawing/2014/main" id="{4F6129E2-C6FA-2A7E-9B38-DF077810AF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7176"/>
    </mc:Choice>
    <mc:Fallback xmlns="">
      <p:transition spd="slow" advTm="1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345423-370F-F5EE-2527-526DED9B9F4F}"/>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But now I urge you to keep up your courage, because you will not experience any loss of life, but only of the ship.</a:t>
            </a:r>
            <a:endParaRPr lang="en-IN" sz="3600" dirty="0"/>
          </a:p>
        </p:txBody>
      </p:sp>
      <p:sp>
        <p:nvSpPr>
          <p:cNvPr id="2" name="TextBox 1">
            <a:extLst>
              <a:ext uri="{FF2B5EF4-FFF2-40B4-BE49-F238E27FC236}">
                <a16:creationId xmlns:a16="http://schemas.microsoft.com/office/drawing/2014/main" id="{CF9A6921-A510-A83C-404A-3006396B0A8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परन्तु अब मैं तुम्हें समझाता हूँ कि ढाढ़स बाँधो, क्योंकि तुम में से किसी के प्राण की हानि न होगी, पर केवल जहाज की।</a:t>
            </a:r>
            <a:endParaRPr lang="en-IN" sz="3600" dirty="0"/>
          </a:p>
        </p:txBody>
      </p:sp>
      <p:pic>
        <p:nvPicPr>
          <p:cNvPr id="14" name="Audio 13">
            <a:hlinkClick r:id="" action="ppaction://media"/>
            <a:extLst>
              <a:ext uri="{FF2B5EF4-FFF2-40B4-BE49-F238E27FC236}">
                <a16:creationId xmlns:a16="http://schemas.microsoft.com/office/drawing/2014/main" id="{F0AE1691-07FC-9FC2-D174-505B352989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959"/>
    </mc:Choice>
    <mc:Fallback xmlns="">
      <p:transition spd="slow" advTm="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5112B83-DEDB-1B19-7E09-FF1665B7D684}"/>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For just last night an angel of God, whose I am and whom I serve, stood beside me </a:t>
            </a:r>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and said, ‘Do not be afraid, Paul; you must stand before Caesar. And look, God has granted you the lives of all who sail with you.’</a:t>
            </a:r>
            <a:endParaRPr lang="en-IN" sz="3600" dirty="0"/>
          </a:p>
        </p:txBody>
      </p:sp>
      <p:sp>
        <p:nvSpPr>
          <p:cNvPr id="2" name="TextBox 1">
            <a:extLst>
              <a:ext uri="{FF2B5EF4-FFF2-40B4-BE49-F238E27FC236}">
                <a16:creationId xmlns:a16="http://schemas.microsoft.com/office/drawing/2014/main" id="{658E0F66-84E0-8C68-E9DA-B99075D1BED6}"/>
              </a:ext>
            </a:extLst>
          </p:cNvPr>
          <p:cNvSpPr txBox="1"/>
          <p:nvPr/>
        </p:nvSpPr>
        <p:spPr>
          <a:xfrm>
            <a:off x="6096000" y="149950"/>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23</a:t>
            </a:r>
            <a:r>
              <a:rPr lang="hi-IN" sz="3200" b="0" i="0" dirty="0">
                <a:solidFill>
                  <a:srgbClr val="000000"/>
                </a:solidFill>
                <a:effectLst/>
                <a:latin typeface="font1"/>
              </a:rPr>
              <a:t>क्योंकि परमेश्वर जिसका मैं हूँ, और जिसकी सेवा करता हूँ, उसके स्वर्गदूत ने आज रात मेरे पास आकर कहा, </a:t>
            </a:r>
          </a:p>
          <a:p>
            <a:pPr algn="l"/>
            <a:r>
              <a:rPr lang="hi-IN" sz="3200" b="0" i="0" dirty="0">
                <a:solidFill>
                  <a:schemeClr val="bg1">
                    <a:lumMod val="50000"/>
                  </a:schemeClr>
                </a:solidFill>
                <a:effectLst/>
                <a:latin typeface="font1"/>
              </a:rPr>
              <a:t>24</a:t>
            </a:r>
            <a:r>
              <a:rPr lang="hi-IN" sz="3200" b="0" i="0" dirty="0">
                <a:solidFill>
                  <a:srgbClr val="000000"/>
                </a:solidFill>
                <a:effectLst/>
                <a:latin typeface="font1"/>
              </a:rPr>
              <a:t> ‘हे पौलुस, मत डर! तुझे कैसर के सामने खड़ा होना अवश्य है। और देख, परमेश्वर ने सब को जो तेरे साथ यात्रा करते हैं, तुझे दिया है।’</a:t>
            </a:r>
          </a:p>
        </p:txBody>
      </p:sp>
      <p:pic>
        <p:nvPicPr>
          <p:cNvPr id="22" name="Audio 21">
            <a:hlinkClick r:id="" action="ppaction://media"/>
            <a:extLst>
              <a:ext uri="{FF2B5EF4-FFF2-40B4-BE49-F238E27FC236}">
                <a16:creationId xmlns:a16="http://schemas.microsoft.com/office/drawing/2014/main" id="{5AB37FB4-D9DD-BF31-22DC-D9426C059E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0829"/>
    </mc:Choice>
    <mc:Fallback xmlns="">
      <p:transition spd="slow" advTm="2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50"/>
            <a:ext cx="6096000" cy="6558101"/>
          </a:xfrm>
          <a:prstGeom prst="rect">
            <a:avLst/>
          </a:prstGeom>
          <a:noFill/>
        </p:spPr>
        <p:txBody>
          <a:bodyPr wrap="square" rtlCol="0">
            <a:noAutofit/>
          </a:bodyPr>
          <a:lstStyle/>
          <a:p>
            <a:r>
              <a:rPr lang="hi-IN" sz="4000" dirty="0"/>
              <a:t>पौलॉस का रोम भेजा जाना - प्रेरितों के काम 27:1-32</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Paul goes to Rome</a:t>
            </a:r>
          </a:p>
          <a:p>
            <a:pPr algn="l"/>
            <a:r>
              <a:rPr lang="en-US" sz="4400" b="0" i="0" u="none" strike="noStrike" baseline="0" dirty="0">
                <a:latin typeface="TimesNewRomanPSMT"/>
              </a:rPr>
              <a:t>Paul on the ship to Rome – Acts 27:1-32 </a:t>
            </a:r>
            <a:endParaRPr lang="en-IN" sz="4400" dirty="0"/>
          </a:p>
        </p:txBody>
      </p:sp>
      <p:pic>
        <p:nvPicPr>
          <p:cNvPr id="10" name="Audio 9">
            <a:hlinkClick r:id="" action="ppaction://media"/>
            <a:extLst>
              <a:ext uri="{FF2B5EF4-FFF2-40B4-BE49-F238E27FC236}">
                <a16:creationId xmlns:a16="http://schemas.microsoft.com/office/drawing/2014/main" id="{8ABA1EFD-270C-84C7-EC23-5196771D7D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491"/>
    </mc:Choice>
    <mc:Fallback xmlns="">
      <p:transition spd="slow" advTm="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2" name="TextBox 1">
            <a:extLst>
              <a:ext uri="{FF2B5EF4-FFF2-40B4-BE49-F238E27FC236}">
                <a16:creationId xmlns:a16="http://schemas.microsoft.com/office/drawing/2014/main" id="{597281E4-048C-7C55-A59F-CE32019DF2C4}"/>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So take courage, men, for I believe God that it will happen just as He told me. </a:t>
            </a:r>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However, we must run aground on some island.”</a:t>
            </a:r>
            <a:endParaRPr lang="en-IN" sz="4000" dirty="0"/>
          </a:p>
        </p:txBody>
      </p:sp>
      <p:sp>
        <p:nvSpPr>
          <p:cNvPr id="2" name="TextBox 1">
            <a:extLst>
              <a:ext uri="{FF2B5EF4-FFF2-40B4-BE49-F238E27FC236}">
                <a16:creationId xmlns:a16="http://schemas.microsoft.com/office/drawing/2014/main" id="{F2301E4E-C5A7-1D7B-2537-62622B20F9DF}"/>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25</a:t>
            </a:r>
            <a:r>
              <a:rPr lang="hi-IN" sz="3600" b="0" i="0" dirty="0">
                <a:solidFill>
                  <a:srgbClr val="000000"/>
                </a:solidFill>
                <a:effectLst/>
                <a:latin typeface="font1"/>
              </a:rPr>
              <a:t>इसलिए, हे सज्जनों, ढाढ़स बाँधो; क्योंकि मैं परमेश्वर पर विश्वास करता हूँ, कि जैसा मुझसे कहा गया है, वैसा ही होगा। </a:t>
            </a:r>
          </a:p>
          <a:p>
            <a:pPr algn="l"/>
            <a:r>
              <a:rPr lang="hi-IN" sz="3600" b="0" i="0" dirty="0">
                <a:solidFill>
                  <a:schemeClr val="bg1">
                    <a:lumMod val="50000"/>
                  </a:schemeClr>
                </a:solidFill>
                <a:effectLst/>
                <a:latin typeface="font1"/>
              </a:rPr>
              <a:t>26</a:t>
            </a:r>
            <a:r>
              <a:rPr lang="hi-IN" sz="3600" b="0" i="0" dirty="0">
                <a:solidFill>
                  <a:srgbClr val="000000"/>
                </a:solidFill>
                <a:effectLst/>
                <a:latin typeface="font1"/>
              </a:rPr>
              <a:t> परन्तु हमें किसी टापू पर जा टिकना होगा।”</a:t>
            </a:r>
          </a:p>
          <a:p>
            <a:endParaRPr lang="en-IN" sz="3600" dirty="0"/>
          </a:p>
        </p:txBody>
      </p:sp>
      <p:pic>
        <p:nvPicPr>
          <p:cNvPr id="6" name="Audio 5">
            <a:hlinkClick r:id="" action="ppaction://media"/>
            <a:extLst>
              <a:ext uri="{FF2B5EF4-FFF2-40B4-BE49-F238E27FC236}">
                <a16:creationId xmlns:a16="http://schemas.microsoft.com/office/drawing/2014/main" id="{830CAFC2-2B9F-40CD-3D18-B27AF18568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3354303"/>
      </p:ext>
    </p:extLst>
  </p:cSld>
  <p:clrMapOvr>
    <a:masterClrMapping/>
  </p:clrMapOvr>
  <mc:AlternateContent xmlns:mc="http://schemas.openxmlformats.org/markup-compatibility/2006" xmlns:p14="http://schemas.microsoft.com/office/powerpoint/2010/main">
    <mc:Choice Requires="p14">
      <p:transition spd="slow" p14:dur="2000" advTm="11944"/>
    </mc:Choice>
    <mc:Fallback xmlns="">
      <p:transition spd="slow" advTm="11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D4404BB-9C85-9F96-7A8F-E00BA7530A31}"/>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27</a:t>
            </a:r>
            <a:r>
              <a:rPr lang="en-US" sz="3200" b="0" i="0">
                <a:solidFill>
                  <a:srgbClr val="121212"/>
                </a:solidFill>
                <a:effectLst/>
                <a:latin typeface="Inter" panose="020B0502030000000004" pitchFamily="34" charset="0"/>
              </a:rPr>
              <a:t>On the fourteenth night we were still being driven across the Adriatic Sea. About midnight the sailors sensed they were approaching land.</a:t>
            </a:r>
            <a:endParaRPr lang="en-IN" sz="3200" dirty="0"/>
          </a:p>
        </p:txBody>
      </p:sp>
      <p:sp>
        <p:nvSpPr>
          <p:cNvPr id="2" name="TextBox 1">
            <a:extLst>
              <a:ext uri="{FF2B5EF4-FFF2-40B4-BE49-F238E27FC236}">
                <a16:creationId xmlns:a16="http://schemas.microsoft.com/office/drawing/2014/main" id="{E97F312B-744C-3D8F-47E2-80E1DDE5EEA2}"/>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27</a:t>
            </a:r>
            <a:r>
              <a:rPr lang="hi-IN" sz="3200" b="0" i="0" dirty="0">
                <a:solidFill>
                  <a:srgbClr val="000000"/>
                </a:solidFill>
                <a:effectLst/>
                <a:latin typeface="font1"/>
              </a:rPr>
              <a:t>जब चौदहवीं रात हुई, और हम अद्रिया समुद्र में भटक रहे थे, तो आधी रात के निकट मल्लाहों ने अनुमान से जाना कि हम किसी देश के निकट पहुँच रहे हैं।</a:t>
            </a:r>
            <a:endParaRPr lang="en-IN" sz="3200" dirty="0"/>
          </a:p>
        </p:txBody>
      </p:sp>
      <p:pic>
        <p:nvPicPr>
          <p:cNvPr id="10" name="Audio 9">
            <a:hlinkClick r:id="" action="ppaction://media"/>
            <a:extLst>
              <a:ext uri="{FF2B5EF4-FFF2-40B4-BE49-F238E27FC236}">
                <a16:creationId xmlns:a16="http://schemas.microsoft.com/office/drawing/2014/main" id="{59CE277D-494D-9337-7F85-11D89ACA18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9113777"/>
      </p:ext>
    </p:extLst>
  </p:cSld>
  <p:clrMapOvr>
    <a:masterClrMapping/>
  </p:clrMapOvr>
  <mc:AlternateContent xmlns:mc="http://schemas.openxmlformats.org/markup-compatibility/2006" xmlns:p14="http://schemas.microsoft.com/office/powerpoint/2010/main">
    <mc:Choice Requires="p14">
      <p:transition spd="slow" p14:dur="2000" advTm="13634"/>
    </mc:Choice>
    <mc:Fallback xmlns="">
      <p:transition spd="slow" advTm="13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1E4790F-0F3F-7C72-B198-3D51778B63B7}"/>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28</a:t>
            </a:r>
            <a:r>
              <a:rPr lang="en-US" sz="3200" b="0" i="0">
                <a:solidFill>
                  <a:srgbClr val="121212"/>
                </a:solidFill>
                <a:effectLst/>
                <a:latin typeface="Inter" panose="020B0502030000000004" pitchFamily="34" charset="0"/>
              </a:rPr>
              <a:t>They took soundings and found that the water was twenty fathoms deep. Going a little farther, they took another set of soundings that read fifteen fathoms.</a:t>
            </a:r>
            <a:endParaRPr lang="en-IN" sz="3200" dirty="0"/>
          </a:p>
        </p:txBody>
      </p:sp>
      <p:sp>
        <p:nvSpPr>
          <p:cNvPr id="2" name="TextBox 1">
            <a:extLst>
              <a:ext uri="{FF2B5EF4-FFF2-40B4-BE49-F238E27FC236}">
                <a16:creationId xmlns:a16="http://schemas.microsoft.com/office/drawing/2014/main" id="{25C24560-4012-8B61-5FE8-DBB16747A3B6}"/>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000000"/>
                </a:solidFill>
                <a:effectLst/>
                <a:latin typeface="font1"/>
              </a:rPr>
              <a:t>थाह लेकर उन्होंने बीस पुरसा गहरा पाया और थोड़ा आगे बढ़कर फिर थाह ली, तो पन्द्रह पुरसा पाया।</a:t>
            </a:r>
            <a:endParaRPr lang="en-IN" sz="3600" dirty="0"/>
          </a:p>
        </p:txBody>
      </p:sp>
      <p:pic>
        <p:nvPicPr>
          <p:cNvPr id="6" name="Audio 5">
            <a:hlinkClick r:id="" action="ppaction://media"/>
            <a:extLst>
              <a:ext uri="{FF2B5EF4-FFF2-40B4-BE49-F238E27FC236}">
                <a16:creationId xmlns:a16="http://schemas.microsoft.com/office/drawing/2014/main" id="{56FD0697-5430-B743-A913-E04F648F69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8070982"/>
      </p:ext>
    </p:extLst>
  </p:cSld>
  <p:clrMapOvr>
    <a:masterClrMapping/>
  </p:clrMapOvr>
  <mc:AlternateContent xmlns:mc="http://schemas.openxmlformats.org/markup-compatibility/2006" xmlns:p14="http://schemas.microsoft.com/office/powerpoint/2010/main">
    <mc:Choice Requires="p14">
      <p:transition spd="slow" p14:dur="2000" advTm="9210"/>
    </mc:Choice>
    <mc:Fallback xmlns="">
      <p:transition spd="slow" advTm="9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D0509E1-ED1D-D5E3-C1B3-21D98EDD9591}"/>
              </a:ext>
            </a:extLst>
          </p:cNvPr>
          <p:cNvSpPr txBox="1"/>
          <p:nvPr/>
        </p:nvSpPr>
        <p:spPr>
          <a:xfrm>
            <a:off x="385152" y="5820552"/>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Fearing that we would run aground on the rocks, they dropped four anchors from the stern and prayed for daybreak.</a:t>
            </a:r>
            <a:endParaRPr lang="en-IN" sz="3600" dirty="0"/>
          </a:p>
        </p:txBody>
      </p:sp>
      <p:sp>
        <p:nvSpPr>
          <p:cNvPr id="2" name="TextBox 1">
            <a:extLst>
              <a:ext uri="{FF2B5EF4-FFF2-40B4-BE49-F238E27FC236}">
                <a16:creationId xmlns:a16="http://schemas.microsoft.com/office/drawing/2014/main" id="{FBC2E292-B629-3F65-D07C-30623A8DAEB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 तब पत्थरीली जगहों पर पड़ने के डर से उन्होंने जहाज के पीछे चार लंगर डाले, और भोर होने की कामना करते रहे।</a:t>
            </a:r>
            <a:endParaRPr lang="en-IN" sz="3600" dirty="0"/>
          </a:p>
        </p:txBody>
      </p:sp>
      <p:pic>
        <p:nvPicPr>
          <p:cNvPr id="6" name="Audio 5">
            <a:hlinkClick r:id="" action="ppaction://media"/>
            <a:extLst>
              <a:ext uri="{FF2B5EF4-FFF2-40B4-BE49-F238E27FC236}">
                <a16:creationId xmlns:a16="http://schemas.microsoft.com/office/drawing/2014/main" id="{D9FA2E29-8654-697D-C808-1FCA1A5AEC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00830"/>
      </p:ext>
    </p:extLst>
  </p:cSld>
  <p:clrMapOvr>
    <a:masterClrMapping/>
  </p:clrMapOvr>
  <mc:AlternateContent xmlns:mc="http://schemas.openxmlformats.org/markup-compatibility/2006" xmlns:p14="http://schemas.microsoft.com/office/powerpoint/2010/main">
    <mc:Choice Requires="p14">
      <p:transition spd="slow" p14:dur="2000" advTm="11742"/>
    </mc:Choice>
    <mc:Fallback xmlns="">
      <p:transition spd="slow" advTm="1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6AC4E4-7927-C8CB-A000-1E83098375D7}"/>
              </a:ext>
            </a:extLst>
          </p:cNvPr>
          <p:cNvSpPr txBox="1"/>
          <p:nvPr/>
        </p:nvSpPr>
        <p:spPr>
          <a:xfrm>
            <a:off x="385152" y="5870428"/>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Meanwhile, the sailors attempted to escape from the ship. Pretending to lower anchors from the bow, they let the lifeboat down into the sea.</a:t>
            </a:r>
            <a:endParaRPr lang="en-IN" sz="3600" dirty="0"/>
          </a:p>
        </p:txBody>
      </p:sp>
      <p:sp>
        <p:nvSpPr>
          <p:cNvPr id="2" name="TextBox 1">
            <a:extLst>
              <a:ext uri="{FF2B5EF4-FFF2-40B4-BE49-F238E27FC236}">
                <a16:creationId xmlns:a16="http://schemas.microsoft.com/office/drawing/2014/main" id="{3035CAF4-A7D0-345E-6AB6-21545714FD51}"/>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000000"/>
                </a:solidFill>
                <a:effectLst/>
                <a:latin typeface="font1"/>
              </a:rPr>
              <a:t>परन्तु जब मल्लाह जहाज पर से भागना चाहते थे, और गलही से लंगर डालने के बहाने डोंगी समुद्र में उतार दी; </a:t>
            </a:r>
            <a:endParaRPr lang="en-IN" sz="3600" dirty="0"/>
          </a:p>
        </p:txBody>
      </p:sp>
      <p:pic>
        <p:nvPicPr>
          <p:cNvPr id="10" name="Audio 9">
            <a:hlinkClick r:id="" action="ppaction://media"/>
            <a:extLst>
              <a:ext uri="{FF2B5EF4-FFF2-40B4-BE49-F238E27FC236}">
                <a16:creationId xmlns:a16="http://schemas.microsoft.com/office/drawing/2014/main" id="{FBDB29D1-431F-A2A1-B317-0F2F004B70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786513"/>
      </p:ext>
    </p:extLst>
  </p:cSld>
  <p:clrMapOvr>
    <a:masterClrMapping/>
  </p:clrMapOvr>
  <mc:AlternateContent xmlns:mc="http://schemas.openxmlformats.org/markup-compatibility/2006" xmlns:p14="http://schemas.microsoft.com/office/powerpoint/2010/main">
    <mc:Choice Requires="p14">
      <p:transition spd="slow" p14:dur="2000" advTm="11207"/>
    </mc:Choice>
    <mc:Fallback xmlns="">
      <p:transition spd="slow" advTm="1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4" name="TextBox 3">
            <a:extLst>
              <a:ext uri="{FF2B5EF4-FFF2-40B4-BE49-F238E27FC236}">
                <a16:creationId xmlns:a16="http://schemas.microsoft.com/office/drawing/2014/main" id="{01FD2877-9473-2E28-CB12-49F452AE3E1F}"/>
              </a:ext>
            </a:extLst>
          </p:cNvPr>
          <p:cNvSpPr txBox="1"/>
          <p:nvPr/>
        </p:nvSpPr>
        <p:spPr>
          <a:xfrm>
            <a:off x="572344" y="4432782"/>
            <a:ext cx="7177596" cy="1241363"/>
          </a:xfrm>
          <a:prstGeom prst="rect">
            <a:avLst/>
          </a:prstGeom>
          <a:noFill/>
        </p:spPr>
        <p:txBody>
          <a:bodyPr wrap="square" rtlCol="0">
            <a:noAutofit/>
          </a:bodyPr>
          <a:lstStyle/>
          <a:p>
            <a:pPr algn="l"/>
            <a:r>
              <a:rPr lang="hi-IN" sz="4400" b="0" i="0" u="none" strike="noStrike" baseline="0" dirty="0">
                <a:solidFill>
                  <a:schemeClr val="bg1"/>
                </a:solidFill>
                <a:latin typeface="TimesNewRomanPSMT"/>
              </a:rPr>
              <a:t>पौलॉस का रोम भेजा जाना - प्रेरितों के काम 27:1-32</a:t>
            </a:r>
            <a:endParaRPr lang="en-IN" sz="44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4934DDB-DBD3-79C1-C82E-4E7EC97E6862}"/>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But Paul said to the centurion and the soldiers, “Unless these men remain with the ship, you cannot be saved.” </a:t>
            </a:r>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So the soldiers cut the ropes to the lifeboat and set it adrift.</a:t>
            </a:r>
            <a:endParaRPr lang="en-IN" sz="3600" dirty="0"/>
          </a:p>
        </p:txBody>
      </p:sp>
      <p:sp>
        <p:nvSpPr>
          <p:cNvPr id="2" name="TextBox 1">
            <a:extLst>
              <a:ext uri="{FF2B5EF4-FFF2-40B4-BE49-F238E27FC236}">
                <a16:creationId xmlns:a16="http://schemas.microsoft.com/office/drawing/2014/main" id="{BF911AD4-3183-5FB5-17A1-A9ED7097DF35}"/>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31</a:t>
            </a:r>
            <a:r>
              <a:rPr lang="hi-IN" sz="3600" b="0" i="0" dirty="0">
                <a:solidFill>
                  <a:srgbClr val="000000"/>
                </a:solidFill>
                <a:effectLst/>
                <a:latin typeface="font1"/>
              </a:rPr>
              <a:t>तो पौलुस ने सूबेदार और सिपाहियों से कहा, “यदि ये जहाज पर न रहें, तो तुम भी नहीं बच सकते।” </a:t>
            </a:r>
          </a:p>
          <a:p>
            <a:pPr algn="l"/>
            <a:r>
              <a:rPr lang="hi-IN" sz="3600" b="0" i="0" dirty="0">
                <a:solidFill>
                  <a:schemeClr val="bg1">
                    <a:lumMod val="50000"/>
                  </a:schemeClr>
                </a:solidFill>
                <a:effectLst/>
                <a:latin typeface="font1"/>
              </a:rPr>
              <a:t>32</a:t>
            </a:r>
            <a:r>
              <a:rPr lang="hi-IN" sz="3600" b="0" i="0" dirty="0">
                <a:solidFill>
                  <a:srgbClr val="000000"/>
                </a:solidFill>
                <a:effectLst/>
                <a:latin typeface="font1"/>
              </a:rPr>
              <a:t> तब सिपाहियों ने रस्से काटकर डोंगी गिरा दी।</a:t>
            </a:r>
          </a:p>
          <a:p>
            <a:endParaRPr lang="en-IN" sz="3600" dirty="0"/>
          </a:p>
        </p:txBody>
      </p:sp>
      <p:pic>
        <p:nvPicPr>
          <p:cNvPr id="14" name="Audio 13">
            <a:hlinkClick r:id="" action="ppaction://media"/>
            <a:extLst>
              <a:ext uri="{FF2B5EF4-FFF2-40B4-BE49-F238E27FC236}">
                <a16:creationId xmlns:a16="http://schemas.microsoft.com/office/drawing/2014/main" id="{FEC50528-4820-EBBD-7B5F-AA7C78422C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7587285"/>
      </p:ext>
    </p:extLst>
  </p:cSld>
  <p:clrMapOvr>
    <a:masterClrMapping/>
  </p:clrMapOvr>
  <mc:AlternateContent xmlns:mc="http://schemas.openxmlformats.org/markup-compatibility/2006" xmlns:p14="http://schemas.microsoft.com/office/powerpoint/2010/main">
    <mc:Choice Requires="p14">
      <p:transition spd="slow" p14:dur="2000" advTm="13712"/>
    </mc:Choice>
    <mc:Fallback xmlns="">
      <p:transition spd="slow" advTm="1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78732A4-FE62-483D-1CA7-395B3BD16B53}"/>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:31,32</a:t>
            </a: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000000"/>
                </a:solidFill>
                <a:effectLst/>
                <a:latin typeface="font1"/>
              </a:rPr>
              <a:t>जब यह निश्चित हो गया कि हम जहाज द्वारा इतालिया जाएँ, तो उन्होंने पौलुस और कुछ अन्य बन्दियों को भी यूलियुस नामक औगुस्तुस की सैन्य-दल के एक सूबेदार के हाथ सौंप दिया।</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When it was decided that we would sail for Italy, Paul and some other prisoners were handed over to a centurion named Julius, who belonged to the Imperial  Regiment.</a:t>
            </a:r>
            <a:endParaRPr lang="en-IN" sz="3600" dirty="0"/>
          </a:p>
        </p:txBody>
      </p:sp>
      <p:pic>
        <p:nvPicPr>
          <p:cNvPr id="22" name="Audio 21">
            <a:hlinkClick r:id="" action="ppaction://media"/>
            <a:extLst>
              <a:ext uri="{FF2B5EF4-FFF2-40B4-BE49-F238E27FC236}">
                <a16:creationId xmlns:a16="http://schemas.microsoft.com/office/drawing/2014/main" id="{E58E7039-BB8F-486B-4230-CAD628E2B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443"/>
    </mc:Choice>
    <mc:Fallback xmlns="">
      <p:transition spd="slow" advTm="15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t>
            </a:r>
            <a:r>
              <a:rPr lang="en-US" sz="4000" b="0" i="0" dirty="0">
                <a:solidFill>
                  <a:srgbClr val="121212"/>
                </a:solidFill>
                <a:effectLst/>
                <a:latin typeface="Inter"/>
              </a:rPr>
              <a:t>Embarking in a ship of </a:t>
            </a:r>
            <a:r>
              <a:rPr lang="en-US" sz="4000" b="0" i="0" dirty="0" err="1">
                <a:solidFill>
                  <a:srgbClr val="121212"/>
                </a:solidFill>
                <a:effectLst/>
                <a:latin typeface="Inter"/>
              </a:rPr>
              <a:t>Adramyttium</a:t>
            </a:r>
            <a:r>
              <a:rPr lang="en-US" sz="4000" b="0" i="0" dirty="0">
                <a:solidFill>
                  <a:srgbClr val="121212"/>
                </a:solidFill>
                <a:effectLst/>
                <a:latin typeface="Inter"/>
              </a:rPr>
              <a:t>, which was about to sail to places on the coast of Asia, we put to sea</a:t>
            </a:r>
            <a:r>
              <a:rPr lang="en-US" sz="4000" dirty="0">
                <a:solidFill>
                  <a:srgbClr val="121212"/>
                </a:solidFill>
                <a:latin typeface="Arial" panose="020B0604020202020204" pitchFamily="34" charset="0"/>
              </a:rPr>
              <a:t>…</a:t>
            </a:r>
            <a:r>
              <a:rPr lang="en-US" sz="4000" dirty="0">
                <a:solidFill>
                  <a:srgbClr val="777A7B"/>
                </a:solidFill>
                <a:latin typeface="Arial" panose="020B0604020202020204" pitchFamily="34" charset="0"/>
              </a:rPr>
              <a:t>5</a:t>
            </a:r>
            <a:r>
              <a:rPr lang="en-US" sz="4000" b="0" i="0" dirty="0">
                <a:solidFill>
                  <a:srgbClr val="121212"/>
                </a:solidFill>
                <a:effectLst/>
                <a:latin typeface="Inter"/>
              </a:rPr>
              <a:t>We sailed across the sea</a:t>
            </a:r>
            <a:r>
              <a:rPr lang="en-US" sz="4000" dirty="0">
                <a:solidFill>
                  <a:srgbClr val="121212"/>
                </a:solidFill>
                <a:latin typeface="Arial" panose="020B0604020202020204" pitchFamily="34" charset="0"/>
              </a:rPr>
              <a:t>…and …c</a:t>
            </a:r>
            <a:r>
              <a:rPr lang="en-US" sz="4000" b="0" i="0" dirty="0">
                <a:solidFill>
                  <a:srgbClr val="121212"/>
                </a:solidFill>
                <a:effectLst/>
                <a:latin typeface="Inter"/>
              </a:rPr>
              <a:t>ame to Myra, a city of Lycia. </a:t>
            </a:r>
            <a:endParaRPr lang="en-IN" sz="4000" dirty="0"/>
          </a:p>
        </p:txBody>
      </p:sp>
      <p:sp>
        <p:nvSpPr>
          <p:cNvPr id="2" name="TextBox 1">
            <a:extLst>
              <a:ext uri="{FF2B5EF4-FFF2-40B4-BE49-F238E27FC236}">
                <a16:creationId xmlns:a16="http://schemas.microsoft.com/office/drawing/2014/main" id="{F1C3E464-C53E-B42F-436E-2F71C18F39C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1" dirty="0">
                <a:solidFill>
                  <a:srgbClr val="000000"/>
                </a:solidFill>
                <a:effectLst/>
                <a:latin typeface="font1"/>
              </a:rPr>
              <a:t>अद्रमुत्तियुम</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के एक जहाज पर जो आसिया के किनारे की जगहों में जाने पर था, चढ़कर हमने उसे खोल दिया, और अरिस्तर्खुस नामक थिस्सलुनीके का एक मकिदुनी हमारे साथ था।</a:t>
            </a:r>
            <a:endParaRPr lang="en-US" sz="3600" b="0" i="0" dirty="0">
              <a:solidFill>
                <a:srgbClr val="121212"/>
              </a:solidFill>
              <a:effectLst/>
              <a:latin typeface="Inter" panose="020B0502030000000004" pitchFamily="34" charset="0"/>
            </a:endParaRPr>
          </a:p>
          <a:p>
            <a:r>
              <a:rPr lang="hi-IN" sz="3600" b="0" i="0" dirty="0">
                <a:solidFill>
                  <a:srgbClr val="777A7B"/>
                </a:solidFill>
                <a:effectLst/>
                <a:latin typeface="Inter" panose="020B0502030000000004" pitchFamily="34" charset="0"/>
              </a:rPr>
              <a:t>5</a:t>
            </a:r>
            <a:r>
              <a:rPr lang="hi-IN" sz="3600" b="0" i="0" dirty="0">
                <a:solidFill>
                  <a:srgbClr val="000000"/>
                </a:solidFill>
                <a:effectLst/>
                <a:latin typeface="font1"/>
              </a:rPr>
              <a:t>और किलिकिया और पंफूलिया के निकट के समुद्र में होकर </a:t>
            </a:r>
            <a:r>
              <a:rPr lang="hi-IN" sz="3600" b="0" i="1" dirty="0">
                <a:solidFill>
                  <a:srgbClr val="000000"/>
                </a:solidFill>
                <a:effectLst/>
                <a:latin typeface="font1"/>
              </a:rPr>
              <a:t>लूसिया</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के मूरा में उतरे।</a:t>
            </a:r>
            <a:endParaRPr lang="en-IN" sz="3600" dirty="0"/>
          </a:p>
        </p:txBody>
      </p:sp>
      <p:pic>
        <p:nvPicPr>
          <p:cNvPr id="49" name="Audio 48">
            <a:hlinkClick r:id="" action="ppaction://media"/>
            <a:extLst>
              <a:ext uri="{FF2B5EF4-FFF2-40B4-BE49-F238E27FC236}">
                <a16:creationId xmlns:a16="http://schemas.microsoft.com/office/drawing/2014/main" id="{DDBE8E56-9745-74C2-6A76-098C228373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82"/>
    </mc:Choice>
    <mc:Fallback xmlns="">
      <p:transition spd="slow" advTm="1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4" name="TextBox 3">
            <a:extLst>
              <a:ext uri="{FF2B5EF4-FFF2-40B4-BE49-F238E27FC236}">
                <a16:creationId xmlns:a16="http://schemas.microsoft.com/office/drawing/2014/main" id="{62CA7892-4820-9ECC-3CEE-ABAEA26C085C}"/>
              </a:ext>
            </a:extLst>
          </p:cNvPr>
          <p:cNvSpPr txBox="1"/>
          <p:nvPr/>
        </p:nvSpPr>
        <p:spPr>
          <a:xfrm>
            <a:off x="385152" y="267650"/>
            <a:ext cx="52841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7W</a:t>
            </a:r>
            <a:r>
              <a:rPr lang="en-US" sz="3600" b="0" i="0" dirty="0">
                <a:solidFill>
                  <a:srgbClr val="121212"/>
                </a:solidFill>
                <a:effectLst/>
                <a:latin typeface="Inter"/>
              </a:rPr>
              <a:t>e sailed slowly many days</a:t>
            </a:r>
            <a:r>
              <a:rPr lang="en-US" sz="3600" dirty="0">
                <a:solidFill>
                  <a:srgbClr val="121212"/>
                </a:solidFill>
                <a:latin typeface="Arial" panose="020B0604020202020204" pitchFamily="34" charset="0"/>
              </a:rPr>
              <a:t>….</a:t>
            </a:r>
          </a:p>
          <a:p>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By now much time had passed, and the voyage had already become dangerous because it was after the Fast. So Paul advised them,</a:t>
            </a:r>
            <a:endParaRPr lang="en-IN" sz="1400" dirty="0"/>
          </a:p>
        </p:txBody>
      </p:sp>
      <p:sp>
        <p:nvSpPr>
          <p:cNvPr id="2" name="TextBox 1">
            <a:extLst>
              <a:ext uri="{FF2B5EF4-FFF2-40B4-BE49-F238E27FC236}">
                <a16:creationId xmlns:a16="http://schemas.microsoft.com/office/drawing/2014/main" id="{00C6C844-6944-738A-8A71-5FE78DCCB868}"/>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7</a:t>
            </a:r>
            <a:r>
              <a:rPr lang="hi-IN" sz="3200" b="0" i="0" dirty="0">
                <a:solidFill>
                  <a:srgbClr val="000000"/>
                </a:solidFill>
                <a:effectLst/>
                <a:latin typeface="font1"/>
              </a:rPr>
              <a:t>जब हम बहुत दिनों तक धीरे धीरे चलकर कठिनता से कनिदुस के सामने पहुँचे, तो इसलिए कि हवा हमें आगे बढ़ने न देती थी, हम सलमोने के सामने से होकर क्रेते की आड़ में चले;</a:t>
            </a:r>
            <a:r>
              <a:rPr lang="en-US" sz="3200" b="0" i="0" dirty="0">
                <a:solidFill>
                  <a:srgbClr val="121212"/>
                </a:solidFill>
                <a:effectLst/>
                <a:latin typeface="Inter" panose="020B0502030000000004" pitchFamily="34" charset="0"/>
              </a:rPr>
              <a:t> </a:t>
            </a:r>
            <a:r>
              <a:rPr lang="hi-IN" sz="3200" b="0" i="0" dirty="0">
                <a:solidFill>
                  <a:srgbClr val="777A7B"/>
                </a:solidFill>
                <a:effectLst/>
                <a:latin typeface="Inter" panose="020B0502030000000004" pitchFamily="34" charset="0"/>
              </a:rPr>
              <a:t>9</a:t>
            </a:r>
            <a:r>
              <a:rPr lang="hi-IN" sz="3200" b="0" i="0" dirty="0">
                <a:solidFill>
                  <a:srgbClr val="000000"/>
                </a:solidFill>
                <a:effectLst/>
                <a:latin typeface="font1"/>
              </a:rPr>
              <a:t>जब बहुत दिन बीत गए, और जलयात्रा में जोखिम इसलिए होती थी कि उपवास के दिन अब बीत चुके थे, तो पौलुस ने उन्हें यह कहकर चेतावनी दी,</a:t>
            </a:r>
            <a:endParaRPr lang="en-IN" sz="3200" dirty="0"/>
          </a:p>
        </p:txBody>
      </p:sp>
      <p:pic>
        <p:nvPicPr>
          <p:cNvPr id="41" name="Audio 40">
            <a:hlinkClick r:id="" action="ppaction://media"/>
            <a:extLst>
              <a:ext uri="{FF2B5EF4-FFF2-40B4-BE49-F238E27FC236}">
                <a16:creationId xmlns:a16="http://schemas.microsoft.com/office/drawing/2014/main" id="{D0C7D60B-C66E-1443-F11D-E28251A45B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00"/>
    </mc:Choice>
    <mc:Fallback xmlns="">
      <p:transition spd="slow"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4940</TotalTime>
  <Words>1719</Words>
  <Application>Microsoft Office PowerPoint</Application>
  <PresentationFormat>Widescreen</PresentationFormat>
  <Paragraphs>88</Paragraphs>
  <Slides>42</Slides>
  <Notes>1</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85</cp:revision>
  <dcterms:created xsi:type="dcterms:W3CDTF">2022-09-30T06:26:14Z</dcterms:created>
  <dcterms:modified xsi:type="dcterms:W3CDTF">2024-08-29T11:35:11Z</dcterms:modified>
</cp:coreProperties>
</file>